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 id="2147483674" r:id="rId2"/>
    <p:sldMasterId id="2147483688" r:id="rId3"/>
  </p:sldMasterIdLst>
  <p:notesMasterIdLst>
    <p:notesMasterId r:id="rId35"/>
  </p:notesMasterIdLst>
  <p:sldIdLst>
    <p:sldId id="300" r:id="rId4"/>
    <p:sldId id="301" r:id="rId5"/>
    <p:sldId id="302" r:id="rId6"/>
    <p:sldId id="303" r:id="rId7"/>
    <p:sldId id="528" r:id="rId8"/>
    <p:sldId id="256" r:id="rId9"/>
    <p:sldId id="258" r:id="rId10"/>
    <p:sldId id="304" r:id="rId11"/>
    <p:sldId id="305" r:id="rId12"/>
    <p:sldId id="262" r:id="rId13"/>
    <p:sldId id="307" r:id="rId14"/>
    <p:sldId id="310" r:id="rId15"/>
    <p:sldId id="308" r:id="rId16"/>
    <p:sldId id="527" r:id="rId17"/>
    <p:sldId id="529" r:id="rId18"/>
    <p:sldId id="530" r:id="rId19"/>
    <p:sldId id="309" r:id="rId20"/>
    <p:sldId id="531" r:id="rId21"/>
    <p:sldId id="306" r:id="rId22"/>
    <p:sldId id="311" r:id="rId23"/>
    <p:sldId id="533" r:id="rId24"/>
    <p:sldId id="318" r:id="rId25"/>
    <p:sldId id="312" r:id="rId26"/>
    <p:sldId id="534" r:id="rId27"/>
    <p:sldId id="535" r:id="rId28"/>
    <p:sldId id="315" r:id="rId29"/>
    <p:sldId id="259" r:id="rId30"/>
    <p:sldId id="536" r:id="rId31"/>
    <p:sldId id="317" r:id="rId32"/>
    <p:sldId id="316" r:id="rId33"/>
    <p:sldId id="292" r:id="rId34"/>
  </p:sldIdLst>
  <p:sldSz cx="9144000" cy="5143500" type="screen16x9"/>
  <p:notesSz cx="6858000" cy="9144000"/>
  <p:embeddedFontLst>
    <p:embeddedFont>
      <p:font typeface="#9Slide03 Arima Madurai" panose="020B0604020202020204" charset="0"/>
      <p:regular r:id="rId36"/>
    </p:embeddedFont>
    <p:embeddedFont>
      <p:font typeface="#9Slide03 Arima Madurai Black" panose="020B0604020202020204" charset="0"/>
      <p:bold r:id="rId37"/>
    </p:embeddedFont>
    <p:embeddedFont>
      <p:font typeface="#9Slide03 Arima Madurai Medium" panose="020B0604020202020204" charset="0"/>
      <p:regular r:id="rId38"/>
    </p:embeddedFont>
    <p:embeddedFont>
      <p:font typeface="Calibri" panose="020F0502020204030204" pitchFamily="34" charset="0"/>
      <p:regular r:id="rId39"/>
      <p:bold r:id="rId40"/>
      <p:italic r:id="rId41"/>
      <p:boldItalic r:id="rId42"/>
    </p:embeddedFont>
    <p:embeddedFont>
      <p:font typeface="Calibri Light" panose="020F0302020204030204" pitchFamily="34" charset="0"/>
      <p:regular r:id="rId43"/>
      <p:italic r:id="rId44"/>
    </p:embeddedFont>
    <p:embeddedFont>
      <p:font typeface="Libre Baskerville" panose="020B0604020202020204" charset="0"/>
      <p:regular r:id="rId45"/>
      <p:bold r:id="rId46"/>
      <p:italic r:id="rId47"/>
    </p:embeddedFont>
    <p:embeddedFont>
      <p:font typeface="Montserrat" panose="00000500000000000000" pitchFamily="2" charset="0"/>
      <p:regular r:id="rId48"/>
      <p:bold r:id="rId49"/>
      <p:italic r:id="rId50"/>
      <p:boldItalic r:id="rId51"/>
    </p:embeddedFont>
    <p:embeddedFont>
      <p:font typeface="Nunito Sans" pitchFamily="2" charset="0"/>
      <p:regular r:id="rId52"/>
      <p:bold r:id="rId53"/>
      <p:italic r:id="rId54"/>
      <p:boldItalic r:id="rId55"/>
    </p:embeddedFont>
    <p:embeddedFont>
      <p:font typeface="Open Sans" panose="020B0606030504020204" pitchFamily="34" charset="0"/>
      <p:regular r:id="rId56"/>
      <p:bold r:id="rId57"/>
      <p:italic r:id="rId58"/>
      <p:boldItalic r:id="rId59"/>
    </p:embeddedFont>
    <p:embeddedFont>
      <p:font typeface="Patrick Hand" panose="020B0604020202020204" charset="0"/>
      <p:regular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C2D9"/>
    <a:srgbClr val="01478E"/>
    <a:srgbClr val="8F5C37"/>
    <a:srgbClr val="B7B9CB"/>
    <a:srgbClr val="00B0F0"/>
    <a:srgbClr val="39447A"/>
    <a:srgbClr val="DBB227"/>
    <a:srgbClr val="389AD7"/>
    <a:srgbClr val="027DCC"/>
    <a:srgbClr val="FEF4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86FB2E-8ECA-440C-B154-13090F4C29C1}" v="94" dt="2021-12-13T03:34:13.513"/>
  </p1510:revLst>
</p1510:revInfo>
</file>

<file path=ppt/tableStyles.xml><?xml version="1.0" encoding="utf-8"?>
<a:tblStyleLst xmlns:a="http://schemas.openxmlformats.org/drawingml/2006/main" def="{9BC46AE9-D605-4BE2-9B4C-973A269C4B22}">
  <a:tblStyle styleId="{9BC46AE9-D605-4BE2-9B4C-973A269C4B2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232" autoAdjust="0"/>
    <p:restoredTop sz="94660"/>
  </p:normalViewPr>
  <p:slideViewPr>
    <p:cSldViewPr snapToGrid="0">
      <p:cViewPr varScale="1">
        <p:scale>
          <a:sx n="148" d="100"/>
          <a:sy n="148" d="100"/>
        </p:scale>
        <p:origin x="132" y="1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font" Target="fonts/font20.fntdata"/><Relationship Id="rId63"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font" Target="fonts/font23.fntdata"/><Relationship Id="rId66" Type="http://schemas.microsoft.com/office/2015/10/relationships/revisionInfo" Target="revisionInfo.xml"/><Relationship Id="rId5" Type="http://schemas.openxmlformats.org/officeDocument/2006/relationships/slide" Target="slides/slide2.xml"/><Relationship Id="rId61" Type="http://schemas.openxmlformats.org/officeDocument/2006/relationships/presProps" Target="pres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64"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font" Target="fonts/font16.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font" Target="fonts/font24.fntdata"/><Relationship Id="rId20" Type="http://schemas.openxmlformats.org/officeDocument/2006/relationships/slide" Target="slides/slide17.xml"/><Relationship Id="rId41" Type="http://schemas.openxmlformats.org/officeDocument/2006/relationships/font" Target="fonts/font6.fntdata"/><Relationship Id="rId54" Type="http://schemas.openxmlformats.org/officeDocument/2006/relationships/font" Target="fonts/font19.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font" Target="fonts/font25.fntdata"/><Relationship Id="rId65"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font" Target="fonts/font4.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Ũ NGỌC QUANG" userId="23fcd8bb9e19aa0b" providerId="LiveId" clId="{8586FB2E-8ECA-440C-B154-13090F4C29C1}"/>
    <pc:docChg chg="undo custSel addSld delSld modSld sldOrd">
      <pc:chgData name="VŨ NGỌC QUANG" userId="23fcd8bb9e19aa0b" providerId="LiveId" clId="{8586FB2E-8ECA-440C-B154-13090F4C29C1}" dt="2021-12-21T15:54:20.735" v="2287"/>
      <pc:docMkLst>
        <pc:docMk/>
      </pc:docMkLst>
      <pc:sldChg chg="modSp mod">
        <pc:chgData name="VŨ NGỌC QUANG" userId="23fcd8bb9e19aa0b" providerId="LiveId" clId="{8586FB2E-8ECA-440C-B154-13090F4C29C1}" dt="2021-12-13T03:18:37.356" v="23" actId="20577"/>
        <pc:sldMkLst>
          <pc:docMk/>
          <pc:sldMk cId="0" sldId="256"/>
        </pc:sldMkLst>
        <pc:spChg chg="mod">
          <ac:chgData name="VŨ NGỌC QUANG" userId="23fcd8bb9e19aa0b" providerId="LiveId" clId="{8586FB2E-8ECA-440C-B154-13090F4C29C1}" dt="2021-12-13T03:18:37.356" v="23" actId="20577"/>
          <ac:spMkLst>
            <pc:docMk/>
            <pc:sldMk cId="0" sldId="256"/>
            <ac:spMk id="459" creationId="{00000000-0000-0000-0000-000000000000}"/>
          </ac:spMkLst>
        </pc:spChg>
      </pc:sldChg>
      <pc:sldChg chg="modSp ord">
        <pc:chgData name="VŨ NGỌC QUANG" userId="23fcd8bb9e19aa0b" providerId="LiveId" clId="{8586FB2E-8ECA-440C-B154-13090F4C29C1}" dt="2021-12-21T15:38:55.614" v="2244"/>
        <pc:sldMkLst>
          <pc:docMk/>
          <pc:sldMk cId="0" sldId="258"/>
        </pc:sldMkLst>
        <pc:spChg chg="mod">
          <ac:chgData name="VŨ NGỌC QUANG" userId="23fcd8bb9e19aa0b" providerId="LiveId" clId="{8586FB2E-8ECA-440C-B154-13090F4C29C1}" dt="2021-12-13T03:19:07.199" v="26" actId="20577"/>
          <ac:spMkLst>
            <pc:docMk/>
            <pc:sldMk cId="0" sldId="258"/>
            <ac:spMk id="555" creationId="{00000000-0000-0000-0000-000000000000}"/>
          </ac:spMkLst>
        </pc:spChg>
        <pc:spChg chg="mod">
          <ac:chgData name="VŨ NGỌC QUANG" userId="23fcd8bb9e19aa0b" providerId="LiveId" clId="{8586FB2E-8ECA-440C-B154-13090F4C29C1}" dt="2021-12-13T03:19:13.212" v="31" actId="20577"/>
          <ac:spMkLst>
            <pc:docMk/>
            <pc:sldMk cId="0" sldId="258"/>
            <ac:spMk id="558" creationId="{00000000-0000-0000-0000-000000000000}"/>
          </ac:spMkLst>
        </pc:spChg>
        <pc:spChg chg="mod">
          <ac:chgData name="VŨ NGỌC QUANG" userId="23fcd8bb9e19aa0b" providerId="LiveId" clId="{8586FB2E-8ECA-440C-B154-13090F4C29C1}" dt="2021-12-13T03:19:09.904" v="28" actId="20577"/>
          <ac:spMkLst>
            <pc:docMk/>
            <pc:sldMk cId="0" sldId="258"/>
            <ac:spMk id="561" creationId="{00000000-0000-0000-0000-000000000000}"/>
          </ac:spMkLst>
        </pc:spChg>
      </pc:sldChg>
      <pc:sldChg chg="modSp mod">
        <pc:chgData name="VŨ NGỌC QUANG" userId="23fcd8bb9e19aa0b" providerId="LiveId" clId="{8586FB2E-8ECA-440C-B154-13090F4C29C1}" dt="2021-12-21T15:49:40.038" v="2285" actId="20577"/>
        <pc:sldMkLst>
          <pc:docMk/>
          <pc:sldMk cId="0" sldId="259"/>
        </pc:sldMkLst>
        <pc:spChg chg="mod">
          <ac:chgData name="VŨ NGỌC QUANG" userId="23fcd8bb9e19aa0b" providerId="LiveId" clId="{8586FB2E-8ECA-440C-B154-13090F4C29C1}" dt="2021-12-21T15:49:40.038" v="2285" actId="20577"/>
          <ac:spMkLst>
            <pc:docMk/>
            <pc:sldMk cId="0" sldId="259"/>
            <ac:spMk id="2" creationId="{00000000-0000-0000-0000-000000000000}"/>
          </ac:spMkLst>
        </pc:spChg>
        <pc:spChg chg="mod ord">
          <ac:chgData name="VŨ NGỌC QUANG" userId="23fcd8bb9e19aa0b" providerId="LiveId" clId="{8586FB2E-8ECA-440C-B154-13090F4C29C1}" dt="2021-12-21T15:49:16.613" v="2283" actId="1076"/>
          <ac:spMkLst>
            <pc:docMk/>
            <pc:sldMk cId="0" sldId="259"/>
            <ac:spMk id="3" creationId="{00000000-0000-0000-0000-000000000000}"/>
          </ac:spMkLst>
        </pc:spChg>
        <pc:spChg chg="mod">
          <ac:chgData name="VŨ NGỌC QUANG" userId="23fcd8bb9e19aa0b" providerId="LiveId" clId="{8586FB2E-8ECA-440C-B154-13090F4C29C1}" dt="2021-12-15T13:18:02.858" v="917" actId="1076"/>
          <ac:spMkLst>
            <pc:docMk/>
            <pc:sldMk cId="0" sldId="259"/>
            <ac:spMk id="577" creationId="{00000000-0000-0000-0000-000000000000}"/>
          </ac:spMkLst>
        </pc:spChg>
      </pc:sldChg>
      <pc:sldChg chg="modSp mod">
        <pc:chgData name="VŨ NGỌC QUANG" userId="23fcd8bb9e19aa0b" providerId="LiveId" clId="{8586FB2E-8ECA-440C-B154-13090F4C29C1}" dt="2021-12-15T07:42:01.365" v="572" actId="1076"/>
        <pc:sldMkLst>
          <pc:docMk/>
          <pc:sldMk cId="0" sldId="262"/>
        </pc:sldMkLst>
        <pc:spChg chg="mod">
          <ac:chgData name="VŨ NGỌC QUANG" userId="23fcd8bb9e19aa0b" providerId="LiveId" clId="{8586FB2E-8ECA-440C-B154-13090F4C29C1}" dt="2021-12-15T07:41:49.532" v="569" actId="1076"/>
          <ac:spMkLst>
            <pc:docMk/>
            <pc:sldMk cId="0" sldId="262"/>
            <ac:spMk id="22" creationId="{00000000-0000-0000-0000-000000000000}"/>
          </ac:spMkLst>
        </pc:spChg>
        <pc:spChg chg="mod">
          <ac:chgData name="VŨ NGỌC QUANG" userId="23fcd8bb9e19aa0b" providerId="LiveId" clId="{8586FB2E-8ECA-440C-B154-13090F4C29C1}" dt="2021-12-15T07:40:53.412" v="556" actId="1076"/>
          <ac:spMkLst>
            <pc:docMk/>
            <pc:sldMk cId="0" sldId="262"/>
            <ac:spMk id="897" creationId="{00000000-0000-0000-0000-000000000000}"/>
          </ac:spMkLst>
        </pc:spChg>
        <pc:spChg chg="mod">
          <ac:chgData name="VŨ NGỌC QUANG" userId="23fcd8bb9e19aa0b" providerId="LiveId" clId="{8586FB2E-8ECA-440C-B154-13090F4C29C1}" dt="2021-12-15T07:41:38.558" v="567" actId="207"/>
          <ac:spMkLst>
            <pc:docMk/>
            <pc:sldMk cId="0" sldId="262"/>
            <ac:spMk id="899" creationId="{00000000-0000-0000-0000-000000000000}"/>
          </ac:spMkLst>
        </pc:spChg>
        <pc:spChg chg="mod">
          <ac:chgData name="VŨ NGỌC QUANG" userId="23fcd8bb9e19aa0b" providerId="LiveId" clId="{8586FB2E-8ECA-440C-B154-13090F4C29C1}" dt="2021-12-15T07:42:01.365" v="572" actId="1076"/>
          <ac:spMkLst>
            <pc:docMk/>
            <pc:sldMk cId="0" sldId="262"/>
            <ac:spMk id="900" creationId="{00000000-0000-0000-0000-000000000000}"/>
          </ac:spMkLst>
        </pc:spChg>
        <pc:spChg chg="mod">
          <ac:chgData name="VŨ NGỌC QUANG" userId="23fcd8bb9e19aa0b" providerId="LiveId" clId="{8586FB2E-8ECA-440C-B154-13090F4C29C1}" dt="2021-12-15T07:41:53.903" v="570" actId="1076"/>
          <ac:spMkLst>
            <pc:docMk/>
            <pc:sldMk cId="0" sldId="262"/>
            <ac:spMk id="901" creationId="{00000000-0000-0000-0000-000000000000}"/>
          </ac:spMkLst>
        </pc:spChg>
        <pc:picChg chg="mod">
          <ac:chgData name="VŨ NGỌC QUANG" userId="23fcd8bb9e19aa0b" providerId="LiveId" clId="{8586FB2E-8ECA-440C-B154-13090F4C29C1}" dt="2021-12-15T07:41:55.725" v="571" actId="1076"/>
          <ac:picMkLst>
            <pc:docMk/>
            <pc:sldMk cId="0" sldId="262"/>
            <ac:picMk id="5" creationId="{00000000-0000-0000-0000-000000000000}"/>
          </ac:picMkLst>
        </pc:picChg>
      </pc:sldChg>
      <pc:sldChg chg="addSp delSp modSp add mod ord delAnim modAnim">
        <pc:chgData name="VŨ NGỌC QUANG" userId="23fcd8bb9e19aa0b" providerId="LiveId" clId="{8586FB2E-8ECA-440C-B154-13090F4C29C1}" dt="2021-12-21T15:54:20.735" v="2287"/>
        <pc:sldMkLst>
          <pc:docMk/>
          <pc:sldMk cId="534463028" sldId="292"/>
        </pc:sldMkLst>
        <pc:spChg chg="add mod">
          <ac:chgData name="VŨ NGỌC QUANG" userId="23fcd8bb9e19aa0b" providerId="LiveId" clId="{8586FB2E-8ECA-440C-B154-13090F4C29C1}" dt="2021-12-21T08:21:37.058" v="2198" actId="1076"/>
          <ac:spMkLst>
            <pc:docMk/>
            <pc:sldMk cId="534463028" sldId="292"/>
            <ac:spMk id="3" creationId="{C31E87CB-9540-4AAD-A311-D58010FD2169}"/>
          </ac:spMkLst>
        </pc:spChg>
        <pc:spChg chg="add mod">
          <ac:chgData name="VŨ NGỌC QUANG" userId="23fcd8bb9e19aa0b" providerId="LiveId" clId="{8586FB2E-8ECA-440C-B154-13090F4C29C1}" dt="2021-12-21T08:21:34.986" v="2197" actId="1076"/>
          <ac:spMkLst>
            <pc:docMk/>
            <pc:sldMk cId="534463028" sldId="292"/>
            <ac:spMk id="4" creationId="{F97641F9-7BB4-46E4-B4E8-FA44470359E1}"/>
          </ac:spMkLst>
        </pc:spChg>
        <pc:spChg chg="add mod">
          <ac:chgData name="VŨ NGỌC QUANG" userId="23fcd8bb9e19aa0b" providerId="LiveId" clId="{8586FB2E-8ECA-440C-B154-13090F4C29C1}" dt="2021-12-21T08:21:28.482" v="2195" actId="1076"/>
          <ac:spMkLst>
            <pc:docMk/>
            <pc:sldMk cId="534463028" sldId="292"/>
            <ac:spMk id="5" creationId="{266939EE-AD0D-4D19-8F98-1CB710F677AE}"/>
          </ac:spMkLst>
        </pc:spChg>
        <pc:spChg chg="add mod">
          <ac:chgData name="VŨ NGỌC QUANG" userId="23fcd8bb9e19aa0b" providerId="LiveId" clId="{8586FB2E-8ECA-440C-B154-13090F4C29C1}" dt="2021-12-15T16:25:26.401" v="1925"/>
          <ac:spMkLst>
            <pc:docMk/>
            <pc:sldMk cId="534463028" sldId="292"/>
            <ac:spMk id="6" creationId="{7734108A-1196-4703-BEC2-AC31CAB78F3B}"/>
          </ac:spMkLst>
        </pc:spChg>
        <pc:spChg chg="add del mod">
          <ac:chgData name="VŨ NGỌC QUANG" userId="23fcd8bb9e19aa0b" providerId="LiveId" clId="{8586FB2E-8ECA-440C-B154-13090F4C29C1}" dt="2021-12-21T08:21:12.903" v="2188" actId="478"/>
          <ac:spMkLst>
            <pc:docMk/>
            <pc:sldMk cId="534463028" sldId="292"/>
            <ac:spMk id="7" creationId="{5C0E514E-FFE9-4C21-AF71-E82B891A9B71}"/>
          </ac:spMkLst>
        </pc:spChg>
        <pc:spChg chg="add mod">
          <ac:chgData name="VŨ NGỌC QUANG" userId="23fcd8bb9e19aa0b" providerId="LiveId" clId="{8586FB2E-8ECA-440C-B154-13090F4C29C1}" dt="2021-12-21T08:21:20.314" v="2192" actId="1076"/>
          <ac:spMkLst>
            <pc:docMk/>
            <pc:sldMk cId="534463028" sldId="292"/>
            <ac:spMk id="8" creationId="{82F944A1-3E36-46D3-88CF-2AE2093B56FD}"/>
          </ac:spMkLst>
        </pc:spChg>
        <pc:spChg chg="add mod">
          <ac:chgData name="VŨ NGỌC QUANG" userId="23fcd8bb9e19aa0b" providerId="LiveId" clId="{8586FB2E-8ECA-440C-B154-13090F4C29C1}" dt="2021-12-21T08:21:42.123" v="2200" actId="1076"/>
          <ac:spMkLst>
            <pc:docMk/>
            <pc:sldMk cId="534463028" sldId="292"/>
            <ac:spMk id="9" creationId="{A7F2F7EB-4361-4383-9D51-ABBB20C749E7}"/>
          </ac:spMkLst>
        </pc:spChg>
        <pc:spChg chg="add mod">
          <ac:chgData name="VŨ NGỌC QUANG" userId="23fcd8bb9e19aa0b" providerId="LiveId" clId="{8586FB2E-8ECA-440C-B154-13090F4C29C1}" dt="2021-12-21T08:21:40.242" v="2199" actId="1076"/>
          <ac:spMkLst>
            <pc:docMk/>
            <pc:sldMk cId="534463028" sldId="292"/>
            <ac:spMk id="10" creationId="{C3C46E8C-62C1-4982-94AE-B849D24EB4BC}"/>
          </ac:spMkLst>
        </pc:spChg>
        <pc:spChg chg="add mod">
          <ac:chgData name="VŨ NGỌC QUANG" userId="23fcd8bb9e19aa0b" providerId="LiveId" clId="{8586FB2E-8ECA-440C-B154-13090F4C29C1}" dt="2021-12-21T08:21:25.308" v="2194" actId="1076"/>
          <ac:spMkLst>
            <pc:docMk/>
            <pc:sldMk cId="534463028" sldId="292"/>
            <ac:spMk id="11" creationId="{ED376B70-70A6-4DB9-9083-4004944BC639}"/>
          </ac:spMkLst>
        </pc:spChg>
        <pc:spChg chg="add del mod">
          <ac:chgData name="VŨ NGỌC QUANG" userId="23fcd8bb9e19aa0b" providerId="LiveId" clId="{8586FB2E-8ECA-440C-B154-13090F4C29C1}" dt="2021-12-21T08:21:14.392" v="2189" actId="478"/>
          <ac:spMkLst>
            <pc:docMk/>
            <pc:sldMk cId="534463028" sldId="292"/>
            <ac:spMk id="12" creationId="{70A903D4-1556-4E47-B4AA-839CA2568EEB}"/>
          </ac:spMkLst>
        </pc:spChg>
        <pc:spChg chg="add mod">
          <ac:chgData name="VŨ NGỌC QUANG" userId="23fcd8bb9e19aa0b" providerId="LiveId" clId="{8586FB2E-8ECA-440C-B154-13090F4C29C1}" dt="2021-12-21T08:21:22.434" v="2193" actId="1076"/>
          <ac:spMkLst>
            <pc:docMk/>
            <pc:sldMk cId="534463028" sldId="292"/>
            <ac:spMk id="13" creationId="{F531AA39-9415-4CF5-9221-429EE861CA6F}"/>
          </ac:spMkLst>
        </pc:spChg>
        <pc:graphicFrameChg chg="mod modGraphic">
          <ac:chgData name="VŨ NGỌC QUANG" userId="23fcd8bb9e19aa0b" providerId="LiveId" clId="{8586FB2E-8ECA-440C-B154-13090F4C29C1}" dt="2021-12-21T08:22:35.951" v="2240" actId="20577"/>
          <ac:graphicFrameMkLst>
            <pc:docMk/>
            <pc:sldMk cId="534463028" sldId="292"/>
            <ac:graphicFrameMk id="2" creationId="{00000000-0000-0000-0000-000000000000}"/>
          </ac:graphicFrameMkLst>
        </pc:graphicFrameChg>
      </pc:sldChg>
      <pc:sldChg chg="modSp mod">
        <pc:chgData name="VŨ NGỌC QUANG" userId="23fcd8bb9e19aa0b" providerId="LiveId" clId="{8586FB2E-8ECA-440C-B154-13090F4C29C1}" dt="2021-12-15T07:34:41.863" v="531" actId="207"/>
        <pc:sldMkLst>
          <pc:docMk/>
          <pc:sldMk cId="644092588" sldId="302"/>
        </pc:sldMkLst>
        <pc:spChg chg="mod">
          <ac:chgData name="VŨ NGỌC QUANG" userId="23fcd8bb9e19aa0b" providerId="LiveId" clId="{8586FB2E-8ECA-440C-B154-13090F4C29C1}" dt="2021-12-13T03:17:32.962" v="10" actId="20577"/>
          <ac:spMkLst>
            <pc:docMk/>
            <pc:sldMk cId="644092588" sldId="302"/>
            <ac:spMk id="2" creationId="{00000000-0000-0000-0000-000000000000}"/>
          </ac:spMkLst>
        </pc:spChg>
        <pc:spChg chg="mod">
          <ac:chgData name="VŨ NGỌC QUANG" userId="23fcd8bb9e19aa0b" providerId="LiveId" clId="{8586FB2E-8ECA-440C-B154-13090F4C29C1}" dt="2021-12-15T07:34:41.863" v="531" actId="207"/>
          <ac:spMkLst>
            <pc:docMk/>
            <pc:sldMk cId="644092588" sldId="302"/>
            <ac:spMk id="9" creationId="{00000000-0000-0000-0000-000000000000}"/>
          </ac:spMkLst>
        </pc:spChg>
        <pc:picChg chg="mod">
          <ac:chgData name="VŨ NGỌC QUANG" userId="23fcd8bb9e19aa0b" providerId="LiveId" clId="{8586FB2E-8ECA-440C-B154-13090F4C29C1}" dt="2021-12-13T03:17:18.614" v="4" actId="1076"/>
          <ac:picMkLst>
            <pc:docMk/>
            <pc:sldMk cId="644092588" sldId="302"/>
            <ac:picMk id="10" creationId="{00000000-0000-0000-0000-000000000000}"/>
          </ac:picMkLst>
        </pc:picChg>
        <pc:picChg chg="mod">
          <ac:chgData name="VŨ NGỌC QUANG" userId="23fcd8bb9e19aa0b" providerId="LiveId" clId="{8586FB2E-8ECA-440C-B154-13090F4C29C1}" dt="2021-12-13T03:17:22.527" v="5" actId="14100"/>
          <ac:picMkLst>
            <pc:docMk/>
            <pc:sldMk cId="644092588" sldId="302"/>
            <ac:picMk id="11" creationId="{00000000-0000-0000-0000-000000000000}"/>
          </ac:picMkLst>
        </pc:picChg>
        <pc:picChg chg="mod">
          <ac:chgData name="VŨ NGỌC QUANG" userId="23fcd8bb9e19aa0b" providerId="LiveId" clId="{8586FB2E-8ECA-440C-B154-13090F4C29C1}" dt="2021-12-13T03:17:25.670" v="6" actId="14100"/>
          <ac:picMkLst>
            <pc:docMk/>
            <pc:sldMk cId="644092588" sldId="302"/>
            <ac:picMk id="12" creationId="{00000000-0000-0000-0000-000000000000}"/>
          </ac:picMkLst>
        </pc:picChg>
      </pc:sldChg>
      <pc:sldChg chg="addSp delSp modSp mod">
        <pc:chgData name="VŨ NGỌC QUANG" userId="23fcd8bb9e19aa0b" providerId="LiveId" clId="{8586FB2E-8ECA-440C-B154-13090F4C29C1}" dt="2021-12-13T03:28:57.461" v="126" actId="478"/>
        <pc:sldMkLst>
          <pc:docMk/>
          <pc:sldMk cId="2474671421" sldId="303"/>
        </pc:sldMkLst>
        <pc:spChg chg="mod">
          <ac:chgData name="VŨ NGỌC QUANG" userId="23fcd8bb9e19aa0b" providerId="LiveId" clId="{8586FB2E-8ECA-440C-B154-13090F4C29C1}" dt="2021-12-13T03:17:41.736" v="11" actId="14100"/>
          <ac:spMkLst>
            <pc:docMk/>
            <pc:sldMk cId="2474671421" sldId="303"/>
            <ac:spMk id="5" creationId="{00000000-0000-0000-0000-000000000000}"/>
          </ac:spMkLst>
        </pc:spChg>
        <pc:spChg chg="mod">
          <ac:chgData name="VŨ NGỌC QUANG" userId="23fcd8bb9e19aa0b" providerId="LiveId" clId="{8586FB2E-8ECA-440C-B154-13090F4C29C1}" dt="2021-12-13T03:17:52.445" v="13" actId="113"/>
          <ac:spMkLst>
            <pc:docMk/>
            <pc:sldMk cId="2474671421" sldId="303"/>
            <ac:spMk id="6" creationId="{00000000-0000-0000-0000-000000000000}"/>
          </ac:spMkLst>
        </pc:spChg>
        <pc:spChg chg="add del mod">
          <ac:chgData name="VŨ NGỌC QUANG" userId="23fcd8bb9e19aa0b" providerId="LiveId" clId="{8586FB2E-8ECA-440C-B154-13090F4C29C1}" dt="2021-12-13T03:28:57.461" v="126" actId="478"/>
          <ac:spMkLst>
            <pc:docMk/>
            <pc:sldMk cId="2474671421" sldId="303"/>
            <ac:spMk id="8" creationId="{91C1DDC6-904E-4198-AAC5-81A9C08A7F9E}"/>
          </ac:spMkLst>
        </pc:spChg>
      </pc:sldChg>
      <pc:sldChg chg="modSp mod modAnim">
        <pc:chgData name="VŨ NGỌC QUANG" userId="23fcd8bb9e19aa0b" providerId="LiveId" clId="{8586FB2E-8ECA-440C-B154-13090F4C29C1}" dt="2021-12-21T07:46:31.751" v="2185"/>
        <pc:sldMkLst>
          <pc:docMk/>
          <pc:sldMk cId="1720826257" sldId="304"/>
        </pc:sldMkLst>
        <pc:spChg chg="mod">
          <ac:chgData name="VŨ NGỌC QUANG" userId="23fcd8bb9e19aa0b" providerId="LiveId" clId="{8586FB2E-8ECA-440C-B154-13090F4C29C1}" dt="2021-12-15T07:39:39.924" v="541" actId="14100"/>
          <ac:spMkLst>
            <pc:docMk/>
            <pc:sldMk cId="1720826257" sldId="304"/>
            <ac:spMk id="4" creationId="{00000000-0000-0000-0000-000000000000}"/>
          </ac:spMkLst>
        </pc:spChg>
        <pc:spChg chg="mod">
          <ac:chgData name="VŨ NGỌC QUANG" userId="23fcd8bb9e19aa0b" providerId="LiveId" clId="{8586FB2E-8ECA-440C-B154-13090F4C29C1}" dt="2021-12-13T03:33:09.729" v="178" actId="1076"/>
          <ac:spMkLst>
            <pc:docMk/>
            <pc:sldMk cId="1720826257" sldId="304"/>
            <ac:spMk id="46" creationId="{00000000-0000-0000-0000-000000000000}"/>
          </ac:spMkLst>
        </pc:spChg>
        <pc:spChg chg="mod">
          <ac:chgData name="VŨ NGỌC QUANG" userId="23fcd8bb9e19aa0b" providerId="LiveId" clId="{8586FB2E-8ECA-440C-B154-13090F4C29C1}" dt="2021-12-13T03:34:13.513" v="189" actId="1076"/>
          <ac:spMkLst>
            <pc:docMk/>
            <pc:sldMk cId="1720826257" sldId="304"/>
            <ac:spMk id="109" creationId="{00000000-0000-0000-0000-000000000000}"/>
          </ac:spMkLst>
        </pc:spChg>
        <pc:spChg chg="mod">
          <ac:chgData name="VŨ NGỌC QUANG" userId="23fcd8bb9e19aa0b" providerId="LiveId" clId="{8586FB2E-8ECA-440C-B154-13090F4C29C1}" dt="2021-12-15T07:39:45.548" v="542" actId="14100"/>
          <ac:spMkLst>
            <pc:docMk/>
            <pc:sldMk cId="1720826257" sldId="304"/>
            <ac:spMk id="114" creationId="{00000000-0000-0000-0000-000000000000}"/>
          </ac:spMkLst>
        </pc:spChg>
        <pc:spChg chg="mod">
          <ac:chgData name="VŨ NGỌC QUANG" userId="23fcd8bb9e19aa0b" providerId="LiveId" clId="{8586FB2E-8ECA-440C-B154-13090F4C29C1}" dt="2021-12-15T07:39:32.868" v="540" actId="14100"/>
          <ac:spMkLst>
            <pc:docMk/>
            <pc:sldMk cId="1720826257" sldId="304"/>
            <ac:spMk id="115" creationId="{00000000-0000-0000-0000-000000000000}"/>
          </ac:spMkLst>
        </pc:spChg>
        <pc:spChg chg="mod">
          <ac:chgData name="VŨ NGỌC QUANG" userId="23fcd8bb9e19aa0b" providerId="LiveId" clId="{8586FB2E-8ECA-440C-B154-13090F4C29C1}" dt="2021-12-15T07:39:11.919" v="536" actId="207"/>
          <ac:spMkLst>
            <pc:docMk/>
            <pc:sldMk cId="1720826257" sldId="304"/>
            <ac:spMk id="118" creationId="{00000000-0000-0000-0000-000000000000}"/>
          </ac:spMkLst>
        </pc:spChg>
        <pc:grpChg chg="mod">
          <ac:chgData name="VŨ NGỌC QUANG" userId="23fcd8bb9e19aa0b" providerId="LiveId" clId="{8586FB2E-8ECA-440C-B154-13090F4C29C1}" dt="2021-12-13T03:34:13.513" v="189" actId="1076"/>
          <ac:grpSpMkLst>
            <pc:docMk/>
            <pc:sldMk cId="1720826257" sldId="304"/>
            <ac:grpSpMk id="108" creationId="{00000000-0000-0000-0000-000000000000}"/>
          </ac:grpSpMkLst>
        </pc:grpChg>
        <pc:grpChg chg="mod">
          <ac:chgData name="VŨ NGỌC QUANG" userId="23fcd8bb9e19aa0b" providerId="LiveId" clId="{8586FB2E-8ECA-440C-B154-13090F4C29C1}" dt="2021-12-15T07:38:44.613" v="533" actId="1076"/>
          <ac:grpSpMkLst>
            <pc:docMk/>
            <pc:sldMk cId="1720826257" sldId="304"/>
            <ac:grpSpMk id="117" creationId="{00000000-0000-0000-0000-000000000000}"/>
          </ac:grpSpMkLst>
        </pc:grpChg>
        <pc:picChg chg="mod">
          <ac:chgData name="VŨ NGỌC QUANG" userId="23fcd8bb9e19aa0b" providerId="LiveId" clId="{8586FB2E-8ECA-440C-B154-13090F4C29C1}" dt="2021-12-13T03:34:13.513" v="189" actId="1076"/>
          <ac:picMkLst>
            <pc:docMk/>
            <pc:sldMk cId="1720826257" sldId="304"/>
            <ac:picMk id="110" creationId="{00000000-0000-0000-0000-000000000000}"/>
          </ac:picMkLst>
        </pc:picChg>
        <pc:picChg chg="mod">
          <ac:chgData name="VŨ NGỌC QUANG" userId="23fcd8bb9e19aa0b" providerId="LiveId" clId="{8586FB2E-8ECA-440C-B154-13090F4C29C1}" dt="2021-12-15T07:38:44.613" v="533" actId="1076"/>
          <ac:picMkLst>
            <pc:docMk/>
            <pc:sldMk cId="1720826257" sldId="304"/>
            <ac:picMk id="119" creationId="{00000000-0000-0000-0000-000000000000}"/>
          </ac:picMkLst>
        </pc:picChg>
      </pc:sldChg>
      <pc:sldChg chg="modSp mod">
        <pc:chgData name="VŨ NGỌC QUANG" userId="23fcd8bb9e19aa0b" providerId="LiveId" clId="{8586FB2E-8ECA-440C-B154-13090F4C29C1}" dt="2021-12-15T07:40:12.300" v="548" actId="1076"/>
        <pc:sldMkLst>
          <pc:docMk/>
          <pc:sldMk cId="1357269622" sldId="305"/>
        </pc:sldMkLst>
        <pc:spChg chg="mod">
          <ac:chgData name="VŨ NGỌC QUANG" userId="23fcd8bb9e19aa0b" providerId="LiveId" clId="{8586FB2E-8ECA-440C-B154-13090F4C29C1}" dt="2021-12-15T07:39:59.373" v="545" actId="1076"/>
          <ac:spMkLst>
            <pc:docMk/>
            <pc:sldMk cId="1357269622" sldId="305"/>
            <ac:spMk id="3" creationId="{00000000-0000-0000-0000-000000000000}"/>
          </ac:spMkLst>
        </pc:spChg>
        <pc:spChg chg="mod">
          <ac:chgData name="VŨ NGỌC QUANG" userId="23fcd8bb9e19aa0b" providerId="LiveId" clId="{8586FB2E-8ECA-440C-B154-13090F4C29C1}" dt="2021-12-15T07:40:12.300" v="548" actId="1076"/>
          <ac:spMkLst>
            <pc:docMk/>
            <pc:sldMk cId="1357269622" sldId="305"/>
            <ac:spMk id="8" creationId="{00000000-0000-0000-0000-000000000000}"/>
          </ac:spMkLst>
        </pc:spChg>
        <pc:spChg chg="mod">
          <ac:chgData name="VŨ NGỌC QUANG" userId="23fcd8bb9e19aa0b" providerId="LiveId" clId="{8586FB2E-8ECA-440C-B154-13090F4C29C1}" dt="2021-12-15T07:40:05.788" v="546" actId="1076"/>
          <ac:spMkLst>
            <pc:docMk/>
            <pc:sldMk cId="1357269622" sldId="305"/>
            <ac:spMk id="111" creationId="{00000000-0000-0000-0000-000000000000}"/>
          </ac:spMkLst>
        </pc:spChg>
        <pc:spChg chg="mod">
          <ac:chgData name="VŨ NGỌC QUANG" userId="23fcd8bb9e19aa0b" providerId="LiveId" clId="{8586FB2E-8ECA-440C-B154-13090F4C29C1}" dt="2021-12-15T07:40:09.117" v="547" actId="1076"/>
          <ac:spMkLst>
            <pc:docMk/>
            <pc:sldMk cId="1357269622" sldId="305"/>
            <ac:spMk id="112" creationId="{00000000-0000-0000-0000-000000000000}"/>
          </ac:spMkLst>
        </pc:spChg>
        <pc:graphicFrameChg chg="modGraphic">
          <ac:chgData name="VŨ NGỌC QUANG" userId="23fcd8bb9e19aa0b" providerId="LiveId" clId="{8586FB2E-8ECA-440C-B154-13090F4C29C1}" dt="2021-12-13T03:34:39.923" v="192" actId="122"/>
          <ac:graphicFrameMkLst>
            <pc:docMk/>
            <pc:sldMk cId="1357269622" sldId="305"/>
            <ac:graphicFrameMk id="7" creationId="{00000000-0000-0000-0000-000000000000}"/>
          </ac:graphicFrameMkLst>
        </pc:graphicFrameChg>
      </pc:sldChg>
      <pc:sldChg chg="delSp modSp mod delAnim">
        <pc:chgData name="VŨ NGỌC QUANG" userId="23fcd8bb9e19aa0b" providerId="LiveId" clId="{8586FB2E-8ECA-440C-B154-13090F4C29C1}" dt="2021-12-13T04:04:57.085" v="513" actId="1076"/>
        <pc:sldMkLst>
          <pc:docMk/>
          <pc:sldMk cId="1516371811" sldId="306"/>
        </pc:sldMkLst>
        <pc:spChg chg="mod">
          <ac:chgData name="VŨ NGỌC QUANG" userId="23fcd8bb9e19aa0b" providerId="LiveId" clId="{8586FB2E-8ECA-440C-B154-13090F4C29C1}" dt="2021-12-13T04:03:59.352" v="504" actId="14100"/>
          <ac:spMkLst>
            <pc:docMk/>
            <pc:sldMk cId="1516371811" sldId="306"/>
            <ac:spMk id="4" creationId="{00000000-0000-0000-0000-000000000000}"/>
          </ac:spMkLst>
        </pc:spChg>
        <pc:spChg chg="del">
          <ac:chgData name="VŨ NGỌC QUANG" userId="23fcd8bb9e19aa0b" providerId="LiveId" clId="{8586FB2E-8ECA-440C-B154-13090F4C29C1}" dt="2021-12-13T04:04:46.240" v="511" actId="21"/>
          <ac:spMkLst>
            <pc:docMk/>
            <pc:sldMk cId="1516371811" sldId="306"/>
            <ac:spMk id="7" creationId="{00000000-0000-0000-0000-000000000000}"/>
          </ac:spMkLst>
        </pc:spChg>
        <pc:spChg chg="mod">
          <ac:chgData name="VŨ NGỌC QUANG" userId="23fcd8bb9e19aa0b" providerId="LiveId" clId="{8586FB2E-8ECA-440C-B154-13090F4C29C1}" dt="2021-12-13T04:04:33.885" v="509" actId="14100"/>
          <ac:spMkLst>
            <pc:docMk/>
            <pc:sldMk cId="1516371811" sldId="306"/>
            <ac:spMk id="8" creationId="{00000000-0000-0000-0000-000000000000}"/>
          </ac:spMkLst>
        </pc:spChg>
        <pc:spChg chg="del">
          <ac:chgData name="VŨ NGỌC QUANG" userId="23fcd8bb9e19aa0b" providerId="LiveId" clId="{8586FB2E-8ECA-440C-B154-13090F4C29C1}" dt="2021-12-13T04:04:49.737" v="512" actId="21"/>
          <ac:spMkLst>
            <pc:docMk/>
            <pc:sldMk cId="1516371811" sldId="306"/>
            <ac:spMk id="10" creationId="{00000000-0000-0000-0000-000000000000}"/>
          </ac:spMkLst>
        </pc:spChg>
        <pc:spChg chg="mod">
          <ac:chgData name="VŨ NGỌC QUANG" userId="23fcd8bb9e19aa0b" providerId="LiveId" clId="{8586FB2E-8ECA-440C-B154-13090F4C29C1}" dt="2021-12-13T04:04:29.403" v="508" actId="255"/>
          <ac:spMkLst>
            <pc:docMk/>
            <pc:sldMk cId="1516371811" sldId="306"/>
            <ac:spMk id="11" creationId="{00000000-0000-0000-0000-000000000000}"/>
          </ac:spMkLst>
        </pc:spChg>
        <pc:picChg chg="mod">
          <ac:chgData name="VŨ NGỌC QUANG" userId="23fcd8bb9e19aa0b" providerId="LiveId" clId="{8586FB2E-8ECA-440C-B154-13090F4C29C1}" dt="2021-12-13T04:04:36.093" v="510" actId="1076"/>
          <ac:picMkLst>
            <pc:docMk/>
            <pc:sldMk cId="1516371811" sldId="306"/>
            <ac:picMk id="13" creationId="{00000000-0000-0000-0000-000000000000}"/>
          </ac:picMkLst>
        </pc:picChg>
        <pc:picChg chg="mod">
          <ac:chgData name="VŨ NGỌC QUANG" userId="23fcd8bb9e19aa0b" providerId="LiveId" clId="{8586FB2E-8ECA-440C-B154-13090F4C29C1}" dt="2021-12-13T04:04:57.085" v="513" actId="1076"/>
          <ac:picMkLst>
            <pc:docMk/>
            <pc:sldMk cId="1516371811" sldId="306"/>
            <ac:picMk id="1028" creationId="{00000000-0000-0000-0000-000000000000}"/>
          </ac:picMkLst>
        </pc:picChg>
      </pc:sldChg>
      <pc:sldChg chg="addSp delSp modSp mod modAnim">
        <pc:chgData name="VŨ NGỌC QUANG" userId="23fcd8bb9e19aa0b" providerId="LiveId" clId="{8586FB2E-8ECA-440C-B154-13090F4C29C1}" dt="2021-12-15T07:44:55.299" v="605"/>
        <pc:sldMkLst>
          <pc:docMk/>
          <pc:sldMk cId="2980225660" sldId="307"/>
        </pc:sldMkLst>
        <pc:spChg chg="mod">
          <ac:chgData name="VŨ NGỌC QUANG" userId="23fcd8bb9e19aa0b" providerId="LiveId" clId="{8586FB2E-8ECA-440C-B154-13090F4C29C1}" dt="2021-12-15T07:42:41.977" v="581" actId="122"/>
          <ac:spMkLst>
            <pc:docMk/>
            <pc:sldMk cId="2980225660" sldId="307"/>
            <ac:spMk id="4" creationId="{00000000-0000-0000-0000-000000000000}"/>
          </ac:spMkLst>
        </pc:spChg>
        <pc:spChg chg="add mod">
          <ac:chgData name="VŨ NGỌC QUANG" userId="23fcd8bb9e19aa0b" providerId="LiveId" clId="{8586FB2E-8ECA-440C-B154-13090F4C29C1}" dt="2021-12-15T07:44:05.980" v="592" actId="571"/>
          <ac:spMkLst>
            <pc:docMk/>
            <pc:sldMk cId="2980225660" sldId="307"/>
            <ac:spMk id="35" creationId="{A10BB815-C319-4C9A-A9BC-79F7B9843B32}"/>
          </ac:spMkLst>
        </pc:spChg>
        <pc:spChg chg="add mod">
          <ac:chgData name="VŨ NGỌC QUANG" userId="23fcd8bb9e19aa0b" providerId="LiveId" clId="{8586FB2E-8ECA-440C-B154-13090F4C29C1}" dt="2021-12-15T07:44:30.042" v="598" actId="571"/>
          <ac:spMkLst>
            <pc:docMk/>
            <pc:sldMk cId="2980225660" sldId="307"/>
            <ac:spMk id="36" creationId="{A512EBEF-BDAC-4213-B798-372B791D51DD}"/>
          </ac:spMkLst>
        </pc:spChg>
        <pc:spChg chg="add del mod">
          <ac:chgData name="VŨ NGỌC QUANG" userId="23fcd8bb9e19aa0b" providerId="LiveId" clId="{8586FB2E-8ECA-440C-B154-13090F4C29C1}" dt="2021-12-15T07:44:35.087" v="600" actId="478"/>
          <ac:spMkLst>
            <pc:docMk/>
            <pc:sldMk cId="2980225660" sldId="307"/>
            <ac:spMk id="37" creationId="{64482FEB-6D10-4880-A719-E04DA03F25FE}"/>
          </ac:spMkLst>
        </pc:spChg>
        <pc:spChg chg="add del mod">
          <ac:chgData name="VŨ NGỌC QUANG" userId="23fcd8bb9e19aa0b" providerId="LiveId" clId="{8586FB2E-8ECA-440C-B154-13090F4C29C1}" dt="2021-12-15T07:44:39.703" v="602" actId="478"/>
          <ac:spMkLst>
            <pc:docMk/>
            <pc:sldMk cId="2980225660" sldId="307"/>
            <ac:spMk id="38" creationId="{F9454110-681E-424A-A7CE-559097EEAD44}"/>
          </ac:spMkLst>
        </pc:spChg>
        <pc:spChg chg="mod">
          <ac:chgData name="VŨ NGỌC QUANG" userId="23fcd8bb9e19aa0b" providerId="LiveId" clId="{8586FB2E-8ECA-440C-B154-13090F4C29C1}" dt="2021-12-15T07:43:10.869" v="586" actId="1076"/>
          <ac:spMkLst>
            <pc:docMk/>
            <pc:sldMk cId="2980225660" sldId="307"/>
            <ac:spMk id="55" creationId="{00000000-0000-0000-0000-000000000000}"/>
          </ac:spMkLst>
        </pc:spChg>
        <pc:spChg chg="mod">
          <ac:chgData name="VŨ NGỌC QUANG" userId="23fcd8bb9e19aa0b" providerId="LiveId" clId="{8586FB2E-8ECA-440C-B154-13090F4C29C1}" dt="2021-12-15T07:42:32.102" v="577" actId="1076"/>
          <ac:spMkLst>
            <pc:docMk/>
            <pc:sldMk cId="2980225660" sldId="307"/>
            <ac:spMk id="81" creationId="{00000000-0000-0000-0000-000000000000}"/>
          </ac:spMkLst>
        </pc:spChg>
        <pc:picChg chg="del mod">
          <ac:chgData name="VŨ NGỌC QUANG" userId="23fcd8bb9e19aa0b" providerId="LiveId" clId="{8586FB2E-8ECA-440C-B154-13090F4C29C1}" dt="2021-12-15T07:43:39.064" v="587" actId="478"/>
          <ac:picMkLst>
            <pc:docMk/>
            <pc:sldMk cId="2980225660" sldId="307"/>
            <ac:picMk id="56" creationId="{00000000-0000-0000-0000-000000000000}"/>
          </ac:picMkLst>
        </pc:picChg>
      </pc:sldChg>
      <pc:sldChg chg="modSp add del mod">
        <pc:chgData name="VŨ NGỌC QUANG" userId="23fcd8bb9e19aa0b" providerId="LiveId" clId="{8586FB2E-8ECA-440C-B154-13090F4C29C1}" dt="2021-12-13T03:45:01.872" v="311" actId="47"/>
        <pc:sldMkLst>
          <pc:docMk/>
          <pc:sldMk cId="1060593181" sldId="308"/>
        </pc:sldMkLst>
        <pc:spChg chg="mod">
          <ac:chgData name="VŨ NGỌC QUANG" userId="23fcd8bb9e19aa0b" providerId="LiveId" clId="{8586FB2E-8ECA-440C-B154-13090F4C29C1}" dt="2021-12-13T03:25:54.172" v="95" actId="207"/>
          <ac:spMkLst>
            <pc:docMk/>
            <pc:sldMk cId="1060593181" sldId="308"/>
            <ac:spMk id="9" creationId="{00000000-0000-0000-0000-000000000000}"/>
          </ac:spMkLst>
        </pc:spChg>
        <pc:spChg chg="mod">
          <ac:chgData name="VŨ NGỌC QUANG" userId="23fcd8bb9e19aa0b" providerId="LiveId" clId="{8586FB2E-8ECA-440C-B154-13090F4C29C1}" dt="2021-12-13T03:26:22.754" v="100" actId="207"/>
          <ac:spMkLst>
            <pc:docMk/>
            <pc:sldMk cId="1060593181" sldId="308"/>
            <ac:spMk id="15" creationId="{00000000-0000-0000-0000-000000000000}"/>
          </ac:spMkLst>
        </pc:spChg>
        <pc:spChg chg="mod">
          <ac:chgData name="VŨ NGỌC QUANG" userId="23fcd8bb9e19aa0b" providerId="LiveId" clId="{8586FB2E-8ECA-440C-B154-13090F4C29C1}" dt="2021-12-13T03:26:22.754" v="100" actId="207"/>
          <ac:spMkLst>
            <pc:docMk/>
            <pc:sldMk cId="1060593181" sldId="308"/>
            <ac:spMk id="16" creationId="{00000000-0000-0000-0000-000000000000}"/>
          </ac:spMkLst>
        </pc:spChg>
        <pc:grpChg chg="mod">
          <ac:chgData name="VŨ NGỌC QUANG" userId="23fcd8bb9e19aa0b" providerId="LiveId" clId="{8586FB2E-8ECA-440C-B154-13090F4C29C1}" dt="2021-12-13T03:26:22.754" v="100" actId="207"/>
          <ac:grpSpMkLst>
            <pc:docMk/>
            <pc:sldMk cId="1060593181" sldId="308"/>
            <ac:grpSpMk id="14" creationId="{00000000-0000-0000-0000-000000000000}"/>
          </ac:grpSpMkLst>
        </pc:grpChg>
        <pc:picChg chg="mod">
          <ac:chgData name="VŨ NGỌC QUANG" userId="23fcd8bb9e19aa0b" providerId="LiveId" clId="{8586FB2E-8ECA-440C-B154-13090F4C29C1}" dt="2021-12-13T03:26:01.040" v="96" actId="1076"/>
          <ac:picMkLst>
            <pc:docMk/>
            <pc:sldMk cId="1060593181" sldId="308"/>
            <ac:picMk id="8" creationId="{00000000-0000-0000-0000-000000000000}"/>
          </ac:picMkLst>
        </pc:picChg>
      </pc:sldChg>
      <pc:sldChg chg="addSp delSp modSp mod ord delAnim modAnim">
        <pc:chgData name="VŨ NGỌC QUANG" userId="23fcd8bb9e19aa0b" providerId="LiveId" clId="{8586FB2E-8ECA-440C-B154-13090F4C29C1}" dt="2021-12-15T12:56:43.712" v="802" actId="113"/>
        <pc:sldMkLst>
          <pc:docMk/>
          <pc:sldMk cId="3448675789" sldId="309"/>
        </pc:sldMkLst>
        <pc:spChg chg="mod">
          <ac:chgData name="VŨ NGỌC QUANG" userId="23fcd8bb9e19aa0b" providerId="LiveId" clId="{8586FB2E-8ECA-440C-B154-13090F4C29C1}" dt="2021-12-13T03:55:53.600" v="497" actId="207"/>
          <ac:spMkLst>
            <pc:docMk/>
            <pc:sldMk cId="3448675789" sldId="309"/>
            <ac:spMk id="2" creationId="{00000000-0000-0000-0000-000000000000}"/>
          </ac:spMkLst>
        </pc:spChg>
        <pc:spChg chg="del">
          <ac:chgData name="VŨ NGỌC QUANG" userId="23fcd8bb9e19aa0b" providerId="LiveId" clId="{8586FB2E-8ECA-440C-B154-13090F4C29C1}" dt="2021-12-13T03:54:06.409" v="472" actId="478"/>
          <ac:spMkLst>
            <pc:docMk/>
            <pc:sldMk cId="3448675789" sldId="309"/>
            <ac:spMk id="4" creationId="{00000000-0000-0000-0000-000000000000}"/>
          </ac:spMkLst>
        </pc:spChg>
        <pc:spChg chg="del">
          <ac:chgData name="VŨ NGỌC QUANG" userId="23fcd8bb9e19aa0b" providerId="LiveId" clId="{8586FB2E-8ECA-440C-B154-13090F4C29C1}" dt="2021-12-13T03:54:07.658" v="473" actId="478"/>
          <ac:spMkLst>
            <pc:docMk/>
            <pc:sldMk cId="3448675789" sldId="309"/>
            <ac:spMk id="5" creationId="{00000000-0000-0000-0000-000000000000}"/>
          </ac:spMkLst>
        </pc:spChg>
        <pc:spChg chg="mod">
          <ac:chgData name="VŨ NGỌC QUANG" userId="23fcd8bb9e19aa0b" providerId="LiveId" clId="{8586FB2E-8ECA-440C-B154-13090F4C29C1}" dt="2021-12-13T03:55:03.769" v="490" actId="122"/>
          <ac:spMkLst>
            <pc:docMk/>
            <pc:sldMk cId="3448675789" sldId="309"/>
            <ac:spMk id="6" creationId="{00000000-0000-0000-0000-000000000000}"/>
          </ac:spMkLst>
        </pc:spChg>
        <pc:spChg chg="mod">
          <ac:chgData name="VŨ NGỌC QUANG" userId="23fcd8bb9e19aa0b" providerId="LiveId" clId="{8586FB2E-8ECA-440C-B154-13090F4C29C1}" dt="2021-12-15T12:56:43.712" v="802" actId="113"/>
          <ac:spMkLst>
            <pc:docMk/>
            <pc:sldMk cId="3448675789" sldId="309"/>
            <ac:spMk id="9" creationId="{00000000-0000-0000-0000-000000000000}"/>
          </ac:spMkLst>
        </pc:spChg>
        <pc:picChg chg="del">
          <ac:chgData name="VŨ NGỌC QUANG" userId="23fcd8bb9e19aa0b" providerId="LiveId" clId="{8586FB2E-8ECA-440C-B154-13090F4C29C1}" dt="2021-12-13T03:54:09.301" v="474" actId="478"/>
          <ac:picMkLst>
            <pc:docMk/>
            <pc:sldMk cId="3448675789" sldId="309"/>
            <ac:picMk id="7" creationId="{00000000-0000-0000-0000-000000000000}"/>
          </ac:picMkLst>
        </pc:picChg>
        <pc:picChg chg="mod">
          <ac:chgData name="VŨ NGỌC QUANG" userId="23fcd8bb9e19aa0b" providerId="LiveId" clId="{8586FB2E-8ECA-440C-B154-13090F4C29C1}" dt="2021-12-13T03:54:55.764" v="487" actId="1076"/>
          <ac:picMkLst>
            <pc:docMk/>
            <pc:sldMk cId="3448675789" sldId="309"/>
            <ac:picMk id="8" creationId="{00000000-0000-0000-0000-000000000000}"/>
          </ac:picMkLst>
        </pc:picChg>
        <pc:picChg chg="add mod">
          <ac:chgData name="VŨ NGỌC QUANG" userId="23fcd8bb9e19aa0b" providerId="LiveId" clId="{8586FB2E-8ECA-440C-B154-13090F4C29C1}" dt="2021-12-13T03:54:58.971" v="488" actId="1076"/>
          <ac:picMkLst>
            <pc:docMk/>
            <pc:sldMk cId="3448675789" sldId="309"/>
            <ac:picMk id="10" creationId="{7F3CAF40-8394-4D20-8EDB-A2EC11A64629}"/>
          </ac:picMkLst>
        </pc:picChg>
      </pc:sldChg>
      <pc:sldChg chg="modSp mod modAnim">
        <pc:chgData name="VŨ NGỌC QUANG" userId="23fcd8bb9e19aa0b" providerId="LiveId" clId="{8586FB2E-8ECA-440C-B154-13090F4C29C1}" dt="2021-12-21T07:50:34.629" v="2186" actId="207"/>
        <pc:sldMkLst>
          <pc:docMk/>
          <pc:sldMk cId="900440026" sldId="310"/>
        </pc:sldMkLst>
        <pc:spChg chg="mod">
          <ac:chgData name="VŨ NGỌC QUANG" userId="23fcd8bb9e19aa0b" providerId="LiveId" clId="{8586FB2E-8ECA-440C-B154-13090F4C29C1}" dt="2021-12-13T03:48:08.289" v="421" actId="2711"/>
          <ac:spMkLst>
            <pc:docMk/>
            <pc:sldMk cId="900440026" sldId="310"/>
            <ac:spMk id="2" creationId="{00000000-0000-0000-0000-000000000000}"/>
          </ac:spMkLst>
        </pc:spChg>
        <pc:spChg chg="mod">
          <ac:chgData name="VŨ NGỌC QUANG" userId="23fcd8bb9e19aa0b" providerId="LiveId" clId="{8586FB2E-8ECA-440C-B154-13090F4C29C1}" dt="2021-12-21T07:50:34.629" v="2186" actId="207"/>
          <ac:spMkLst>
            <pc:docMk/>
            <pc:sldMk cId="900440026" sldId="310"/>
            <ac:spMk id="5" creationId="{00000000-0000-0000-0000-000000000000}"/>
          </ac:spMkLst>
        </pc:spChg>
        <pc:spChg chg="mod">
          <ac:chgData name="VŨ NGỌC QUANG" userId="23fcd8bb9e19aa0b" providerId="LiveId" clId="{8586FB2E-8ECA-440C-B154-13090F4C29C1}" dt="2021-12-15T07:45:42.509" v="607" actId="207"/>
          <ac:spMkLst>
            <pc:docMk/>
            <pc:sldMk cId="900440026" sldId="310"/>
            <ac:spMk id="9" creationId="{00000000-0000-0000-0000-000000000000}"/>
          </ac:spMkLst>
        </pc:spChg>
        <pc:spChg chg="mod">
          <ac:chgData name="VŨ NGỌC QUANG" userId="23fcd8bb9e19aa0b" providerId="LiveId" clId="{8586FB2E-8ECA-440C-B154-13090F4C29C1}" dt="2021-12-13T03:22:54.943" v="92" actId="2710"/>
          <ac:spMkLst>
            <pc:docMk/>
            <pc:sldMk cId="900440026" sldId="310"/>
            <ac:spMk id="11" creationId="{00000000-0000-0000-0000-000000000000}"/>
          </ac:spMkLst>
        </pc:spChg>
      </pc:sldChg>
      <pc:sldChg chg="addSp delSp modSp mod">
        <pc:chgData name="VŨ NGỌC QUANG" userId="23fcd8bb9e19aa0b" providerId="LiveId" clId="{8586FB2E-8ECA-440C-B154-13090F4C29C1}" dt="2021-12-15T13:02:39.535" v="824" actId="1076"/>
        <pc:sldMkLst>
          <pc:docMk/>
          <pc:sldMk cId="2980612876" sldId="311"/>
        </pc:sldMkLst>
        <pc:spChg chg="mod">
          <ac:chgData name="VŨ NGỌC QUANG" userId="23fcd8bb9e19aa0b" providerId="LiveId" clId="{8586FB2E-8ECA-440C-B154-13090F4C29C1}" dt="2021-12-15T13:02:16.231" v="818" actId="1076"/>
          <ac:spMkLst>
            <pc:docMk/>
            <pc:sldMk cId="2980612876" sldId="311"/>
            <ac:spMk id="4" creationId="{00000000-0000-0000-0000-000000000000}"/>
          </ac:spMkLst>
        </pc:spChg>
        <pc:spChg chg="del mod">
          <ac:chgData name="VŨ NGỌC QUANG" userId="23fcd8bb9e19aa0b" providerId="LiveId" clId="{8586FB2E-8ECA-440C-B154-13090F4C29C1}" dt="2021-12-15T13:01:18.683" v="806" actId="478"/>
          <ac:spMkLst>
            <pc:docMk/>
            <pc:sldMk cId="2980612876" sldId="311"/>
            <ac:spMk id="10" creationId="{00000000-0000-0000-0000-000000000000}"/>
          </ac:spMkLst>
        </pc:spChg>
        <pc:spChg chg="mod">
          <ac:chgData name="VŨ NGỌC QUANG" userId="23fcd8bb9e19aa0b" providerId="LiveId" clId="{8586FB2E-8ECA-440C-B154-13090F4C29C1}" dt="2021-12-15T13:02:21.792" v="820" actId="1076"/>
          <ac:spMkLst>
            <pc:docMk/>
            <pc:sldMk cId="2980612876" sldId="311"/>
            <ac:spMk id="11" creationId="{00000000-0000-0000-0000-000000000000}"/>
          </ac:spMkLst>
        </pc:spChg>
        <pc:spChg chg="add mod">
          <ac:chgData name="VŨ NGỌC QUANG" userId="23fcd8bb9e19aa0b" providerId="LiveId" clId="{8586FB2E-8ECA-440C-B154-13090F4C29C1}" dt="2021-12-15T13:02:33.131" v="823" actId="113"/>
          <ac:spMkLst>
            <pc:docMk/>
            <pc:sldMk cId="2980612876" sldId="311"/>
            <ac:spMk id="12" creationId="{CFC5A892-3D6A-42DF-9372-069A18BAD1A6}"/>
          </ac:spMkLst>
        </pc:spChg>
        <pc:picChg chg="mod">
          <ac:chgData name="VŨ NGỌC QUANG" userId="23fcd8bb9e19aa0b" providerId="LiveId" clId="{8586FB2E-8ECA-440C-B154-13090F4C29C1}" dt="2021-12-15T13:02:12.999" v="817" actId="1076"/>
          <ac:picMkLst>
            <pc:docMk/>
            <pc:sldMk cId="2980612876" sldId="311"/>
            <ac:picMk id="2" creationId="{00000000-0000-0000-0000-000000000000}"/>
          </ac:picMkLst>
        </pc:picChg>
        <pc:picChg chg="mod">
          <ac:chgData name="VŨ NGỌC QUANG" userId="23fcd8bb9e19aa0b" providerId="LiveId" clId="{8586FB2E-8ECA-440C-B154-13090F4C29C1}" dt="2021-12-15T13:02:39.535" v="824" actId="1076"/>
          <ac:picMkLst>
            <pc:docMk/>
            <pc:sldMk cId="2980612876" sldId="311"/>
            <ac:picMk id="3" creationId="{00000000-0000-0000-0000-000000000000}"/>
          </ac:picMkLst>
        </pc:picChg>
        <pc:picChg chg="mod">
          <ac:chgData name="VŨ NGỌC QUANG" userId="23fcd8bb9e19aa0b" providerId="LiveId" clId="{8586FB2E-8ECA-440C-B154-13090F4C29C1}" dt="2021-12-15T13:02:10.895" v="816" actId="1076"/>
          <ac:picMkLst>
            <pc:docMk/>
            <pc:sldMk cId="2980612876" sldId="311"/>
            <ac:picMk id="1026" creationId="{00000000-0000-0000-0000-000000000000}"/>
          </ac:picMkLst>
        </pc:picChg>
        <pc:picChg chg="mod">
          <ac:chgData name="VŨ NGỌC QUANG" userId="23fcd8bb9e19aa0b" providerId="LiveId" clId="{8586FB2E-8ECA-440C-B154-13090F4C29C1}" dt="2021-12-15T13:02:19.471" v="819" actId="1076"/>
          <ac:picMkLst>
            <pc:docMk/>
            <pc:sldMk cId="2980612876" sldId="311"/>
            <ac:picMk id="1028" creationId="{00000000-0000-0000-0000-000000000000}"/>
          </ac:picMkLst>
        </pc:picChg>
      </pc:sldChg>
      <pc:sldChg chg="addSp delSp modSp mod">
        <pc:chgData name="VŨ NGỌC QUANG" userId="23fcd8bb9e19aa0b" providerId="LiveId" clId="{8586FB2E-8ECA-440C-B154-13090F4C29C1}" dt="2021-12-15T13:13:41.689" v="901" actId="1076"/>
        <pc:sldMkLst>
          <pc:docMk/>
          <pc:sldMk cId="4252443099" sldId="312"/>
        </pc:sldMkLst>
        <pc:spChg chg="mod">
          <ac:chgData name="VŨ NGỌC QUANG" userId="23fcd8bb9e19aa0b" providerId="LiveId" clId="{8586FB2E-8ECA-440C-B154-13090F4C29C1}" dt="2021-12-15T13:06:16.877" v="825" actId="207"/>
          <ac:spMkLst>
            <pc:docMk/>
            <pc:sldMk cId="4252443099" sldId="312"/>
            <ac:spMk id="2" creationId="{00000000-0000-0000-0000-000000000000}"/>
          </ac:spMkLst>
        </pc:spChg>
        <pc:spChg chg="del mod">
          <ac:chgData name="VŨ NGỌC QUANG" userId="23fcd8bb9e19aa0b" providerId="LiveId" clId="{8586FB2E-8ECA-440C-B154-13090F4C29C1}" dt="2021-12-15T13:12:49.884" v="888" actId="478"/>
          <ac:spMkLst>
            <pc:docMk/>
            <pc:sldMk cId="4252443099" sldId="312"/>
            <ac:spMk id="3" creationId="{00000000-0000-0000-0000-000000000000}"/>
          </ac:spMkLst>
        </pc:spChg>
        <pc:spChg chg="del mod">
          <ac:chgData name="VŨ NGỌC QUANG" userId="23fcd8bb9e19aa0b" providerId="LiveId" clId="{8586FB2E-8ECA-440C-B154-13090F4C29C1}" dt="2021-12-15T13:12:51.042" v="889" actId="478"/>
          <ac:spMkLst>
            <pc:docMk/>
            <pc:sldMk cId="4252443099" sldId="312"/>
            <ac:spMk id="4" creationId="{00000000-0000-0000-0000-000000000000}"/>
          </ac:spMkLst>
        </pc:spChg>
        <pc:spChg chg="mod">
          <ac:chgData name="VŨ NGỌC QUANG" userId="23fcd8bb9e19aa0b" providerId="LiveId" clId="{8586FB2E-8ECA-440C-B154-13090F4C29C1}" dt="2021-12-15T13:13:21.467" v="897" actId="207"/>
          <ac:spMkLst>
            <pc:docMk/>
            <pc:sldMk cId="4252443099" sldId="312"/>
            <ac:spMk id="7" creationId="{00000000-0000-0000-0000-000000000000}"/>
          </ac:spMkLst>
        </pc:spChg>
        <pc:spChg chg="mod">
          <ac:chgData name="VŨ NGỌC QUANG" userId="23fcd8bb9e19aa0b" providerId="LiveId" clId="{8586FB2E-8ECA-440C-B154-13090F4C29C1}" dt="2021-12-15T13:13:38.201" v="900" actId="14100"/>
          <ac:spMkLst>
            <pc:docMk/>
            <pc:sldMk cId="4252443099" sldId="312"/>
            <ac:spMk id="9" creationId="{00000000-0000-0000-0000-000000000000}"/>
          </ac:spMkLst>
        </pc:spChg>
        <pc:picChg chg="del">
          <ac:chgData name="VŨ NGỌC QUANG" userId="23fcd8bb9e19aa0b" providerId="LiveId" clId="{8586FB2E-8ECA-440C-B154-13090F4C29C1}" dt="2021-12-15T13:08:16.347" v="828" actId="478"/>
          <ac:picMkLst>
            <pc:docMk/>
            <pc:sldMk cId="4252443099" sldId="312"/>
            <ac:picMk id="6" creationId="{00000000-0000-0000-0000-000000000000}"/>
          </ac:picMkLst>
        </pc:picChg>
        <pc:picChg chg="mod">
          <ac:chgData name="VŨ NGỌC QUANG" userId="23fcd8bb9e19aa0b" providerId="LiveId" clId="{8586FB2E-8ECA-440C-B154-13090F4C29C1}" dt="2021-12-15T13:13:08.401" v="894" actId="1076"/>
          <ac:picMkLst>
            <pc:docMk/>
            <pc:sldMk cId="4252443099" sldId="312"/>
            <ac:picMk id="8" creationId="{00000000-0000-0000-0000-000000000000}"/>
          </ac:picMkLst>
        </pc:picChg>
        <pc:picChg chg="add mod">
          <ac:chgData name="VŨ NGỌC QUANG" userId="23fcd8bb9e19aa0b" providerId="LiveId" clId="{8586FB2E-8ECA-440C-B154-13090F4C29C1}" dt="2021-12-15T13:13:41.689" v="901" actId="1076"/>
          <ac:picMkLst>
            <pc:docMk/>
            <pc:sldMk cId="4252443099" sldId="312"/>
            <ac:picMk id="10" creationId="{FC5A9522-A2C5-4D23-9AAC-B1803C8BDE83}"/>
          </ac:picMkLst>
        </pc:picChg>
      </pc:sldChg>
      <pc:sldChg chg="addSp delSp modSp mod delAnim modAnim">
        <pc:chgData name="VŨ NGỌC QUANG" userId="23fcd8bb9e19aa0b" providerId="LiveId" clId="{8586FB2E-8ECA-440C-B154-13090F4C29C1}" dt="2021-12-21T15:48:13.373" v="2272"/>
        <pc:sldMkLst>
          <pc:docMk/>
          <pc:sldMk cId="1760665726" sldId="315"/>
        </pc:sldMkLst>
        <pc:spChg chg="del mod topLvl">
          <ac:chgData name="VŨ NGỌC QUANG" userId="23fcd8bb9e19aa0b" providerId="LiveId" clId="{8586FB2E-8ECA-440C-B154-13090F4C29C1}" dt="2021-12-21T15:47:01.239" v="2263" actId="21"/>
          <ac:spMkLst>
            <pc:docMk/>
            <pc:sldMk cId="1760665726" sldId="315"/>
            <ac:spMk id="82" creationId="{00000000-0000-0000-0000-000000000000}"/>
          </ac:spMkLst>
        </pc:spChg>
        <pc:spChg chg="mod">
          <ac:chgData name="VŨ NGỌC QUANG" userId="23fcd8bb9e19aa0b" providerId="LiveId" clId="{8586FB2E-8ECA-440C-B154-13090F4C29C1}" dt="2021-12-15T13:16:12.957" v="912" actId="255"/>
          <ac:spMkLst>
            <pc:docMk/>
            <pc:sldMk cId="1760665726" sldId="315"/>
            <ac:spMk id="83" creationId="{00000000-0000-0000-0000-000000000000}"/>
          </ac:spMkLst>
        </pc:spChg>
        <pc:spChg chg="mod">
          <ac:chgData name="VŨ NGỌC QUANG" userId="23fcd8bb9e19aa0b" providerId="LiveId" clId="{8586FB2E-8ECA-440C-B154-13090F4C29C1}" dt="2021-12-21T15:45:41.572" v="2251" actId="207"/>
          <ac:spMkLst>
            <pc:docMk/>
            <pc:sldMk cId="1760665726" sldId="315"/>
            <ac:spMk id="84" creationId="{00000000-0000-0000-0000-000000000000}"/>
          </ac:spMkLst>
        </pc:spChg>
        <pc:spChg chg="mod">
          <ac:chgData name="VŨ NGỌC QUANG" userId="23fcd8bb9e19aa0b" providerId="LiveId" clId="{8586FB2E-8ECA-440C-B154-13090F4C29C1}" dt="2021-12-21T15:46:55.037" v="2261" actId="1076"/>
          <ac:spMkLst>
            <pc:docMk/>
            <pc:sldMk cId="1760665726" sldId="315"/>
            <ac:spMk id="85" creationId="{00000000-0000-0000-0000-000000000000}"/>
          </ac:spMkLst>
        </pc:spChg>
        <pc:spChg chg="mod ord">
          <ac:chgData name="VŨ NGỌC QUANG" userId="23fcd8bb9e19aa0b" providerId="LiveId" clId="{8586FB2E-8ECA-440C-B154-13090F4C29C1}" dt="2021-12-15T13:16:05.489" v="911" actId="167"/>
          <ac:spMkLst>
            <pc:docMk/>
            <pc:sldMk cId="1760665726" sldId="315"/>
            <ac:spMk id="86" creationId="{00000000-0000-0000-0000-000000000000}"/>
          </ac:spMkLst>
        </pc:spChg>
        <pc:spChg chg="mod ord">
          <ac:chgData name="VŨ NGỌC QUANG" userId="23fcd8bb9e19aa0b" providerId="LiveId" clId="{8586FB2E-8ECA-440C-B154-13090F4C29C1}" dt="2021-12-21T15:45:52.163" v="2253" actId="167"/>
          <ac:spMkLst>
            <pc:docMk/>
            <pc:sldMk cId="1760665726" sldId="315"/>
            <ac:spMk id="88" creationId="{00000000-0000-0000-0000-000000000000}"/>
          </ac:spMkLst>
        </pc:spChg>
        <pc:spChg chg="mod ord topLvl">
          <ac:chgData name="VŨ NGỌC QUANG" userId="23fcd8bb9e19aa0b" providerId="LiveId" clId="{8586FB2E-8ECA-440C-B154-13090F4C29C1}" dt="2021-12-21T15:47:01.239" v="2263" actId="21"/>
          <ac:spMkLst>
            <pc:docMk/>
            <pc:sldMk cId="1760665726" sldId="315"/>
            <ac:spMk id="89" creationId="{00000000-0000-0000-0000-000000000000}"/>
          </ac:spMkLst>
        </pc:spChg>
        <pc:spChg chg="mod ord">
          <ac:chgData name="VŨ NGỌC QUANG" userId="23fcd8bb9e19aa0b" providerId="LiveId" clId="{8586FB2E-8ECA-440C-B154-13090F4C29C1}" dt="2021-12-21T15:46:49.632" v="2260" actId="1076"/>
          <ac:spMkLst>
            <pc:docMk/>
            <pc:sldMk cId="1760665726" sldId="315"/>
            <ac:spMk id="90" creationId="{00000000-0000-0000-0000-000000000000}"/>
          </ac:spMkLst>
        </pc:spChg>
        <pc:spChg chg="add mod">
          <ac:chgData name="VŨ NGỌC QUANG" userId="23fcd8bb9e19aa0b" providerId="LiveId" clId="{8586FB2E-8ECA-440C-B154-13090F4C29C1}" dt="2021-12-21T15:47:09.929" v="2265" actId="1076"/>
          <ac:spMkLst>
            <pc:docMk/>
            <pc:sldMk cId="1760665726" sldId="315"/>
            <ac:spMk id="97" creationId="{C1A348DF-70FA-4873-9647-4092431C8D29}"/>
          </ac:spMkLst>
        </pc:spChg>
        <pc:grpChg chg="mod ord">
          <ac:chgData name="VŨ NGỌC QUANG" userId="23fcd8bb9e19aa0b" providerId="LiveId" clId="{8586FB2E-8ECA-440C-B154-13090F4C29C1}" dt="2021-12-21T15:45:41.572" v="2251" actId="207"/>
          <ac:grpSpMkLst>
            <pc:docMk/>
            <pc:sldMk cId="1760665726" sldId="315"/>
            <ac:grpSpMk id="91" creationId="{00000000-0000-0000-0000-000000000000}"/>
          </ac:grpSpMkLst>
        </pc:grpChg>
        <pc:grpChg chg="del mod">
          <ac:chgData name="VŨ NGỌC QUANG" userId="23fcd8bb9e19aa0b" providerId="LiveId" clId="{8586FB2E-8ECA-440C-B154-13090F4C29C1}" dt="2021-12-21T15:47:01.239" v="2263" actId="21"/>
          <ac:grpSpMkLst>
            <pc:docMk/>
            <pc:sldMk cId="1760665726" sldId="315"/>
            <ac:grpSpMk id="92" creationId="{00000000-0000-0000-0000-000000000000}"/>
          </ac:grpSpMkLst>
        </pc:grpChg>
        <pc:grpChg chg="mod">
          <ac:chgData name="VŨ NGỌC QUANG" userId="23fcd8bb9e19aa0b" providerId="LiveId" clId="{8586FB2E-8ECA-440C-B154-13090F4C29C1}" dt="2021-12-15T13:18:58.074" v="926" actId="14100"/>
          <ac:grpSpMkLst>
            <pc:docMk/>
            <pc:sldMk cId="1760665726" sldId="315"/>
            <ac:grpSpMk id="93" creationId="{00000000-0000-0000-0000-000000000000}"/>
          </ac:grpSpMkLst>
        </pc:grpChg>
      </pc:sldChg>
      <pc:sldChg chg="modSp mod">
        <pc:chgData name="VŨ NGỌC QUANG" userId="23fcd8bb9e19aa0b" providerId="LiveId" clId="{8586FB2E-8ECA-440C-B154-13090F4C29C1}" dt="2021-12-15T13:20:26.080" v="941" actId="122"/>
        <pc:sldMkLst>
          <pc:docMk/>
          <pc:sldMk cId="2934207596" sldId="317"/>
        </pc:sldMkLst>
        <pc:spChg chg="mod">
          <ac:chgData name="VŨ NGỌC QUANG" userId="23fcd8bb9e19aa0b" providerId="LiveId" clId="{8586FB2E-8ECA-440C-B154-13090F4C29C1}" dt="2021-12-15T13:20:26.080" v="941" actId="122"/>
          <ac:spMkLst>
            <pc:docMk/>
            <pc:sldMk cId="2934207596" sldId="317"/>
            <ac:spMk id="6" creationId="{00000000-0000-0000-0000-000000000000}"/>
          </ac:spMkLst>
        </pc:spChg>
      </pc:sldChg>
      <pc:sldChg chg="ord">
        <pc:chgData name="VŨ NGỌC QUANG" userId="23fcd8bb9e19aa0b" providerId="LiveId" clId="{8586FB2E-8ECA-440C-B154-13090F4C29C1}" dt="2021-12-15T13:15:28.995" v="905"/>
        <pc:sldMkLst>
          <pc:docMk/>
          <pc:sldMk cId="3246161578" sldId="318"/>
        </pc:sldMkLst>
      </pc:sldChg>
      <pc:sldChg chg="new del">
        <pc:chgData name="VŨ NGỌC QUANG" userId="23fcd8bb9e19aa0b" providerId="LiveId" clId="{8586FB2E-8ECA-440C-B154-13090F4C29C1}" dt="2021-12-13T03:36:52.570" v="307" actId="2696"/>
        <pc:sldMkLst>
          <pc:docMk/>
          <pc:sldMk cId="2354300907" sldId="319"/>
        </pc:sldMkLst>
      </pc:sldChg>
      <pc:sldChg chg="delSp modSp add mod">
        <pc:chgData name="VŨ NGỌC QUANG" userId="23fcd8bb9e19aa0b" providerId="LiveId" clId="{8586FB2E-8ECA-440C-B154-13090F4C29C1}" dt="2021-12-13T03:36:49.746" v="306" actId="1076"/>
        <pc:sldMkLst>
          <pc:docMk/>
          <pc:sldMk cId="1803698015" sldId="527"/>
        </pc:sldMkLst>
        <pc:spChg chg="mod">
          <ac:chgData name="VŨ NGỌC QUANG" userId="23fcd8bb9e19aa0b" providerId="LiveId" clId="{8586FB2E-8ECA-440C-B154-13090F4C29C1}" dt="2021-12-13T03:35:45.617" v="197" actId="255"/>
          <ac:spMkLst>
            <pc:docMk/>
            <pc:sldMk cId="1803698015" sldId="527"/>
            <ac:spMk id="3" creationId="{7007FD33-61B0-4B8F-8125-52419A3F41A1}"/>
          </ac:spMkLst>
        </pc:spChg>
        <pc:spChg chg="mod">
          <ac:chgData name="VŨ NGỌC QUANG" userId="23fcd8bb9e19aa0b" providerId="LiveId" clId="{8586FB2E-8ECA-440C-B154-13090F4C29C1}" dt="2021-12-13T03:36:49.746" v="306" actId="1076"/>
          <ac:spMkLst>
            <pc:docMk/>
            <pc:sldMk cId="1803698015" sldId="527"/>
            <ac:spMk id="10" creationId="{78596382-C883-403C-A4E2-9B8583E74B0E}"/>
          </ac:spMkLst>
        </pc:spChg>
        <pc:picChg chg="del">
          <ac:chgData name="VŨ NGỌC QUANG" userId="23fcd8bb9e19aa0b" providerId="LiveId" clId="{8586FB2E-8ECA-440C-B154-13090F4C29C1}" dt="2021-12-13T03:26:45.548" v="103" actId="478"/>
          <ac:picMkLst>
            <pc:docMk/>
            <pc:sldMk cId="1803698015" sldId="527"/>
            <ac:picMk id="6" creationId="{179F3605-EFFA-460B-8D54-18DC6102FB6E}"/>
          </ac:picMkLst>
        </pc:picChg>
      </pc:sldChg>
      <pc:sldChg chg="addSp delSp modSp new mod modAnim">
        <pc:chgData name="VŨ NGỌC QUANG" userId="23fcd8bb9e19aa0b" providerId="LiveId" clId="{8586FB2E-8ECA-440C-B154-13090F4C29C1}" dt="2021-12-21T15:42:16.340" v="2245" actId="1076"/>
        <pc:sldMkLst>
          <pc:docMk/>
          <pc:sldMk cId="507545483" sldId="528"/>
        </pc:sldMkLst>
        <pc:spChg chg="del">
          <ac:chgData name="VŨ NGỌC QUANG" userId="23fcd8bb9e19aa0b" providerId="LiveId" clId="{8586FB2E-8ECA-440C-B154-13090F4C29C1}" dt="2021-12-13T03:30:00.179" v="138" actId="478"/>
          <ac:spMkLst>
            <pc:docMk/>
            <pc:sldMk cId="507545483" sldId="528"/>
            <ac:spMk id="2" creationId="{74C7B145-FE76-43C0-A6F1-E6078201C88E}"/>
          </ac:spMkLst>
        </pc:spChg>
        <pc:spChg chg="add del mod">
          <ac:chgData name="VŨ NGỌC QUANG" userId="23fcd8bb9e19aa0b" providerId="LiveId" clId="{8586FB2E-8ECA-440C-B154-13090F4C29C1}" dt="2021-12-13T03:31:33.248" v="159"/>
          <ac:spMkLst>
            <pc:docMk/>
            <pc:sldMk cId="507545483" sldId="528"/>
            <ac:spMk id="3" creationId="{CD2B6413-63EB-4157-9D1C-863946E919C3}"/>
          </ac:spMkLst>
        </pc:spChg>
        <pc:spChg chg="mod">
          <ac:chgData name="VŨ NGỌC QUANG" userId="23fcd8bb9e19aa0b" providerId="LiveId" clId="{8586FB2E-8ECA-440C-B154-13090F4C29C1}" dt="2021-12-13T03:30:52.209" v="146"/>
          <ac:spMkLst>
            <pc:docMk/>
            <pc:sldMk cId="507545483" sldId="528"/>
            <ac:spMk id="6" creationId="{87D7F26B-3F35-404D-85F2-A8D14F38547D}"/>
          </ac:spMkLst>
        </pc:spChg>
        <pc:spChg chg="mod">
          <ac:chgData name="VŨ NGỌC QUANG" userId="23fcd8bb9e19aa0b" providerId="LiveId" clId="{8586FB2E-8ECA-440C-B154-13090F4C29C1}" dt="2021-12-13T03:31:17.586" v="152" actId="14100"/>
          <ac:spMkLst>
            <pc:docMk/>
            <pc:sldMk cId="507545483" sldId="528"/>
            <ac:spMk id="7" creationId="{480863C5-3DD7-439B-82D7-62D1FFE79435}"/>
          </ac:spMkLst>
        </pc:spChg>
        <pc:grpChg chg="add mod">
          <ac:chgData name="VŨ NGỌC QUANG" userId="23fcd8bb9e19aa0b" providerId="LiveId" clId="{8586FB2E-8ECA-440C-B154-13090F4C29C1}" dt="2021-12-21T15:42:16.340" v="2245" actId="1076"/>
          <ac:grpSpMkLst>
            <pc:docMk/>
            <pc:sldMk cId="507545483" sldId="528"/>
            <ac:grpSpMk id="5" creationId="{23FC4AFE-CD19-4D10-9A80-1873AF0552FE}"/>
          </ac:grpSpMkLst>
        </pc:grpChg>
        <pc:picChg chg="add mod">
          <ac:chgData name="VŨ NGỌC QUANG" userId="23fcd8bb9e19aa0b" providerId="LiveId" clId="{8586FB2E-8ECA-440C-B154-13090F4C29C1}" dt="2021-12-13T03:31:48.024" v="161" actId="1076"/>
          <ac:picMkLst>
            <pc:docMk/>
            <pc:sldMk cId="507545483" sldId="528"/>
            <ac:picMk id="1026" creationId="{A8D4D0CB-BF82-405C-A54C-7F8CE6A935FD}"/>
          </ac:picMkLst>
        </pc:picChg>
      </pc:sldChg>
      <pc:sldChg chg="new del">
        <pc:chgData name="VŨ NGỌC QUANG" userId="23fcd8bb9e19aa0b" providerId="LiveId" clId="{8586FB2E-8ECA-440C-B154-13090F4C29C1}" dt="2021-12-13T03:44:58.745" v="309" actId="47"/>
        <pc:sldMkLst>
          <pc:docMk/>
          <pc:sldMk cId="935046025" sldId="529"/>
        </pc:sldMkLst>
      </pc:sldChg>
      <pc:sldChg chg="addSp delSp modSp new mod ord">
        <pc:chgData name="VŨ NGỌC QUANG" userId="23fcd8bb9e19aa0b" providerId="LiveId" clId="{8586FB2E-8ECA-440C-B154-13090F4C29C1}" dt="2021-12-21T15:29:33.328" v="2242" actId="478"/>
        <pc:sldMkLst>
          <pc:docMk/>
          <pc:sldMk cId="3062450074" sldId="529"/>
        </pc:sldMkLst>
        <pc:spChg chg="del mod">
          <ac:chgData name="VŨ NGỌC QUANG" userId="23fcd8bb9e19aa0b" providerId="LiveId" clId="{8586FB2E-8ECA-440C-B154-13090F4C29C1}" dt="2021-12-21T15:29:33.328" v="2242" actId="478"/>
          <ac:spMkLst>
            <pc:docMk/>
            <pc:sldMk cId="3062450074" sldId="529"/>
            <ac:spMk id="2" creationId="{03188BB5-1EA3-44F0-A825-9143F26904FF}"/>
          </ac:spMkLst>
        </pc:spChg>
        <pc:spChg chg="mod">
          <ac:chgData name="VŨ NGỌC QUANG" userId="23fcd8bb9e19aa0b" providerId="LiveId" clId="{8586FB2E-8ECA-440C-B154-13090F4C29C1}" dt="2021-12-13T03:45:38.539" v="412" actId="1076"/>
          <ac:spMkLst>
            <pc:docMk/>
            <pc:sldMk cId="3062450074" sldId="529"/>
            <ac:spMk id="3" creationId="{011EC60E-2801-4B5B-B014-F5FAD39D2D65}"/>
          </ac:spMkLst>
        </pc:spChg>
        <pc:picChg chg="add">
          <ac:chgData name="VŨ NGỌC QUANG" userId="23fcd8bb9e19aa0b" providerId="LiveId" clId="{8586FB2E-8ECA-440C-B154-13090F4C29C1}" dt="2021-12-13T03:45:06.157" v="313" actId="22"/>
          <ac:picMkLst>
            <pc:docMk/>
            <pc:sldMk cId="3062450074" sldId="529"/>
            <ac:picMk id="5" creationId="{9C9E5160-18A5-4335-8C96-C7ADE0F2CBF1}"/>
          </ac:picMkLst>
        </pc:picChg>
      </pc:sldChg>
      <pc:sldChg chg="addSp delSp modSp new mod modAnim">
        <pc:chgData name="VŨ NGỌC QUANG" userId="23fcd8bb9e19aa0b" providerId="LiveId" clId="{8586FB2E-8ECA-440C-B154-13090F4C29C1}" dt="2021-12-13T03:53:37.641" v="469"/>
        <pc:sldMkLst>
          <pc:docMk/>
          <pc:sldMk cId="2557728707" sldId="530"/>
        </pc:sldMkLst>
        <pc:spChg chg="del">
          <ac:chgData name="VŨ NGỌC QUANG" userId="23fcd8bb9e19aa0b" providerId="LiveId" clId="{8586FB2E-8ECA-440C-B154-13090F4C29C1}" dt="2021-12-13T03:48:29.226" v="423" actId="478"/>
          <ac:spMkLst>
            <pc:docMk/>
            <pc:sldMk cId="2557728707" sldId="530"/>
            <ac:spMk id="2" creationId="{A15D9D9E-4238-48C0-B527-1C1C6C9A62F5}"/>
          </ac:spMkLst>
        </pc:spChg>
        <pc:spChg chg="add mod">
          <ac:chgData name="VŨ NGỌC QUANG" userId="23fcd8bb9e19aa0b" providerId="LiveId" clId="{8586FB2E-8ECA-440C-B154-13090F4C29C1}" dt="2021-12-13T03:51:35.771" v="453" actId="1076"/>
          <ac:spMkLst>
            <pc:docMk/>
            <pc:sldMk cId="2557728707" sldId="530"/>
            <ac:spMk id="5" creationId="{7BFA62EF-8283-407C-BD08-66501162CD69}"/>
          </ac:spMkLst>
        </pc:spChg>
        <pc:spChg chg="add mod">
          <ac:chgData name="VŨ NGỌC QUANG" userId="23fcd8bb9e19aa0b" providerId="LiveId" clId="{8586FB2E-8ECA-440C-B154-13090F4C29C1}" dt="2021-12-13T03:51:44.979" v="454" actId="207"/>
          <ac:spMkLst>
            <pc:docMk/>
            <pc:sldMk cId="2557728707" sldId="530"/>
            <ac:spMk id="6" creationId="{D20F9117-F382-4989-9343-5584D370CC23}"/>
          </ac:spMkLst>
        </pc:spChg>
        <pc:spChg chg="add mod">
          <ac:chgData name="VŨ NGỌC QUANG" userId="23fcd8bb9e19aa0b" providerId="LiveId" clId="{8586FB2E-8ECA-440C-B154-13090F4C29C1}" dt="2021-12-13T03:52:37.856" v="462" actId="1076"/>
          <ac:spMkLst>
            <pc:docMk/>
            <pc:sldMk cId="2557728707" sldId="530"/>
            <ac:spMk id="7" creationId="{D8385009-7369-4094-9D4B-CACAF3E518AD}"/>
          </ac:spMkLst>
        </pc:spChg>
        <pc:picChg chg="add mod">
          <ac:chgData name="VŨ NGỌC QUANG" userId="23fcd8bb9e19aa0b" providerId="LiveId" clId="{8586FB2E-8ECA-440C-B154-13090F4C29C1}" dt="2021-12-13T03:52:04.363" v="458" actId="14100"/>
          <ac:picMkLst>
            <pc:docMk/>
            <pc:sldMk cId="2557728707" sldId="530"/>
            <ac:picMk id="4" creationId="{455723C5-54DC-43E4-8466-105AFA5236B2}"/>
          </ac:picMkLst>
        </pc:picChg>
      </pc:sldChg>
      <pc:sldChg chg="modSp add mod">
        <pc:chgData name="VŨ NGỌC QUANG" userId="23fcd8bb9e19aa0b" providerId="LiveId" clId="{8586FB2E-8ECA-440C-B154-13090F4C29C1}" dt="2021-12-19T09:49:03.438" v="2175" actId="20577"/>
        <pc:sldMkLst>
          <pc:docMk/>
          <pc:sldMk cId="833996616" sldId="531"/>
        </pc:sldMkLst>
        <pc:spChg chg="mod">
          <ac:chgData name="VŨ NGỌC QUANG" userId="23fcd8bb9e19aa0b" providerId="LiveId" clId="{8586FB2E-8ECA-440C-B154-13090F4C29C1}" dt="2021-12-13T04:06:07.981" v="529" actId="1076"/>
          <ac:spMkLst>
            <pc:docMk/>
            <pc:sldMk cId="833996616" sldId="531"/>
            <ac:spMk id="3" creationId="{7007FD33-61B0-4B8F-8125-52419A3F41A1}"/>
          </ac:spMkLst>
        </pc:spChg>
        <pc:spChg chg="mod">
          <ac:chgData name="VŨ NGỌC QUANG" userId="23fcd8bb9e19aa0b" providerId="LiveId" clId="{8586FB2E-8ECA-440C-B154-13090F4C29C1}" dt="2021-12-19T09:49:03.438" v="2175" actId="20577"/>
          <ac:spMkLst>
            <pc:docMk/>
            <pc:sldMk cId="833996616" sldId="531"/>
            <ac:spMk id="10" creationId="{78596382-C883-403C-A4E2-9B8583E74B0E}"/>
          </ac:spMkLst>
        </pc:spChg>
      </pc:sldChg>
      <pc:sldChg chg="new del">
        <pc:chgData name="VŨ NGỌC QUANG" userId="23fcd8bb9e19aa0b" providerId="LiveId" clId="{8586FB2E-8ECA-440C-B154-13090F4C29C1}" dt="2021-12-15T13:09:03.026" v="834" actId="2696"/>
        <pc:sldMkLst>
          <pc:docMk/>
          <pc:sldMk cId="3230417893" sldId="532"/>
        </pc:sldMkLst>
      </pc:sldChg>
      <pc:sldChg chg="delSp modSp add mod delAnim modAnim">
        <pc:chgData name="VŨ NGỌC QUANG" userId="23fcd8bb9e19aa0b" providerId="LiveId" clId="{8586FB2E-8ECA-440C-B154-13090F4C29C1}" dt="2021-12-19T09:03:29.755" v="2010" actId="20577"/>
        <pc:sldMkLst>
          <pc:docMk/>
          <pc:sldMk cId="1518324769" sldId="533"/>
        </pc:sldMkLst>
        <pc:spChg chg="mod">
          <ac:chgData name="VŨ NGỌC QUANG" userId="23fcd8bb9e19aa0b" providerId="LiveId" clId="{8586FB2E-8ECA-440C-B154-13090F4C29C1}" dt="2021-12-15T13:11:29.584" v="870" actId="1076"/>
          <ac:spMkLst>
            <pc:docMk/>
            <pc:sldMk cId="1518324769" sldId="533"/>
            <ac:spMk id="2" creationId="{00000000-0000-0000-0000-000000000000}"/>
          </ac:spMkLst>
        </pc:spChg>
        <pc:spChg chg="mod">
          <ac:chgData name="VŨ NGỌC QUANG" userId="23fcd8bb9e19aa0b" providerId="LiveId" clId="{8586FB2E-8ECA-440C-B154-13090F4C29C1}" dt="2021-12-19T09:03:29.755" v="2010" actId="20577"/>
          <ac:spMkLst>
            <pc:docMk/>
            <pc:sldMk cId="1518324769" sldId="533"/>
            <ac:spMk id="3" creationId="{00000000-0000-0000-0000-000000000000}"/>
          </ac:spMkLst>
        </pc:spChg>
        <pc:spChg chg="mod">
          <ac:chgData name="VŨ NGỌC QUANG" userId="23fcd8bb9e19aa0b" providerId="LiveId" clId="{8586FB2E-8ECA-440C-B154-13090F4C29C1}" dt="2021-12-15T13:12:08.016" v="882" actId="1076"/>
          <ac:spMkLst>
            <pc:docMk/>
            <pc:sldMk cId="1518324769" sldId="533"/>
            <ac:spMk id="4" creationId="{00000000-0000-0000-0000-000000000000}"/>
          </ac:spMkLst>
        </pc:spChg>
        <pc:spChg chg="del">
          <ac:chgData name="VŨ NGỌC QUANG" userId="23fcd8bb9e19aa0b" providerId="LiveId" clId="{8586FB2E-8ECA-440C-B154-13090F4C29C1}" dt="2021-12-15T13:09:08.914" v="835" actId="478"/>
          <ac:spMkLst>
            <pc:docMk/>
            <pc:sldMk cId="1518324769" sldId="533"/>
            <ac:spMk id="7" creationId="{00000000-0000-0000-0000-000000000000}"/>
          </ac:spMkLst>
        </pc:spChg>
        <pc:spChg chg="del">
          <ac:chgData name="VŨ NGỌC QUANG" userId="23fcd8bb9e19aa0b" providerId="LiveId" clId="{8586FB2E-8ECA-440C-B154-13090F4C29C1}" dt="2021-12-15T13:09:12.385" v="837" actId="478"/>
          <ac:spMkLst>
            <pc:docMk/>
            <pc:sldMk cId="1518324769" sldId="533"/>
            <ac:spMk id="9" creationId="{00000000-0000-0000-0000-000000000000}"/>
          </ac:spMkLst>
        </pc:spChg>
        <pc:picChg chg="del">
          <ac:chgData name="VŨ NGỌC QUANG" userId="23fcd8bb9e19aa0b" providerId="LiveId" clId="{8586FB2E-8ECA-440C-B154-13090F4C29C1}" dt="2021-12-15T13:09:11.112" v="836" actId="478"/>
          <ac:picMkLst>
            <pc:docMk/>
            <pc:sldMk cId="1518324769" sldId="533"/>
            <ac:picMk id="8" creationId="{00000000-0000-0000-0000-000000000000}"/>
          </ac:picMkLst>
        </pc:picChg>
        <pc:picChg chg="mod">
          <ac:chgData name="VŨ NGỌC QUANG" userId="23fcd8bb9e19aa0b" providerId="LiveId" clId="{8586FB2E-8ECA-440C-B154-13090F4C29C1}" dt="2021-12-15T13:12:01.744" v="880" actId="1076"/>
          <ac:picMkLst>
            <pc:docMk/>
            <pc:sldMk cId="1518324769" sldId="533"/>
            <ac:picMk id="10" creationId="{FC5A9522-A2C5-4D23-9AAC-B1803C8BDE83}"/>
          </ac:picMkLst>
        </pc:picChg>
      </pc:sldChg>
      <pc:sldChg chg="modSp add mod ord">
        <pc:chgData name="VŨ NGỌC QUANG" userId="23fcd8bb9e19aa0b" providerId="LiveId" clId="{8586FB2E-8ECA-440C-B154-13090F4C29C1}" dt="2021-12-21T07:42:04.316" v="2177"/>
        <pc:sldMkLst>
          <pc:docMk/>
          <pc:sldMk cId="3384988431" sldId="534"/>
        </pc:sldMkLst>
        <pc:spChg chg="mod">
          <ac:chgData name="VŨ NGỌC QUANG" userId="23fcd8bb9e19aa0b" providerId="LiveId" clId="{8586FB2E-8ECA-440C-B154-13090F4C29C1}" dt="2021-12-15T13:22:23.780" v="957" actId="20577"/>
          <ac:spMkLst>
            <pc:docMk/>
            <pc:sldMk cId="3384988431" sldId="534"/>
            <ac:spMk id="3" creationId="{7007FD33-61B0-4B8F-8125-52419A3F41A1}"/>
          </ac:spMkLst>
        </pc:spChg>
        <pc:spChg chg="mod">
          <ac:chgData name="VŨ NGỌC QUANG" userId="23fcd8bb9e19aa0b" providerId="LiveId" clId="{8586FB2E-8ECA-440C-B154-13090F4C29C1}" dt="2021-12-15T13:25:52.901" v="1186" actId="20577"/>
          <ac:spMkLst>
            <pc:docMk/>
            <pc:sldMk cId="3384988431" sldId="534"/>
            <ac:spMk id="10" creationId="{78596382-C883-403C-A4E2-9B8583E74B0E}"/>
          </ac:spMkLst>
        </pc:spChg>
      </pc:sldChg>
      <pc:sldChg chg="addSp delSp modSp new mod ord">
        <pc:chgData name="VŨ NGỌC QUANG" userId="23fcd8bb9e19aa0b" providerId="LiveId" clId="{8586FB2E-8ECA-440C-B154-13090F4C29C1}" dt="2021-12-15T13:31:36.099" v="1755" actId="1076"/>
        <pc:sldMkLst>
          <pc:docMk/>
          <pc:sldMk cId="522004006" sldId="535"/>
        </pc:sldMkLst>
        <pc:spChg chg="del">
          <ac:chgData name="VŨ NGỌC QUANG" userId="23fcd8bb9e19aa0b" providerId="LiveId" clId="{8586FB2E-8ECA-440C-B154-13090F4C29C1}" dt="2021-12-15T13:27:04.430" v="1196" actId="478"/>
          <ac:spMkLst>
            <pc:docMk/>
            <pc:sldMk cId="522004006" sldId="535"/>
            <ac:spMk id="2" creationId="{A344202E-CED6-4A49-B12C-2A4D8002480F}"/>
          </ac:spMkLst>
        </pc:spChg>
        <pc:spChg chg="add mod">
          <ac:chgData name="VŨ NGỌC QUANG" userId="23fcd8bb9e19aa0b" providerId="LiveId" clId="{8586FB2E-8ECA-440C-B154-13090F4C29C1}" dt="2021-12-15T13:31:36.099" v="1755" actId="1076"/>
          <ac:spMkLst>
            <pc:docMk/>
            <pc:sldMk cId="522004006" sldId="535"/>
            <ac:spMk id="5" creationId="{86D7DFBB-C19F-4E90-AC91-BA756CDF09C6}"/>
          </ac:spMkLst>
        </pc:spChg>
        <pc:picChg chg="add mod">
          <ac:chgData name="VŨ NGỌC QUANG" userId="23fcd8bb9e19aa0b" providerId="LiveId" clId="{8586FB2E-8ECA-440C-B154-13090F4C29C1}" dt="2021-12-15T13:31:25.371" v="1752" actId="1076"/>
          <ac:picMkLst>
            <pc:docMk/>
            <pc:sldMk cId="522004006" sldId="535"/>
            <ac:picMk id="4" creationId="{C7D0510C-791B-4F2E-8BD2-3E84342F99F4}"/>
          </ac:picMkLst>
        </pc:picChg>
      </pc:sldChg>
      <pc:sldChg chg="new del">
        <pc:chgData name="VŨ NGỌC QUANG" userId="23fcd8bb9e19aa0b" providerId="LiveId" clId="{8586FB2E-8ECA-440C-B154-13090F4C29C1}" dt="2021-12-15T13:26:49.635" v="1188" actId="47"/>
        <pc:sldMkLst>
          <pc:docMk/>
          <pc:sldMk cId="1189833004" sldId="535"/>
        </pc:sldMkLst>
      </pc:sldChg>
      <pc:sldChg chg="addSp delSp modSp new mod modAnim">
        <pc:chgData name="VŨ NGỌC QUANG" userId="23fcd8bb9e19aa0b" providerId="LiveId" clId="{8586FB2E-8ECA-440C-B154-13090F4C29C1}" dt="2021-12-15T16:24:24.697" v="1909" actId="1076"/>
        <pc:sldMkLst>
          <pc:docMk/>
          <pc:sldMk cId="367380817" sldId="536"/>
        </pc:sldMkLst>
        <pc:spChg chg="mod">
          <ac:chgData name="VŨ NGỌC QUANG" userId="23fcd8bb9e19aa0b" providerId="LiveId" clId="{8586FB2E-8ECA-440C-B154-13090F4C29C1}" dt="2021-12-15T16:20:08.496" v="1803" actId="1076"/>
          <ac:spMkLst>
            <pc:docMk/>
            <pc:sldMk cId="367380817" sldId="536"/>
            <ac:spMk id="3" creationId="{BC261CF7-EBC1-4A30-92F5-5F4775AA9D2B}"/>
          </ac:spMkLst>
        </pc:spChg>
        <pc:spChg chg="add mod">
          <ac:chgData name="VŨ NGỌC QUANG" userId="23fcd8bb9e19aa0b" providerId="LiveId" clId="{8586FB2E-8ECA-440C-B154-13090F4C29C1}" dt="2021-12-15T16:20:24.760" v="1807" actId="1076"/>
          <ac:spMkLst>
            <pc:docMk/>
            <pc:sldMk cId="367380817" sldId="536"/>
            <ac:spMk id="4" creationId="{630FEB9A-0720-4AB0-BD68-B817CB51127A}"/>
          </ac:spMkLst>
        </pc:spChg>
        <pc:spChg chg="add mod">
          <ac:chgData name="VŨ NGỌC QUANG" userId="23fcd8bb9e19aa0b" providerId="LiveId" clId="{8586FB2E-8ECA-440C-B154-13090F4C29C1}" dt="2021-12-15T16:20:13.088" v="1804" actId="1076"/>
          <ac:spMkLst>
            <pc:docMk/>
            <pc:sldMk cId="367380817" sldId="536"/>
            <ac:spMk id="5" creationId="{1682D07E-A1C3-426E-9720-71ED477C8B38}"/>
          </ac:spMkLst>
        </pc:spChg>
        <pc:spChg chg="add mod">
          <ac:chgData name="VŨ NGỌC QUANG" userId="23fcd8bb9e19aa0b" providerId="LiveId" clId="{8586FB2E-8ECA-440C-B154-13090F4C29C1}" dt="2021-12-15T16:20:21.855" v="1806" actId="1076"/>
          <ac:spMkLst>
            <pc:docMk/>
            <pc:sldMk cId="367380817" sldId="536"/>
            <ac:spMk id="6" creationId="{ED36ED22-E0FC-43C6-A795-1D2E84644CE9}"/>
          </ac:spMkLst>
        </pc:spChg>
        <pc:spChg chg="add mod">
          <ac:chgData name="VŨ NGỌC QUANG" userId="23fcd8bb9e19aa0b" providerId="LiveId" clId="{8586FB2E-8ECA-440C-B154-13090F4C29C1}" dt="2021-12-15T16:20:18.688" v="1805" actId="1076"/>
          <ac:spMkLst>
            <pc:docMk/>
            <pc:sldMk cId="367380817" sldId="536"/>
            <ac:spMk id="7" creationId="{72597FC1-A8B8-472B-8032-78F0DAF2E32F}"/>
          </ac:spMkLst>
        </pc:spChg>
        <pc:spChg chg="add del mod">
          <ac:chgData name="VŨ NGỌC QUANG" userId="23fcd8bb9e19aa0b" providerId="LiveId" clId="{8586FB2E-8ECA-440C-B154-13090F4C29C1}" dt="2021-12-15T16:20:45.252" v="1810" actId="21"/>
          <ac:spMkLst>
            <pc:docMk/>
            <pc:sldMk cId="367380817" sldId="536"/>
            <ac:spMk id="8" creationId="{8C7065E3-78B5-41FA-890F-709F2D6EE663}"/>
          </ac:spMkLst>
        </pc:spChg>
        <pc:spChg chg="add del mod">
          <ac:chgData name="VŨ NGỌC QUANG" userId="23fcd8bb9e19aa0b" providerId="LiveId" clId="{8586FB2E-8ECA-440C-B154-13090F4C29C1}" dt="2021-12-15T16:20:45.252" v="1810" actId="21"/>
          <ac:spMkLst>
            <pc:docMk/>
            <pc:sldMk cId="367380817" sldId="536"/>
            <ac:spMk id="9" creationId="{DE099027-1261-4F99-9E35-9DE3EF67943C}"/>
          </ac:spMkLst>
        </pc:spChg>
        <pc:spChg chg="add mod">
          <ac:chgData name="VŨ NGỌC QUANG" userId="23fcd8bb9e19aa0b" providerId="LiveId" clId="{8586FB2E-8ECA-440C-B154-13090F4C29C1}" dt="2021-12-15T16:20:56.641" v="1812" actId="1076"/>
          <ac:spMkLst>
            <pc:docMk/>
            <pc:sldMk cId="367380817" sldId="536"/>
            <ac:spMk id="10" creationId="{469459CB-F5BC-4708-A5AA-053C50BDF6DA}"/>
          </ac:spMkLst>
        </pc:spChg>
        <pc:spChg chg="add mod">
          <ac:chgData name="VŨ NGỌC QUANG" userId="23fcd8bb9e19aa0b" providerId="LiveId" clId="{8586FB2E-8ECA-440C-B154-13090F4C29C1}" dt="2021-12-15T16:20:56.641" v="1812" actId="1076"/>
          <ac:spMkLst>
            <pc:docMk/>
            <pc:sldMk cId="367380817" sldId="536"/>
            <ac:spMk id="11" creationId="{FEFB3B2F-2005-4805-BF52-8E2BEE4A3E80}"/>
          </ac:spMkLst>
        </pc:spChg>
        <pc:spChg chg="add mod">
          <ac:chgData name="VŨ NGỌC QUANG" userId="23fcd8bb9e19aa0b" providerId="LiveId" clId="{8586FB2E-8ECA-440C-B154-13090F4C29C1}" dt="2021-12-15T16:24:24.697" v="1909" actId="1076"/>
          <ac:spMkLst>
            <pc:docMk/>
            <pc:sldMk cId="367380817" sldId="536"/>
            <ac:spMk id="12" creationId="{61C3BEF7-CAC5-447D-8AA8-A82116B58F2D}"/>
          </ac:spMkLst>
        </pc:spChg>
        <pc:spChg chg="add mod">
          <ac:chgData name="VŨ NGỌC QUANG" userId="23fcd8bb9e19aa0b" providerId="LiveId" clId="{8586FB2E-8ECA-440C-B154-13090F4C29C1}" dt="2021-12-15T16:23:59.657" v="1904" actId="1076"/>
          <ac:spMkLst>
            <pc:docMk/>
            <pc:sldMk cId="367380817" sldId="536"/>
            <ac:spMk id="13" creationId="{CC6220E1-FF02-4C8B-B60A-B97F92B4CC6E}"/>
          </ac:spMkLst>
        </pc:spChg>
      </pc:sldChg>
      <pc:sldMasterChg chg="addSldLayout delSldLayout">
        <pc:chgData name="VŨ NGỌC QUANG" userId="23fcd8bb9e19aa0b" providerId="LiveId" clId="{8586FB2E-8ECA-440C-B154-13090F4C29C1}" dt="2021-12-13T03:45:01.872" v="311" actId="47"/>
        <pc:sldMasterMkLst>
          <pc:docMk/>
          <pc:sldMasterMk cId="0" sldId="2147483673"/>
        </pc:sldMasterMkLst>
        <pc:sldLayoutChg chg="add del">
          <pc:chgData name="VŨ NGỌC QUANG" userId="23fcd8bb9e19aa0b" providerId="LiveId" clId="{8586FB2E-8ECA-440C-B154-13090F4C29C1}" dt="2021-12-13T03:45:01.872" v="311" actId="47"/>
          <pc:sldLayoutMkLst>
            <pc:docMk/>
            <pc:sldMasterMk cId="0" sldId="2147483673"/>
            <pc:sldLayoutMk cId="0" sldId="214748365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a733b15289_0_149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 name="Google Shape;550;ga733b15289_0_149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9"/>
        <p:cNvGrpSpPr/>
        <p:nvPr/>
      </p:nvGrpSpPr>
      <p:grpSpPr>
        <a:xfrm>
          <a:off x="0" y="0"/>
          <a:ext cx="0" cy="0"/>
          <a:chOff x="0" y="0"/>
          <a:chExt cx="0" cy="0"/>
        </a:xfrm>
      </p:grpSpPr>
      <p:sp>
        <p:nvSpPr>
          <p:cNvPr id="2650" name="Google Shape;2650;gb45389a103_0_7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1" name="Google Shape;2651;gb45389a103_0_7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9512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9"/>
        <p:cNvGrpSpPr/>
        <p:nvPr/>
      </p:nvGrpSpPr>
      <p:grpSpPr>
        <a:xfrm>
          <a:off x="0" y="0"/>
          <a:ext cx="0" cy="0"/>
          <a:chOff x="0" y="0"/>
          <a:chExt cx="0" cy="0"/>
        </a:xfrm>
      </p:grpSpPr>
      <p:sp>
        <p:nvSpPr>
          <p:cNvPr id="2650" name="Google Shape;2650;gb45389a103_0_7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1" name="Google Shape;2651;gb45389a103_0_7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4107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g97bad8eefc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3" name="Google Shape;893;g97bad8eefc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9"/>
        <p:cNvGrpSpPr/>
        <p:nvPr/>
      </p:nvGrpSpPr>
      <p:grpSpPr>
        <a:xfrm>
          <a:off x="0" y="0"/>
          <a:ext cx="0" cy="0"/>
          <a:chOff x="0" y="0"/>
          <a:chExt cx="0" cy="0"/>
        </a:xfrm>
      </p:grpSpPr>
      <p:sp>
        <p:nvSpPr>
          <p:cNvPr id="2650" name="Google Shape;2650;gb45389a103_0_7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1" name="Google Shape;2651;gb45389a103_0_7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9755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5"/>
        <p:cNvGrpSpPr/>
        <p:nvPr/>
      </p:nvGrpSpPr>
      <p:grpSpPr>
        <a:xfrm>
          <a:off x="0" y="0"/>
          <a:ext cx="0" cy="0"/>
          <a:chOff x="0" y="0"/>
          <a:chExt cx="0" cy="0"/>
        </a:xfrm>
      </p:grpSpPr>
      <p:sp>
        <p:nvSpPr>
          <p:cNvPr id="1356" name="Google Shape;1356;g93d42c1dd5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7" name="Google Shape;1357;g93d42c1dd5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0699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97bad8eef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97bad8eef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572000" y="1361900"/>
            <a:ext cx="3854100" cy="20526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5200">
                <a:solidFill>
                  <a:schemeClr val="dk2"/>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4572100" y="3680050"/>
            <a:ext cx="3854100" cy="792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2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1" name="Google Shape;11;p2"/>
          <p:cNvGrpSpPr/>
          <p:nvPr/>
        </p:nvGrpSpPr>
        <p:grpSpPr>
          <a:xfrm>
            <a:off x="-50" y="0"/>
            <a:ext cx="9144004" cy="440873"/>
            <a:chOff x="-50" y="0"/>
            <a:chExt cx="9144004" cy="440873"/>
          </a:xfrm>
        </p:grpSpPr>
        <p:sp>
          <p:nvSpPr>
            <p:cNvPr id="12" name="Google Shape;12;p2"/>
            <p:cNvSpPr/>
            <p:nvPr/>
          </p:nvSpPr>
          <p:spPr>
            <a:xfrm>
              <a:off x="281354" y="62590"/>
              <a:ext cx="354935" cy="378283"/>
            </a:xfrm>
            <a:custGeom>
              <a:avLst/>
              <a:gdLst/>
              <a:ahLst/>
              <a:cxnLst/>
              <a:rect l="l" t="t" r="r" b="b"/>
              <a:pathLst>
                <a:path w="3618" h="3856" extrusionOk="0">
                  <a:moveTo>
                    <a:pt x="1" y="0"/>
                  </a:moveTo>
                  <a:lnTo>
                    <a:pt x="1809" y="3855"/>
                  </a:lnTo>
                  <a:lnTo>
                    <a:pt x="3618" y="0"/>
                  </a:ln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98747" y="62590"/>
              <a:ext cx="354935" cy="378283"/>
            </a:xfrm>
            <a:custGeom>
              <a:avLst/>
              <a:gdLst/>
              <a:ahLst/>
              <a:cxnLst/>
              <a:rect l="l" t="t" r="r" b="b"/>
              <a:pathLst>
                <a:path w="3618" h="3856" extrusionOk="0">
                  <a:moveTo>
                    <a:pt x="0" y="0"/>
                  </a:moveTo>
                  <a:lnTo>
                    <a:pt x="1809" y="3855"/>
                  </a:lnTo>
                  <a:lnTo>
                    <a:pt x="3617" y="0"/>
                  </a:lnTo>
                  <a:close/>
                </a:path>
              </a:pathLst>
            </a:custGeom>
            <a:solidFill>
              <a:srgbClr val="E94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316926" y="62590"/>
              <a:ext cx="354935" cy="378283"/>
            </a:xfrm>
            <a:custGeom>
              <a:avLst/>
              <a:gdLst/>
              <a:ahLst/>
              <a:cxnLst/>
              <a:rect l="l" t="t" r="r" b="b"/>
              <a:pathLst>
                <a:path w="3618" h="3856" extrusionOk="0">
                  <a:moveTo>
                    <a:pt x="1" y="0"/>
                  </a:moveTo>
                  <a:lnTo>
                    <a:pt x="1809" y="3855"/>
                  </a:lnTo>
                  <a:lnTo>
                    <a:pt x="3618" y="0"/>
                  </a:lnTo>
                  <a:close/>
                </a:path>
              </a:pathLst>
            </a:custGeom>
            <a:solidFill>
              <a:srgbClr val="B7B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834320" y="62590"/>
              <a:ext cx="354935" cy="378283"/>
            </a:xfrm>
            <a:custGeom>
              <a:avLst/>
              <a:gdLst/>
              <a:ahLst/>
              <a:cxnLst/>
              <a:rect l="l" t="t" r="r" b="b"/>
              <a:pathLst>
                <a:path w="3618" h="3856" extrusionOk="0">
                  <a:moveTo>
                    <a:pt x="0" y="0"/>
                  </a:moveTo>
                  <a:lnTo>
                    <a:pt x="1809" y="3855"/>
                  </a:lnTo>
                  <a:lnTo>
                    <a:pt x="361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351616" y="62590"/>
              <a:ext cx="354935" cy="378283"/>
            </a:xfrm>
            <a:custGeom>
              <a:avLst/>
              <a:gdLst/>
              <a:ahLst/>
              <a:cxnLst/>
              <a:rect l="l" t="t" r="r" b="b"/>
              <a:pathLst>
                <a:path w="3618" h="3856" extrusionOk="0">
                  <a:moveTo>
                    <a:pt x="0" y="0"/>
                  </a:moveTo>
                  <a:lnTo>
                    <a:pt x="1809" y="3855"/>
                  </a:lnTo>
                  <a:lnTo>
                    <a:pt x="36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869893" y="62590"/>
              <a:ext cx="353954" cy="378283"/>
            </a:xfrm>
            <a:custGeom>
              <a:avLst/>
              <a:gdLst/>
              <a:ahLst/>
              <a:cxnLst/>
              <a:rect l="l" t="t" r="r" b="b"/>
              <a:pathLst>
                <a:path w="3608" h="3856" extrusionOk="0">
                  <a:moveTo>
                    <a:pt x="0" y="0"/>
                  </a:moveTo>
                  <a:lnTo>
                    <a:pt x="1799" y="3855"/>
                  </a:lnTo>
                  <a:lnTo>
                    <a:pt x="36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387188" y="62590"/>
              <a:ext cx="354935" cy="378283"/>
            </a:xfrm>
            <a:custGeom>
              <a:avLst/>
              <a:gdLst/>
              <a:ahLst/>
              <a:cxnLst/>
              <a:rect l="l" t="t" r="r" b="b"/>
              <a:pathLst>
                <a:path w="3618" h="3856" extrusionOk="0">
                  <a:moveTo>
                    <a:pt x="0" y="0"/>
                  </a:moveTo>
                  <a:lnTo>
                    <a:pt x="1809" y="3855"/>
                  </a:lnTo>
                  <a:lnTo>
                    <a:pt x="36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904484" y="62590"/>
              <a:ext cx="354935" cy="378283"/>
            </a:xfrm>
            <a:custGeom>
              <a:avLst/>
              <a:gdLst/>
              <a:ahLst/>
              <a:cxnLst/>
              <a:rect l="l" t="t" r="r" b="b"/>
              <a:pathLst>
                <a:path w="3618" h="3856" extrusionOk="0">
                  <a:moveTo>
                    <a:pt x="1" y="0"/>
                  </a:moveTo>
                  <a:lnTo>
                    <a:pt x="1809" y="3855"/>
                  </a:lnTo>
                  <a:lnTo>
                    <a:pt x="361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421780" y="62590"/>
              <a:ext cx="354935" cy="378283"/>
            </a:xfrm>
            <a:custGeom>
              <a:avLst/>
              <a:gdLst/>
              <a:ahLst/>
              <a:cxnLst/>
              <a:rect l="l" t="t" r="r" b="b"/>
              <a:pathLst>
                <a:path w="3618" h="3856" extrusionOk="0">
                  <a:moveTo>
                    <a:pt x="1" y="0"/>
                  </a:moveTo>
                  <a:lnTo>
                    <a:pt x="1809" y="3855"/>
                  </a:lnTo>
                  <a:lnTo>
                    <a:pt x="361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940057" y="62590"/>
              <a:ext cx="354935" cy="378283"/>
            </a:xfrm>
            <a:custGeom>
              <a:avLst/>
              <a:gdLst/>
              <a:ahLst/>
              <a:cxnLst/>
              <a:rect l="l" t="t" r="r" b="b"/>
              <a:pathLst>
                <a:path w="3618" h="3856" extrusionOk="0">
                  <a:moveTo>
                    <a:pt x="1" y="0"/>
                  </a:moveTo>
                  <a:lnTo>
                    <a:pt x="1809" y="3855"/>
                  </a:lnTo>
                  <a:lnTo>
                    <a:pt x="36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457352" y="62590"/>
              <a:ext cx="354935" cy="378283"/>
            </a:xfrm>
            <a:custGeom>
              <a:avLst/>
              <a:gdLst/>
              <a:ahLst/>
              <a:cxnLst/>
              <a:rect l="l" t="t" r="r" b="b"/>
              <a:pathLst>
                <a:path w="3618" h="3856" extrusionOk="0">
                  <a:moveTo>
                    <a:pt x="1" y="0"/>
                  </a:moveTo>
                  <a:lnTo>
                    <a:pt x="1809" y="3855"/>
                  </a:lnTo>
                  <a:lnTo>
                    <a:pt x="36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0" y="0"/>
              <a:ext cx="9144004" cy="62675"/>
            </a:xfrm>
            <a:custGeom>
              <a:avLst/>
              <a:gdLst/>
              <a:ahLst/>
              <a:cxnLst/>
              <a:rect l="l" t="t" r="r" b="b"/>
              <a:pathLst>
                <a:path w="58321" h="639" extrusionOk="0">
                  <a:moveTo>
                    <a:pt x="1" y="1"/>
                  </a:moveTo>
                  <a:lnTo>
                    <a:pt x="1" y="638"/>
                  </a:lnTo>
                  <a:lnTo>
                    <a:pt x="58321" y="638"/>
                  </a:lnTo>
                  <a:lnTo>
                    <a:pt x="58321" y="1"/>
                  </a:ln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920154" y="62590"/>
              <a:ext cx="354935" cy="378283"/>
            </a:xfrm>
            <a:custGeom>
              <a:avLst/>
              <a:gdLst/>
              <a:ahLst/>
              <a:cxnLst/>
              <a:rect l="l" t="t" r="r" b="b"/>
              <a:pathLst>
                <a:path w="3618" h="3856" extrusionOk="0">
                  <a:moveTo>
                    <a:pt x="1" y="0"/>
                  </a:moveTo>
                  <a:lnTo>
                    <a:pt x="1809" y="3855"/>
                  </a:lnTo>
                  <a:lnTo>
                    <a:pt x="361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437547" y="62590"/>
              <a:ext cx="354935" cy="378283"/>
            </a:xfrm>
            <a:custGeom>
              <a:avLst/>
              <a:gdLst/>
              <a:ahLst/>
              <a:cxnLst/>
              <a:rect l="l" t="t" r="r" b="b"/>
              <a:pathLst>
                <a:path w="3618" h="3856" extrusionOk="0">
                  <a:moveTo>
                    <a:pt x="0" y="0"/>
                  </a:moveTo>
                  <a:lnTo>
                    <a:pt x="1809" y="3855"/>
                  </a:lnTo>
                  <a:lnTo>
                    <a:pt x="36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6955726" y="62590"/>
              <a:ext cx="354935" cy="378283"/>
            </a:xfrm>
            <a:custGeom>
              <a:avLst/>
              <a:gdLst/>
              <a:ahLst/>
              <a:cxnLst/>
              <a:rect l="l" t="t" r="r" b="b"/>
              <a:pathLst>
                <a:path w="3618" h="3856" extrusionOk="0">
                  <a:moveTo>
                    <a:pt x="1" y="0"/>
                  </a:moveTo>
                  <a:lnTo>
                    <a:pt x="1809" y="3855"/>
                  </a:lnTo>
                  <a:lnTo>
                    <a:pt x="36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7473120" y="62590"/>
              <a:ext cx="354935" cy="378283"/>
            </a:xfrm>
            <a:custGeom>
              <a:avLst/>
              <a:gdLst/>
              <a:ahLst/>
              <a:cxnLst/>
              <a:rect l="l" t="t" r="r" b="b"/>
              <a:pathLst>
                <a:path w="3618" h="3856" extrusionOk="0">
                  <a:moveTo>
                    <a:pt x="0" y="0"/>
                  </a:moveTo>
                  <a:lnTo>
                    <a:pt x="1809" y="3855"/>
                  </a:lnTo>
                  <a:lnTo>
                    <a:pt x="36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990416" y="62590"/>
              <a:ext cx="354935" cy="378283"/>
            </a:xfrm>
            <a:custGeom>
              <a:avLst/>
              <a:gdLst/>
              <a:ahLst/>
              <a:cxnLst/>
              <a:rect l="l" t="t" r="r" b="b"/>
              <a:pathLst>
                <a:path w="3618" h="3856" extrusionOk="0">
                  <a:moveTo>
                    <a:pt x="0" y="0"/>
                  </a:moveTo>
                  <a:lnTo>
                    <a:pt x="1809" y="3855"/>
                  </a:lnTo>
                  <a:lnTo>
                    <a:pt x="361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8508693" y="62590"/>
              <a:ext cx="353954" cy="378283"/>
            </a:xfrm>
            <a:custGeom>
              <a:avLst/>
              <a:gdLst/>
              <a:ahLst/>
              <a:cxnLst/>
              <a:rect l="l" t="t" r="r" b="b"/>
              <a:pathLst>
                <a:path w="3608" h="3856" extrusionOk="0">
                  <a:moveTo>
                    <a:pt x="0" y="0"/>
                  </a:moveTo>
                  <a:lnTo>
                    <a:pt x="1799" y="3855"/>
                  </a:lnTo>
                  <a:lnTo>
                    <a:pt x="360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8"/>
            <a:ext cx="7772400" cy="1021556"/>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125"/>
            </a:lvl1pPr>
            <a:lvl2pPr marL="257169" indent="0">
              <a:buNone/>
              <a:defRPr sz="1013"/>
            </a:lvl2pPr>
            <a:lvl3pPr marL="514337" indent="0">
              <a:buNone/>
              <a:defRPr sz="900"/>
            </a:lvl3pPr>
            <a:lvl4pPr marL="771506" indent="0">
              <a:buNone/>
              <a:defRPr sz="788"/>
            </a:lvl4pPr>
            <a:lvl5pPr marL="1028675" indent="0">
              <a:buNone/>
              <a:defRPr sz="788"/>
            </a:lvl5pPr>
            <a:lvl6pPr marL="1285843" indent="0">
              <a:buNone/>
              <a:defRPr sz="788"/>
            </a:lvl6pPr>
            <a:lvl7pPr marL="1543011" indent="0">
              <a:buNone/>
              <a:defRPr sz="788"/>
            </a:lvl7pPr>
            <a:lvl8pPr marL="1800180" indent="0">
              <a:buNone/>
              <a:defRPr sz="788"/>
            </a:lvl8pPr>
            <a:lvl9pPr marL="2057349" indent="0">
              <a:buNone/>
              <a:defRPr sz="788"/>
            </a:lvl9pPr>
          </a:lstStyle>
          <a:p>
            <a:pPr lvl="0"/>
            <a:r>
              <a:rPr lang="en-US"/>
              <a:t>Click to edit Master text styles</a:t>
            </a:r>
          </a:p>
        </p:txBody>
      </p:sp>
      <p:sp>
        <p:nvSpPr>
          <p:cNvPr id="4" name="Rectangle 4">
            <a:extLst>
              <a:ext uri="{FF2B5EF4-FFF2-40B4-BE49-F238E27FC236}">
                <a16:creationId xmlns:a16="http://schemas.microsoft.com/office/drawing/2014/main" id="{98884D71-0017-4646-8E8C-F8268278DB7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4280A05-9CF8-48B2-9A05-A4D2EF42296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F9931E6-F520-424B-AB36-B95544728D8B}"/>
              </a:ext>
            </a:extLst>
          </p:cNvPr>
          <p:cNvSpPr>
            <a:spLocks noGrp="1" noChangeArrowheads="1"/>
          </p:cNvSpPr>
          <p:nvPr>
            <p:ph type="sldNum" sz="quarter" idx="12"/>
          </p:nvPr>
        </p:nvSpPr>
        <p:spPr>
          <a:ln/>
        </p:spPr>
        <p:txBody>
          <a:bodyPr/>
          <a:lstStyle>
            <a:lvl1pPr>
              <a:defRPr/>
            </a:lvl1pPr>
          </a:lstStyle>
          <a:p>
            <a:fld id="{3084EC8A-135A-4465-8DCD-45543FF4DB5C}" type="slidenum">
              <a:rPr lang="en-US" altLang="en-US"/>
              <a:pPr/>
              <a:t>‹#›</a:t>
            </a:fld>
            <a:endParaRPr lang="en-US" altLang="en-US"/>
          </a:p>
        </p:txBody>
      </p:sp>
    </p:spTree>
    <p:extLst>
      <p:ext uri="{BB962C8B-B14F-4D97-AF65-F5344CB8AC3E}">
        <p14:creationId xmlns:p14="http://schemas.microsoft.com/office/powerpoint/2010/main" val="251766527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3"/>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3"/>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5336990-C9E0-4480-9D2E-BD80626275E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8E4ABBD-1144-49DF-875E-D7CD960F99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53C8522-F274-41AB-93BF-724947F1B744}"/>
              </a:ext>
            </a:extLst>
          </p:cNvPr>
          <p:cNvSpPr>
            <a:spLocks noGrp="1" noChangeArrowheads="1"/>
          </p:cNvSpPr>
          <p:nvPr>
            <p:ph type="sldNum" sz="quarter" idx="12"/>
          </p:nvPr>
        </p:nvSpPr>
        <p:spPr>
          <a:ln/>
        </p:spPr>
        <p:txBody>
          <a:bodyPr/>
          <a:lstStyle>
            <a:lvl1pPr>
              <a:defRPr/>
            </a:lvl1pPr>
          </a:lstStyle>
          <a:p>
            <a:fld id="{32BA5D17-D293-48A4-8677-74BB97F29523}" type="slidenum">
              <a:rPr lang="en-US" altLang="en-US"/>
              <a:pPr/>
              <a:t>‹#›</a:t>
            </a:fld>
            <a:endParaRPr lang="en-US" altLang="en-US"/>
          </a:p>
        </p:txBody>
      </p:sp>
    </p:spTree>
    <p:extLst>
      <p:ext uri="{BB962C8B-B14F-4D97-AF65-F5344CB8AC3E}">
        <p14:creationId xmlns:p14="http://schemas.microsoft.com/office/powerpoint/2010/main" val="2472839993"/>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7"/>
            <a:ext cx="4040188" cy="479822"/>
          </a:xfrm>
        </p:spPr>
        <p:txBody>
          <a:bodyPr anchor="b"/>
          <a:lstStyle>
            <a:lvl1pPr marL="0" indent="0">
              <a:buNone/>
              <a:defRPr sz="1350" b="1"/>
            </a:lvl1pPr>
            <a:lvl2pPr marL="257169" indent="0">
              <a:buNone/>
              <a:defRPr sz="1125" b="1"/>
            </a:lvl2pPr>
            <a:lvl3pPr marL="514337" indent="0">
              <a:buNone/>
              <a:defRPr sz="1013" b="1"/>
            </a:lvl3pPr>
            <a:lvl4pPr marL="771506" indent="0">
              <a:buNone/>
              <a:defRPr sz="900" b="1"/>
            </a:lvl4pPr>
            <a:lvl5pPr marL="1028675" indent="0">
              <a:buNone/>
              <a:defRPr sz="900" b="1"/>
            </a:lvl5pPr>
            <a:lvl6pPr marL="1285843" indent="0">
              <a:buNone/>
              <a:defRPr sz="900" b="1"/>
            </a:lvl6pPr>
            <a:lvl7pPr marL="1543011" indent="0">
              <a:buNone/>
              <a:defRPr sz="900" b="1"/>
            </a:lvl7pPr>
            <a:lvl8pPr marL="1800180" indent="0">
              <a:buNone/>
              <a:defRPr sz="900" b="1"/>
            </a:lvl8pPr>
            <a:lvl9pPr marL="2057349" indent="0">
              <a:buNone/>
              <a:defRPr sz="9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7"/>
            <a:ext cx="4041775" cy="479822"/>
          </a:xfrm>
        </p:spPr>
        <p:txBody>
          <a:bodyPr anchor="b"/>
          <a:lstStyle>
            <a:lvl1pPr marL="0" indent="0">
              <a:buNone/>
              <a:defRPr sz="1350" b="1"/>
            </a:lvl1pPr>
            <a:lvl2pPr marL="257169" indent="0">
              <a:buNone/>
              <a:defRPr sz="1125" b="1"/>
            </a:lvl2pPr>
            <a:lvl3pPr marL="514337" indent="0">
              <a:buNone/>
              <a:defRPr sz="1013" b="1"/>
            </a:lvl3pPr>
            <a:lvl4pPr marL="771506" indent="0">
              <a:buNone/>
              <a:defRPr sz="900" b="1"/>
            </a:lvl4pPr>
            <a:lvl5pPr marL="1028675" indent="0">
              <a:buNone/>
              <a:defRPr sz="900" b="1"/>
            </a:lvl5pPr>
            <a:lvl6pPr marL="1285843" indent="0">
              <a:buNone/>
              <a:defRPr sz="900" b="1"/>
            </a:lvl6pPr>
            <a:lvl7pPr marL="1543011" indent="0">
              <a:buNone/>
              <a:defRPr sz="900" b="1"/>
            </a:lvl7pPr>
            <a:lvl8pPr marL="1800180" indent="0">
              <a:buNone/>
              <a:defRPr sz="900" b="1"/>
            </a:lvl8pPr>
            <a:lvl9pPr marL="2057349"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2C97416-4663-4D14-807D-BEF63442D16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9C022F0-F95B-4F9B-988E-4F72DA3584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7005DAF-FC90-4101-8397-E99D8F47AE78}"/>
              </a:ext>
            </a:extLst>
          </p:cNvPr>
          <p:cNvSpPr>
            <a:spLocks noGrp="1" noChangeArrowheads="1"/>
          </p:cNvSpPr>
          <p:nvPr>
            <p:ph type="sldNum" sz="quarter" idx="12"/>
          </p:nvPr>
        </p:nvSpPr>
        <p:spPr>
          <a:ln/>
        </p:spPr>
        <p:txBody>
          <a:bodyPr/>
          <a:lstStyle>
            <a:lvl1pPr>
              <a:defRPr/>
            </a:lvl1pPr>
          </a:lstStyle>
          <a:p>
            <a:fld id="{D18C71D2-D7B4-409E-9B33-77F45CDEC77C}" type="slidenum">
              <a:rPr lang="en-US" altLang="en-US"/>
              <a:pPr/>
              <a:t>‹#›</a:t>
            </a:fld>
            <a:endParaRPr lang="en-US" altLang="en-US"/>
          </a:p>
        </p:txBody>
      </p:sp>
    </p:spTree>
    <p:extLst>
      <p:ext uri="{BB962C8B-B14F-4D97-AF65-F5344CB8AC3E}">
        <p14:creationId xmlns:p14="http://schemas.microsoft.com/office/powerpoint/2010/main" val="347729410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1BB28C5-AF96-47C0-B1B4-998B9F42EB3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50CC6D7-4DB5-4A05-9F55-D6BB4E84D0D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4181A4C-31E3-496D-A03B-824A08E3C0CA}"/>
              </a:ext>
            </a:extLst>
          </p:cNvPr>
          <p:cNvSpPr>
            <a:spLocks noGrp="1" noChangeArrowheads="1"/>
          </p:cNvSpPr>
          <p:nvPr>
            <p:ph type="sldNum" sz="quarter" idx="12"/>
          </p:nvPr>
        </p:nvSpPr>
        <p:spPr>
          <a:ln/>
        </p:spPr>
        <p:txBody>
          <a:bodyPr/>
          <a:lstStyle>
            <a:lvl1pPr>
              <a:defRPr/>
            </a:lvl1pPr>
          </a:lstStyle>
          <a:p>
            <a:fld id="{FC1F94E4-2A8A-4F0E-95B7-5CB3B16016ED}" type="slidenum">
              <a:rPr lang="en-US" altLang="en-US"/>
              <a:pPr/>
              <a:t>‹#›</a:t>
            </a:fld>
            <a:endParaRPr lang="en-US" altLang="en-US"/>
          </a:p>
        </p:txBody>
      </p:sp>
    </p:spTree>
    <p:extLst>
      <p:ext uri="{BB962C8B-B14F-4D97-AF65-F5344CB8AC3E}">
        <p14:creationId xmlns:p14="http://schemas.microsoft.com/office/powerpoint/2010/main" val="332936355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43B7252-D199-41A0-897B-67F78B23394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2D6E000-47B0-4793-AC55-DA437CA6EE3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88769A38-72F6-4069-B0C0-F8831D944CE8}"/>
              </a:ext>
            </a:extLst>
          </p:cNvPr>
          <p:cNvSpPr>
            <a:spLocks noGrp="1" noChangeArrowheads="1"/>
          </p:cNvSpPr>
          <p:nvPr>
            <p:ph type="sldNum" sz="quarter" idx="12"/>
          </p:nvPr>
        </p:nvSpPr>
        <p:spPr>
          <a:ln/>
        </p:spPr>
        <p:txBody>
          <a:bodyPr/>
          <a:lstStyle>
            <a:lvl1pPr>
              <a:defRPr/>
            </a:lvl1pPr>
          </a:lstStyle>
          <a:p>
            <a:fld id="{FEFE2EF4-EE17-4A18-8DEA-21C871B11BB9}" type="slidenum">
              <a:rPr lang="en-US" altLang="en-US"/>
              <a:pPr/>
              <a:t>‹#›</a:t>
            </a:fld>
            <a:endParaRPr lang="en-US" altLang="en-US"/>
          </a:p>
        </p:txBody>
      </p:sp>
    </p:spTree>
    <p:extLst>
      <p:ext uri="{BB962C8B-B14F-4D97-AF65-F5344CB8AC3E}">
        <p14:creationId xmlns:p14="http://schemas.microsoft.com/office/powerpoint/2010/main" val="42718197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9"/>
            <a:ext cx="3008313" cy="871538"/>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050" y="204791"/>
            <a:ext cx="5111750" cy="438983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8"/>
            <a:ext cx="3008313" cy="3518297"/>
          </a:xfrm>
        </p:spPr>
        <p:txBody>
          <a:bodyPr/>
          <a:lstStyle>
            <a:lvl1pPr marL="0" indent="0">
              <a:buNone/>
              <a:defRPr sz="788"/>
            </a:lvl1pPr>
            <a:lvl2pPr marL="257169" indent="0">
              <a:buNone/>
              <a:defRPr sz="675"/>
            </a:lvl2pPr>
            <a:lvl3pPr marL="514337" indent="0">
              <a:buNone/>
              <a:defRPr sz="563"/>
            </a:lvl3pPr>
            <a:lvl4pPr marL="771506" indent="0">
              <a:buNone/>
              <a:defRPr sz="506"/>
            </a:lvl4pPr>
            <a:lvl5pPr marL="1028675" indent="0">
              <a:buNone/>
              <a:defRPr sz="506"/>
            </a:lvl5pPr>
            <a:lvl6pPr marL="1285843" indent="0">
              <a:buNone/>
              <a:defRPr sz="506"/>
            </a:lvl6pPr>
            <a:lvl7pPr marL="1543011" indent="0">
              <a:buNone/>
              <a:defRPr sz="506"/>
            </a:lvl7pPr>
            <a:lvl8pPr marL="1800180" indent="0">
              <a:buNone/>
              <a:defRPr sz="506"/>
            </a:lvl8pPr>
            <a:lvl9pPr marL="2057349" indent="0">
              <a:buNone/>
              <a:defRPr sz="506"/>
            </a:lvl9pPr>
          </a:lstStyle>
          <a:p>
            <a:pPr lvl="0"/>
            <a:r>
              <a:rPr lang="en-US"/>
              <a:t>Click to edit Master text styles</a:t>
            </a:r>
          </a:p>
        </p:txBody>
      </p:sp>
      <p:sp>
        <p:nvSpPr>
          <p:cNvPr id="5" name="Rectangle 4">
            <a:extLst>
              <a:ext uri="{FF2B5EF4-FFF2-40B4-BE49-F238E27FC236}">
                <a16:creationId xmlns:a16="http://schemas.microsoft.com/office/drawing/2014/main" id="{8D6BB8EC-76F8-463E-83AC-7D96F15B407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4AA93D0-BC72-41AB-B20B-FDDDBFD5582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D572D16-B808-48D9-BC39-B88532C0581B}"/>
              </a:ext>
            </a:extLst>
          </p:cNvPr>
          <p:cNvSpPr>
            <a:spLocks noGrp="1" noChangeArrowheads="1"/>
          </p:cNvSpPr>
          <p:nvPr>
            <p:ph type="sldNum" sz="quarter" idx="12"/>
          </p:nvPr>
        </p:nvSpPr>
        <p:spPr>
          <a:ln/>
        </p:spPr>
        <p:txBody>
          <a:bodyPr/>
          <a:lstStyle>
            <a:lvl1pPr>
              <a:defRPr/>
            </a:lvl1pPr>
          </a:lstStyle>
          <a:p>
            <a:fld id="{B04AE444-0829-4D8B-B45E-FA3DEC920537}" type="slidenum">
              <a:rPr lang="en-US" altLang="en-US"/>
              <a:pPr/>
              <a:t>‹#›</a:t>
            </a:fld>
            <a:endParaRPr lang="en-US" altLang="en-US"/>
          </a:p>
        </p:txBody>
      </p:sp>
    </p:spTree>
    <p:extLst>
      <p:ext uri="{BB962C8B-B14F-4D97-AF65-F5344CB8AC3E}">
        <p14:creationId xmlns:p14="http://schemas.microsoft.com/office/powerpoint/2010/main" val="2125679938"/>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2"/>
            <a:ext cx="5486400" cy="425054"/>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1800"/>
            </a:lvl1pPr>
            <a:lvl2pPr marL="257169" indent="0">
              <a:buNone/>
              <a:defRPr sz="1575"/>
            </a:lvl2pPr>
            <a:lvl3pPr marL="514337" indent="0">
              <a:buNone/>
              <a:defRPr sz="1350"/>
            </a:lvl3pPr>
            <a:lvl4pPr marL="771506" indent="0">
              <a:buNone/>
              <a:defRPr sz="1125"/>
            </a:lvl4pPr>
            <a:lvl5pPr marL="1028675" indent="0">
              <a:buNone/>
              <a:defRPr sz="1125"/>
            </a:lvl5pPr>
            <a:lvl6pPr marL="1285843" indent="0">
              <a:buNone/>
              <a:defRPr sz="1125"/>
            </a:lvl6pPr>
            <a:lvl7pPr marL="1543011" indent="0">
              <a:buNone/>
              <a:defRPr sz="1125"/>
            </a:lvl7pPr>
            <a:lvl8pPr marL="1800180" indent="0">
              <a:buNone/>
              <a:defRPr sz="1125"/>
            </a:lvl8pPr>
            <a:lvl9pPr marL="2057349" indent="0">
              <a:buNone/>
              <a:defRPr sz="1125"/>
            </a:lvl9pPr>
          </a:lstStyle>
          <a:p>
            <a:pPr lvl="0"/>
            <a:endParaRPr lang="en-US" noProof="0"/>
          </a:p>
        </p:txBody>
      </p:sp>
      <p:sp>
        <p:nvSpPr>
          <p:cNvPr id="4" name="Text Placeholder 3"/>
          <p:cNvSpPr>
            <a:spLocks noGrp="1"/>
          </p:cNvSpPr>
          <p:nvPr>
            <p:ph type="body" sz="half" idx="2"/>
          </p:nvPr>
        </p:nvSpPr>
        <p:spPr>
          <a:xfrm>
            <a:off x="1792288" y="4025506"/>
            <a:ext cx="5486400" cy="603647"/>
          </a:xfrm>
        </p:spPr>
        <p:txBody>
          <a:bodyPr/>
          <a:lstStyle>
            <a:lvl1pPr marL="0" indent="0">
              <a:buNone/>
              <a:defRPr sz="788"/>
            </a:lvl1pPr>
            <a:lvl2pPr marL="257169" indent="0">
              <a:buNone/>
              <a:defRPr sz="675"/>
            </a:lvl2pPr>
            <a:lvl3pPr marL="514337" indent="0">
              <a:buNone/>
              <a:defRPr sz="563"/>
            </a:lvl3pPr>
            <a:lvl4pPr marL="771506" indent="0">
              <a:buNone/>
              <a:defRPr sz="506"/>
            </a:lvl4pPr>
            <a:lvl5pPr marL="1028675" indent="0">
              <a:buNone/>
              <a:defRPr sz="506"/>
            </a:lvl5pPr>
            <a:lvl6pPr marL="1285843" indent="0">
              <a:buNone/>
              <a:defRPr sz="506"/>
            </a:lvl6pPr>
            <a:lvl7pPr marL="1543011" indent="0">
              <a:buNone/>
              <a:defRPr sz="506"/>
            </a:lvl7pPr>
            <a:lvl8pPr marL="1800180" indent="0">
              <a:buNone/>
              <a:defRPr sz="506"/>
            </a:lvl8pPr>
            <a:lvl9pPr marL="2057349" indent="0">
              <a:buNone/>
              <a:defRPr sz="506"/>
            </a:lvl9pPr>
          </a:lstStyle>
          <a:p>
            <a:pPr lvl="0"/>
            <a:r>
              <a:rPr lang="en-US"/>
              <a:t>Click to edit Master text styles</a:t>
            </a:r>
          </a:p>
        </p:txBody>
      </p:sp>
      <p:sp>
        <p:nvSpPr>
          <p:cNvPr id="5" name="Rectangle 4">
            <a:extLst>
              <a:ext uri="{FF2B5EF4-FFF2-40B4-BE49-F238E27FC236}">
                <a16:creationId xmlns:a16="http://schemas.microsoft.com/office/drawing/2014/main" id="{3A151834-6C39-4C7D-A197-400FC0D1E53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91F703C-979C-468C-A153-92360C8EB74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8E6D118-ACE9-4D4D-9AC2-3FC5CBE8CBDF}"/>
              </a:ext>
            </a:extLst>
          </p:cNvPr>
          <p:cNvSpPr>
            <a:spLocks noGrp="1" noChangeArrowheads="1"/>
          </p:cNvSpPr>
          <p:nvPr>
            <p:ph type="sldNum" sz="quarter" idx="12"/>
          </p:nvPr>
        </p:nvSpPr>
        <p:spPr>
          <a:ln/>
        </p:spPr>
        <p:txBody>
          <a:bodyPr/>
          <a:lstStyle>
            <a:lvl1pPr>
              <a:defRPr/>
            </a:lvl1pPr>
          </a:lstStyle>
          <a:p>
            <a:fld id="{0420B48F-42C7-4B0E-B60A-E6BE27752355}" type="slidenum">
              <a:rPr lang="en-US" altLang="en-US"/>
              <a:pPr/>
              <a:t>‹#›</a:t>
            </a:fld>
            <a:endParaRPr lang="en-US" altLang="en-US"/>
          </a:p>
        </p:txBody>
      </p:sp>
    </p:spTree>
    <p:extLst>
      <p:ext uri="{BB962C8B-B14F-4D97-AF65-F5344CB8AC3E}">
        <p14:creationId xmlns:p14="http://schemas.microsoft.com/office/powerpoint/2010/main" val="815019488"/>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27B2B6F-AB1F-436E-BC82-CDDFB3313A9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89B0ED3-9771-4C3B-9D91-57C1ED477F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7CDF97C-5BAB-4CCF-B3AB-F94313E115AB}"/>
              </a:ext>
            </a:extLst>
          </p:cNvPr>
          <p:cNvSpPr>
            <a:spLocks noGrp="1" noChangeArrowheads="1"/>
          </p:cNvSpPr>
          <p:nvPr>
            <p:ph type="sldNum" sz="quarter" idx="12"/>
          </p:nvPr>
        </p:nvSpPr>
        <p:spPr>
          <a:ln/>
        </p:spPr>
        <p:txBody>
          <a:bodyPr/>
          <a:lstStyle>
            <a:lvl1pPr>
              <a:defRPr/>
            </a:lvl1pPr>
          </a:lstStyle>
          <a:p>
            <a:fld id="{9AD7EB8A-E4C7-4F69-A313-994EC533C5CB}" type="slidenum">
              <a:rPr lang="en-US" altLang="en-US"/>
              <a:pPr/>
              <a:t>‹#›</a:t>
            </a:fld>
            <a:endParaRPr lang="en-US" altLang="en-US"/>
          </a:p>
        </p:txBody>
      </p:sp>
    </p:spTree>
    <p:extLst>
      <p:ext uri="{BB962C8B-B14F-4D97-AF65-F5344CB8AC3E}">
        <p14:creationId xmlns:p14="http://schemas.microsoft.com/office/powerpoint/2010/main" val="33576362"/>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1"/>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1"/>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510FC10-E37A-4289-ADD5-6D6D96CB058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1E81244-CEC7-404F-B9F9-12E352DCE4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02F7F4A-C521-4BB0-B8D8-D5BCEDB75C61}"/>
              </a:ext>
            </a:extLst>
          </p:cNvPr>
          <p:cNvSpPr>
            <a:spLocks noGrp="1" noChangeArrowheads="1"/>
          </p:cNvSpPr>
          <p:nvPr>
            <p:ph type="sldNum" sz="quarter" idx="12"/>
          </p:nvPr>
        </p:nvSpPr>
        <p:spPr>
          <a:ln/>
        </p:spPr>
        <p:txBody>
          <a:bodyPr/>
          <a:lstStyle>
            <a:lvl1pPr>
              <a:defRPr/>
            </a:lvl1pPr>
          </a:lstStyle>
          <a:p>
            <a:fld id="{5548D9BE-6C1E-4553-AECA-CBF700392851}" type="slidenum">
              <a:rPr lang="en-US" altLang="en-US"/>
              <a:pPr/>
              <a:t>‹#›</a:t>
            </a:fld>
            <a:endParaRPr lang="en-US" altLang="en-US"/>
          </a:p>
        </p:txBody>
      </p:sp>
    </p:spTree>
    <p:extLst>
      <p:ext uri="{BB962C8B-B14F-4D97-AF65-F5344CB8AC3E}">
        <p14:creationId xmlns:p14="http://schemas.microsoft.com/office/powerpoint/2010/main" val="156439032"/>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1"/>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55F3A9E7-5463-4A59-8A81-DDC4B41CC67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2A1D3D1-8A81-4EDB-998F-0F44BD17E8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07310C0-B200-4CC3-B1B2-112DB5EF76AB}"/>
              </a:ext>
            </a:extLst>
          </p:cNvPr>
          <p:cNvSpPr>
            <a:spLocks noGrp="1" noChangeArrowheads="1"/>
          </p:cNvSpPr>
          <p:nvPr>
            <p:ph type="sldNum" sz="quarter" idx="12"/>
          </p:nvPr>
        </p:nvSpPr>
        <p:spPr>
          <a:ln/>
        </p:spPr>
        <p:txBody>
          <a:bodyPr/>
          <a:lstStyle>
            <a:lvl1pPr>
              <a:defRPr/>
            </a:lvl1pPr>
          </a:lstStyle>
          <a:p>
            <a:fld id="{59A4A4BA-C7EF-43F6-AF05-EFC0E4311C0D}" type="slidenum">
              <a:rPr lang="en-US" altLang="en-US"/>
              <a:pPr/>
              <a:t>‹#›</a:t>
            </a:fld>
            <a:endParaRPr lang="en-US" altLang="en-US"/>
          </a:p>
        </p:txBody>
      </p:sp>
    </p:spTree>
    <p:extLst>
      <p:ext uri="{BB962C8B-B14F-4D97-AF65-F5344CB8AC3E}">
        <p14:creationId xmlns:p14="http://schemas.microsoft.com/office/powerpoint/2010/main" val="137963035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1"/>
        <p:cNvGrpSpPr/>
        <p:nvPr/>
      </p:nvGrpSpPr>
      <p:grpSpPr>
        <a:xfrm>
          <a:off x="0" y="0"/>
          <a:ext cx="0" cy="0"/>
          <a:chOff x="0" y="0"/>
          <a:chExt cx="0" cy="0"/>
        </a:xfrm>
      </p:grpSpPr>
      <p:sp>
        <p:nvSpPr>
          <p:cNvPr id="82" name="Google Shape;82;p6"/>
          <p:cNvSpPr txBox="1">
            <a:spLocks noGrp="1"/>
          </p:cNvSpPr>
          <p:nvPr>
            <p:ph type="title"/>
          </p:nvPr>
        </p:nvSpPr>
        <p:spPr>
          <a:xfrm>
            <a:off x="717900" y="542475"/>
            <a:ext cx="77082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83" name="Google Shape;83;p6"/>
          <p:cNvGrpSpPr/>
          <p:nvPr/>
        </p:nvGrpSpPr>
        <p:grpSpPr>
          <a:xfrm>
            <a:off x="-50" y="0"/>
            <a:ext cx="9144004" cy="440873"/>
            <a:chOff x="-50" y="0"/>
            <a:chExt cx="9144004" cy="440873"/>
          </a:xfrm>
        </p:grpSpPr>
        <p:sp>
          <p:nvSpPr>
            <p:cNvPr id="84" name="Google Shape;84;p6"/>
            <p:cNvSpPr/>
            <p:nvPr/>
          </p:nvSpPr>
          <p:spPr>
            <a:xfrm>
              <a:off x="281354" y="62590"/>
              <a:ext cx="354935" cy="378283"/>
            </a:xfrm>
            <a:custGeom>
              <a:avLst/>
              <a:gdLst/>
              <a:ahLst/>
              <a:cxnLst/>
              <a:rect l="l" t="t" r="r" b="b"/>
              <a:pathLst>
                <a:path w="3618" h="3856" extrusionOk="0">
                  <a:moveTo>
                    <a:pt x="1" y="0"/>
                  </a:moveTo>
                  <a:lnTo>
                    <a:pt x="1809" y="3855"/>
                  </a:lnTo>
                  <a:lnTo>
                    <a:pt x="3618" y="0"/>
                  </a:ln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6"/>
            <p:cNvSpPr/>
            <p:nvPr/>
          </p:nvSpPr>
          <p:spPr>
            <a:xfrm>
              <a:off x="798747" y="62590"/>
              <a:ext cx="354935" cy="378283"/>
            </a:xfrm>
            <a:custGeom>
              <a:avLst/>
              <a:gdLst/>
              <a:ahLst/>
              <a:cxnLst/>
              <a:rect l="l" t="t" r="r" b="b"/>
              <a:pathLst>
                <a:path w="3618" h="3856" extrusionOk="0">
                  <a:moveTo>
                    <a:pt x="0" y="0"/>
                  </a:moveTo>
                  <a:lnTo>
                    <a:pt x="1809" y="3855"/>
                  </a:lnTo>
                  <a:lnTo>
                    <a:pt x="3617" y="0"/>
                  </a:lnTo>
                  <a:close/>
                </a:path>
              </a:pathLst>
            </a:custGeom>
            <a:solidFill>
              <a:srgbClr val="E94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6"/>
            <p:cNvSpPr/>
            <p:nvPr/>
          </p:nvSpPr>
          <p:spPr>
            <a:xfrm>
              <a:off x="1316926" y="62590"/>
              <a:ext cx="354935" cy="378283"/>
            </a:xfrm>
            <a:custGeom>
              <a:avLst/>
              <a:gdLst/>
              <a:ahLst/>
              <a:cxnLst/>
              <a:rect l="l" t="t" r="r" b="b"/>
              <a:pathLst>
                <a:path w="3618" h="3856" extrusionOk="0">
                  <a:moveTo>
                    <a:pt x="1" y="0"/>
                  </a:moveTo>
                  <a:lnTo>
                    <a:pt x="1809" y="3855"/>
                  </a:lnTo>
                  <a:lnTo>
                    <a:pt x="3618" y="0"/>
                  </a:lnTo>
                  <a:close/>
                </a:path>
              </a:pathLst>
            </a:custGeom>
            <a:solidFill>
              <a:srgbClr val="B7B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6"/>
            <p:cNvSpPr/>
            <p:nvPr/>
          </p:nvSpPr>
          <p:spPr>
            <a:xfrm>
              <a:off x="1834320" y="62590"/>
              <a:ext cx="354935" cy="378283"/>
            </a:xfrm>
            <a:custGeom>
              <a:avLst/>
              <a:gdLst/>
              <a:ahLst/>
              <a:cxnLst/>
              <a:rect l="l" t="t" r="r" b="b"/>
              <a:pathLst>
                <a:path w="3618" h="3856" extrusionOk="0">
                  <a:moveTo>
                    <a:pt x="0" y="0"/>
                  </a:moveTo>
                  <a:lnTo>
                    <a:pt x="1809" y="3855"/>
                  </a:lnTo>
                  <a:lnTo>
                    <a:pt x="361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6"/>
            <p:cNvSpPr/>
            <p:nvPr/>
          </p:nvSpPr>
          <p:spPr>
            <a:xfrm>
              <a:off x="2351616" y="62590"/>
              <a:ext cx="354935" cy="378283"/>
            </a:xfrm>
            <a:custGeom>
              <a:avLst/>
              <a:gdLst/>
              <a:ahLst/>
              <a:cxnLst/>
              <a:rect l="l" t="t" r="r" b="b"/>
              <a:pathLst>
                <a:path w="3618" h="3856" extrusionOk="0">
                  <a:moveTo>
                    <a:pt x="0" y="0"/>
                  </a:moveTo>
                  <a:lnTo>
                    <a:pt x="1809" y="3855"/>
                  </a:lnTo>
                  <a:lnTo>
                    <a:pt x="36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6"/>
            <p:cNvSpPr/>
            <p:nvPr/>
          </p:nvSpPr>
          <p:spPr>
            <a:xfrm>
              <a:off x="2869893" y="62590"/>
              <a:ext cx="353954" cy="378283"/>
            </a:xfrm>
            <a:custGeom>
              <a:avLst/>
              <a:gdLst/>
              <a:ahLst/>
              <a:cxnLst/>
              <a:rect l="l" t="t" r="r" b="b"/>
              <a:pathLst>
                <a:path w="3608" h="3856" extrusionOk="0">
                  <a:moveTo>
                    <a:pt x="0" y="0"/>
                  </a:moveTo>
                  <a:lnTo>
                    <a:pt x="1799" y="3855"/>
                  </a:lnTo>
                  <a:lnTo>
                    <a:pt x="36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6"/>
            <p:cNvSpPr/>
            <p:nvPr/>
          </p:nvSpPr>
          <p:spPr>
            <a:xfrm>
              <a:off x="3387188" y="62590"/>
              <a:ext cx="354935" cy="378283"/>
            </a:xfrm>
            <a:custGeom>
              <a:avLst/>
              <a:gdLst/>
              <a:ahLst/>
              <a:cxnLst/>
              <a:rect l="l" t="t" r="r" b="b"/>
              <a:pathLst>
                <a:path w="3618" h="3856" extrusionOk="0">
                  <a:moveTo>
                    <a:pt x="0" y="0"/>
                  </a:moveTo>
                  <a:lnTo>
                    <a:pt x="1809" y="3855"/>
                  </a:lnTo>
                  <a:lnTo>
                    <a:pt x="36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6"/>
            <p:cNvSpPr/>
            <p:nvPr/>
          </p:nvSpPr>
          <p:spPr>
            <a:xfrm>
              <a:off x="3904484" y="62590"/>
              <a:ext cx="354935" cy="378283"/>
            </a:xfrm>
            <a:custGeom>
              <a:avLst/>
              <a:gdLst/>
              <a:ahLst/>
              <a:cxnLst/>
              <a:rect l="l" t="t" r="r" b="b"/>
              <a:pathLst>
                <a:path w="3618" h="3856" extrusionOk="0">
                  <a:moveTo>
                    <a:pt x="1" y="0"/>
                  </a:moveTo>
                  <a:lnTo>
                    <a:pt x="1809" y="3855"/>
                  </a:lnTo>
                  <a:lnTo>
                    <a:pt x="361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6"/>
            <p:cNvSpPr/>
            <p:nvPr/>
          </p:nvSpPr>
          <p:spPr>
            <a:xfrm>
              <a:off x="4421780" y="62590"/>
              <a:ext cx="354935" cy="378283"/>
            </a:xfrm>
            <a:custGeom>
              <a:avLst/>
              <a:gdLst/>
              <a:ahLst/>
              <a:cxnLst/>
              <a:rect l="l" t="t" r="r" b="b"/>
              <a:pathLst>
                <a:path w="3618" h="3856" extrusionOk="0">
                  <a:moveTo>
                    <a:pt x="1" y="0"/>
                  </a:moveTo>
                  <a:lnTo>
                    <a:pt x="1809" y="3855"/>
                  </a:lnTo>
                  <a:lnTo>
                    <a:pt x="361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6"/>
            <p:cNvSpPr/>
            <p:nvPr/>
          </p:nvSpPr>
          <p:spPr>
            <a:xfrm>
              <a:off x="4940057" y="62590"/>
              <a:ext cx="354935" cy="378283"/>
            </a:xfrm>
            <a:custGeom>
              <a:avLst/>
              <a:gdLst/>
              <a:ahLst/>
              <a:cxnLst/>
              <a:rect l="l" t="t" r="r" b="b"/>
              <a:pathLst>
                <a:path w="3618" h="3856" extrusionOk="0">
                  <a:moveTo>
                    <a:pt x="1" y="0"/>
                  </a:moveTo>
                  <a:lnTo>
                    <a:pt x="1809" y="3855"/>
                  </a:lnTo>
                  <a:lnTo>
                    <a:pt x="36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6"/>
            <p:cNvSpPr/>
            <p:nvPr/>
          </p:nvSpPr>
          <p:spPr>
            <a:xfrm>
              <a:off x="5457352" y="62590"/>
              <a:ext cx="354935" cy="378283"/>
            </a:xfrm>
            <a:custGeom>
              <a:avLst/>
              <a:gdLst/>
              <a:ahLst/>
              <a:cxnLst/>
              <a:rect l="l" t="t" r="r" b="b"/>
              <a:pathLst>
                <a:path w="3618" h="3856" extrusionOk="0">
                  <a:moveTo>
                    <a:pt x="1" y="0"/>
                  </a:moveTo>
                  <a:lnTo>
                    <a:pt x="1809" y="3855"/>
                  </a:lnTo>
                  <a:lnTo>
                    <a:pt x="36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6"/>
            <p:cNvSpPr/>
            <p:nvPr/>
          </p:nvSpPr>
          <p:spPr>
            <a:xfrm>
              <a:off x="-50" y="0"/>
              <a:ext cx="9144004" cy="62675"/>
            </a:xfrm>
            <a:custGeom>
              <a:avLst/>
              <a:gdLst/>
              <a:ahLst/>
              <a:cxnLst/>
              <a:rect l="l" t="t" r="r" b="b"/>
              <a:pathLst>
                <a:path w="58321" h="639" extrusionOk="0">
                  <a:moveTo>
                    <a:pt x="1" y="1"/>
                  </a:moveTo>
                  <a:lnTo>
                    <a:pt x="1" y="638"/>
                  </a:lnTo>
                  <a:lnTo>
                    <a:pt x="58321" y="638"/>
                  </a:lnTo>
                  <a:lnTo>
                    <a:pt x="58321" y="1"/>
                  </a:ln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6"/>
            <p:cNvSpPr/>
            <p:nvPr/>
          </p:nvSpPr>
          <p:spPr>
            <a:xfrm>
              <a:off x="5920154" y="62590"/>
              <a:ext cx="354935" cy="378283"/>
            </a:xfrm>
            <a:custGeom>
              <a:avLst/>
              <a:gdLst/>
              <a:ahLst/>
              <a:cxnLst/>
              <a:rect l="l" t="t" r="r" b="b"/>
              <a:pathLst>
                <a:path w="3618" h="3856" extrusionOk="0">
                  <a:moveTo>
                    <a:pt x="1" y="0"/>
                  </a:moveTo>
                  <a:lnTo>
                    <a:pt x="1809" y="3855"/>
                  </a:lnTo>
                  <a:lnTo>
                    <a:pt x="361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6"/>
            <p:cNvSpPr/>
            <p:nvPr/>
          </p:nvSpPr>
          <p:spPr>
            <a:xfrm>
              <a:off x="6437547" y="62590"/>
              <a:ext cx="354935" cy="378283"/>
            </a:xfrm>
            <a:custGeom>
              <a:avLst/>
              <a:gdLst/>
              <a:ahLst/>
              <a:cxnLst/>
              <a:rect l="l" t="t" r="r" b="b"/>
              <a:pathLst>
                <a:path w="3618" h="3856" extrusionOk="0">
                  <a:moveTo>
                    <a:pt x="0" y="0"/>
                  </a:moveTo>
                  <a:lnTo>
                    <a:pt x="1809" y="3855"/>
                  </a:lnTo>
                  <a:lnTo>
                    <a:pt x="36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6"/>
            <p:cNvSpPr/>
            <p:nvPr/>
          </p:nvSpPr>
          <p:spPr>
            <a:xfrm>
              <a:off x="6955726" y="62590"/>
              <a:ext cx="354935" cy="378283"/>
            </a:xfrm>
            <a:custGeom>
              <a:avLst/>
              <a:gdLst/>
              <a:ahLst/>
              <a:cxnLst/>
              <a:rect l="l" t="t" r="r" b="b"/>
              <a:pathLst>
                <a:path w="3618" h="3856" extrusionOk="0">
                  <a:moveTo>
                    <a:pt x="1" y="0"/>
                  </a:moveTo>
                  <a:lnTo>
                    <a:pt x="1809" y="3855"/>
                  </a:lnTo>
                  <a:lnTo>
                    <a:pt x="36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6"/>
            <p:cNvSpPr/>
            <p:nvPr/>
          </p:nvSpPr>
          <p:spPr>
            <a:xfrm>
              <a:off x="7473120" y="62590"/>
              <a:ext cx="354935" cy="378283"/>
            </a:xfrm>
            <a:custGeom>
              <a:avLst/>
              <a:gdLst/>
              <a:ahLst/>
              <a:cxnLst/>
              <a:rect l="l" t="t" r="r" b="b"/>
              <a:pathLst>
                <a:path w="3618" h="3856" extrusionOk="0">
                  <a:moveTo>
                    <a:pt x="0" y="0"/>
                  </a:moveTo>
                  <a:lnTo>
                    <a:pt x="1809" y="3855"/>
                  </a:lnTo>
                  <a:lnTo>
                    <a:pt x="36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6"/>
            <p:cNvSpPr/>
            <p:nvPr/>
          </p:nvSpPr>
          <p:spPr>
            <a:xfrm>
              <a:off x="7990416" y="62590"/>
              <a:ext cx="354935" cy="378283"/>
            </a:xfrm>
            <a:custGeom>
              <a:avLst/>
              <a:gdLst/>
              <a:ahLst/>
              <a:cxnLst/>
              <a:rect l="l" t="t" r="r" b="b"/>
              <a:pathLst>
                <a:path w="3618" h="3856" extrusionOk="0">
                  <a:moveTo>
                    <a:pt x="0" y="0"/>
                  </a:moveTo>
                  <a:lnTo>
                    <a:pt x="1809" y="3855"/>
                  </a:lnTo>
                  <a:lnTo>
                    <a:pt x="361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6"/>
            <p:cNvSpPr/>
            <p:nvPr/>
          </p:nvSpPr>
          <p:spPr>
            <a:xfrm>
              <a:off x="8508693" y="62590"/>
              <a:ext cx="353954" cy="378283"/>
            </a:xfrm>
            <a:custGeom>
              <a:avLst/>
              <a:gdLst/>
              <a:ahLst/>
              <a:cxnLst/>
              <a:rect l="l" t="t" r="r" b="b"/>
              <a:pathLst>
                <a:path w="3608" h="3856" extrusionOk="0">
                  <a:moveTo>
                    <a:pt x="0" y="0"/>
                  </a:moveTo>
                  <a:lnTo>
                    <a:pt x="1799" y="3855"/>
                  </a:lnTo>
                  <a:lnTo>
                    <a:pt x="360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Quote 1">
  <p:cSld name="Quote 1">
    <p:spTree>
      <p:nvGrpSpPr>
        <p:cNvPr id="1" name="Shape 1178"/>
        <p:cNvGrpSpPr/>
        <p:nvPr/>
      </p:nvGrpSpPr>
      <p:grpSpPr>
        <a:xfrm>
          <a:off x="0" y="0"/>
          <a:ext cx="0" cy="0"/>
          <a:chOff x="0" y="0"/>
          <a:chExt cx="0" cy="0"/>
        </a:xfrm>
      </p:grpSpPr>
      <p:sp>
        <p:nvSpPr>
          <p:cNvPr id="1179" name="Google Shape;1179;p14"/>
          <p:cNvSpPr txBox="1">
            <a:spLocks noGrp="1"/>
          </p:cNvSpPr>
          <p:nvPr>
            <p:ph type="title"/>
          </p:nvPr>
        </p:nvSpPr>
        <p:spPr>
          <a:xfrm>
            <a:off x="713225" y="3343163"/>
            <a:ext cx="3864900" cy="66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4800"/>
              <a:buNone/>
              <a:defRPr sz="1200"/>
            </a:lvl1pPr>
            <a:lvl2pPr lvl="1" rtl="0">
              <a:spcBef>
                <a:spcPts val="0"/>
              </a:spcBef>
              <a:spcAft>
                <a:spcPts val="0"/>
              </a:spcAft>
              <a:buSzPts val="4800"/>
              <a:buNone/>
              <a:defRPr sz="3600"/>
            </a:lvl2pPr>
            <a:lvl3pPr lvl="2" rtl="0">
              <a:spcBef>
                <a:spcPts val="0"/>
              </a:spcBef>
              <a:spcAft>
                <a:spcPts val="0"/>
              </a:spcAft>
              <a:buSzPts val="4800"/>
              <a:buNone/>
              <a:defRPr sz="3600"/>
            </a:lvl3pPr>
            <a:lvl4pPr lvl="3" rtl="0">
              <a:spcBef>
                <a:spcPts val="0"/>
              </a:spcBef>
              <a:spcAft>
                <a:spcPts val="0"/>
              </a:spcAft>
              <a:buSzPts val="4800"/>
              <a:buNone/>
              <a:defRPr sz="3600"/>
            </a:lvl4pPr>
            <a:lvl5pPr lvl="4" rtl="0">
              <a:spcBef>
                <a:spcPts val="0"/>
              </a:spcBef>
              <a:spcAft>
                <a:spcPts val="0"/>
              </a:spcAft>
              <a:buSzPts val="4800"/>
              <a:buNone/>
              <a:defRPr sz="3600"/>
            </a:lvl5pPr>
            <a:lvl6pPr lvl="5" rtl="0">
              <a:spcBef>
                <a:spcPts val="0"/>
              </a:spcBef>
              <a:spcAft>
                <a:spcPts val="0"/>
              </a:spcAft>
              <a:buSzPts val="4800"/>
              <a:buNone/>
              <a:defRPr sz="3600"/>
            </a:lvl6pPr>
            <a:lvl7pPr lvl="6" rtl="0">
              <a:spcBef>
                <a:spcPts val="0"/>
              </a:spcBef>
              <a:spcAft>
                <a:spcPts val="0"/>
              </a:spcAft>
              <a:buSzPts val="4800"/>
              <a:buNone/>
              <a:defRPr sz="3600"/>
            </a:lvl7pPr>
            <a:lvl8pPr lvl="7" rtl="0">
              <a:spcBef>
                <a:spcPts val="0"/>
              </a:spcBef>
              <a:spcAft>
                <a:spcPts val="0"/>
              </a:spcAft>
              <a:buSzPts val="4800"/>
              <a:buNone/>
              <a:defRPr sz="3600"/>
            </a:lvl8pPr>
            <a:lvl9pPr lvl="8" rtl="0">
              <a:spcBef>
                <a:spcPts val="0"/>
              </a:spcBef>
              <a:spcAft>
                <a:spcPts val="0"/>
              </a:spcAft>
              <a:buSzPts val="4800"/>
              <a:buNone/>
              <a:defRPr sz="3600"/>
            </a:lvl9pPr>
          </a:lstStyle>
          <a:p>
            <a:endParaRPr/>
          </a:p>
        </p:txBody>
      </p:sp>
      <p:sp>
        <p:nvSpPr>
          <p:cNvPr id="1180" name="Google Shape;1180;p14"/>
          <p:cNvSpPr txBox="1">
            <a:spLocks noGrp="1"/>
          </p:cNvSpPr>
          <p:nvPr>
            <p:ph type="subTitle" idx="1"/>
          </p:nvPr>
        </p:nvSpPr>
        <p:spPr>
          <a:xfrm>
            <a:off x="713225" y="1414250"/>
            <a:ext cx="3864900" cy="1929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800"/>
            </a:lvl1pPr>
            <a:lvl2pPr lvl="1" rtl="0">
              <a:spcBef>
                <a:spcPts val="1200"/>
              </a:spcBef>
              <a:spcAft>
                <a:spcPts val="0"/>
              </a:spcAft>
              <a:buSzPts val="1600"/>
              <a:buNone/>
              <a:defRPr/>
            </a:lvl2pPr>
            <a:lvl3pPr lvl="2" rtl="0">
              <a:spcBef>
                <a:spcPts val="1200"/>
              </a:spcBef>
              <a:spcAft>
                <a:spcPts val="0"/>
              </a:spcAft>
              <a:buSzPts val="1600"/>
              <a:buNone/>
              <a:defRPr/>
            </a:lvl3pPr>
            <a:lvl4pPr lvl="3" rtl="0">
              <a:spcBef>
                <a:spcPts val="1200"/>
              </a:spcBef>
              <a:spcAft>
                <a:spcPts val="0"/>
              </a:spcAft>
              <a:buSzPts val="1600"/>
              <a:buNone/>
              <a:defRPr/>
            </a:lvl4pPr>
            <a:lvl5pPr lvl="4" rtl="0">
              <a:spcBef>
                <a:spcPts val="1200"/>
              </a:spcBef>
              <a:spcAft>
                <a:spcPts val="0"/>
              </a:spcAft>
              <a:buSzPts val="1600"/>
              <a:buNone/>
              <a:defRPr/>
            </a:lvl5pPr>
            <a:lvl6pPr lvl="5" rtl="0">
              <a:spcBef>
                <a:spcPts val="1200"/>
              </a:spcBef>
              <a:spcAft>
                <a:spcPts val="0"/>
              </a:spcAft>
              <a:buSzPts val="1600"/>
              <a:buNone/>
              <a:defRPr/>
            </a:lvl6pPr>
            <a:lvl7pPr lvl="6" rtl="0">
              <a:spcBef>
                <a:spcPts val="1200"/>
              </a:spcBef>
              <a:spcAft>
                <a:spcPts val="0"/>
              </a:spcAft>
              <a:buSzPts val="1600"/>
              <a:buNone/>
              <a:defRPr/>
            </a:lvl7pPr>
            <a:lvl8pPr lvl="7" rtl="0">
              <a:spcBef>
                <a:spcPts val="1200"/>
              </a:spcBef>
              <a:spcAft>
                <a:spcPts val="0"/>
              </a:spcAft>
              <a:buSzPts val="1600"/>
              <a:buNone/>
              <a:defRPr/>
            </a:lvl8pPr>
            <a:lvl9pPr lvl="8" rtl="0">
              <a:spcBef>
                <a:spcPts val="1200"/>
              </a:spcBef>
              <a:spcAft>
                <a:spcPts val="1200"/>
              </a:spcAft>
              <a:buSzPts val="1600"/>
              <a:buNone/>
              <a:defRPr/>
            </a:lvl9pPr>
          </a:lstStyle>
          <a:p>
            <a:endParaRPr/>
          </a:p>
        </p:txBody>
      </p:sp>
    </p:spTree>
    <p:extLst>
      <p:ext uri="{BB962C8B-B14F-4D97-AF65-F5344CB8AC3E}">
        <p14:creationId xmlns:p14="http://schemas.microsoft.com/office/powerpoint/2010/main" val="19262516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569214"/>
            <a:ext cx="7543800" cy="2674620"/>
          </a:xfrm>
        </p:spPr>
        <p:txBody>
          <a:bodyPr anchor="b">
            <a:normAutofit/>
          </a:bodyPr>
          <a:lstStyle>
            <a:lvl1pPr algn="l">
              <a:lnSpc>
                <a:spcPct val="85000"/>
              </a:lnSpc>
              <a:defRPr sz="6000" spc="-38"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3341715"/>
            <a:ext cx="7543800" cy="857250"/>
          </a:xfrm>
        </p:spPr>
        <p:txBody>
          <a:bodyPr lIns="91440" rIns="91440">
            <a:normAutofit/>
          </a:bodyPr>
          <a:lstStyle>
            <a:lvl1pPr marL="0" indent="0" algn="l">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7D38609-6565-42A7-A5A3-A1656D2B6A71}" type="datetimeFigureOut">
              <a:rPr lang="en-US" smtClean="0"/>
              <a:t>12/21/2021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7B7B98-D59F-455F-9606-6521F8545C52}" type="slidenum">
              <a:rPr lang="en-US" smtClean="0"/>
              <a:t>‹#›</a:t>
            </a:fld>
            <a:endParaRPr lang="en-US"/>
          </a:p>
        </p:txBody>
      </p:sp>
      <p:cxnSp>
        <p:nvCxnSpPr>
          <p:cNvPr id="9" name="Straight Connector 8"/>
          <p:cNvCxnSpPr/>
          <p:nvPr/>
        </p:nvCxnSpPr>
        <p:spPr>
          <a:xfrm>
            <a:off x="905744" y="325755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31910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D38609-6565-42A7-A5A3-A1656D2B6A71}" type="datetimeFigureOut">
              <a:rPr lang="en-US" smtClean="0"/>
              <a:t>12/21/2021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7B7B98-D59F-455F-9606-6521F8545C52}" type="slidenum">
              <a:rPr lang="en-US" smtClean="0"/>
              <a:t>‹#›</a:t>
            </a:fld>
            <a:endParaRPr lang="en-US"/>
          </a:p>
        </p:txBody>
      </p:sp>
    </p:spTree>
    <p:extLst>
      <p:ext uri="{BB962C8B-B14F-4D97-AF65-F5344CB8AC3E}">
        <p14:creationId xmlns:p14="http://schemas.microsoft.com/office/powerpoint/2010/main" val="29143310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69214"/>
            <a:ext cx="7543800" cy="2674620"/>
          </a:xfrm>
        </p:spPr>
        <p:txBody>
          <a:bodyPr anchor="b" anchorCtr="0">
            <a:normAutofit/>
          </a:bodyPr>
          <a:lstStyle>
            <a:lvl1pPr>
              <a:lnSpc>
                <a:spcPct val="85000"/>
              </a:lnSpc>
              <a:defRPr sz="6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3339846"/>
            <a:ext cx="7543800" cy="857250"/>
          </a:xfrm>
        </p:spPr>
        <p:txBody>
          <a:bodyPr lIns="91440" rIns="91440" anchor="t" anchorCtr="0">
            <a:normAutofit/>
          </a:bodyPr>
          <a:lstStyle>
            <a:lvl1pPr marL="0" indent="0">
              <a:buNone/>
              <a:defRPr sz="1800" cap="all" spc="150" baseline="0">
                <a:solidFill>
                  <a:schemeClr val="tx2"/>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D38609-6565-42A7-A5A3-A1656D2B6A71}" type="datetimeFigureOut">
              <a:rPr lang="en-US" smtClean="0"/>
              <a:t>12/21/2021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7B7B98-D59F-455F-9606-6521F8545C52}" type="slidenum">
              <a:rPr lang="en-US" smtClean="0"/>
              <a:t>‹#›</a:t>
            </a:fld>
            <a:endParaRPr lang="en-US"/>
          </a:p>
        </p:txBody>
      </p:sp>
      <p:cxnSp>
        <p:nvCxnSpPr>
          <p:cNvPr id="9" name="Straight Connector 8"/>
          <p:cNvCxnSpPr/>
          <p:nvPr/>
        </p:nvCxnSpPr>
        <p:spPr>
          <a:xfrm>
            <a:off x="905744" y="325755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49910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14953"/>
            <a:ext cx="7543800" cy="108806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59" y="1384301"/>
            <a:ext cx="3703320" cy="3017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384301"/>
            <a:ext cx="3703320" cy="3017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D38609-6565-42A7-A5A3-A1656D2B6A71}" type="datetimeFigureOut">
              <a:rPr lang="en-US" smtClean="0"/>
              <a:t>12/21/2021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7B7B98-D59F-455F-9606-6521F8545C52}" type="slidenum">
              <a:rPr lang="en-US" smtClean="0"/>
              <a:t>‹#›</a:t>
            </a:fld>
            <a:endParaRPr lang="en-US"/>
          </a:p>
        </p:txBody>
      </p:sp>
    </p:spTree>
    <p:extLst>
      <p:ext uri="{BB962C8B-B14F-4D97-AF65-F5344CB8AC3E}">
        <p14:creationId xmlns:p14="http://schemas.microsoft.com/office/powerpoint/2010/main" val="7928185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14953"/>
            <a:ext cx="7543800" cy="1088068"/>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384539"/>
            <a:ext cx="3703320" cy="55221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22960" y="1936751"/>
            <a:ext cx="3703320" cy="25336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384539"/>
            <a:ext cx="3703320" cy="55221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63440" y="1936751"/>
            <a:ext cx="3703320" cy="25336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D38609-6565-42A7-A5A3-A1656D2B6A71}" type="datetimeFigureOut">
              <a:rPr lang="en-US" smtClean="0"/>
              <a:t>12/21/2021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7B7B98-D59F-455F-9606-6521F8545C52}" type="slidenum">
              <a:rPr lang="en-US" smtClean="0"/>
              <a:t>‹#›</a:t>
            </a:fld>
            <a:endParaRPr lang="en-US"/>
          </a:p>
        </p:txBody>
      </p:sp>
    </p:spTree>
    <p:extLst>
      <p:ext uri="{BB962C8B-B14F-4D97-AF65-F5344CB8AC3E}">
        <p14:creationId xmlns:p14="http://schemas.microsoft.com/office/powerpoint/2010/main" val="27808786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7D38609-6565-42A7-A5A3-A1656D2B6A71}" type="datetimeFigureOut">
              <a:rPr lang="en-US" smtClean="0"/>
              <a:t>12/21/2021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7B7B98-D59F-455F-9606-6521F8545C52}" type="slidenum">
              <a:rPr lang="en-US" smtClean="0"/>
              <a:t>‹#›</a:t>
            </a:fld>
            <a:endParaRPr lang="en-US"/>
          </a:p>
        </p:txBody>
      </p:sp>
    </p:spTree>
    <p:extLst>
      <p:ext uri="{BB962C8B-B14F-4D97-AF65-F5344CB8AC3E}">
        <p14:creationId xmlns:p14="http://schemas.microsoft.com/office/powerpoint/2010/main" val="31210791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7D38609-6565-42A7-A5A3-A1656D2B6A71}" type="datetimeFigureOut">
              <a:rPr lang="en-US" smtClean="0"/>
              <a:t>12/21/2021</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B67B7B98-D59F-455F-9606-6521F8545C52}" type="slidenum">
              <a:rPr lang="en-US" smtClean="0"/>
              <a:t>‹#›</a:t>
            </a:fld>
            <a:endParaRPr lang="en-US"/>
          </a:p>
        </p:txBody>
      </p:sp>
    </p:spTree>
    <p:extLst>
      <p:ext uri="{BB962C8B-B14F-4D97-AF65-F5344CB8AC3E}">
        <p14:creationId xmlns:p14="http://schemas.microsoft.com/office/powerpoint/2010/main" val="27101911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45769"/>
            <a:ext cx="2400300" cy="1714500"/>
          </a:xfrm>
        </p:spPr>
        <p:txBody>
          <a:bodyPr anchor="b">
            <a:normAutofit/>
          </a:bodyPr>
          <a:lstStyle>
            <a:lvl1pPr>
              <a:defRPr sz="27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548640"/>
            <a:ext cx="4869180" cy="39433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194560"/>
            <a:ext cx="2400300" cy="2534343"/>
          </a:xfrm>
        </p:spPr>
        <p:txBody>
          <a:bodyPr lIns="91440" rIns="91440">
            <a:normAutofit/>
          </a:bodyPr>
          <a:lstStyle>
            <a:lvl1pPr marL="0" indent="0">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a:xfrm>
            <a:off x="349134" y="4844839"/>
            <a:ext cx="1963883" cy="273844"/>
          </a:xfrm>
        </p:spPr>
        <p:txBody>
          <a:bodyPr/>
          <a:lstStyle>
            <a:lvl1pPr algn="l">
              <a:defRPr/>
            </a:lvl1pPr>
          </a:lstStyle>
          <a:p>
            <a:fld id="{97D38609-6565-42A7-A5A3-A1656D2B6A71}" type="datetimeFigureOut">
              <a:rPr lang="en-US" smtClean="0"/>
              <a:t>12/21/2021</a:t>
            </a:fld>
            <a:endParaRPr lang="en-US"/>
          </a:p>
        </p:txBody>
      </p:sp>
      <p:sp>
        <p:nvSpPr>
          <p:cNvPr id="6" name="Footer Placeholder 5"/>
          <p:cNvSpPr>
            <a:spLocks noGrp="1"/>
          </p:cNvSpPr>
          <p:nvPr>
            <p:ph type="ftr" sz="quarter" idx="11"/>
          </p:nvPr>
        </p:nvSpPr>
        <p:spPr>
          <a:xfrm>
            <a:off x="3600450" y="4844839"/>
            <a:ext cx="3486150" cy="273844"/>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67B7B98-D59F-455F-9606-6521F8545C52}" type="slidenum">
              <a:rPr lang="en-US" smtClean="0"/>
              <a:t>‹#›</a:t>
            </a:fld>
            <a:endParaRPr lang="en-US"/>
          </a:p>
        </p:txBody>
      </p:sp>
    </p:spTree>
    <p:extLst>
      <p:ext uri="{BB962C8B-B14F-4D97-AF65-F5344CB8AC3E}">
        <p14:creationId xmlns:p14="http://schemas.microsoft.com/office/powerpoint/2010/main" val="26513524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714750"/>
            <a:ext cx="9141619" cy="1428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368630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3806190"/>
            <a:ext cx="7584948" cy="617220"/>
          </a:xfrm>
        </p:spPr>
        <p:txBody>
          <a:bodyPr lIns="91440" tIns="0" rIns="91440" bIns="0" anchor="b">
            <a:noAutofit/>
          </a:bodyPr>
          <a:lstStyle>
            <a:lvl1pPr>
              <a:defRPr sz="27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3686307"/>
          </a:xfrm>
          <a:blipFill>
            <a:blip r:embed="rId2"/>
            <a:stretch>
              <a:fillRect/>
            </a:stretch>
          </a:blipFill>
        </p:spPr>
        <p:txBody>
          <a:bodyPr lIns="457200" tIns="457200" anchor="t"/>
          <a:lstStyle>
            <a:lvl1pPr marL="0" indent="0">
              <a:buNone/>
              <a:defRPr sz="24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22960" y="4430267"/>
            <a:ext cx="7584948" cy="445770"/>
          </a:xfrm>
        </p:spPr>
        <p:txBody>
          <a:bodyPr lIns="91440" tIns="0" rIns="91440" bIns="0">
            <a:normAutofit/>
          </a:bodyPr>
          <a:lstStyle>
            <a:lvl1pPr marL="0" indent="0">
              <a:spcBef>
                <a:spcPts val="0"/>
              </a:spcBef>
              <a:spcAft>
                <a:spcPts val="450"/>
              </a:spcAft>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97D38609-6565-42A7-A5A3-A1656D2B6A71}" type="datetimeFigureOut">
              <a:rPr lang="en-US" smtClean="0"/>
              <a:t>12/21/2021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7B7B98-D59F-455F-9606-6521F8545C52}" type="slidenum">
              <a:rPr lang="en-US" smtClean="0"/>
              <a:t>‹#›</a:t>
            </a:fld>
            <a:endParaRPr lang="en-US"/>
          </a:p>
        </p:txBody>
      </p:sp>
    </p:spTree>
    <p:extLst>
      <p:ext uri="{BB962C8B-B14F-4D97-AF65-F5344CB8AC3E}">
        <p14:creationId xmlns:p14="http://schemas.microsoft.com/office/powerpoint/2010/main" val="130335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2"/>
        <p:cNvGrpSpPr/>
        <p:nvPr/>
      </p:nvGrpSpPr>
      <p:grpSpPr>
        <a:xfrm>
          <a:off x="0" y="0"/>
          <a:ext cx="0" cy="0"/>
          <a:chOff x="0" y="0"/>
          <a:chExt cx="0" cy="0"/>
        </a:xfrm>
      </p:grpSpPr>
      <p:sp>
        <p:nvSpPr>
          <p:cNvPr id="103" name="Google Shape;103;p7"/>
          <p:cNvSpPr txBox="1">
            <a:spLocks noGrp="1"/>
          </p:cNvSpPr>
          <p:nvPr>
            <p:ph type="body" idx="1"/>
          </p:nvPr>
        </p:nvSpPr>
        <p:spPr>
          <a:xfrm>
            <a:off x="857250" y="1594125"/>
            <a:ext cx="5862300" cy="2393400"/>
          </a:xfrm>
          <a:prstGeom prst="rect">
            <a:avLst/>
          </a:prstGeom>
        </p:spPr>
        <p:txBody>
          <a:bodyPr spcFirstLastPara="1" wrap="square" lIns="91425" tIns="91425" rIns="91425" bIns="91425" anchor="ctr" anchorCtr="0">
            <a:noAutofit/>
          </a:bodyPr>
          <a:lstStyle>
            <a:lvl1pPr marL="457200" lvl="0" indent="-342900" rtl="0">
              <a:lnSpc>
                <a:spcPct val="100000"/>
              </a:lnSpc>
              <a:spcBef>
                <a:spcPts val="0"/>
              </a:spcBef>
              <a:spcAft>
                <a:spcPts val="0"/>
              </a:spcAft>
              <a:buSzPts val="1800"/>
              <a:buFont typeface="Montserrat"/>
              <a:buChar char="●"/>
              <a:defRPr>
                <a:latin typeface="Nunito Sans"/>
                <a:ea typeface="Nunito Sans"/>
                <a:cs typeface="Nunito Sans"/>
                <a:sym typeface="Nunito Sans"/>
              </a:defRPr>
            </a:lvl1pPr>
            <a:lvl2pPr marL="914400" lvl="1" indent="-317500" rtl="0">
              <a:spcBef>
                <a:spcPts val="0"/>
              </a:spcBef>
              <a:spcAft>
                <a:spcPts val="0"/>
              </a:spcAft>
              <a:buSzPts val="1400"/>
              <a:buFont typeface="Montserrat"/>
              <a:buChar char="○"/>
              <a:defRPr/>
            </a:lvl2pPr>
            <a:lvl3pPr marL="1371600" lvl="2" indent="-317500" rtl="0">
              <a:spcBef>
                <a:spcPts val="1600"/>
              </a:spcBef>
              <a:spcAft>
                <a:spcPts val="0"/>
              </a:spcAft>
              <a:buSzPts val="1400"/>
              <a:buFont typeface="Montserrat"/>
              <a:buChar char="■"/>
              <a:defRPr/>
            </a:lvl3pPr>
            <a:lvl4pPr marL="1828800" lvl="3" indent="-317500" rtl="0">
              <a:spcBef>
                <a:spcPts val="1600"/>
              </a:spcBef>
              <a:spcAft>
                <a:spcPts val="0"/>
              </a:spcAft>
              <a:buSzPts val="1400"/>
              <a:buFont typeface="Montserrat"/>
              <a:buChar char="●"/>
              <a:defRPr/>
            </a:lvl4pPr>
            <a:lvl5pPr marL="2286000" lvl="4" indent="-317500" rtl="0">
              <a:spcBef>
                <a:spcPts val="1600"/>
              </a:spcBef>
              <a:spcAft>
                <a:spcPts val="0"/>
              </a:spcAft>
              <a:buSzPts val="1400"/>
              <a:buFont typeface="Montserrat"/>
              <a:buChar char="○"/>
              <a:defRPr/>
            </a:lvl5pPr>
            <a:lvl6pPr marL="2743200" lvl="5" indent="-317500" rtl="0">
              <a:spcBef>
                <a:spcPts val="1600"/>
              </a:spcBef>
              <a:spcAft>
                <a:spcPts val="0"/>
              </a:spcAft>
              <a:buSzPts val="1400"/>
              <a:buFont typeface="Montserrat"/>
              <a:buChar char="■"/>
              <a:defRPr/>
            </a:lvl6pPr>
            <a:lvl7pPr marL="3200400" lvl="6" indent="-317500" rtl="0">
              <a:spcBef>
                <a:spcPts val="1600"/>
              </a:spcBef>
              <a:spcAft>
                <a:spcPts val="0"/>
              </a:spcAft>
              <a:buSzPts val="1400"/>
              <a:buFont typeface="Montserrat"/>
              <a:buChar char="●"/>
              <a:defRPr/>
            </a:lvl7pPr>
            <a:lvl8pPr marL="3657600" lvl="7" indent="-317500" rtl="0">
              <a:spcBef>
                <a:spcPts val="1600"/>
              </a:spcBef>
              <a:spcAft>
                <a:spcPts val="0"/>
              </a:spcAft>
              <a:buSzPts val="1400"/>
              <a:buFont typeface="Montserrat"/>
              <a:buChar char="○"/>
              <a:defRPr/>
            </a:lvl8pPr>
            <a:lvl9pPr marL="4114800" lvl="8" indent="-317500" rtl="0">
              <a:spcBef>
                <a:spcPts val="1600"/>
              </a:spcBef>
              <a:spcAft>
                <a:spcPts val="1600"/>
              </a:spcAft>
              <a:buSzPts val="1400"/>
              <a:buFont typeface="Montserrat"/>
              <a:buChar char="■"/>
              <a:defRPr/>
            </a:lvl9pPr>
          </a:lstStyle>
          <a:p>
            <a:endParaRPr/>
          </a:p>
        </p:txBody>
      </p:sp>
      <p:sp>
        <p:nvSpPr>
          <p:cNvPr id="104" name="Google Shape;104;p7"/>
          <p:cNvSpPr txBox="1">
            <a:spLocks noGrp="1"/>
          </p:cNvSpPr>
          <p:nvPr>
            <p:ph type="title"/>
          </p:nvPr>
        </p:nvSpPr>
        <p:spPr>
          <a:xfrm>
            <a:off x="717900" y="542475"/>
            <a:ext cx="77082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D38609-6565-42A7-A5A3-A1656D2B6A71}" type="datetimeFigureOut">
              <a:rPr lang="en-US" smtClean="0"/>
              <a:t>12/21/2021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7B7B98-D59F-455F-9606-6521F8545C52}" type="slidenum">
              <a:rPr lang="en-US" smtClean="0"/>
              <a:t>‹#›</a:t>
            </a:fld>
            <a:endParaRPr lang="en-US"/>
          </a:p>
        </p:txBody>
      </p:sp>
    </p:spTree>
    <p:extLst>
      <p:ext uri="{BB962C8B-B14F-4D97-AF65-F5344CB8AC3E}">
        <p14:creationId xmlns:p14="http://schemas.microsoft.com/office/powerpoint/2010/main" val="37446311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311084"/>
            <a:ext cx="1971675" cy="431806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11083"/>
            <a:ext cx="5800725" cy="4318067"/>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D38609-6565-42A7-A5A3-A1656D2B6A71}" type="datetimeFigureOut">
              <a:rPr lang="en-US" smtClean="0"/>
              <a:t>12/21/2021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7B7B98-D59F-455F-9606-6521F8545C52}" type="slidenum">
              <a:rPr lang="en-US" smtClean="0"/>
              <a:t>‹#›</a:t>
            </a:fld>
            <a:endParaRPr lang="en-US"/>
          </a:p>
        </p:txBody>
      </p:sp>
    </p:spTree>
    <p:extLst>
      <p:ext uri="{BB962C8B-B14F-4D97-AF65-F5344CB8AC3E}">
        <p14:creationId xmlns:p14="http://schemas.microsoft.com/office/powerpoint/2010/main" val="2409871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48"/>
        <p:cNvGrpSpPr/>
        <p:nvPr/>
      </p:nvGrpSpPr>
      <p:grpSpPr>
        <a:xfrm>
          <a:off x="0" y="0"/>
          <a:ext cx="0" cy="0"/>
          <a:chOff x="0" y="0"/>
          <a:chExt cx="0" cy="0"/>
        </a:xfrm>
      </p:grpSpPr>
      <p:sp>
        <p:nvSpPr>
          <p:cNvPr id="149" name="Google Shape;149;p10"/>
          <p:cNvSpPr txBox="1">
            <a:spLocks noGrp="1"/>
          </p:cNvSpPr>
          <p:nvPr>
            <p:ph type="title"/>
          </p:nvPr>
        </p:nvSpPr>
        <p:spPr>
          <a:xfrm>
            <a:off x="4965875" y="3372069"/>
            <a:ext cx="3616800" cy="89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hree columns">
  <p:cSld name="TITLE_ONLY_1_1">
    <p:spTree>
      <p:nvGrpSpPr>
        <p:cNvPr id="1" name="Shape 173"/>
        <p:cNvGrpSpPr/>
        <p:nvPr/>
      </p:nvGrpSpPr>
      <p:grpSpPr>
        <a:xfrm>
          <a:off x="0" y="0"/>
          <a:ext cx="0" cy="0"/>
          <a:chOff x="0" y="0"/>
          <a:chExt cx="0" cy="0"/>
        </a:xfrm>
      </p:grpSpPr>
      <p:sp>
        <p:nvSpPr>
          <p:cNvPr id="174" name="Google Shape;174;p13"/>
          <p:cNvSpPr txBox="1">
            <a:spLocks noGrp="1"/>
          </p:cNvSpPr>
          <p:nvPr>
            <p:ph type="title"/>
          </p:nvPr>
        </p:nvSpPr>
        <p:spPr>
          <a:xfrm>
            <a:off x="605016" y="2758250"/>
            <a:ext cx="2451600" cy="35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75" name="Google Shape;175;p13"/>
          <p:cNvSpPr txBox="1">
            <a:spLocks noGrp="1"/>
          </p:cNvSpPr>
          <p:nvPr>
            <p:ph type="subTitle" idx="1"/>
          </p:nvPr>
        </p:nvSpPr>
        <p:spPr>
          <a:xfrm>
            <a:off x="605016" y="3131100"/>
            <a:ext cx="2451600" cy="828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6" name="Google Shape;176;p13"/>
          <p:cNvSpPr txBox="1">
            <a:spLocks noGrp="1"/>
          </p:cNvSpPr>
          <p:nvPr>
            <p:ph type="title" idx="2"/>
          </p:nvPr>
        </p:nvSpPr>
        <p:spPr>
          <a:xfrm>
            <a:off x="6087384" y="2758250"/>
            <a:ext cx="2451600" cy="35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77" name="Google Shape;177;p13"/>
          <p:cNvSpPr txBox="1">
            <a:spLocks noGrp="1"/>
          </p:cNvSpPr>
          <p:nvPr>
            <p:ph type="subTitle" idx="3"/>
          </p:nvPr>
        </p:nvSpPr>
        <p:spPr>
          <a:xfrm>
            <a:off x="6087384" y="3131100"/>
            <a:ext cx="2451600" cy="828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 name="Google Shape;178;p13"/>
          <p:cNvSpPr txBox="1">
            <a:spLocks noGrp="1"/>
          </p:cNvSpPr>
          <p:nvPr>
            <p:ph type="title" idx="4"/>
          </p:nvPr>
        </p:nvSpPr>
        <p:spPr>
          <a:xfrm>
            <a:off x="3346159" y="2758275"/>
            <a:ext cx="2451600" cy="35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79" name="Google Shape;179;p13"/>
          <p:cNvSpPr txBox="1">
            <a:spLocks noGrp="1"/>
          </p:cNvSpPr>
          <p:nvPr>
            <p:ph type="subTitle" idx="5"/>
          </p:nvPr>
        </p:nvSpPr>
        <p:spPr>
          <a:xfrm>
            <a:off x="3346159" y="3131100"/>
            <a:ext cx="2451600" cy="828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0" name="Google Shape;180;p13"/>
          <p:cNvSpPr txBox="1">
            <a:spLocks noGrp="1"/>
          </p:cNvSpPr>
          <p:nvPr>
            <p:ph type="title" idx="6"/>
          </p:nvPr>
        </p:nvSpPr>
        <p:spPr>
          <a:xfrm>
            <a:off x="717900" y="542475"/>
            <a:ext cx="77082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CUSTOM_2_4">
    <p:spTree>
      <p:nvGrpSpPr>
        <p:cNvPr id="1" name="Shape 354"/>
        <p:cNvGrpSpPr/>
        <p:nvPr/>
      </p:nvGrpSpPr>
      <p:grpSpPr>
        <a:xfrm>
          <a:off x="0" y="0"/>
          <a:ext cx="0" cy="0"/>
          <a:chOff x="0" y="0"/>
          <a:chExt cx="0" cy="0"/>
        </a:xfrm>
      </p:grpSpPr>
      <p:sp>
        <p:nvSpPr>
          <p:cNvPr id="355" name="Google Shape;355;p19"/>
          <p:cNvSpPr txBox="1">
            <a:spLocks noGrp="1"/>
          </p:cNvSpPr>
          <p:nvPr>
            <p:ph type="subTitle" idx="1"/>
          </p:nvPr>
        </p:nvSpPr>
        <p:spPr>
          <a:xfrm>
            <a:off x="2186270" y="1971430"/>
            <a:ext cx="2284200" cy="667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356" name="Google Shape;356;p19">
            <a:hlinkClick r:id="" action="ppaction://noaction"/>
          </p:cNvPr>
          <p:cNvSpPr txBox="1">
            <a:spLocks noGrp="1"/>
          </p:cNvSpPr>
          <p:nvPr>
            <p:ph type="title"/>
          </p:nvPr>
        </p:nvSpPr>
        <p:spPr>
          <a:xfrm>
            <a:off x="2186390" y="1575674"/>
            <a:ext cx="2284200" cy="3420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000">
                <a:solidFill>
                  <a:schemeClr val="accen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57" name="Google Shape;357;p19">
            <a:hlinkClick r:id="" action="ppaction://noaction"/>
          </p:cNvPr>
          <p:cNvSpPr txBox="1">
            <a:spLocks noGrp="1"/>
          </p:cNvSpPr>
          <p:nvPr>
            <p:ph type="title" idx="2" hasCustomPrompt="1"/>
          </p:nvPr>
        </p:nvSpPr>
        <p:spPr>
          <a:xfrm>
            <a:off x="1268695" y="1526638"/>
            <a:ext cx="765000" cy="987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358" name="Google Shape;358;p19"/>
          <p:cNvSpPr txBox="1">
            <a:spLocks noGrp="1"/>
          </p:cNvSpPr>
          <p:nvPr>
            <p:ph type="subTitle" idx="3"/>
          </p:nvPr>
        </p:nvSpPr>
        <p:spPr>
          <a:xfrm>
            <a:off x="5616473" y="1971430"/>
            <a:ext cx="2284200" cy="667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359" name="Google Shape;359;p19">
            <a:hlinkClick r:id="" action="ppaction://noaction"/>
          </p:cNvPr>
          <p:cNvSpPr txBox="1">
            <a:spLocks noGrp="1"/>
          </p:cNvSpPr>
          <p:nvPr>
            <p:ph type="title" idx="4"/>
          </p:nvPr>
        </p:nvSpPr>
        <p:spPr>
          <a:xfrm>
            <a:off x="5616593" y="1575674"/>
            <a:ext cx="2284200" cy="3420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000">
                <a:solidFill>
                  <a:schemeClr val="accen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60" name="Google Shape;360;p19">
            <a:hlinkClick r:id="" action="ppaction://noaction"/>
          </p:cNvPr>
          <p:cNvSpPr txBox="1">
            <a:spLocks noGrp="1"/>
          </p:cNvSpPr>
          <p:nvPr>
            <p:ph type="title" idx="5" hasCustomPrompt="1"/>
          </p:nvPr>
        </p:nvSpPr>
        <p:spPr>
          <a:xfrm>
            <a:off x="4775422" y="1526638"/>
            <a:ext cx="765000" cy="987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361" name="Google Shape;361;p19"/>
          <p:cNvSpPr txBox="1">
            <a:spLocks noGrp="1"/>
          </p:cNvSpPr>
          <p:nvPr>
            <p:ph type="subTitle" idx="6"/>
          </p:nvPr>
        </p:nvSpPr>
        <p:spPr>
          <a:xfrm>
            <a:off x="2186270" y="3464358"/>
            <a:ext cx="2284200" cy="667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362" name="Google Shape;362;p19">
            <a:hlinkClick r:id="" action="ppaction://noaction"/>
          </p:cNvPr>
          <p:cNvSpPr txBox="1">
            <a:spLocks noGrp="1"/>
          </p:cNvSpPr>
          <p:nvPr>
            <p:ph type="title" idx="7"/>
          </p:nvPr>
        </p:nvSpPr>
        <p:spPr>
          <a:xfrm>
            <a:off x="2186444" y="3068594"/>
            <a:ext cx="2284200" cy="3420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000">
                <a:solidFill>
                  <a:schemeClr val="accen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63" name="Google Shape;363;p19">
            <a:hlinkClick r:id="" action="ppaction://noaction"/>
          </p:cNvPr>
          <p:cNvSpPr txBox="1">
            <a:spLocks noGrp="1"/>
          </p:cNvSpPr>
          <p:nvPr>
            <p:ph type="title" idx="8" hasCustomPrompt="1"/>
          </p:nvPr>
        </p:nvSpPr>
        <p:spPr>
          <a:xfrm>
            <a:off x="1278495" y="3019566"/>
            <a:ext cx="765000" cy="987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364" name="Google Shape;364;p19"/>
          <p:cNvSpPr txBox="1">
            <a:spLocks noGrp="1"/>
          </p:cNvSpPr>
          <p:nvPr>
            <p:ph type="subTitle" idx="9"/>
          </p:nvPr>
        </p:nvSpPr>
        <p:spPr>
          <a:xfrm>
            <a:off x="5616473" y="3464358"/>
            <a:ext cx="2284200" cy="667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365" name="Google Shape;365;p19">
            <a:hlinkClick r:id="" action="ppaction://noaction"/>
          </p:cNvPr>
          <p:cNvSpPr txBox="1">
            <a:spLocks noGrp="1"/>
          </p:cNvSpPr>
          <p:nvPr>
            <p:ph type="title" idx="13"/>
          </p:nvPr>
        </p:nvSpPr>
        <p:spPr>
          <a:xfrm>
            <a:off x="5616593" y="3068594"/>
            <a:ext cx="2284200" cy="3420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000">
                <a:solidFill>
                  <a:schemeClr val="accen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66" name="Google Shape;366;p19">
            <a:hlinkClick r:id="" action="ppaction://noaction"/>
          </p:cNvPr>
          <p:cNvSpPr txBox="1">
            <a:spLocks noGrp="1"/>
          </p:cNvSpPr>
          <p:nvPr>
            <p:ph type="title" idx="14" hasCustomPrompt="1"/>
          </p:nvPr>
        </p:nvSpPr>
        <p:spPr>
          <a:xfrm>
            <a:off x="4775272" y="3019566"/>
            <a:ext cx="765000" cy="987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367" name="Google Shape;367;p19"/>
          <p:cNvSpPr txBox="1">
            <a:spLocks noGrp="1"/>
          </p:cNvSpPr>
          <p:nvPr>
            <p:ph type="title" idx="15"/>
          </p:nvPr>
        </p:nvSpPr>
        <p:spPr>
          <a:xfrm>
            <a:off x="717900" y="542475"/>
            <a:ext cx="77082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CUSTOM_11">
    <p:spTree>
      <p:nvGrpSpPr>
        <p:cNvPr id="1" name="Shape 368"/>
        <p:cNvGrpSpPr/>
        <p:nvPr/>
      </p:nvGrpSpPr>
      <p:grpSpPr>
        <a:xfrm>
          <a:off x="0" y="0"/>
          <a:ext cx="0" cy="0"/>
          <a:chOff x="0" y="0"/>
          <a:chExt cx="0" cy="0"/>
        </a:xfrm>
      </p:grpSpPr>
      <p:sp>
        <p:nvSpPr>
          <p:cNvPr id="369" name="Google Shape;369;p20"/>
          <p:cNvSpPr txBox="1">
            <a:spLocks noGrp="1"/>
          </p:cNvSpPr>
          <p:nvPr>
            <p:ph type="title"/>
          </p:nvPr>
        </p:nvSpPr>
        <p:spPr>
          <a:xfrm>
            <a:off x="2880743" y="3213418"/>
            <a:ext cx="3382500" cy="5037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solidFill>
                  <a:schemeClr val="dk2"/>
                </a:solidFill>
              </a:defRPr>
            </a:lvl2pPr>
            <a:lvl3pPr lvl="2" rtl="0">
              <a:spcBef>
                <a:spcPts val="0"/>
              </a:spcBef>
              <a:spcAft>
                <a:spcPts val="0"/>
              </a:spcAft>
              <a:buNone/>
              <a:defRPr>
                <a:solidFill>
                  <a:schemeClr val="dk2"/>
                </a:solidFill>
              </a:defRPr>
            </a:lvl3pPr>
            <a:lvl4pPr lvl="3" rtl="0">
              <a:spcBef>
                <a:spcPts val="0"/>
              </a:spcBef>
              <a:spcAft>
                <a:spcPts val="0"/>
              </a:spcAft>
              <a:buNone/>
              <a:defRPr>
                <a:solidFill>
                  <a:schemeClr val="dk2"/>
                </a:solidFill>
              </a:defRPr>
            </a:lvl4pPr>
            <a:lvl5pPr lvl="4" rtl="0">
              <a:spcBef>
                <a:spcPts val="0"/>
              </a:spcBef>
              <a:spcAft>
                <a:spcPts val="0"/>
              </a:spcAft>
              <a:buNone/>
              <a:defRPr>
                <a:solidFill>
                  <a:schemeClr val="dk2"/>
                </a:solidFill>
              </a:defRPr>
            </a:lvl5pPr>
            <a:lvl6pPr lvl="5" rtl="0">
              <a:spcBef>
                <a:spcPts val="0"/>
              </a:spcBef>
              <a:spcAft>
                <a:spcPts val="0"/>
              </a:spcAft>
              <a:buNone/>
              <a:defRPr>
                <a:solidFill>
                  <a:schemeClr val="dk2"/>
                </a:solidFill>
              </a:defRPr>
            </a:lvl6pPr>
            <a:lvl7pPr lvl="6" rtl="0">
              <a:spcBef>
                <a:spcPts val="0"/>
              </a:spcBef>
              <a:spcAft>
                <a:spcPts val="0"/>
              </a:spcAft>
              <a:buNone/>
              <a:defRPr>
                <a:solidFill>
                  <a:schemeClr val="dk2"/>
                </a:solidFill>
              </a:defRPr>
            </a:lvl7pPr>
            <a:lvl8pPr lvl="7" rtl="0">
              <a:spcBef>
                <a:spcPts val="0"/>
              </a:spcBef>
              <a:spcAft>
                <a:spcPts val="0"/>
              </a:spcAft>
              <a:buNone/>
              <a:defRPr>
                <a:solidFill>
                  <a:schemeClr val="dk2"/>
                </a:solidFill>
              </a:defRPr>
            </a:lvl8pPr>
            <a:lvl9pPr lvl="8" rtl="0">
              <a:spcBef>
                <a:spcPts val="0"/>
              </a:spcBef>
              <a:spcAft>
                <a:spcPts val="0"/>
              </a:spcAft>
              <a:buNone/>
              <a:defRPr>
                <a:solidFill>
                  <a:schemeClr val="dk2"/>
                </a:solidFill>
              </a:defRPr>
            </a:lvl9pPr>
          </a:lstStyle>
          <a:p>
            <a:endParaRPr/>
          </a:p>
        </p:txBody>
      </p:sp>
      <p:sp>
        <p:nvSpPr>
          <p:cNvPr id="370" name="Google Shape;370;p20"/>
          <p:cNvSpPr txBox="1">
            <a:spLocks noGrp="1"/>
          </p:cNvSpPr>
          <p:nvPr>
            <p:ph type="subTitle" idx="1"/>
          </p:nvPr>
        </p:nvSpPr>
        <p:spPr>
          <a:xfrm>
            <a:off x="1534050" y="1408821"/>
            <a:ext cx="6075900" cy="1731300"/>
          </a:xfrm>
          <a:prstGeom prst="rect">
            <a:avLst/>
          </a:prstGeom>
          <a:noFill/>
        </p:spPr>
        <p:txBody>
          <a:bodyPr spcFirstLastPara="1" wrap="square" lIns="91425" tIns="91425" rIns="91425" bIns="91425" anchor="ctr" anchorCtr="0">
            <a:noAutofit/>
          </a:bodyPr>
          <a:lstStyle>
            <a:lvl1pPr marR="228600" lvl="0" algn="ctr" rtl="0">
              <a:lnSpc>
                <a:spcPct val="100000"/>
              </a:lnSpc>
              <a:spcBef>
                <a:spcPts val="1000"/>
              </a:spcBef>
              <a:spcAft>
                <a:spcPts val="0"/>
              </a:spcAft>
              <a:buClr>
                <a:schemeClr val="dk1"/>
              </a:buClr>
              <a:buSzPts val="18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71" name="Google Shape;371;p20"/>
          <p:cNvGrpSpPr/>
          <p:nvPr/>
        </p:nvGrpSpPr>
        <p:grpSpPr>
          <a:xfrm>
            <a:off x="-50" y="0"/>
            <a:ext cx="9144004" cy="440873"/>
            <a:chOff x="-50" y="0"/>
            <a:chExt cx="9144004" cy="440873"/>
          </a:xfrm>
        </p:grpSpPr>
        <p:sp>
          <p:nvSpPr>
            <p:cNvPr id="372" name="Google Shape;372;p20"/>
            <p:cNvSpPr/>
            <p:nvPr/>
          </p:nvSpPr>
          <p:spPr>
            <a:xfrm>
              <a:off x="281354" y="62590"/>
              <a:ext cx="354935" cy="378283"/>
            </a:xfrm>
            <a:custGeom>
              <a:avLst/>
              <a:gdLst/>
              <a:ahLst/>
              <a:cxnLst/>
              <a:rect l="l" t="t" r="r" b="b"/>
              <a:pathLst>
                <a:path w="3618" h="3856" extrusionOk="0">
                  <a:moveTo>
                    <a:pt x="1" y="0"/>
                  </a:moveTo>
                  <a:lnTo>
                    <a:pt x="1809" y="3855"/>
                  </a:lnTo>
                  <a:lnTo>
                    <a:pt x="3618" y="0"/>
                  </a:ln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0"/>
            <p:cNvSpPr/>
            <p:nvPr/>
          </p:nvSpPr>
          <p:spPr>
            <a:xfrm>
              <a:off x="798747" y="62590"/>
              <a:ext cx="354935" cy="378283"/>
            </a:xfrm>
            <a:custGeom>
              <a:avLst/>
              <a:gdLst/>
              <a:ahLst/>
              <a:cxnLst/>
              <a:rect l="l" t="t" r="r" b="b"/>
              <a:pathLst>
                <a:path w="3618" h="3856" extrusionOk="0">
                  <a:moveTo>
                    <a:pt x="0" y="0"/>
                  </a:moveTo>
                  <a:lnTo>
                    <a:pt x="1809" y="3855"/>
                  </a:lnTo>
                  <a:lnTo>
                    <a:pt x="3617" y="0"/>
                  </a:lnTo>
                  <a:close/>
                </a:path>
              </a:pathLst>
            </a:custGeom>
            <a:solidFill>
              <a:srgbClr val="E94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0"/>
            <p:cNvSpPr/>
            <p:nvPr/>
          </p:nvSpPr>
          <p:spPr>
            <a:xfrm>
              <a:off x="1316926" y="62590"/>
              <a:ext cx="354935" cy="378283"/>
            </a:xfrm>
            <a:custGeom>
              <a:avLst/>
              <a:gdLst/>
              <a:ahLst/>
              <a:cxnLst/>
              <a:rect l="l" t="t" r="r" b="b"/>
              <a:pathLst>
                <a:path w="3618" h="3856" extrusionOk="0">
                  <a:moveTo>
                    <a:pt x="1" y="0"/>
                  </a:moveTo>
                  <a:lnTo>
                    <a:pt x="1809" y="3855"/>
                  </a:lnTo>
                  <a:lnTo>
                    <a:pt x="3618" y="0"/>
                  </a:lnTo>
                  <a:close/>
                </a:path>
              </a:pathLst>
            </a:custGeom>
            <a:solidFill>
              <a:srgbClr val="B7B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0"/>
            <p:cNvSpPr/>
            <p:nvPr/>
          </p:nvSpPr>
          <p:spPr>
            <a:xfrm>
              <a:off x="1834320" y="62590"/>
              <a:ext cx="354935" cy="378283"/>
            </a:xfrm>
            <a:custGeom>
              <a:avLst/>
              <a:gdLst/>
              <a:ahLst/>
              <a:cxnLst/>
              <a:rect l="l" t="t" r="r" b="b"/>
              <a:pathLst>
                <a:path w="3618" h="3856" extrusionOk="0">
                  <a:moveTo>
                    <a:pt x="0" y="0"/>
                  </a:moveTo>
                  <a:lnTo>
                    <a:pt x="1809" y="3855"/>
                  </a:lnTo>
                  <a:lnTo>
                    <a:pt x="361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0"/>
            <p:cNvSpPr/>
            <p:nvPr/>
          </p:nvSpPr>
          <p:spPr>
            <a:xfrm>
              <a:off x="2351616" y="62590"/>
              <a:ext cx="354935" cy="378283"/>
            </a:xfrm>
            <a:custGeom>
              <a:avLst/>
              <a:gdLst/>
              <a:ahLst/>
              <a:cxnLst/>
              <a:rect l="l" t="t" r="r" b="b"/>
              <a:pathLst>
                <a:path w="3618" h="3856" extrusionOk="0">
                  <a:moveTo>
                    <a:pt x="0" y="0"/>
                  </a:moveTo>
                  <a:lnTo>
                    <a:pt x="1809" y="3855"/>
                  </a:lnTo>
                  <a:lnTo>
                    <a:pt x="36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0"/>
            <p:cNvSpPr/>
            <p:nvPr/>
          </p:nvSpPr>
          <p:spPr>
            <a:xfrm>
              <a:off x="2869893" y="62590"/>
              <a:ext cx="353954" cy="378283"/>
            </a:xfrm>
            <a:custGeom>
              <a:avLst/>
              <a:gdLst/>
              <a:ahLst/>
              <a:cxnLst/>
              <a:rect l="l" t="t" r="r" b="b"/>
              <a:pathLst>
                <a:path w="3608" h="3856" extrusionOk="0">
                  <a:moveTo>
                    <a:pt x="0" y="0"/>
                  </a:moveTo>
                  <a:lnTo>
                    <a:pt x="1799" y="3855"/>
                  </a:lnTo>
                  <a:lnTo>
                    <a:pt x="36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0"/>
            <p:cNvSpPr/>
            <p:nvPr/>
          </p:nvSpPr>
          <p:spPr>
            <a:xfrm>
              <a:off x="3387188" y="62590"/>
              <a:ext cx="354935" cy="378283"/>
            </a:xfrm>
            <a:custGeom>
              <a:avLst/>
              <a:gdLst/>
              <a:ahLst/>
              <a:cxnLst/>
              <a:rect l="l" t="t" r="r" b="b"/>
              <a:pathLst>
                <a:path w="3618" h="3856" extrusionOk="0">
                  <a:moveTo>
                    <a:pt x="0" y="0"/>
                  </a:moveTo>
                  <a:lnTo>
                    <a:pt x="1809" y="3855"/>
                  </a:lnTo>
                  <a:lnTo>
                    <a:pt x="36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0"/>
            <p:cNvSpPr/>
            <p:nvPr/>
          </p:nvSpPr>
          <p:spPr>
            <a:xfrm>
              <a:off x="3904484" y="62590"/>
              <a:ext cx="354935" cy="378283"/>
            </a:xfrm>
            <a:custGeom>
              <a:avLst/>
              <a:gdLst/>
              <a:ahLst/>
              <a:cxnLst/>
              <a:rect l="l" t="t" r="r" b="b"/>
              <a:pathLst>
                <a:path w="3618" h="3856" extrusionOk="0">
                  <a:moveTo>
                    <a:pt x="1" y="0"/>
                  </a:moveTo>
                  <a:lnTo>
                    <a:pt x="1809" y="3855"/>
                  </a:lnTo>
                  <a:lnTo>
                    <a:pt x="361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0"/>
            <p:cNvSpPr/>
            <p:nvPr/>
          </p:nvSpPr>
          <p:spPr>
            <a:xfrm>
              <a:off x="4421780" y="62590"/>
              <a:ext cx="354935" cy="378283"/>
            </a:xfrm>
            <a:custGeom>
              <a:avLst/>
              <a:gdLst/>
              <a:ahLst/>
              <a:cxnLst/>
              <a:rect l="l" t="t" r="r" b="b"/>
              <a:pathLst>
                <a:path w="3618" h="3856" extrusionOk="0">
                  <a:moveTo>
                    <a:pt x="1" y="0"/>
                  </a:moveTo>
                  <a:lnTo>
                    <a:pt x="1809" y="3855"/>
                  </a:lnTo>
                  <a:lnTo>
                    <a:pt x="361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0"/>
            <p:cNvSpPr/>
            <p:nvPr/>
          </p:nvSpPr>
          <p:spPr>
            <a:xfrm>
              <a:off x="4940057" y="62590"/>
              <a:ext cx="354935" cy="378283"/>
            </a:xfrm>
            <a:custGeom>
              <a:avLst/>
              <a:gdLst/>
              <a:ahLst/>
              <a:cxnLst/>
              <a:rect l="l" t="t" r="r" b="b"/>
              <a:pathLst>
                <a:path w="3618" h="3856" extrusionOk="0">
                  <a:moveTo>
                    <a:pt x="1" y="0"/>
                  </a:moveTo>
                  <a:lnTo>
                    <a:pt x="1809" y="3855"/>
                  </a:lnTo>
                  <a:lnTo>
                    <a:pt x="36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0"/>
            <p:cNvSpPr/>
            <p:nvPr/>
          </p:nvSpPr>
          <p:spPr>
            <a:xfrm>
              <a:off x="5457352" y="62590"/>
              <a:ext cx="354935" cy="378283"/>
            </a:xfrm>
            <a:custGeom>
              <a:avLst/>
              <a:gdLst/>
              <a:ahLst/>
              <a:cxnLst/>
              <a:rect l="l" t="t" r="r" b="b"/>
              <a:pathLst>
                <a:path w="3618" h="3856" extrusionOk="0">
                  <a:moveTo>
                    <a:pt x="1" y="0"/>
                  </a:moveTo>
                  <a:lnTo>
                    <a:pt x="1809" y="3855"/>
                  </a:lnTo>
                  <a:lnTo>
                    <a:pt x="36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0"/>
            <p:cNvSpPr/>
            <p:nvPr/>
          </p:nvSpPr>
          <p:spPr>
            <a:xfrm>
              <a:off x="-50" y="0"/>
              <a:ext cx="9144004" cy="62675"/>
            </a:xfrm>
            <a:custGeom>
              <a:avLst/>
              <a:gdLst/>
              <a:ahLst/>
              <a:cxnLst/>
              <a:rect l="l" t="t" r="r" b="b"/>
              <a:pathLst>
                <a:path w="58321" h="639" extrusionOk="0">
                  <a:moveTo>
                    <a:pt x="1" y="1"/>
                  </a:moveTo>
                  <a:lnTo>
                    <a:pt x="1" y="638"/>
                  </a:lnTo>
                  <a:lnTo>
                    <a:pt x="58321" y="638"/>
                  </a:lnTo>
                  <a:lnTo>
                    <a:pt x="58321" y="1"/>
                  </a:ln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0"/>
            <p:cNvSpPr/>
            <p:nvPr/>
          </p:nvSpPr>
          <p:spPr>
            <a:xfrm>
              <a:off x="5920154" y="62590"/>
              <a:ext cx="354935" cy="378283"/>
            </a:xfrm>
            <a:custGeom>
              <a:avLst/>
              <a:gdLst/>
              <a:ahLst/>
              <a:cxnLst/>
              <a:rect l="l" t="t" r="r" b="b"/>
              <a:pathLst>
                <a:path w="3618" h="3856" extrusionOk="0">
                  <a:moveTo>
                    <a:pt x="1" y="0"/>
                  </a:moveTo>
                  <a:lnTo>
                    <a:pt x="1809" y="3855"/>
                  </a:lnTo>
                  <a:lnTo>
                    <a:pt x="361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0"/>
            <p:cNvSpPr/>
            <p:nvPr/>
          </p:nvSpPr>
          <p:spPr>
            <a:xfrm>
              <a:off x="6437547" y="62590"/>
              <a:ext cx="354935" cy="378283"/>
            </a:xfrm>
            <a:custGeom>
              <a:avLst/>
              <a:gdLst/>
              <a:ahLst/>
              <a:cxnLst/>
              <a:rect l="l" t="t" r="r" b="b"/>
              <a:pathLst>
                <a:path w="3618" h="3856" extrusionOk="0">
                  <a:moveTo>
                    <a:pt x="0" y="0"/>
                  </a:moveTo>
                  <a:lnTo>
                    <a:pt x="1809" y="3855"/>
                  </a:lnTo>
                  <a:lnTo>
                    <a:pt x="36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0"/>
            <p:cNvSpPr/>
            <p:nvPr/>
          </p:nvSpPr>
          <p:spPr>
            <a:xfrm>
              <a:off x="6955726" y="62590"/>
              <a:ext cx="354935" cy="378283"/>
            </a:xfrm>
            <a:custGeom>
              <a:avLst/>
              <a:gdLst/>
              <a:ahLst/>
              <a:cxnLst/>
              <a:rect l="l" t="t" r="r" b="b"/>
              <a:pathLst>
                <a:path w="3618" h="3856" extrusionOk="0">
                  <a:moveTo>
                    <a:pt x="1" y="0"/>
                  </a:moveTo>
                  <a:lnTo>
                    <a:pt x="1809" y="3855"/>
                  </a:lnTo>
                  <a:lnTo>
                    <a:pt x="36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0"/>
            <p:cNvSpPr/>
            <p:nvPr/>
          </p:nvSpPr>
          <p:spPr>
            <a:xfrm>
              <a:off x="7473120" y="62590"/>
              <a:ext cx="354935" cy="378283"/>
            </a:xfrm>
            <a:custGeom>
              <a:avLst/>
              <a:gdLst/>
              <a:ahLst/>
              <a:cxnLst/>
              <a:rect l="l" t="t" r="r" b="b"/>
              <a:pathLst>
                <a:path w="3618" h="3856" extrusionOk="0">
                  <a:moveTo>
                    <a:pt x="0" y="0"/>
                  </a:moveTo>
                  <a:lnTo>
                    <a:pt x="1809" y="3855"/>
                  </a:lnTo>
                  <a:lnTo>
                    <a:pt x="36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0"/>
            <p:cNvSpPr/>
            <p:nvPr/>
          </p:nvSpPr>
          <p:spPr>
            <a:xfrm>
              <a:off x="7990416" y="62590"/>
              <a:ext cx="354935" cy="378283"/>
            </a:xfrm>
            <a:custGeom>
              <a:avLst/>
              <a:gdLst/>
              <a:ahLst/>
              <a:cxnLst/>
              <a:rect l="l" t="t" r="r" b="b"/>
              <a:pathLst>
                <a:path w="3618" h="3856" extrusionOk="0">
                  <a:moveTo>
                    <a:pt x="0" y="0"/>
                  </a:moveTo>
                  <a:lnTo>
                    <a:pt x="1809" y="3855"/>
                  </a:lnTo>
                  <a:lnTo>
                    <a:pt x="361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0"/>
            <p:cNvSpPr/>
            <p:nvPr/>
          </p:nvSpPr>
          <p:spPr>
            <a:xfrm>
              <a:off x="8508693" y="62590"/>
              <a:ext cx="353954" cy="378283"/>
            </a:xfrm>
            <a:custGeom>
              <a:avLst/>
              <a:gdLst/>
              <a:ahLst/>
              <a:cxnLst/>
              <a:rect l="l" t="t" r="r" b="b"/>
              <a:pathLst>
                <a:path w="3608" h="3856" extrusionOk="0">
                  <a:moveTo>
                    <a:pt x="0" y="0"/>
                  </a:moveTo>
                  <a:lnTo>
                    <a:pt x="1799" y="3855"/>
                  </a:lnTo>
                  <a:lnTo>
                    <a:pt x="360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257169" indent="0" algn="ctr">
              <a:buNone/>
              <a:defRPr/>
            </a:lvl2pPr>
            <a:lvl3pPr marL="514337" indent="0" algn="ctr">
              <a:buNone/>
              <a:defRPr/>
            </a:lvl3pPr>
            <a:lvl4pPr marL="771506" indent="0" algn="ctr">
              <a:buNone/>
              <a:defRPr/>
            </a:lvl4pPr>
            <a:lvl5pPr marL="1028675" indent="0" algn="ctr">
              <a:buNone/>
              <a:defRPr/>
            </a:lvl5pPr>
            <a:lvl6pPr marL="1285843" indent="0" algn="ctr">
              <a:buNone/>
              <a:defRPr/>
            </a:lvl6pPr>
            <a:lvl7pPr marL="1543011" indent="0" algn="ctr">
              <a:buNone/>
              <a:defRPr/>
            </a:lvl7pPr>
            <a:lvl8pPr marL="1800180" indent="0" algn="ctr">
              <a:buNone/>
              <a:defRPr/>
            </a:lvl8pPr>
            <a:lvl9pPr marL="2057349"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37755BA-696A-4EA0-AD8F-5E517027CFB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32C1B58-78C5-4F87-A14B-8A3881F351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64619EF-B09E-4166-BA16-78AEFF1B51C2}"/>
              </a:ext>
            </a:extLst>
          </p:cNvPr>
          <p:cNvSpPr>
            <a:spLocks noGrp="1" noChangeArrowheads="1"/>
          </p:cNvSpPr>
          <p:nvPr>
            <p:ph type="sldNum" sz="quarter" idx="12"/>
          </p:nvPr>
        </p:nvSpPr>
        <p:spPr>
          <a:ln/>
        </p:spPr>
        <p:txBody>
          <a:bodyPr/>
          <a:lstStyle>
            <a:lvl1pPr>
              <a:defRPr/>
            </a:lvl1pPr>
          </a:lstStyle>
          <a:p>
            <a:fld id="{C88C8069-AF80-423A-873D-08657D12C37F}" type="slidenum">
              <a:rPr lang="en-US" altLang="en-US"/>
              <a:pPr/>
              <a:t>‹#›</a:t>
            </a:fld>
            <a:endParaRPr lang="en-US" altLang="en-US"/>
          </a:p>
        </p:txBody>
      </p:sp>
    </p:spTree>
    <p:extLst>
      <p:ext uri="{BB962C8B-B14F-4D97-AF65-F5344CB8AC3E}">
        <p14:creationId xmlns:p14="http://schemas.microsoft.com/office/powerpoint/2010/main" val="197337148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0BF7A64-8C01-4BF0-8D37-8C1F5BBDD73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5D624C2-233E-4D37-843C-A055A0DEE2E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1DC466D-147F-4F7C-9F4C-4B5A19BCC549}"/>
              </a:ext>
            </a:extLst>
          </p:cNvPr>
          <p:cNvSpPr>
            <a:spLocks noGrp="1" noChangeArrowheads="1"/>
          </p:cNvSpPr>
          <p:nvPr>
            <p:ph type="sldNum" sz="quarter" idx="12"/>
          </p:nvPr>
        </p:nvSpPr>
        <p:spPr>
          <a:ln/>
        </p:spPr>
        <p:txBody>
          <a:bodyPr/>
          <a:lstStyle>
            <a:lvl1pPr>
              <a:defRPr/>
            </a:lvl1pPr>
          </a:lstStyle>
          <a:p>
            <a:fld id="{BD0D65BB-BAE9-469E-A90A-346A1DE211C9}" type="slidenum">
              <a:rPr lang="en-US" altLang="en-US"/>
              <a:pPr/>
              <a:t>‹#›</a:t>
            </a:fld>
            <a:endParaRPr lang="en-US" altLang="en-US"/>
          </a:p>
        </p:txBody>
      </p:sp>
    </p:spTree>
    <p:extLst>
      <p:ext uri="{BB962C8B-B14F-4D97-AF65-F5344CB8AC3E}">
        <p14:creationId xmlns:p14="http://schemas.microsoft.com/office/powerpoint/2010/main" val="92571349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image" Target="../media/image2.png"/><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9">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2"/>
              </a:buClr>
              <a:buSzPts val="2800"/>
              <a:buFont typeface="Libre Baskerville"/>
              <a:buNone/>
              <a:defRPr sz="2800" b="1">
                <a:solidFill>
                  <a:schemeClr val="dk2"/>
                </a:solidFill>
                <a:latin typeface="Libre Baskerville"/>
                <a:ea typeface="Libre Baskerville"/>
                <a:cs typeface="Libre Baskerville"/>
                <a:sym typeface="Libre Baskerville"/>
              </a:defRPr>
            </a:lvl1pPr>
            <a:lvl2pPr lvl="1">
              <a:spcBef>
                <a:spcPts val="0"/>
              </a:spcBef>
              <a:spcAft>
                <a:spcPts val="0"/>
              </a:spcAft>
              <a:buClr>
                <a:schemeClr val="dk2"/>
              </a:buClr>
              <a:buSzPts val="2800"/>
              <a:buFont typeface="Libre Baskerville"/>
              <a:buNone/>
              <a:defRPr sz="2800" b="1">
                <a:solidFill>
                  <a:schemeClr val="dk2"/>
                </a:solidFill>
                <a:latin typeface="Libre Baskerville"/>
                <a:ea typeface="Libre Baskerville"/>
                <a:cs typeface="Libre Baskerville"/>
                <a:sym typeface="Libre Baskerville"/>
              </a:defRPr>
            </a:lvl2pPr>
            <a:lvl3pPr lvl="2">
              <a:spcBef>
                <a:spcPts val="0"/>
              </a:spcBef>
              <a:spcAft>
                <a:spcPts val="0"/>
              </a:spcAft>
              <a:buClr>
                <a:schemeClr val="dk2"/>
              </a:buClr>
              <a:buSzPts val="2800"/>
              <a:buFont typeface="Libre Baskerville"/>
              <a:buNone/>
              <a:defRPr sz="2800" b="1">
                <a:solidFill>
                  <a:schemeClr val="dk2"/>
                </a:solidFill>
                <a:latin typeface="Libre Baskerville"/>
                <a:ea typeface="Libre Baskerville"/>
                <a:cs typeface="Libre Baskerville"/>
                <a:sym typeface="Libre Baskerville"/>
              </a:defRPr>
            </a:lvl3pPr>
            <a:lvl4pPr lvl="3">
              <a:spcBef>
                <a:spcPts val="0"/>
              </a:spcBef>
              <a:spcAft>
                <a:spcPts val="0"/>
              </a:spcAft>
              <a:buClr>
                <a:schemeClr val="dk2"/>
              </a:buClr>
              <a:buSzPts val="2800"/>
              <a:buFont typeface="Libre Baskerville"/>
              <a:buNone/>
              <a:defRPr sz="2800" b="1">
                <a:solidFill>
                  <a:schemeClr val="dk2"/>
                </a:solidFill>
                <a:latin typeface="Libre Baskerville"/>
                <a:ea typeface="Libre Baskerville"/>
                <a:cs typeface="Libre Baskerville"/>
                <a:sym typeface="Libre Baskerville"/>
              </a:defRPr>
            </a:lvl4pPr>
            <a:lvl5pPr lvl="4">
              <a:spcBef>
                <a:spcPts val="0"/>
              </a:spcBef>
              <a:spcAft>
                <a:spcPts val="0"/>
              </a:spcAft>
              <a:buClr>
                <a:schemeClr val="dk2"/>
              </a:buClr>
              <a:buSzPts val="2800"/>
              <a:buFont typeface="Libre Baskerville"/>
              <a:buNone/>
              <a:defRPr sz="2800" b="1">
                <a:solidFill>
                  <a:schemeClr val="dk2"/>
                </a:solidFill>
                <a:latin typeface="Libre Baskerville"/>
                <a:ea typeface="Libre Baskerville"/>
                <a:cs typeface="Libre Baskerville"/>
                <a:sym typeface="Libre Baskerville"/>
              </a:defRPr>
            </a:lvl5pPr>
            <a:lvl6pPr lvl="5">
              <a:spcBef>
                <a:spcPts val="0"/>
              </a:spcBef>
              <a:spcAft>
                <a:spcPts val="0"/>
              </a:spcAft>
              <a:buClr>
                <a:schemeClr val="dk2"/>
              </a:buClr>
              <a:buSzPts val="2800"/>
              <a:buFont typeface="Libre Baskerville"/>
              <a:buNone/>
              <a:defRPr sz="2800" b="1">
                <a:solidFill>
                  <a:schemeClr val="dk2"/>
                </a:solidFill>
                <a:latin typeface="Libre Baskerville"/>
                <a:ea typeface="Libre Baskerville"/>
                <a:cs typeface="Libre Baskerville"/>
                <a:sym typeface="Libre Baskerville"/>
              </a:defRPr>
            </a:lvl6pPr>
            <a:lvl7pPr lvl="6">
              <a:spcBef>
                <a:spcPts val="0"/>
              </a:spcBef>
              <a:spcAft>
                <a:spcPts val="0"/>
              </a:spcAft>
              <a:buClr>
                <a:schemeClr val="dk2"/>
              </a:buClr>
              <a:buSzPts val="2800"/>
              <a:buFont typeface="Libre Baskerville"/>
              <a:buNone/>
              <a:defRPr sz="2800" b="1">
                <a:solidFill>
                  <a:schemeClr val="dk2"/>
                </a:solidFill>
                <a:latin typeface="Libre Baskerville"/>
                <a:ea typeface="Libre Baskerville"/>
                <a:cs typeface="Libre Baskerville"/>
                <a:sym typeface="Libre Baskerville"/>
              </a:defRPr>
            </a:lvl7pPr>
            <a:lvl8pPr lvl="7">
              <a:spcBef>
                <a:spcPts val="0"/>
              </a:spcBef>
              <a:spcAft>
                <a:spcPts val="0"/>
              </a:spcAft>
              <a:buClr>
                <a:schemeClr val="dk2"/>
              </a:buClr>
              <a:buSzPts val="2800"/>
              <a:buFont typeface="Libre Baskerville"/>
              <a:buNone/>
              <a:defRPr sz="2800" b="1">
                <a:solidFill>
                  <a:schemeClr val="dk2"/>
                </a:solidFill>
                <a:latin typeface="Libre Baskerville"/>
                <a:ea typeface="Libre Baskerville"/>
                <a:cs typeface="Libre Baskerville"/>
                <a:sym typeface="Libre Baskerville"/>
              </a:defRPr>
            </a:lvl8pPr>
            <a:lvl9pPr lvl="8">
              <a:spcBef>
                <a:spcPts val="0"/>
              </a:spcBef>
              <a:spcAft>
                <a:spcPts val="0"/>
              </a:spcAft>
              <a:buClr>
                <a:schemeClr val="dk2"/>
              </a:buClr>
              <a:buSzPts val="2800"/>
              <a:buFont typeface="Libre Baskerville"/>
              <a:buNone/>
              <a:defRPr sz="2800" b="1">
                <a:solidFill>
                  <a:schemeClr val="dk2"/>
                </a:solidFill>
                <a:latin typeface="Libre Baskerville"/>
                <a:ea typeface="Libre Baskerville"/>
                <a:cs typeface="Libre Baskerville"/>
                <a:sym typeface="Libre Baskervill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4290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15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3" r:id="rId3"/>
    <p:sldLayoutId id="2147483656" r:id="rId4"/>
    <p:sldLayoutId id="2147483659" r:id="rId5"/>
    <p:sldLayoutId id="2147483665" r:id="rId6"/>
    <p:sldLayoutId id="2147483666"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EA4335"/>
          </p15:clr>
        </p15:guide>
        <p15:guide id="2" pos="2880">
          <p15:clr>
            <a:srgbClr val="EA4335"/>
          </p15:clr>
        </p15:guide>
        <p15:guide id="3" orient="horz" pos="2900">
          <p15:clr>
            <a:srgbClr val="EA4335"/>
          </p15:clr>
        </p15:guide>
        <p15:guide id="4" pos="5308">
          <p15:clr>
            <a:srgbClr val="EA4335"/>
          </p15:clr>
        </p15:guide>
        <p15:guide id="5" orient="horz" pos="340">
          <p15:clr>
            <a:srgbClr val="EA4335"/>
          </p15:clr>
        </p15:guide>
        <p15:guide id="6" pos="452">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2BC1EB0-250C-42F6-982D-5F7CCC2AC78B}"/>
              </a:ext>
            </a:extLst>
          </p:cNvPr>
          <p:cNvSpPr>
            <a:spLocks noGrp="1" noChangeArrowheads="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6D856F4B-A76C-43E4-8E9C-E95AE2E90455}"/>
              </a:ext>
            </a:extLst>
          </p:cNvPr>
          <p:cNvSpPr>
            <a:spLocks noGrp="1" noChangeArrowheads="1"/>
          </p:cNvSpPr>
          <p:nvPr>
            <p:ph type="body" idx="1"/>
          </p:nvPr>
        </p:nvSpPr>
        <p:spPr bwMode="auto">
          <a:xfrm>
            <a:off x="457200" y="1200153"/>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DB56604-1356-4CCF-B150-91204F6C2F49}"/>
              </a:ext>
            </a:extLst>
          </p:cNvPr>
          <p:cNvSpPr>
            <a:spLocks noGrp="1" noChangeArrowheads="1"/>
          </p:cNvSpPr>
          <p:nvPr>
            <p:ph type="dt" sz="half" idx="2"/>
          </p:nvPr>
        </p:nvSpPr>
        <p:spPr bwMode="auto">
          <a:xfrm>
            <a:off x="457200" y="4683921"/>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788">
                <a:latin typeface="+mn-lt"/>
              </a:defRPr>
            </a:lvl1pPr>
          </a:lstStyle>
          <a:p>
            <a:pPr>
              <a:defRPr/>
            </a:pPr>
            <a:endParaRPr lang="en-US"/>
          </a:p>
        </p:txBody>
      </p:sp>
      <p:sp>
        <p:nvSpPr>
          <p:cNvPr id="1029" name="Rectangle 5">
            <a:extLst>
              <a:ext uri="{FF2B5EF4-FFF2-40B4-BE49-F238E27FC236}">
                <a16:creationId xmlns:a16="http://schemas.microsoft.com/office/drawing/2014/main" id="{E4EF5CF1-9293-4709-AE83-4B9F2DCCB723}"/>
              </a:ext>
            </a:extLst>
          </p:cNvPr>
          <p:cNvSpPr>
            <a:spLocks noGrp="1" noChangeArrowheads="1"/>
          </p:cNvSpPr>
          <p:nvPr>
            <p:ph type="ftr" sz="quarter" idx="3"/>
          </p:nvPr>
        </p:nvSpPr>
        <p:spPr bwMode="auto">
          <a:xfrm>
            <a:off x="3124200" y="4683921"/>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788">
                <a:latin typeface="+mn-lt"/>
              </a:defRPr>
            </a:lvl1pPr>
          </a:lstStyle>
          <a:p>
            <a:pPr>
              <a:defRPr/>
            </a:pPr>
            <a:endParaRPr lang="en-US"/>
          </a:p>
        </p:txBody>
      </p:sp>
      <p:sp>
        <p:nvSpPr>
          <p:cNvPr id="1030" name="Rectangle 6">
            <a:extLst>
              <a:ext uri="{FF2B5EF4-FFF2-40B4-BE49-F238E27FC236}">
                <a16:creationId xmlns:a16="http://schemas.microsoft.com/office/drawing/2014/main" id="{B80AE42D-5092-4E39-BCB7-6D9D8569352D}"/>
              </a:ext>
            </a:extLst>
          </p:cNvPr>
          <p:cNvSpPr>
            <a:spLocks noGrp="1" noChangeArrowheads="1"/>
          </p:cNvSpPr>
          <p:nvPr>
            <p:ph type="sldNum" sz="quarter" idx="4"/>
          </p:nvPr>
        </p:nvSpPr>
        <p:spPr bwMode="auto">
          <a:xfrm>
            <a:off x="6553200" y="4683921"/>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788">
                <a:latin typeface="Arial" panose="020B0604020202020204" pitchFamily="34" charset="0"/>
              </a:defRPr>
            </a:lvl1pPr>
          </a:lstStyle>
          <a:p>
            <a:fld id="{2A571BD9-C074-4321-8ECF-6FCC9BD74A96}" type="slidenum">
              <a:rPr lang="en-US" altLang="en-US"/>
              <a:pPr/>
              <a:t>‹#›</a:t>
            </a:fld>
            <a:endParaRPr lang="en-US" altLang="en-US"/>
          </a:p>
        </p:txBody>
      </p:sp>
    </p:spTree>
    <p:extLst>
      <p:ext uri="{BB962C8B-B14F-4D97-AF65-F5344CB8AC3E}">
        <p14:creationId xmlns:p14="http://schemas.microsoft.com/office/powerpoint/2010/main" val="355334566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ransition/>
  <p:hf hdr="0" ftr="0" dt="0"/>
  <p:txStyles>
    <p:titleStyle>
      <a:lvl1pPr algn="ctr" rtl="0" eaLnBrk="0" fontAlgn="base" hangingPunct="0">
        <a:spcBef>
          <a:spcPct val="0"/>
        </a:spcBef>
        <a:spcAft>
          <a:spcPct val="0"/>
        </a:spcAft>
        <a:defRPr sz="2475">
          <a:solidFill>
            <a:schemeClr val="tx2"/>
          </a:solidFill>
          <a:latin typeface="+mj-lt"/>
          <a:ea typeface="+mj-ea"/>
          <a:cs typeface="+mj-cs"/>
        </a:defRPr>
      </a:lvl1pPr>
      <a:lvl2pPr algn="ctr" rtl="0" eaLnBrk="0" fontAlgn="base" hangingPunct="0">
        <a:spcBef>
          <a:spcPct val="0"/>
        </a:spcBef>
        <a:spcAft>
          <a:spcPct val="0"/>
        </a:spcAft>
        <a:defRPr sz="2475">
          <a:solidFill>
            <a:schemeClr val="tx2"/>
          </a:solidFill>
          <a:latin typeface="Arial" pitchFamily="34" charset="0"/>
        </a:defRPr>
      </a:lvl2pPr>
      <a:lvl3pPr algn="ctr" rtl="0" eaLnBrk="0" fontAlgn="base" hangingPunct="0">
        <a:spcBef>
          <a:spcPct val="0"/>
        </a:spcBef>
        <a:spcAft>
          <a:spcPct val="0"/>
        </a:spcAft>
        <a:defRPr sz="2475">
          <a:solidFill>
            <a:schemeClr val="tx2"/>
          </a:solidFill>
          <a:latin typeface="Arial" pitchFamily="34" charset="0"/>
        </a:defRPr>
      </a:lvl3pPr>
      <a:lvl4pPr algn="ctr" rtl="0" eaLnBrk="0" fontAlgn="base" hangingPunct="0">
        <a:spcBef>
          <a:spcPct val="0"/>
        </a:spcBef>
        <a:spcAft>
          <a:spcPct val="0"/>
        </a:spcAft>
        <a:defRPr sz="2475">
          <a:solidFill>
            <a:schemeClr val="tx2"/>
          </a:solidFill>
          <a:latin typeface="Arial" pitchFamily="34" charset="0"/>
        </a:defRPr>
      </a:lvl4pPr>
      <a:lvl5pPr algn="ctr" rtl="0" eaLnBrk="0" fontAlgn="base" hangingPunct="0">
        <a:spcBef>
          <a:spcPct val="0"/>
        </a:spcBef>
        <a:spcAft>
          <a:spcPct val="0"/>
        </a:spcAft>
        <a:defRPr sz="2475">
          <a:solidFill>
            <a:schemeClr val="tx2"/>
          </a:solidFill>
          <a:latin typeface="Arial" pitchFamily="34" charset="0"/>
        </a:defRPr>
      </a:lvl5pPr>
      <a:lvl6pPr marL="257169" algn="ctr" rtl="0" fontAlgn="base">
        <a:spcBef>
          <a:spcPct val="0"/>
        </a:spcBef>
        <a:spcAft>
          <a:spcPct val="0"/>
        </a:spcAft>
        <a:defRPr sz="2475">
          <a:solidFill>
            <a:schemeClr val="tx2"/>
          </a:solidFill>
          <a:latin typeface="Arial" pitchFamily="34" charset="0"/>
        </a:defRPr>
      </a:lvl6pPr>
      <a:lvl7pPr marL="514337" algn="ctr" rtl="0" fontAlgn="base">
        <a:spcBef>
          <a:spcPct val="0"/>
        </a:spcBef>
        <a:spcAft>
          <a:spcPct val="0"/>
        </a:spcAft>
        <a:defRPr sz="2475">
          <a:solidFill>
            <a:schemeClr val="tx2"/>
          </a:solidFill>
          <a:latin typeface="Arial" pitchFamily="34" charset="0"/>
        </a:defRPr>
      </a:lvl7pPr>
      <a:lvl8pPr marL="771506" algn="ctr" rtl="0" fontAlgn="base">
        <a:spcBef>
          <a:spcPct val="0"/>
        </a:spcBef>
        <a:spcAft>
          <a:spcPct val="0"/>
        </a:spcAft>
        <a:defRPr sz="2475">
          <a:solidFill>
            <a:schemeClr val="tx2"/>
          </a:solidFill>
          <a:latin typeface="Arial" pitchFamily="34" charset="0"/>
        </a:defRPr>
      </a:lvl8pPr>
      <a:lvl9pPr marL="1028675" algn="ctr" rtl="0" fontAlgn="base">
        <a:spcBef>
          <a:spcPct val="0"/>
        </a:spcBef>
        <a:spcAft>
          <a:spcPct val="0"/>
        </a:spcAft>
        <a:defRPr sz="2475">
          <a:solidFill>
            <a:schemeClr val="tx2"/>
          </a:solidFill>
          <a:latin typeface="Arial" pitchFamily="34" charset="0"/>
        </a:defRPr>
      </a:lvl9pPr>
    </p:titleStyle>
    <p:bodyStyle>
      <a:lvl1pPr marL="192876" indent="-192876" algn="l" rtl="0" eaLnBrk="0" fontAlgn="base" hangingPunct="0">
        <a:spcBef>
          <a:spcPct val="20000"/>
        </a:spcBef>
        <a:spcAft>
          <a:spcPct val="0"/>
        </a:spcAft>
        <a:buChar char="•"/>
        <a:defRPr sz="1800">
          <a:solidFill>
            <a:schemeClr val="tx1"/>
          </a:solidFill>
          <a:latin typeface="+mn-lt"/>
          <a:ea typeface="+mn-ea"/>
          <a:cs typeface="+mn-cs"/>
        </a:defRPr>
      </a:lvl1pPr>
      <a:lvl2pPr marL="417899" indent="-160731" algn="l" rtl="0" eaLnBrk="0" fontAlgn="base" hangingPunct="0">
        <a:spcBef>
          <a:spcPct val="20000"/>
        </a:spcBef>
        <a:spcAft>
          <a:spcPct val="0"/>
        </a:spcAft>
        <a:buChar char="–"/>
        <a:defRPr sz="1575">
          <a:solidFill>
            <a:schemeClr val="tx1"/>
          </a:solidFill>
          <a:latin typeface="+mn-lt"/>
        </a:defRPr>
      </a:lvl2pPr>
      <a:lvl3pPr marL="642921" indent="-128585" algn="l" rtl="0" eaLnBrk="0" fontAlgn="base" hangingPunct="0">
        <a:spcBef>
          <a:spcPct val="20000"/>
        </a:spcBef>
        <a:spcAft>
          <a:spcPct val="0"/>
        </a:spcAft>
        <a:buChar char="•"/>
        <a:defRPr sz="1350">
          <a:solidFill>
            <a:schemeClr val="tx1"/>
          </a:solidFill>
          <a:latin typeface="+mn-lt"/>
        </a:defRPr>
      </a:lvl3pPr>
      <a:lvl4pPr marL="900090" indent="-128585" algn="l" rtl="0" eaLnBrk="0" fontAlgn="base" hangingPunct="0">
        <a:spcBef>
          <a:spcPct val="20000"/>
        </a:spcBef>
        <a:spcAft>
          <a:spcPct val="0"/>
        </a:spcAft>
        <a:buChar char="–"/>
        <a:defRPr sz="1125">
          <a:solidFill>
            <a:schemeClr val="tx1"/>
          </a:solidFill>
          <a:latin typeface="+mn-lt"/>
        </a:defRPr>
      </a:lvl4pPr>
      <a:lvl5pPr marL="1157259" indent="-128585" algn="l" rtl="0" eaLnBrk="0" fontAlgn="base" hangingPunct="0">
        <a:spcBef>
          <a:spcPct val="20000"/>
        </a:spcBef>
        <a:spcAft>
          <a:spcPct val="0"/>
        </a:spcAft>
        <a:buChar char="»"/>
        <a:defRPr sz="1125">
          <a:solidFill>
            <a:schemeClr val="tx1"/>
          </a:solidFill>
          <a:latin typeface="+mn-lt"/>
        </a:defRPr>
      </a:lvl5pPr>
      <a:lvl6pPr marL="1414427" indent="-128585" algn="l" rtl="0" fontAlgn="base">
        <a:spcBef>
          <a:spcPct val="20000"/>
        </a:spcBef>
        <a:spcAft>
          <a:spcPct val="0"/>
        </a:spcAft>
        <a:buChar char="»"/>
        <a:defRPr sz="1125">
          <a:solidFill>
            <a:schemeClr val="tx1"/>
          </a:solidFill>
          <a:latin typeface="+mn-lt"/>
        </a:defRPr>
      </a:lvl6pPr>
      <a:lvl7pPr marL="1671596" indent="-128585" algn="l" rtl="0" fontAlgn="base">
        <a:spcBef>
          <a:spcPct val="20000"/>
        </a:spcBef>
        <a:spcAft>
          <a:spcPct val="0"/>
        </a:spcAft>
        <a:buChar char="»"/>
        <a:defRPr sz="1125">
          <a:solidFill>
            <a:schemeClr val="tx1"/>
          </a:solidFill>
          <a:latin typeface="+mn-lt"/>
        </a:defRPr>
      </a:lvl7pPr>
      <a:lvl8pPr marL="1928765" indent="-128585" algn="l" rtl="0" fontAlgn="base">
        <a:spcBef>
          <a:spcPct val="20000"/>
        </a:spcBef>
        <a:spcAft>
          <a:spcPct val="0"/>
        </a:spcAft>
        <a:buChar char="»"/>
        <a:defRPr sz="1125">
          <a:solidFill>
            <a:schemeClr val="tx1"/>
          </a:solidFill>
          <a:latin typeface="+mn-lt"/>
        </a:defRPr>
      </a:lvl8pPr>
      <a:lvl9pPr marL="2185933" indent="-128585" algn="l" rtl="0" fontAlgn="base">
        <a:spcBef>
          <a:spcPct val="20000"/>
        </a:spcBef>
        <a:spcAft>
          <a:spcPct val="0"/>
        </a:spcAft>
        <a:buChar char="»"/>
        <a:defRPr sz="1125">
          <a:solidFill>
            <a:schemeClr val="tx1"/>
          </a:solidFill>
          <a:latin typeface="+mn-lt"/>
        </a:defRPr>
      </a:lvl9pPr>
    </p:bodyStyle>
    <p:otherStyle>
      <a:defPPr>
        <a:defRPr lang="en-US"/>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4800600"/>
            <a:ext cx="91440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4750737"/>
            <a:ext cx="9144001" cy="494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14953"/>
            <a:ext cx="7543800" cy="1088068"/>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60" y="1384301"/>
            <a:ext cx="7543800" cy="301752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4844839"/>
            <a:ext cx="1854203" cy="273844"/>
          </a:xfrm>
          <a:prstGeom prst="rect">
            <a:avLst/>
          </a:prstGeom>
        </p:spPr>
        <p:txBody>
          <a:bodyPr vert="horz" lIns="91440" tIns="45720" rIns="91440" bIns="45720" rtlCol="0" anchor="ctr"/>
          <a:lstStyle>
            <a:lvl1pPr algn="l">
              <a:defRPr sz="675">
                <a:solidFill>
                  <a:srgbClr val="FFFFFF"/>
                </a:solidFill>
              </a:defRPr>
            </a:lvl1pPr>
          </a:lstStyle>
          <a:p>
            <a:fld id="{97D38609-6565-42A7-A5A3-A1656D2B6A71}" type="datetimeFigureOut">
              <a:rPr lang="en-US" smtClean="0"/>
              <a:t>12/21/2021</a:t>
            </a:fld>
            <a:endParaRPr lang="en-US"/>
          </a:p>
        </p:txBody>
      </p:sp>
      <p:sp>
        <p:nvSpPr>
          <p:cNvPr id="5" name="Footer Placeholder 4"/>
          <p:cNvSpPr>
            <a:spLocks noGrp="1"/>
          </p:cNvSpPr>
          <p:nvPr>
            <p:ph type="ftr" sz="quarter" idx="3"/>
          </p:nvPr>
        </p:nvSpPr>
        <p:spPr>
          <a:xfrm>
            <a:off x="2764639" y="4844839"/>
            <a:ext cx="3617103" cy="273844"/>
          </a:xfrm>
          <a:prstGeom prst="rect">
            <a:avLst/>
          </a:prstGeom>
        </p:spPr>
        <p:txBody>
          <a:bodyPr vert="horz" lIns="91440" tIns="45720" rIns="91440" bIns="45720" rtlCol="0" anchor="ctr"/>
          <a:lstStyle>
            <a:lvl1pPr algn="ctr">
              <a:defRPr sz="675"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4" y="4844839"/>
            <a:ext cx="984019" cy="273844"/>
          </a:xfrm>
          <a:prstGeom prst="rect">
            <a:avLst/>
          </a:prstGeom>
        </p:spPr>
        <p:txBody>
          <a:bodyPr vert="horz" lIns="91440" tIns="45720" rIns="91440" bIns="45720" rtlCol="0" anchor="ctr"/>
          <a:lstStyle>
            <a:lvl1pPr algn="r">
              <a:defRPr sz="788">
                <a:solidFill>
                  <a:srgbClr val="FFFFFF"/>
                </a:solidFill>
              </a:defRPr>
            </a:lvl1pPr>
          </a:lstStyle>
          <a:p>
            <a:fld id="{B67B7B98-D59F-455F-9606-6521F8545C52}" type="slidenum">
              <a:rPr lang="en-US" smtClean="0"/>
              <a:t>‹#›</a:t>
            </a:fld>
            <a:endParaRPr lang="en-US"/>
          </a:p>
        </p:txBody>
      </p:sp>
      <p:cxnSp>
        <p:nvCxnSpPr>
          <p:cNvPr id="10" name="Straight Connector 9"/>
          <p:cNvCxnSpPr/>
          <p:nvPr/>
        </p:nvCxnSpPr>
        <p:spPr>
          <a:xfrm>
            <a:off x="895149" y="1303384"/>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07458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hyperlink" Target="C&#7845;u%20t&#7841;o,%20nguy&#234;n%20l&#253;%20ho&#7841;t%20&#273;&#7897;ng%20m&#225;y%20l&#7885;c%20n&#432;&#7899;c%20Famy.mp4" TargetMode="Externa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p:cNvSpPr/>
          <p:nvPr/>
        </p:nvSpPr>
        <p:spPr>
          <a:xfrm>
            <a:off x="914398" y="768569"/>
            <a:ext cx="6676697" cy="2806262"/>
          </a:xfrm>
          <a:prstGeom prst="cloud">
            <a:avLst/>
          </a:prstGeom>
          <a:solidFill>
            <a:srgbClr val="E94A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1655662" y="1229711"/>
            <a:ext cx="5194170" cy="147407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800"/>
              <a:buFont typeface="Libre Baskerville"/>
              <a:buNone/>
              <a:defRPr sz="2800" b="1" i="0" u="none" strike="noStrike" cap="none">
                <a:solidFill>
                  <a:schemeClr val="dk2"/>
                </a:solidFill>
                <a:latin typeface="Libre Baskerville"/>
                <a:ea typeface="Libre Baskerville"/>
                <a:cs typeface="Libre Baskerville"/>
                <a:sym typeface="Libre Baskerville"/>
              </a:defRPr>
            </a:lvl1pPr>
            <a:lvl2pPr marR="0" lvl="1" algn="l" rtl="0">
              <a:lnSpc>
                <a:spcPct val="100000"/>
              </a:lnSpc>
              <a:spcBef>
                <a:spcPts val="0"/>
              </a:spcBef>
              <a:spcAft>
                <a:spcPts val="0"/>
              </a:spcAft>
              <a:buClr>
                <a:schemeClr val="dk2"/>
              </a:buClr>
              <a:buSzPts val="2800"/>
              <a:buFont typeface="Libre Baskerville"/>
              <a:buNone/>
              <a:defRPr sz="2800" b="1" i="0" u="none" strike="noStrike" cap="none">
                <a:solidFill>
                  <a:schemeClr val="dk2"/>
                </a:solidFill>
                <a:latin typeface="Libre Baskerville"/>
                <a:ea typeface="Libre Baskerville"/>
                <a:cs typeface="Libre Baskerville"/>
                <a:sym typeface="Libre Baskerville"/>
              </a:defRPr>
            </a:lvl2pPr>
            <a:lvl3pPr marR="0" lvl="2" algn="l" rtl="0">
              <a:lnSpc>
                <a:spcPct val="100000"/>
              </a:lnSpc>
              <a:spcBef>
                <a:spcPts val="0"/>
              </a:spcBef>
              <a:spcAft>
                <a:spcPts val="0"/>
              </a:spcAft>
              <a:buClr>
                <a:schemeClr val="dk2"/>
              </a:buClr>
              <a:buSzPts val="2800"/>
              <a:buFont typeface="Libre Baskerville"/>
              <a:buNone/>
              <a:defRPr sz="2800" b="1" i="0" u="none" strike="noStrike" cap="none">
                <a:solidFill>
                  <a:schemeClr val="dk2"/>
                </a:solidFill>
                <a:latin typeface="Libre Baskerville"/>
                <a:ea typeface="Libre Baskerville"/>
                <a:cs typeface="Libre Baskerville"/>
                <a:sym typeface="Libre Baskerville"/>
              </a:defRPr>
            </a:lvl3pPr>
            <a:lvl4pPr marR="0" lvl="3" algn="l" rtl="0">
              <a:lnSpc>
                <a:spcPct val="100000"/>
              </a:lnSpc>
              <a:spcBef>
                <a:spcPts val="0"/>
              </a:spcBef>
              <a:spcAft>
                <a:spcPts val="0"/>
              </a:spcAft>
              <a:buClr>
                <a:schemeClr val="dk2"/>
              </a:buClr>
              <a:buSzPts val="2800"/>
              <a:buFont typeface="Libre Baskerville"/>
              <a:buNone/>
              <a:defRPr sz="2800" b="1" i="0" u="none" strike="noStrike" cap="none">
                <a:solidFill>
                  <a:schemeClr val="dk2"/>
                </a:solidFill>
                <a:latin typeface="Libre Baskerville"/>
                <a:ea typeface="Libre Baskerville"/>
                <a:cs typeface="Libre Baskerville"/>
                <a:sym typeface="Libre Baskerville"/>
              </a:defRPr>
            </a:lvl4pPr>
            <a:lvl5pPr marR="0" lvl="4" algn="l" rtl="0">
              <a:lnSpc>
                <a:spcPct val="100000"/>
              </a:lnSpc>
              <a:spcBef>
                <a:spcPts val="0"/>
              </a:spcBef>
              <a:spcAft>
                <a:spcPts val="0"/>
              </a:spcAft>
              <a:buClr>
                <a:schemeClr val="dk2"/>
              </a:buClr>
              <a:buSzPts val="2800"/>
              <a:buFont typeface="Libre Baskerville"/>
              <a:buNone/>
              <a:defRPr sz="2800" b="1" i="0" u="none" strike="noStrike" cap="none">
                <a:solidFill>
                  <a:schemeClr val="dk2"/>
                </a:solidFill>
                <a:latin typeface="Libre Baskerville"/>
                <a:ea typeface="Libre Baskerville"/>
                <a:cs typeface="Libre Baskerville"/>
                <a:sym typeface="Libre Baskerville"/>
              </a:defRPr>
            </a:lvl5pPr>
            <a:lvl6pPr marR="0" lvl="5" algn="l" rtl="0">
              <a:lnSpc>
                <a:spcPct val="100000"/>
              </a:lnSpc>
              <a:spcBef>
                <a:spcPts val="0"/>
              </a:spcBef>
              <a:spcAft>
                <a:spcPts val="0"/>
              </a:spcAft>
              <a:buClr>
                <a:schemeClr val="dk2"/>
              </a:buClr>
              <a:buSzPts val="2800"/>
              <a:buFont typeface="Libre Baskerville"/>
              <a:buNone/>
              <a:defRPr sz="2800" b="1" i="0" u="none" strike="noStrike" cap="none">
                <a:solidFill>
                  <a:schemeClr val="dk2"/>
                </a:solidFill>
                <a:latin typeface="Libre Baskerville"/>
                <a:ea typeface="Libre Baskerville"/>
                <a:cs typeface="Libre Baskerville"/>
                <a:sym typeface="Libre Baskerville"/>
              </a:defRPr>
            </a:lvl6pPr>
            <a:lvl7pPr marR="0" lvl="6" algn="l" rtl="0">
              <a:lnSpc>
                <a:spcPct val="100000"/>
              </a:lnSpc>
              <a:spcBef>
                <a:spcPts val="0"/>
              </a:spcBef>
              <a:spcAft>
                <a:spcPts val="0"/>
              </a:spcAft>
              <a:buClr>
                <a:schemeClr val="dk2"/>
              </a:buClr>
              <a:buSzPts val="2800"/>
              <a:buFont typeface="Libre Baskerville"/>
              <a:buNone/>
              <a:defRPr sz="2800" b="1" i="0" u="none" strike="noStrike" cap="none">
                <a:solidFill>
                  <a:schemeClr val="dk2"/>
                </a:solidFill>
                <a:latin typeface="Libre Baskerville"/>
                <a:ea typeface="Libre Baskerville"/>
                <a:cs typeface="Libre Baskerville"/>
                <a:sym typeface="Libre Baskerville"/>
              </a:defRPr>
            </a:lvl7pPr>
            <a:lvl8pPr marR="0" lvl="7" algn="l" rtl="0">
              <a:lnSpc>
                <a:spcPct val="100000"/>
              </a:lnSpc>
              <a:spcBef>
                <a:spcPts val="0"/>
              </a:spcBef>
              <a:spcAft>
                <a:spcPts val="0"/>
              </a:spcAft>
              <a:buClr>
                <a:schemeClr val="dk2"/>
              </a:buClr>
              <a:buSzPts val="2800"/>
              <a:buFont typeface="Libre Baskerville"/>
              <a:buNone/>
              <a:defRPr sz="2800" b="1" i="0" u="none" strike="noStrike" cap="none">
                <a:solidFill>
                  <a:schemeClr val="dk2"/>
                </a:solidFill>
                <a:latin typeface="Libre Baskerville"/>
                <a:ea typeface="Libre Baskerville"/>
                <a:cs typeface="Libre Baskerville"/>
                <a:sym typeface="Libre Baskerville"/>
              </a:defRPr>
            </a:lvl8pPr>
            <a:lvl9pPr marR="0" lvl="8" algn="l" rtl="0">
              <a:lnSpc>
                <a:spcPct val="100000"/>
              </a:lnSpc>
              <a:spcBef>
                <a:spcPts val="0"/>
              </a:spcBef>
              <a:spcAft>
                <a:spcPts val="0"/>
              </a:spcAft>
              <a:buClr>
                <a:schemeClr val="dk2"/>
              </a:buClr>
              <a:buSzPts val="2800"/>
              <a:buFont typeface="Libre Baskerville"/>
              <a:buNone/>
              <a:defRPr sz="2800" b="1" i="0" u="none" strike="noStrike" cap="none">
                <a:solidFill>
                  <a:schemeClr val="dk2"/>
                </a:solidFill>
                <a:latin typeface="Libre Baskerville"/>
                <a:ea typeface="Libre Baskerville"/>
                <a:cs typeface="Libre Baskerville"/>
                <a:sym typeface="Libre Baskerville"/>
              </a:defRPr>
            </a:lvl9pPr>
          </a:lstStyle>
          <a:p>
            <a:r>
              <a:rPr lang="vi-VN" sz="3200"/>
              <a:t>Các con hãy quan sát video và trả lời câu hỏi</a:t>
            </a:r>
            <a:endParaRPr lang="en-US" sz="3200"/>
          </a:p>
        </p:txBody>
      </p:sp>
    </p:spTree>
    <p:extLst>
      <p:ext uri="{BB962C8B-B14F-4D97-AF65-F5344CB8AC3E}">
        <p14:creationId xmlns:p14="http://schemas.microsoft.com/office/powerpoint/2010/main" val="21727091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896" name="Google Shape;896;p34"/>
          <p:cNvSpPr txBox="1">
            <a:spLocks noGrp="1"/>
          </p:cNvSpPr>
          <p:nvPr>
            <p:ph type="title"/>
          </p:nvPr>
        </p:nvSpPr>
        <p:spPr>
          <a:xfrm>
            <a:off x="674479" y="2619574"/>
            <a:ext cx="2451600" cy="350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a:t>Nhóm 1</a:t>
            </a:r>
            <a:endParaRPr/>
          </a:p>
        </p:txBody>
      </p:sp>
      <p:sp>
        <p:nvSpPr>
          <p:cNvPr id="897" name="Google Shape;897;p34"/>
          <p:cNvSpPr txBox="1">
            <a:spLocks noGrp="1"/>
          </p:cNvSpPr>
          <p:nvPr>
            <p:ph type="subTitle" idx="1"/>
          </p:nvPr>
        </p:nvSpPr>
        <p:spPr>
          <a:xfrm>
            <a:off x="25388" y="3093914"/>
            <a:ext cx="2686824" cy="1148814"/>
          </a:xfrm>
          <a:prstGeom prst="rect">
            <a:avLst/>
          </a:prstGeom>
          <a:solidFill>
            <a:schemeClr val="accent1"/>
          </a:solidFill>
        </p:spPr>
        <p:txBody>
          <a:bodyPr spcFirstLastPara="1" wrap="square" lIns="91425" tIns="91425" rIns="91425" bIns="91425" anchor="ctr" anchorCtr="0">
            <a:noAutofit/>
          </a:bodyPr>
          <a:lstStyle/>
          <a:p>
            <a:pPr marL="0" lvl="0" indent="0" algn="ctr" rtl="0">
              <a:spcBef>
                <a:spcPts val="0"/>
              </a:spcBef>
              <a:spcAft>
                <a:spcPts val="0"/>
              </a:spcAft>
              <a:buNone/>
            </a:pPr>
            <a:r>
              <a:rPr lang="vi-VN" sz="2000" b="1" dirty="0"/>
              <a:t>Thí nghiệm: Tách muối ra khỏi dung dịch nước muối</a:t>
            </a:r>
            <a:endParaRPr sz="2000" b="1" dirty="0"/>
          </a:p>
        </p:txBody>
      </p:sp>
      <p:sp>
        <p:nvSpPr>
          <p:cNvPr id="898" name="Google Shape;898;p34"/>
          <p:cNvSpPr txBox="1">
            <a:spLocks noGrp="1"/>
          </p:cNvSpPr>
          <p:nvPr>
            <p:ph type="title" idx="2"/>
          </p:nvPr>
        </p:nvSpPr>
        <p:spPr>
          <a:xfrm>
            <a:off x="6838708" y="2611837"/>
            <a:ext cx="2451600" cy="350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a:t>Nhóm 3</a:t>
            </a:r>
            <a:endParaRPr/>
          </a:p>
        </p:txBody>
      </p:sp>
      <p:sp>
        <p:nvSpPr>
          <p:cNvPr id="899" name="Google Shape;899;p34"/>
          <p:cNvSpPr txBox="1">
            <a:spLocks noGrp="1"/>
          </p:cNvSpPr>
          <p:nvPr>
            <p:ph type="subTitle" idx="3"/>
          </p:nvPr>
        </p:nvSpPr>
        <p:spPr>
          <a:xfrm>
            <a:off x="6232115" y="3093914"/>
            <a:ext cx="2743272" cy="1148814"/>
          </a:xfrm>
          <a:prstGeom prst="rect">
            <a:avLst/>
          </a:prstGeom>
          <a:solidFill>
            <a:srgbClr val="00B0F0"/>
          </a:solidFill>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vi-VN" sz="2000" b="1" dirty="0"/>
              <a:t>Thí nghiệm: Tách dầu ăn ra khỏi hỗn hợp dầu ăn và nước </a:t>
            </a:r>
            <a:endParaRPr sz="2000" b="1" dirty="0"/>
          </a:p>
        </p:txBody>
      </p:sp>
      <p:sp>
        <p:nvSpPr>
          <p:cNvPr id="900" name="Google Shape;900;p34"/>
          <p:cNvSpPr txBox="1">
            <a:spLocks noGrp="1"/>
          </p:cNvSpPr>
          <p:nvPr>
            <p:ph type="title" idx="4"/>
          </p:nvPr>
        </p:nvSpPr>
        <p:spPr>
          <a:xfrm>
            <a:off x="3855629" y="2637368"/>
            <a:ext cx="2451600" cy="350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dirty="0"/>
              <a:t>Nhóm 2</a:t>
            </a:r>
            <a:endParaRPr dirty="0"/>
          </a:p>
        </p:txBody>
      </p:sp>
      <p:sp>
        <p:nvSpPr>
          <p:cNvPr id="901" name="Google Shape;901;p34"/>
          <p:cNvSpPr txBox="1">
            <a:spLocks noGrp="1"/>
          </p:cNvSpPr>
          <p:nvPr>
            <p:ph type="subTitle" idx="5"/>
          </p:nvPr>
        </p:nvSpPr>
        <p:spPr>
          <a:xfrm>
            <a:off x="3238532" y="3093914"/>
            <a:ext cx="2666935" cy="1148814"/>
          </a:xfrm>
          <a:prstGeom prst="rect">
            <a:avLst/>
          </a:prstGeom>
          <a:solidFill>
            <a:schemeClr val="accent4"/>
          </a:solidFill>
        </p:spPr>
        <p:txBody>
          <a:bodyPr spcFirstLastPara="1" wrap="square" lIns="91425" tIns="91425" rIns="91425" bIns="91425" anchor="ctr" anchorCtr="0">
            <a:noAutofit/>
          </a:bodyPr>
          <a:lstStyle/>
          <a:p>
            <a:pPr marL="0" lvl="0" indent="0" algn="ctr" rtl="0">
              <a:spcBef>
                <a:spcPts val="0"/>
              </a:spcBef>
              <a:spcAft>
                <a:spcPts val="0"/>
              </a:spcAft>
              <a:buNone/>
            </a:pPr>
            <a:r>
              <a:rPr lang="vi-VN" sz="2000" b="1" dirty="0"/>
              <a:t>Thí nghiệm: Tách cát ra khỏi hỗn hợp cát và nước</a:t>
            </a:r>
            <a:endParaRPr sz="2000" b="1" dirty="0"/>
          </a:p>
        </p:txBody>
      </p:sp>
      <p:sp>
        <p:nvSpPr>
          <p:cNvPr id="22" name="Google Shape;577;p31"/>
          <p:cNvSpPr txBox="1">
            <a:spLocks/>
          </p:cNvSpPr>
          <p:nvPr/>
        </p:nvSpPr>
        <p:spPr>
          <a:xfrm>
            <a:off x="1368800" y="648922"/>
            <a:ext cx="7177359" cy="503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1800"/>
              <a:buFont typeface="Libre Baskerville"/>
              <a:buNone/>
              <a:defRPr sz="2000" b="1" i="0" u="none" strike="noStrike" cap="none">
                <a:solidFill>
                  <a:schemeClr val="dk2"/>
                </a:solidFill>
                <a:latin typeface="Libre Baskerville"/>
                <a:ea typeface="Libre Baskerville"/>
                <a:cs typeface="Libre Baskerville"/>
                <a:sym typeface="Libre Baskerville"/>
              </a:defRPr>
            </a:lvl1pPr>
            <a:lvl2pPr marR="0" lvl="1" algn="ctr" rtl="0">
              <a:lnSpc>
                <a:spcPct val="100000"/>
              </a:lnSpc>
              <a:spcBef>
                <a:spcPts val="0"/>
              </a:spcBef>
              <a:spcAft>
                <a:spcPts val="0"/>
              </a:spcAft>
              <a:buClr>
                <a:schemeClr val="dk2"/>
              </a:buClr>
              <a:buSzPts val="2800"/>
              <a:buFont typeface="Libre Baskerville"/>
              <a:buNone/>
              <a:defRPr sz="2800" b="1" i="0" u="none" strike="noStrike" cap="none">
                <a:solidFill>
                  <a:schemeClr val="dk2"/>
                </a:solidFill>
                <a:latin typeface="Libre Baskerville"/>
                <a:ea typeface="Libre Baskerville"/>
                <a:cs typeface="Libre Baskerville"/>
                <a:sym typeface="Libre Baskerville"/>
              </a:defRPr>
            </a:lvl2pPr>
            <a:lvl3pPr marR="0" lvl="2" algn="ctr" rtl="0">
              <a:lnSpc>
                <a:spcPct val="100000"/>
              </a:lnSpc>
              <a:spcBef>
                <a:spcPts val="0"/>
              </a:spcBef>
              <a:spcAft>
                <a:spcPts val="0"/>
              </a:spcAft>
              <a:buClr>
                <a:schemeClr val="dk2"/>
              </a:buClr>
              <a:buSzPts val="2800"/>
              <a:buFont typeface="Libre Baskerville"/>
              <a:buNone/>
              <a:defRPr sz="2800" b="1" i="0" u="none" strike="noStrike" cap="none">
                <a:solidFill>
                  <a:schemeClr val="dk2"/>
                </a:solidFill>
                <a:latin typeface="Libre Baskerville"/>
                <a:ea typeface="Libre Baskerville"/>
                <a:cs typeface="Libre Baskerville"/>
                <a:sym typeface="Libre Baskerville"/>
              </a:defRPr>
            </a:lvl3pPr>
            <a:lvl4pPr marR="0" lvl="3" algn="ctr" rtl="0">
              <a:lnSpc>
                <a:spcPct val="100000"/>
              </a:lnSpc>
              <a:spcBef>
                <a:spcPts val="0"/>
              </a:spcBef>
              <a:spcAft>
                <a:spcPts val="0"/>
              </a:spcAft>
              <a:buClr>
                <a:schemeClr val="dk2"/>
              </a:buClr>
              <a:buSzPts val="2800"/>
              <a:buFont typeface="Libre Baskerville"/>
              <a:buNone/>
              <a:defRPr sz="2800" b="1" i="0" u="none" strike="noStrike" cap="none">
                <a:solidFill>
                  <a:schemeClr val="dk2"/>
                </a:solidFill>
                <a:latin typeface="Libre Baskerville"/>
                <a:ea typeface="Libre Baskerville"/>
                <a:cs typeface="Libre Baskerville"/>
                <a:sym typeface="Libre Baskerville"/>
              </a:defRPr>
            </a:lvl4pPr>
            <a:lvl5pPr marR="0" lvl="4" algn="ctr" rtl="0">
              <a:lnSpc>
                <a:spcPct val="100000"/>
              </a:lnSpc>
              <a:spcBef>
                <a:spcPts val="0"/>
              </a:spcBef>
              <a:spcAft>
                <a:spcPts val="0"/>
              </a:spcAft>
              <a:buClr>
                <a:schemeClr val="dk2"/>
              </a:buClr>
              <a:buSzPts val="2800"/>
              <a:buFont typeface="Libre Baskerville"/>
              <a:buNone/>
              <a:defRPr sz="2800" b="1" i="0" u="none" strike="noStrike" cap="none">
                <a:solidFill>
                  <a:schemeClr val="dk2"/>
                </a:solidFill>
                <a:latin typeface="Libre Baskerville"/>
                <a:ea typeface="Libre Baskerville"/>
                <a:cs typeface="Libre Baskerville"/>
                <a:sym typeface="Libre Baskerville"/>
              </a:defRPr>
            </a:lvl5pPr>
            <a:lvl6pPr marR="0" lvl="5" algn="ctr" rtl="0">
              <a:lnSpc>
                <a:spcPct val="100000"/>
              </a:lnSpc>
              <a:spcBef>
                <a:spcPts val="0"/>
              </a:spcBef>
              <a:spcAft>
                <a:spcPts val="0"/>
              </a:spcAft>
              <a:buClr>
                <a:schemeClr val="dk2"/>
              </a:buClr>
              <a:buSzPts val="2800"/>
              <a:buFont typeface="Libre Baskerville"/>
              <a:buNone/>
              <a:defRPr sz="2800" b="1" i="0" u="none" strike="noStrike" cap="none">
                <a:solidFill>
                  <a:schemeClr val="dk2"/>
                </a:solidFill>
                <a:latin typeface="Libre Baskerville"/>
                <a:ea typeface="Libre Baskerville"/>
                <a:cs typeface="Libre Baskerville"/>
                <a:sym typeface="Libre Baskerville"/>
              </a:defRPr>
            </a:lvl6pPr>
            <a:lvl7pPr marR="0" lvl="6" algn="ctr" rtl="0">
              <a:lnSpc>
                <a:spcPct val="100000"/>
              </a:lnSpc>
              <a:spcBef>
                <a:spcPts val="0"/>
              </a:spcBef>
              <a:spcAft>
                <a:spcPts val="0"/>
              </a:spcAft>
              <a:buClr>
                <a:schemeClr val="dk2"/>
              </a:buClr>
              <a:buSzPts val="2800"/>
              <a:buFont typeface="Libre Baskerville"/>
              <a:buNone/>
              <a:defRPr sz="2800" b="1" i="0" u="none" strike="noStrike" cap="none">
                <a:solidFill>
                  <a:schemeClr val="dk2"/>
                </a:solidFill>
                <a:latin typeface="Libre Baskerville"/>
                <a:ea typeface="Libre Baskerville"/>
                <a:cs typeface="Libre Baskerville"/>
                <a:sym typeface="Libre Baskerville"/>
              </a:defRPr>
            </a:lvl7pPr>
            <a:lvl8pPr marR="0" lvl="7" algn="ctr" rtl="0">
              <a:lnSpc>
                <a:spcPct val="100000"/>
              </a:lnSpc>
              <a:spcBef>
                <a:spcPts val="0"/>
              </a:spcBef>
              <a:spcAft>
                <a:spcPts val="0"/>
              </a:spcAft>
              <a:buClr>
                <a:schemeClr val="dk2"/>
              </a:buClr>
              <a:buSzPts val="2800"/>
              <a:buFont typeface="Libre Baskerville"/>
              <a:buNone/>
              <a:defRPr sz="2800" b="1" i="0" u="none" strike="noStrike" cap="none">
                <a:solidFill>
                  <a:schemeClr val="dk2"/>
                </a:solidFill>
                <a:latin typeface="Libre Baskerville"/>
                <a:ea typeface="Libre Baskerville"/>
                <a:cs typeface="Libre Baskerville"/>
                <a:sym typeface="Libre Baskerville"/>
              </a:defRPr>
            </a:lvl8pPr>
            <a:lvl9pPr marR="0" lvl="8" algn="ctr" rtl="0">
              <a:lnSpc>
                <a:spcPct val="100000"/>
              </a:lnSpc>
              <a:spcBef>
                <a:spcPts val="0"/>
              </a:spcBef>
              <a:spcAft>
                <a:spcPts val="0"/>
              </a:spcAft>
              <a:buClr>
                <a:schemeClr val="dk2"/>
              </a:buClr>
              <a:buSzPts val="2800"/>
              <a:buFont typeface="Libre Baskerville"/>
              <a:buNone/>
              <a:defRPr sz="2800" b="1" i="0" u="none" strike="noStrike" cap="none">
                <a:solidFill>
                  <a:schemeClr val="dk2"/>
                </a:solidFill>
                <a:latin typeface="Libre Baskerville"/>
                <a:ea typeface="Libre Baskerville"/>
                <a:cs typeface="Libre Baskerville"/>
                <a:sym typeface="Libre Baskerville"/>
              </a:defRPr>
            </a:lvl9pPr>
          </a:lstStyle>
          <a:p>
            <a:pPr marL="360000" algn="l"/>
            <a:r>
              <a:rPr lang="vi-VN" sz="2800" dirty="0"/>
              <a:t>HOẠT ĐỘNG THEO NHÓM </a:t>
            </a:r>
            <a:endParaRPr lang="vi-VN" sz="54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398" y="1949931"/>
            <a:ext cx="1238402" cy="77986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4621" y="1894211"/>
            <a:ext cx="834937" cy="90041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0477" y="2032449"/>
            <a:ext cx="1041954" cy="75443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2652"/>
        <p:cNvGrpSpPr/>
        <p:nvPr/>
      </p:nvGrpSpPr>
      <p:grpSpPr>
        <a:xfrm>
          <a:off x="0" y="0"/>
          <a:ext cx="0" cy="0"/>
          <a:chOff x="0" y="0"/>
          <a:chExt cx="0" cy="0"/>
        </a:xfrm>
      </p:grpSpPr>
      <p:grpSp>
        <p:nvGrpSpPr>
          <p:cNvPr id="2674" name="Google Shape;2674;p59"/>
          <p:cNvGrpSpPr/>
          <p:nvPr/>
        </p:nvGrpSpPr>
        <p:grpSpPr>
          <a:xfrm rot="1521827">
            <a:off x="-540452" y="-686953"/>
            <a:ext cx="1906374" cy="1523720"/>
            <a:chOff x="-424144" y="-449551"/>
            <a:chExt cx="1906374" cy="1523720"/>
          </a:xfrm>
        </p:grpSpPr>
        <p:sp>
          <p:nvSpPr>
            <p:cNvPr id="2675" name="Google Shape;2675;p59"/>
            <p:cNvSpPr/>
            <p:nvPr/>
          </p:nvSpPr>
          <p:spPr>
            <a:xfrm rot="-1927300">
              <a:off x="-155075" y="654075"/>
              <a:ext cx="202466" cy="185281"/>
            </a:xfrm>
            <a:custGeom>
              <a:avLst/>
              <a:gdLst/>
              <a:ahLst/>
              <a:cxnLst/>
              <a:rect l="l" t="t" r="r" b="b"/>
              <a:pathLst>
                <a:path w="6303" h="5768" extrusionOk="0">
                  <a:moveTo>
                    <a:pt x="1806" y="1"/>
                  </a:moveTo>
                  <a:cubicBezTo>
                    <a:pt x="1584" y="761"/>
                    <a:pt x="1" y="4846"/>
                    <a:pt x="729" y="5575"/>
                  </a:cubicBezTo>
                  <a:cubicBezTo>
                    <a:pt x="864" y="5709"/>
                    <a:pt x="1073" y="5767"/>
                    <a:pt x="1334" y="5767"/>
                  </a:cubicBezTo>
                  <a:cubicBezTo>
                    <a:pt x="2727" y="5767"/>
                    <a:pt x="5582" y="4116"/>
                    <a:pt x="6303" y="3770"/>
                  </a:cubicBezTo>
                  <a:lnTo>
                    <a:pt x="1806" y="1"/>
                  </a:lnTo>
                  <a:close/>
                </a:path>
              </a:pathLst>
            </a:custGeom>
            <a:solidFill>
              <a:srgbClr val="FFD0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59"/>
            <p:cNvSpPr/>
            <p:nvPr/>
          </p:nvSpPr>
          <p:spPr>
            <a:xfrm rot="-1927300">
              <a:off x="196396" y="670892"/>
              <a:ext cx="188236" cy="184831"/>
            </a:xfrm>
            <a:custGeom>
              <a:avLst/>
              <a:gdLst/>
              <a:ahLst/>
              <a:cxnLst/>
              <a:rect l="l" t="t" r="r" b="b"/>
              <a:pathLst>
                <a:path w="5860" h="5754" extrusionOk="0">
                  <a:moveTo>
                    <a:pt x="570" y="1"/>
                  </a:moveTo>
                  <a:cubicBezTo>
                    <a:pt x="570" y="792"/>
                    <a:pt x="0" y="5131"/>
                    <a:pt x="919" y="5669"/>
                  </a:cubicBezTo>
                  <a:cubicBezTo>
                    <a:pt x="1014" y="5727"/>
                    <a:pt x="1126" y="5754"/>
                    <a:pt x="1253" y="5754"/>
                  </a:cubicBezTo>
                  <a:cubicBezTo>
                    <a:pt x="2520" y="5754"/>
                    <a:pt x="5197" y="3110"/>
                    <a:pt x="5859" y="2534"/>
                  </a:cubicBezTo>
                  <a:lnTo>
                    <a:pt x="570" y="1"/>
                  </a:lnTo>
                  <a:close/>
                </a:path>
              </a:pathLst>
            </a:custGeom>
            <a:solidFill>
              <a:srgbClr val="039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59"/>
            <p:cNvSpPr/>
            <p:nvPr/>
          </p:nvSpPr>
          <p:spPr>
            <a:xfrm rot="-1927300">
              <a:off x="983177" y="43007"/>
              <a:ext cx="199415" cy="189971"/>
            </a:xfrm>
            <a:custGeom>
              <a:avLst/>
              <a:gdLst/>
              <a:ahLst/>
              <a:cxnLst/>
              <a:rect l="l" t="t" r="r" b="b"/>
              <a:pathLst>
                <a:path w="6208" h="5914" extrusionOk="0">
                  <a:moveTo>
                    <a:pt x="4624" y="1"/>
                  </a:moveTo>
                  <a:lnTo>
                    <a:pt x="1" y="3579"/>
                  </a:lnTo>
                  <a:cubicBezTo>
                    <a:pt x="625" y="3920"/>
                    <a:pt x="3590" y="5914"/>
                    <a:pt x="4837" y="5914"/>
                  </a:cubicBezTo>
                  <a:cubicBezTo>
                    <a:pt x="4981" y="5914"/>
                    <a:pt x="5102" y="5887"/>
                    <a:pt x="5195" y="5828"/>
                  </a:cubicBezTo>
                  <a:cubicBezTo>
                    <a:pt x="6208" y="5163"/>
                    <a:pt x="4846" y="919"/>
                    <a:pt x="4624" y="1"/>
                  </a:cubicBezTo>
                  <a:close/>
                </a:path>
              </a:pathLst>
            </a:custGeom>
            <a:solidFill>
              <a:srgbClr val="60D5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59"/>
            <p:cNvSpPr/>
            <p:nvPr/>
          </p:nvSpPr>
          <p:spPr>
            <a:xfrm rot="-1927300">
              <a:off x="534992" y="602803"/>
              <a:ext cx="186213" cy="168160"/>
            </a:xfrm>
            <a:custGeom>
              <a:avLst/>
              <a:gdLst/>
              <a:ahLst/>
              <a:cxnLst/>
              <a:rect l="l" t="t" r="r" b="b"/>
              <a:pathLst>
                <a:path w="5797" h="5235" extrusionOk="0">
                  <a:moveTo>
                    <a:pt x="1" y="1"/>
                  </a:moveTo>
                  <a:lnTo>
                    <a:pt x="1" y="1"/>
                  </a:lnTo>
                  <a:cubicBezTo>
                    <a:pt x="223" y="729"/>
                    <a:pt x="1173" y="5004"/>
                    <a:pt x="2218" y="5226"/>
                  </a:cubicBezTo>
                  <a:cubicBezTo>
                    <a:pt x="2249" y="5232"/>
                    <a:pt x="2281" y="5235"/>
                    <a:pt x="2313" y="5235"/>
                  </a:cubicBezTo>
                  <a:cubicBezTo>
                    <a:pt x="3493" y="5235"/>
                    <a:pt x="5365" y="1404"/>
                    <a:pt x="5796" y="602"/>
                  </a:cubicBezTo>
                  <a:lnTo>
                    <a:pt x="1" y="1"/>
                  </a:lnTo>
                  <a:close/>
                </a:path>
              </a:pathLst>
            </a:custGeom>
            <a:solidFill>
              <a:srgbClr val="F07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59"/>
            <p:cNvSpPr/>
            <p:nvPr/>
          </p:nvSpPr>
          <p:spPr>
            <a:xfrm rot="-1927300">
              <a:off x="812711" y="396437"/>
              <a:ext cx="181105" cy="181330"/>
            </a:xfrm>
            <a:custGeom>
              <a:avLst/>
              <a:gdLst/>
              <a:ahLst/>
              <a:cxnLst/>
              <a:rect l="l" t="t" r="r" b="b"/>
              <a:pathLst>
                <a:path w="5638" h="5645" extrusionOk="0">
                  <a:moveTo>
                    <a:pt x="5638" y="0"/>
                  </a:moveTo>
                  <a:lnTo>
                    <a:pt x="1" y="1615"/>
                  </a:lnTo>
                  <a:cubicBezTo>
                    <a:pt x="494" y="2202"/>
                    <a:pt x="2852" y="5645"/>
                    <a:pt x="3940" y="5645"/>
                  </a:cubicBezTo>
                  <a:cubicBezTo>
                    <a:pt x="3968" y="5645"/>
                    <a:pt x="3996" y="5642"/>
                    <a:pt x="4023" y="5637"/>
                  </a:cubicBezTo>
                  <a:cubicBezTo>
                    <a:pt x="5194" y="5416"/>
                    <a:pt x="5511" y="950"/>
                    <a:pt x="5638" y="0"/>
                  </a:cubicBezTo>
                  <a:close/>
                </a:path>
              </a:pathLst>
            </a:custGeom>
            <a:solidFill>
              <a:srgbClr val="FFCF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59"/>
            <p:cNvSpPr/>
            <p:nvPr/>
          </p:nvSpPr>
          <p:spPr>
            <a:xfrm rot="-1927300">
              <a:off x="-396463" y="-6199"/>
              <a:ext cx="1851012" cy="637016"/>
            </a:xfrm>
            <a:custGeom>
              <a:avLst/>
              <a:gdLst/>
              <a:ahLst/>
              <a:cxnLst/>
              <a:rect l="l" t="t" r="r" b="b"/>
              <a:pathLst>
                <a:path w="57624" h="19831" extrusionOk="0">
                  <a:moveTo>
                    <a:pt x="57065" y="1"/>
                  </a:moveTo>
                  <a:cubicBezTo>
                    <a:pt x="56945" y="1"/>
                    <a:pt x="56827" y="57"/>
                    <a:pt x="56750" y="191"/>
                  </a:cubicBezTo>
                  <a:cubicBezTo>
                    <a:pt x="54248" y="4593"/>
                    <a:pt x="51113" y="8647"/>
                    <a:pt x="47218" y="11941"/>
                  </a:cubicBezTo>
                  <a:cubicBezTo>
                    <a:pt x="43956" y="14696"/>
                    <a:pt x="40187" y="16818"/>
                    <a:pt x="36070" y="17989"/>
                  </a:cubicBezTo>
                  <a:cubicBezTo>
                    <a:pt x="33648" y="18690"/>
                    <a:pt x="31124" y="19036"/>
                    <a:pt x="28596" y="19036"/>
                  </a:cubicBezTo>
                  <a:cubicBezTo>
                    <a:pt x="27124" y="19036"/>
                    <a:pt x="25651" y="18919"/>
                    <a:pt x="24194" y="18686"/>
                  </a:cubicBezTo>
                  <a:cubicBezTo>
                    <a:pt x="20077" y="18021"/>
                    <a:pt x="16150" y="16438"/>
                    <a:pt x="12572" y="14284"/>
                  </a:cubicBezTo>
                  <a:cubicBezTo>
                    <a:pt x="8581" y="11814"/>
                    <a:pt x="5066" y="8615"/>
                    <a:pt x="2089" y="5037"/>
                  </a:cubicBezTo>
                  <a:cubicBezTo>
                    <a:pt x="1678" y="4530"/>
                    <a:pt x="1298" y="4055"/>
                    <a:pt x="918" y="3548"/>
                  </a:cubicBezTo>
                  <a:cubicBezTo>
                    <a:pt x="821" y="3423"/>
                    <a:pt x="689" y="3371"/>
                    <a:pt x="562" y="3371"/>
                  </a:cubicBezTo>
                  <a:cubicBezTo>
                    <a:pt x="271" y="3371"/>
                    <a:pt x="1" y="3642"/>
                    <a:pt x="221" y="3928"/>
                  </a:cubicBezTo>
                  <a:cubicBezTo>
                    <a:pt x="3198" y="7792"/>
                    <a:pt x="6681" y="11275"/>
                    <a:pt x="10703" y="13999"/>
                  </a:cubicBezTo>
                  <a:cubicBezTo>
                    <a:pt x="14314" y="16438"/>
                    <a:pt x="18336" y="18274"/>
                    <a:pt x="22579" y="19193"/>
                  </a:cubicBezTo>
                  <a:cubicBezTo>
                    <a:pt x="24556" y="19616"/>
                    <a:pt x="26580" y="19830"/>
                    <a:pt x="28604" y="19830"/>
                  </a:cubicBezTo>
                  <a:cubicBezTo>
                    <a:pt x="30665" y="19830"/>
                    <a:pt x="32727" y="19608"/>
                    <a:pt x="34740" y="19161"/>
                  </a:cubicBezTo>
                  <a:cubicBezTo>
                    <a:pt x="38952" y="18211"/>
                    <a:pt x="42911" y="16279"/>
                    <a:pt x="46363" y="13651"/>
                  </a:cubicBezTo>
                  <a:cubicBezTo>
                    <a:pt x="50385" y="10579"/>
                    <a:pt x="53678" y="6684"/>
                    <a:pt x="56338" y="2408"/>
                  </a:cubicBezTo>
                  <a:cubicBezTo>
                    <a:pt x="56718" y="1806"/>
                    <a:pt x="57099" y="1205"/>
                    <a:pt x="57447" y="603"/>
                  </a:cubicBezTo>
                  <a:cubicBezTo>
                    <a:pt x="57623" y="294"/>
                    <a:pt x="57339" y="1"/>
                    <a:pt x="57065" y="1"/>
                  </a:cubicBezTo>
                  <a:close/>
                </a:path>
              </a:pathLst>
            </a:custGeom>
            <a:solidFill>
              <a:srgbClr val="0035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 name="Google Shape;2674;p59"/>
          <p:cNvGrpSpPr/>
          <p:nvPr/>
        </p:nvGrpSpPr>
        <p:grpSpPr>
          <a:xfrm rot="20951607">
            <a:off x="-706005" y="-593498"/>
            <a:ext cx="1906374" cy="1523720"/>
            <a:chOff x="-424144" y="-449551"/>
            <a:chExt cx="1906374" cy="1523720"/>
          </a:xfrm>
        </p:grpSpPr>
        <p:sp>
          <p:nvSpPr>
            <p:cNvPr id="50" name="Google Shape;2675;p59"/>
            <p:cNvSpPr/>
            <p:nvPr/>
          </p:nvSpPr>
          <p:spPr>
            <a:xfrm rot="-1927300">
              <a:off x="-155075" y="654075"/>
              <a:ext cx="202466" cy="185281"/>
            </a:xfrm>
            <a:custGeom>
              <a:avLst/>
              <a:gdLst/>
              <a:ahLst/>
              <a:cxnLst/>
              <a:rect l="l" t="t" r="r" b="b"/>
              <a:pathLst>
                <a:path w="6303" h="5768" extrusionOk="0">
                  <a:moveTo>
                    <a:pt x="1806" y="1"/>
                  </a:moveTo>
                  <a:cubicBezTo>
                    <a:pt x="1584" y="761"/>
                    <a:pt x="1" y="4846"/>
                    <a:pt x="729" y="5575"/>
                  </a:cubicBezTo>
                  <a:cubicBezTo>
                    <a:pt x="864" y="5709"/>
                    <a:pt x="1073" y="5767"/>
                    <a:pt x="1334" y="5767"/>
                  </a:cubicBezTo>
                  <a:cubicBezTo>
                    <a:pt x="2727" y="5767"/>
                    <a:pt x="5582" y="4116"/>
                    <a:pt x="6303" y="3770"/>
                  </a:cubicBezTo>
                  <a:lnTo>
                    <a:pt x="1806" y="1"/>
                  </a:lnTo>
                  <a:close/>
                </a:path>
              </a:pathLst>
            </a:custGeom>
            <a:solidFill>
              <a:srgbClr val="FFD0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676;p59"/>
            <p:cNvSpPr/>
            <p:nvPr/>
          </p:nvSpPr>
          <p:spPr>
            <a:xfrm rot="-1927300">
              <a:off x="196396" y="670892"/>
              <a:ext cx="188236" cy="184831"/>
            </a:xfrm>
            <a:custGeom>
              <a:avLst/>
              <a:gdLst/>
              <a:ahLst/>
              <a:cxnLst/>
              <a:rect l="l" t="t" r="r" b="b"/>
              <a:pathLst>
                <a:path w="5860" h="5754" extrusionOk="0">
                  <a:moveTo>
                    <a:pt x="570" y="1"/>
                  </a:moveTo>
                  <a:cubicBezTo>
                    <a:pt x="570" y="792"/>
                    <a:pt x="0" y="5131"/>
                    <a:pt x="919" y="5669"/>
                  </a:cubicBezTo>
                  <a:cubicBezTo>
                    <a:pt x="1014" y="5727"/>
                    <a:pt x="1126" y="5754"/>
                    <a:pt x="1253" y="5754"/>
                  </a:cubicBezTo>
                  <a:cubicBezTo>
                    <a:pt x="2520" y="5754"/>
                    <a:pt x="5197" y="3110"/>
                    <a:pt x="5859" y="2534"/>
                  </a:cubicBezTo>
                  <a:lnTo>
                    <a:pt x="570" y="1"/>
                  </a:lnTo>
                  <a:close/>
                </a:path>
              </a:pathLst>
            </a:custGeom>
            <a:solidFill>
              <a:srgbClr val="039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677;p59"/>
            <p:cNvSpPr/>
            <p:nvPr/>
          </p:nvSpPr>
          <p:spPr>
            <a:xfrm rot="-1927300">
              <a:off x="983177" y="43007"/>
              <a:ext cx="199415" cy="189971"/>
            </a:xfrm>
            <a:custGeom>
              <a:avLst/>
              <a:gdLst/>
              <a:ahLst/>
              <a:cxnLst/>
              <a:rect l="l" t="t" r="r" b="b"/>
              <a:pathLst>
                <a:path w="6208" h="5914" extrusionOk="0">
                  <a:moveTo>
                    <a:pt x="4624" y="1"/>
                  </a:moveTo>
                  <a:lnTo>
                    <a:pt x="1" y="3579"/>
                  </a:lnTo>
                  <a:cubicBezTo>
                    <a:pt x="625" y="3920"/>
                    <a:pt x="3590" y="5914"/>
                    <a:pt x="4837" y="5914"/>
                  </a:cubicBezTo>
                  <a:cubicBezTo>
                    <a:pt x="4981" y="5914"/>
                    <a:pt x="5102" y="5887"/>
                    <a:pt x="5195" y="5828"/>
                  </a:cubicBezTo>
                  <a:cubicBezTo>
                    <a:pt x="6208" y="5163"/>
                    <a:pt x="4846" y="919"/>
                    <a:pt x="4624" y="1"/>
                  </a:cubicBezTo>
                  <a:close/>
                </a:path>
              </a:pathLst>
            </a:custGeom>
            <a:solidFill>
              <a:srgbClr val="60D5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678;p59"/>
            <p:cNvSpPr/>
            <p:nvPr/>
          </p:nvSpPr>
          <p:spPr>
            <a:xfrm rot="-1927300">
              <a:off x="534992" y="602803"/>
              <a:ext cx="186213" cy="168160"/>
            </a:xfrm>
            <a:custGeom>
              <a:avLst/>
              <a:gdLst/>
              <a:ahLst/>
              <a:cxnLst/>
              <a:rect l="l" t="t" r="r" b="b"/>
              <a:pathLst>
                <a:path w="5797" h="5235" extrusionOk="0">
                  <a:moveTo>
                    <a:pt x="1" y="1"/>
                  </a:moveTo>
                  <a:lnTo>
                    <a:pt x="1" y="1"/>
                  </a:lnTo>
                  <a:cubicBezTo>
                    <a:pt x="223" y="729"/>
                    <a:pt x="1173" y="5004"/>
                    <a:pt x="2218" y="5226"/>
                  </a:cubicBezTo>
                  <a:cubicBezTo>
                    <a:pt x="2249" y="5232"/>
                    <a:pt x="2281" y="5235"/>
                    <a:pt x="2313" y="5235"/>
                  </a:cubicBezTo>
                  <a:cubicBezTo>
                    <a:pt x="3493" y="5235"/>
                    <a:pt x="5365" y="1404"/>
                    <a:pt x="5796" y="602"/>
                  </a:cubicBezTo>
                  <a:lnTo>
                    <a:pt x="1" y="1"/>
                  </a:lnTo>
                  <a:close/>
                </a:path>
              </a:pathLst>
            </a:custGeom>
            <a:solidFill>
              <a:srgbClr val="F07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679;p59"/>
            <p:cNvSpPr/>
            <p:nvPr/>
          </p:nvSpPr>
          <p:spPr>
            <a:xfrm rot="-1927300">
              <a:off x="812711" y="396437"/>
              <a:ext cx="181105" cy="181330"/>
            </a:xfrm>
            <a:custGeom>
              <a:avLst/>
              <a:gdLst/>
              <a:ahLst/>
              <a:cxnLst/>
              <a:rect l="l" t="t" r="r" b="b"/>
              <a:pathLst>
                <a:path w="5638" h="5645" extrusionOk="0">
                  <a:moveTo>
                    <a:pt x="5638" y="0"/>
                  </a:moveTo>
                  <a:lnTo>
                    <a:pt x="1" y="1615"/>
                  </a:lnTo>
                  <a:cubicBezTo>
                    <a:pt x="494" y="2202"/>
                    <a:pt x="2852" y="5645"/>
                    <a:pt x="3940" y="5645"/>
                  </a:cubicBezTo>
                  <a:cubicBezTo>
                    <a:pt x="3968" y="5645"/>
                    <a:pt x="3996" y="5642"/>
                    <a:pt x="4023" y="5637"/>
                  </a:cubicBezTo>
                  <a:cubicBezTo>
                    <a:pt x="5194" y="5416"/>
                    <a:pt x="5511" y="950"/>
                    <a:pt x="5638" y="0"/>
                  </a:cubicBezTo>
                  <a:close/>
                </a:path>
              </a:pathLst>
            </a:custGeom>
            <a:solidFill>
              <a:srgbClr val="FFCF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680;p59"/>
            <p:cNvSpPr/>
            <p:nvPr/>
          </p:nvSpPr>
          <p:spPr>
            <a:xfrm rot="-1927300">
              <a:off x="-396463" y="-6199"/>
              <a:ext cx="1851012" cy="637016"/>
            </a:xfrm>
            <a:custGeom>
              <a:avLst/>
              <a:gdLst/>
              <a:ahLst/>
              <a:cxnLst/>
              <a:rect l="l" t="t" r="r" b="b"/>
              <a:pathLst>
                <a:path w="57624" h="19831" extrusionOk="0">
                  <a:moveTo>
                    <a:pt x="57065" y="1"/>
                  </a:moveTo>
                  <a:cubicBezTo>
                    <a:pt x="56945" y="1"/>
                    <a:pt x="56827" y="57"/>
                    <a:pt x="56750" y="191"/>
                  </a:cubicBezTo>
                  <a:cubicBezTo>
                    <a:pt x="54248" y="4593"/>
                    <a:pt x="51113" y="8647"/>
                    <a:pt x="47218" y="11941"/>
                  </a:cubicBezTo>
                  <a:cubicBezTo>
                    <a:pt x="43956" y="14696"/>
                    <a:pt x="40187" y="16818"/>
                    <a:pt x="36070" y="17989"/>
                  </a:cubicBezTo>
                  <a:cubicBezTo>
                    <a:pt x="33648" y="18690"/>
                    <a:pt x="31124" y="19036"/>
                    <a:pt x="28596" y="19036"/>
                  </a:cubicBezTo>
                  <a:cubicBezTo>
                    <a:pt x="27124" y="19036"/>
                    <a:pt x="25651" y="18919"/>
                    <a:pt x="24194" y="18686"/>
                  </a:cubicBezTo>
                  <a:cubicBezTo>
                    <a:pt x="20077" y="18021"/>
                    <a:pt x="16150" y="16438"/>
                    <a:pt x="12572" y="14284"/>
                  </a:cubicBezTo>
                  <a:cubicBezTo>
                    <a:pt x="8581" y="11814"/>
                    <a:pt x="5066" y="8615"/>
                    <a:pt x="2089" y="5037"/>
                  </a:cubicBezTo>
                  <a:cubicBezTo>
                    <a:pt x="1678" y="4530"/>
                    <a:pt x="1298" y="4055"/>
                    <a:pt x="918" y="3548"/>
                  </a:cubicBezTo>
                  <a:cubicBezTo>
                    <a:pt x="821" y="3423"/>
                    <a:pt x="689" y="3371"/>
                    <a:pt x="562" y="3371"/>
                  </a:cubicBezTo>
                  <a:cubicBezTo>
                    <a:pt x="271" y="3371"/>
                    <a:pt x="1" y="3642"/>
                    <a:pt x="221" y="3928"/>
                  </a:cubicBezTo>
                  <a:cubicBezTo>
                    <a:pt x="3198" y="7792"/>
                    <a:pt x="6681" y="11275"/>
                    <a:pt x="10703" y="13999"/>
                  </a:cubicBezTo>
                  <a:cubicBezTo>
                    <a:pt x="14314" y="16438"/>
                    <a:pt x="18336" y="18274"/>
                    <a:pt x="22579" y="19193"/>
                  </a:cubicBezTo>
                  <a:cubicBezTo>
                    <a:pt x="24556" y="19616"/>
                    <a:pt x="26580" y="19830"/>
                    <a:pt x="28604" y="19830"/>
                  </a:cubicBezTo>
                  <a:cubicBezTo>
                    <a:pt x="30665" y="19830"/>
                    <a:pt x="32727" y="19608"/>
                    <a:pt x="34740" y="19161"/>
                  </a:cubicBezTo>
                  <a:cubicBezTo>
                    <a:pt x="38952" y="18211"/>
                    <a:pt x="42911" y="16279"/>
                    <a:pt x="46363" y="13651"/>
                  </a:cubicBezTo>
                  <a:cubicBezTo>
                    <a:pt x="50385" y="10579"/>
                    <a:pt x="53678" y="6684"/>
                    <a:pt x="56338" y="2408"/>
                  </a:cubicBezTo>
                  <a:cubicBezTo>
                    <a:pt x="56718" y="1806"/>
                    <a:pt x="57099" y="1205"/>
                    <a:pt x="57447" y="603"/>
                  </a:cubicBezTo>
                  <a:cubicBezTo>
                    <a:pt x="57623" y="294"/>
                    <a:pt x="57339" y="1"/>
                    <a:pt x="57065" y="1"/>
                  </a:cubicBezTo>
                  <a:close/>
                </a:path>
              </a:pathLst>
            </a:custGeom>
            <a:solidFill>
              <a:srgbClr val="0035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674;p59"/>
          <p:cNvGrpSpPr/>
          <p:nvPr/>
        </p:nvGrpSpPr>
        <p:grpSpPr>
          <a:xfrm rot="4074805">
            <a:off x="8300768" y="-405621"/>
            <a:ext cx="1906374" cy="1523720"/>
            <a:chOff x="-424144" y="-449551"/>
            <a:chExt cx="1906374" cy="1523720"/>
          </a:xfrm>
        </p:grpSpPr>
        <p:sp>
          <p:nvSpPr>
            <p:cNvPr id="61" name="Google Shape;2675;p59"/>
            <p:cNvSpPr/>
            <p:nvPr/>
          </p:nvSpPr>
          <p:spPr>
            <a:xfrm rot="-1927300">
              <a:off x="-155075" y="654075"/>
              <a:ext cx="202466" cy="185281"/>
            </a:xfrm>
            <a:custGeom>
              <a:avLst/>
              <a:gdLst/>
              <a:ahLst/>
              <a:cxnLst/>
              <a:rect l="l" t="t" r="r" b="b"/>
              <a:pathLst>
                <a:path w="6303" h="5768" extrusionOk="0">
                  <a:moveTo>
                    <a:pt x="1806" y="1"/>
                  </a:moveTo>
                  <a:cubicBezTo>
                    <a:pt x="1584" y="761"/>
                    <a:pt x="1" y="4846"/>
                    <a:pt x="729" y="5575"/>
                  </a:cubicBezTo>
                  <a:cubicBezTo>
                    <a:pt x="864" y="5709"/>
                    <a:pt x="1073" y="5767"/>
                    <a:pt x="1334" y="5767"/>
                  </a:cubicBezTo>
                  <a:cubicBezTo>
                    <a:pt x="2727" y="5767"/>
                    <a:pt x="5582" y="4116"/>
                    <a:pt x="6303" y="3770"/>
                  </a:cubicBezTo>
                  <a:lnTo>
                    <a:pt x="1806" y="1"/>
                  </a:lnTo>
                  <a:close/>
                </a:path>
              </a:pathLst>
            </a:custGeom>
            <a:solidFill>
              <a:srgbClr val="FFD0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676;p59"/>
            <p:cNvSpPr/>
            <p:nvPr/>
          </p:nvSpPr>
          <p:spPr>
            <a:xfrm rot="-1927300">
              <a:off x="196396" y="670892"/>
              <a:ext cx="188236" cy="184831"/>
            </a:xfrm>
            <a:custGeom>
              <a:avLst/>
              <a:gdLst/>
              <a:ahLst/>
              <a:cxnLst/>
              <a:rect l="l" t="t" r="r" b="b"/>
              <a:pathLst>
                <a:path w="5860" h="5754" extrusionOk="0">
                  <a:moveTo>
                    <a:pt x="570" y="1"/>
                  </a:moveTo>
                  <a:cubicBezTo>
                    <a:pt x="570" y="792"/>
                    <a:pt x="0" y="5131"/>
                    <a:pt x="919" y="5669"/>
                  </a:cubicBezTo>
                  <a:cubicBezTo>
                    <a:pt x="1014" y="5727"/>
                    <a:pt x="1126" y="5754"/>
                    <a:pt x="1253" y="5754"/>
                  </a:cubicBezTo>
                  <a:cubicBezTo>
                    <a:pt x="2520" y="5754"/>
                    <a:pt x="5197" y="3110"/>
                    <a:pt x="5859" y="2534"/>
                  </a:cubicBezTo>
                  <a:lnTo>
                    <a:pt x="570" y="1"/>
                  </a:lnTo>
                  <a:close/>
                </a:path>
              </a:pathLst>
            </a:custGeom>
            <a:solidFill>
              <a:srgbClr val="039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677;p59"/>
            <p:cNvSpPr/>
            <p:nvPr/>
          </p:nvSpPr>
          <p:spPr>
            <a:xfrm rot="-1927300">
              <a:off x="983177" y="43007"/>
              <a:ext cx="199415" cy="189971"/>
            </a:xfrm>
            <a:custGeom>
              <a:avLst/>
              <a:gdLst/>
              <a:ahLst/>
              <a:cxnLst/>
              <a:rect l="l" t="t" r="r" b="b"/>
              <a:pathLst>
                <a:path w="6208" h="5914" extrusionOk="0">
                  <a:moveTo>
                    <a:pt x="4624" y="1"/>
                  </a:moveTo>
                  <a:lnTo>
                    <a:pt x="1" y="3579"/>
                  </a:lnTo>
                  <a:cubicBezTo>
                    <a:pt x="625" y="3920"/>
                    <a:pt x="3590" y="5914"/>
                    <a:pt x="4837" y="5914"/>
                  </a:cubicBezTo>
                  <a:cubicBezTo>
                    <a:pt x="4981" y="5914"/>
                    <a:pt x="5102" y="5887"/>
                    <a:pt x="5195" y="5828"/>
                  </a:cubicBezTo>
                  <a:cubicBezTo>
                    <a:pt x="6208" y="5163"/>
                    <a:pt x="4846" y="919"/>
                    <a:pt x="4624" y="1"/>
                  </a:cubicBezTo>
                  <a:close/>
                </a:path>
              </a:pathLst>
            </a:custGeom>
            <a:solidFill>
              <a:srgbClr val="60D5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678;p59"/>
            <p:cNvSpPr/>
            <p:nvPr/>
          </p:nvSpPr>
          <p:spPr>
            <a:xfrm rot="-1927300">
              <a:off x="534992" y="602803"/>
              <a:ext cx="186213" cy="168160"/>
            </a:xfrm>
            <a:custGeom>
              <a:avLst/>
              <a:gdLst/>
              <a:ahLst/>
              <a:cxnLst/>
              <a:rect l="l" t="t" r="r" b="b"/>
              <a:pathLst>
                <a:path w="5797" h="5235" extrusionOk="0">
                  <a:moveTo>
                    <a:pt x="1" y="1"/>
                  </a:moveTo>
                  <a:lnTo>
                    <a:pt x="1" y="1"/>
                  </a:lnTo>
                  <a:cubicBezTo>
                    <a:pt x="223" y="729"/>
                    <a:pt x="1173" y="5004"/>
                    <a:pt x="2218" y="5226"/>
                  </a:cubicBezTo>
                  <a:cubicBezTo>
                    <a:pt x="2249" y="5232"/>
                    <a:pt x="2281" y="5235"/>
                    <a:pt x="2313" y="5235"/>
                  </a:cubicBezTo>
                  <a:cubicBezTo>
                    <a:pt x="3493" y="5235"/>
                    <a:pt x="5365" y="1404"/>
                    <a:pt x="5796" y="602"/>
                  </a:cubicBezTo>
                  <a:lnTo>
                    <a:pt x="1" y="1"/>
                  </a:lnTo>
                  <a:close/>
                </a:path>
              </a:pathLst>
            </a:custGeom>
            <a:solidFill>
              <a:srgbClr val="F07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679;p59"/>
            <p:cNvSpPr/>
            <p:nvPr/>
          </p:nvSpPr>
          <p:spPr>
            <a:xfrm rot="-1927300">
              <a:off x="812711" y="396437"/>
              <a:ext cx="181105" cy="181330"/>
            </a:xfrm>
            <a:custGeom>
              <a:avLst/>
              <a:gdLst/>
              <a:ahLst/>
              <a:cxnLst/>
              <a:rect l="l" t="t" r="r" b="b"/>
              <a:pathLst>
                <a:path w="5638" h="5645" extrusionOk="0">
                  <a:moveTo>
                    <a:pt x="5638" y="0"/>
                  </a:moveTo>
                  <a:lnTo>
                    <a:pt x="1" y="1615"/>
                  </a:lnTo>
                  <a:cubicBezTo>
                    <a:pt x="494" y="2202"/>
                    <a:pt x="2852" y="5645"/>
                    <a:pt x="3940" y="5645"/>
                  </a:cubicBezTo>
                  <a:cubicBezTo>
                    <a:pt x="3968" y="5645"/>
                    <a:pt x="3996" y="5642"/>
                    <a:pt x="4023" y="5637"/>
                  </a:cubicBezTo>
                  <a:cubicBezTo>
                    <a:pt x="5194" y="5416"/>
                    <a:pt x="5511" y="950"/>
                    <a:pt x="5638" y="0"/>
                  </a:cubicBezTo>
                  <a:close/>
                </a:path>
              </a:pathLst>
            </a:custGeom>
            <a:solidFill>
              <a:srgbClr val="FFCF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680;p59"/>
            <p:cNvSpPr/>
            <p:nvPr/>
          </p:nvSpPr>
          <p:spPr>
            <a:xfrm rot="-1927300">
              <a:off x="-396463" y="-6199"/>
              <a:ext cx="1851012" cy="637016"/>
            </a:xfrm>
            <a:custGeom>
              <a:avLst/>
              <a:gdLst/>
              <a:ahLst/>
              <a:cxnLst/>
              <a:rect l="l" t="t" r="r" b="b"/>
              <a:pathLst>
                <a:path w="57624" h="19831" extrusionOk="0">
                  <a:moveTo>
                    <a:pt x="57065" y="1"/>
                  </a:moveTo>
                  <a:cubicBezTo>
                    <a:pt x="56945" y="1"/>
                    <a:pt x="56827" y="57"/>
                    <a:pt x="56750" y="191"/>
                  </a:cubicBezTo>
                  <a:cubicBezTo>
                    <a:pt x="54248" y="4593"/>
                    <a:pt x="51113" y="8647"/>
                    <a:pt x="47218" y="11941"/>
                  </a:cubicBezTo>
                  <a:cubicBezTo>
                    <a:pt x="43956" y="14696"/>
                    <a:pt x="40187" y="16818"/>
                    <a:pt x="36070" y="17989"/>
                  </a:cubicBezTo>
                  <a:cubicBezTo>
                    <a:pt x="33648" y="18690"/>
                    <a:pt x="31124" y="19036"/>
                    <a:pt x="28596" y="19036"/>
                  </a:cubicBezTo>
                  <a:cubicBezTo>
                    <a:pt x="27124" y="19036"/>
                    <a:pt x="25651" y="18919"/>
                    <a:pt x="24194" y="18686"/>
                  </a:cubicBezTo>
                  <a:cubicBezTo>
                    <a:pt x="20077" y="18021"/>
                    <a:pt x="16150" y="16438"/>
                    <a:pt x="12572" y="14284"/>
                  </a:cubicBezTo>
                  <a:cubicBezTo>
                    <a:pt x="8581" y="11814"/>
                    <a:pt x="5066" y="8615"/>
                    <a:pt x="2089" y="5037"/>
                  </a:cubicBezTo>
                  <a:cubicBezTo>
                    <a:pt x="1678" y="4530"/>
                    <a:pt x="1298" y="4055"/>
                    <a:pt x="918" y="3548"/>
                  </a:cubicBezTo>
                  <a:cubicBezTo>
                    <a:pt x="821" y="3423"/>
                    <a:pt x="689" y="3371"/>
                    <a:pt x="562" y="3371"/>
                  </a:cubicBezTo>
                  <a:cubicBezTo>
                    <a:pt x="271" y="3371"/>
                    <a:pt x="1" y="3642"/>
                    <a:pt x="221" y="3928"/>
                  </a:cubicBezTo>
                  <a:cubicBezTo>
                    <a:pt x="3198" y="7792"/>
                    <a:pt x="6681" y="11275"/>
                    <a:pt x="10703" y="13999"/>
                  </a:cubicBezTo>
                  <a:cubicBezTo>
                    <a:pt x="14314" y="16438"/>
                    <a:pt x="18336" y="18274"/>
                    <a:pt x="22579" y="19193"/>
                  </a:cubicBezTo>
                  <a:cubicBezTo>
                    <a:pt x="24556" y="19616"/>
                    <a:pt x="26580" y="19830"/>
                    <a:pt x="28604" y="19830"/>
                  </a:cubicBezTo>
                  <a:cubicBezTo>
                    <a:pt x="30665" y="19830"/>
                    <a:pt x="32727" y="19608"/>
                    <a:pt x="34740" y="19161"/>
                  </a:cubicBezTo>
                  <a:cubicBezTo>
                    <a:pt x="38952" y="18211"/>
                    <a:pt x="42911" y="16279"/>
                    <a:pt x="46363" y="13651"/>
                  </a:cubicBezTo>
                  <a:cubicBezTo>
                    <a:pt x="50385" y="10579"/>
                    <a:pt x="53678" y="6684"/>
                    <a:pt x="56338" y="2408"/>
                  </a:cubicBezTo>
                  <a:cubicBezTo>
                    <a:pt x="56718" y="1806"/>
                    <a:pt x="57099" y="1205"/>
                    <a:pt x="57447" y="603"/>
                  </a:cubicBezTo>
                  <a:cubicBezTo>
                    <a:pt x="57623" y="294"/>
                    <a:pt x="57339" y="1"/>
                    <a:pt x="57065" y="1"/>
                  </a:cubicBezTo>
                  <a:close/>
                </a:path>
              </a:pathLst>
            </a:custGeom>
            <a:solidFill>
              <a:srgbClr val="0035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2674;p59"/>
          <p:cNvGrpSpPr/>
          <p:nvPr/>
        </p:nvGrpSpPr>
        <p:grpSpPr>
          <a:xfrm rot="2922961">
            <a:off x="7923374" y="-620029"/>
            <a:ext cx="1906374" cy="1523720"/>
            <a:chOff x="-424144" y="-449551"/>
            <a:chExt cx="1906374" cy="1523720"/>
          </a:xfrm>
        </p:grpSpPr>
        <p:sp>
          <p:nvSpPr>
            <p:cNvPr id="68" name="Google Shape;2675;p59"/>
            <p:cNvSpPr/>
            <p:nvPr/>
          </p:nvSpPr>
          <p:spPr>
            <a:xfrm rot="-1927300">
              <a:off x="-155075" y="654075"/>
              <a:ext cx="202466" cy="185281"/>
            </a:xfrm>
            <a:custGeom>
              <a:avLst/>
              <a:gdLst/>
              <a:ahLst/>
              <a:cxnLst/>
              <a:rect l="l" t="t" r="r" b="b"/>
              <a:pathLst>
                <a:path w="6303" h="5768" extrusionOk="0">
                  <a:moveTo>
                    <a:pt x="1806" y="1"/>
                  </a:moveTo>
                  <a:cubicBezTo>
                    <a:pt x="1584" y="761"/>
                    <a:pt x="1" y="4846"/>
                    <a:pt x="729" y="5575"/>
                  </a:cubicBezTo>
                  <a:cubicBezTo>
                    <a:pt x="864" y="5709"/>
                    <a:pt x="1073" y="5767"/>
                    <a:pt x="1334" y="5767"/>
                  </a:cubicBezTo>
                  <a:cubicBezTo>
                    <a:pt x="2727" y="5767"/>
                    <a:pt x="5582" y="4116"/>
                    <a:pt x="6303" y="3770"/>
                  </a:cubicBezTo>
                  <a:lnTo>
                    <a:pt x="1806" y="1"/>
                  </a:lnTo>
                  <a:close/>
                </a:path>
              </a:pathLst>
            </a:custGeom>
            <a:solidFill>
              <a:srgbClr val="FFD0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676;p59"/>
            <p:cNvSpPr/>
            <p:nvPr/>
          </p:nvSpPr>
          <p:spPr>
            <a:xfrm rot="-1927300">
              <a:off x="196396" y="670892"/>
              <a:ext cx="188236" cy="184831"/>
            </a:xfrm>
            <a:custGeom>
              <a:avLst/>
              <a:gdLst/>
              <a:ahLst/>
              <a:cxnLst/>
              <a:rect l="l" t="t" r="r" b="b"/>
              <a:pathLst>
                <a:path w="5860" h="5754" extrusionOk="0">
                  <a:moveTo>
                    <a:pt x="570" y="1"/>
                  </a:moveTo>
                  <a:cubicBezTo>
                    <a:pt x="570" y="792"/>
                    <a:pt x="0" y="5131"/>
                    <a:pt x="919" y="5669"/>
                  </a:cubicBezTo>
                  <a:cubicBezTo>
                    <a:pt x="1014" y="5727"/>
                    <a:pt x="1126" y="5754"/>
                    <a:pt x="1253" y="5754"/>
                  </a:cubicBezTo>
                  <a:cubicBezTo>
                    <a:pt x="2520" y="5754"/>
                    <a:pt x="5197" y="3110"/>
                    <a:pt x="5859" y="2534"/>
                  </a:cubicBezTo>
                  <a:lnTo>
                    <a:pt x="570" y="1"/>
                  </a:lnTo>
                  <a:close/>
                </a:path>
              </a:pathLst>
            </a:custGeom>
            <a:solidFill>
              <a:srgbClr val="039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677;p59"/>
            <p:cNvSpPr/>
            <p:nvPr/>
          </p:nvSpPr>
          <p:spPr>
            <a:xfrm rot="-1927300">
              <a:off x="983177" y="43007"/>
              <a:ext cx="199415" cy="189971"/>
            </a:xfrm>
            <a:custGeom>
              <a:avLst/>
              <a:gdLst/>
              <a:ahLst/>
              <a:cxnLst/>
              <a:rect l="l" t="t" r="r" b="b"/>
              <a:pathLst>
                <a:path w="6208" h="5914" extrusionOk="0">
                  <a:moveTo>
                    <a:pt x="4624" y="1"/>
                  </a:moveTo>
                  <a:lnTo>
                    <a:pt x="1" y="3579"/>
                  </a:lnTo>
                  <a:cubicBezTo>
                    <a:pt x="625" y="3920"/>
                    <a:pt x="3590" y="5914"/>
                    <a:pt x="4837" y="5914"/>
                  </a:cubicBezTo>
                  <a:cubicBezTo>
                    <a:pt x="4981" y="5914"/>
                    <a:pt x="5102" y="5887"/>
                    <a:pt x="5195" y="5828"/>
                  </a:cubicBezTo>
                  <a:cubicBezTo>
                    <a:pt x="6208" y="5163"/>
                    <a:pt x="4846" y="919"/>
                    <a:pt x="4624" y="1"/>
                  </a:cubicBezTo>
                  <a:close/>
                </a:path>
              </a:pathLst>
            </a:custGeom>
            <a:solidFill>
              <a:srgbClr val="60D5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678;p59"/>
            <p:cNvSpPr/>
            <p:nvPr/>
          </p:nvSpPr>
          <p:spPr>
            <a:xfrm rot="-1927300">
              <a:off x="534992" y="602803"/>
              <a:ext cx="186213" cy="168160"/>
            </a:xfrm>
            <a:custGeom>
              <a:avLst/>
              <a:gdLst/>
              <a:ahLst/>
              <a:cxnLst/>
              <a:rect l="l" t="t" r="r" b="b"/>
              <a:pathLst>
                <a:path w="5797" h="5235" extrusionOk="0">
                  <a:moveTo>
                    <a:pt x="1" y="1"/>
                  </a:moveTo>
                  <a:lnTo>
                    <a:pt x="1" y="1"/>
                  </a:lnTo>
                  <a:cubicBezTo>
                    <a:pt x="223" y="729"/>
                    <a:pt x="1173" y="5004"/>
                    <a:pt x="2218" y="5226"/>
                  </a:cubicBezTo>
                  <a:cubicBezTo>
                    <a:pt x="2249" y="5232"/>
                    <a:pt x="2281" y="5235"/>
                    <a:pt x="2313" y="5235"/>
                  </a:cubicBezTo>
                  <a:cubicBezTo>
                    <a:pt x="3493" y="5235"/>
                    <a:pt x="5365" y="1404"/>
                    <a:pt x="5796" y="602"/>
                  </a:cubicBezTo>
                  <a:lnTo>
                    <a:pt x="1" y="1"/>
                  </a:lnTo>
                  <a:close/>
                </a:path>
              </a:pathLst>
            </a:custGeom>
            <a:solidFill>
              <a:srgbClr val="F07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679;p59"/>
            <p:cNvSpPr/>
            <p:nvPr/>
          </p:nvSpPr>
          <p:spPr>
            <a:xfrm rot="-1927300">
              <a:off x="812711" y="396437"/>
              <a:ext cx="181105" cy="181330"/>
            </a:xfrm>
            <a:custGeom>
              <a:avLst/>
              <a:gdLst/>
              <a:ahLst/>
              <a:cxnLst/>
              <a:rect l="l" t="t" r="r" b="b"/>
              <a:pathLst>
                <a:path w="5638" h="5645" extrusionOk="0">
                  <a:moveTo>
                    <a:pt x="5638" y="0"/>
                  </a:moveTo>
                  <a:lnTo>
                    <a:pt x="1" y="1615"/>
                  </a:lnTo>
                  <a:cubicBezTo>
                    <a:pt x="494" y="2202"/>
                    <a:pt x="2852" y="5645"/>
                    <a:pt x="3940" y="5645"/>
                  </a:cubicBezTo>
                  <a:cubicBezTo>
                    <a:pt x="3968" y="5645"/>
                    <a:pt x="3996" y="5642"/>
                    <a:pt x="4023" y="5637"/>
                  </a:cubicBezTo>
                  <a:cubicBezTo>
                    <a:pt x="5194" y="5416"/>
                    <a:pt x="5511" y="950"/>
                    <a:pt x="5638" y="0"/>
                  </a:cubicBezTo>
                  <a:close/>
                </a:path>
              </a:pathLst>
            </a:custGeom>
            <a:solidFill>
              <a:srgbClr val="FFCF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680;p59"/>
            <p:cNvSpPr/>
            <p:nvPr/>
          </p:nvSpPr>
          <p:spPr>
            <a:xfrm rot="-1927300">
              <a:off x="-396463" y="-6199"/>
              <a:ext cx="1851012" cy="637016"/>
            </a:xfrm>
            <a:custGeom>
              <a:avLst/>
              <a:gdLst/>
              <a:ahLst/>
              <a:cxnLst/>
              <a:rect l="l" t="t" r="r" b="b"/>
              <a:pathLst>
                <a:path w="57624" h="19831" extrusionOk="0">
                  <a:moveTo>
                    <a:pt x="57065" y="1"/>
                  </a:moveTo>
                  <a:cubicBezTo>
                    <a:pt x="56945" y="1"/>
                    <a:pt x="56827" y="57"/>
                    <a:pt x="56750" y="191"/>
                  </a:cubicBezTo>
                  <a:cubicBezTo>
                    <a:pt x="54248" y="4593"/>
                    <a:pt x="51113" y="8647"/>
                    <a:pt x="47218" y="11941"/>
                  </a:cubicBezTo>
                  <a:cubicBezTo>
                    <a:pt x="43956" y="14696"/>
                    <a:pt x="40187" y="16818"/>
                    <a:pt x="36070" y="17989"/>
                  </a:cubicBezTo>
                  <a:cubicBezTo>
                    <a:pt x="33648" y="18690"/>
                    <a:pt x="31124" y="19036"/>
                    <a:pt x="28596" y="19036"/>
                  </a:cubicBezTo>
                  <a:cubicBezTo>
                    <a:pt x="27124" y="19036"/>
                    <a:pt x="25651" y="18919"/>
                    <a:pt x="24194" y="18686"/>
                  </a:cubicBezTo>
                  <a:cubicBezTo>
                    <a:pt x="20077" y="18021"/>
                    <a:pt x="16150" y="16438"/>
                    <a:pt x="12572" y="14284"/>
                  </a:cubicBezTo>
                  <a:cubicBezTo>
                    <a:pt x="8581" y="11814"/>
                    <a:pt x="5066" y="8615"/>
                    <a:pt x="2089" y="5037"/>
                  </a:cubicBezTo>
                  <a:cubicBezTo>
                    <a:pt x="1678" y="4530"/>
                    <a:pt x="1298" y="4055"/>
                    <a:pt x="918" y="3548"/>
                  </a:cubicBezTo>
                  <a:cubicBezTo>
                    <a:pt x="821" y="3423"/>
                    <a:pt x="689" y="3371"/>
                    <a:pt x="562" y="3371"/>
                  </a:cubicBezTo>
                  <a:cubicBezTo>
                    <a:pt x="271" y="3371"/>
                    <a:pt x="1" y="3642"/>
                    <a:pt x="221" y="3928"/>
                  </a:cubicBezTo>
                  <a:cubicBezTo>
                    <a:pt x="3198" y="7792"/>
                    <a:pt x="6681" y="11275"/>
                    <a:pt x="10703" y="13999"/>
                  </a:cubicBezTo>
                  <a:cubicBezTo>
                    <a:pt x="14314" y="16438"/>
                    <a:pt x="18336" y="18274"/>
                    <a:pt x="22579" y="19193"/>
                  </a:cubicBezTo>
                  <a:cubicBezTo>
                    <a:pt x="24556" y="19616"/>
                    <a:pt x="26580" y="19830"/>
                    <a:pt x="28604" y="19830"/>
                  </a:cubicBezTo>
                  <a:cubicBezTo>
                    <a:pt x="30665" y="19830"/>
                    <a:pt x="32727" y="19608"/>
                    <a:pt x="34740" y="19161"/>
                  </a:cubicBezTo>
                  <a:cubicBezTo>
                    <a:pt x="38952" y="18211"/>
                    <a:pt x="42911" y="16279"/>
                    <a:pt x="46363" y="13651"/>
                  </a:cubicBezTo>
                  <a:cubicBezTo>
                    <a:pt x="50385" y="10579"/>
                    <a:pt x="53678" y="6684"/>
                    <a:pt x="56338" y="2408"/>
                  </a:cubicBezTo>
                  <a:cubicBezTo>
                    <a:pt x="56718" y="1806"/>
                    <a:pt x="57099" y="1205"/>
                    <a:pt x="57447" y="603"/>
                  </a:cubicBezTo>
                  <a:cubicBezTo>
                    <a:pt x="57623" y="294"/>
                    <a:pt x="57339" y="1"/>
                    <a:pt x="57065" y="1"/>
                  </a:cubicBezTo>
                  <a:close/>
                </a:path>
              </a:pathLst>
            </a:custGeom>
            <a:solidFill>
              <a:srgbClr val="0035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 name="Rounded Rectangle 54"/>
          <p:cNvSpPr/>
          <p:nvPr/>
        </p:nvSpPr>
        <p:spPr>
          <a:xfrm>
            <a:off x="575415" y="2677582"/>
            <a:ext cx="4885875" cy="2162510"/>
          </a:xfrm>
          <a:prstGeom prst="roundRect">
            <a:avLst/>
          </a:prstGeom>
          <a:solidFill>
            <a:schemeClr val="bg1">
              <a:lumMod val="95000"/>
            </a:schemeClr>
          </a:solidFill>
          <a:ln w="19050">
            <a:solidFill>
              <a:schemeClr val="tx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2000" b="1" dirty="0">
                <a:solidFill>
                  <a:srgbClr val="39447A"/>
                </a:solidFill>
                <a:latin typeface="#9Slide03 Arima Madurai Black" panose="020B0604020202020204" charset="0"/>
                <a:cs typeface="#9Slide03 Arima Madurai Black" panose="020B0604020202020204" charset="0"/>
              </a:rPr>
              <a:t>Bước 1: </a:t>
            </a:r>
            <a:r>
              <a:rPr lang="en-US" sz="2000" dirty="0" err="1">
                <a:solidFill>
                  <a:srgbClr val="39447A"/>
                </a:solidFill>
                <a:latin typeface="#9Slide03 Arima Madurai Black" panose="020B0604020202020204" charset="0"/>
                <a:cs typeface="#9Slide03 Arima Madurai Black" panose="020B0604020202020204" charset="0"/>
              </a:rPr>
              <a:t>Nhỏ</a:t>
            </a:r>
            <a:r>
              <a:rPr lang="en-US" sz="2000" dirty="0">
                <a:solidFill>
                  <a:srgbClr val="39447A"/>
                </a:solidFill>
                <a:latin typeface="#9Slide03 Arima Madurai Black" panose="020B0604020202020204" charset="0"/>
                <a:cs typeface="#9Slide03 Arima Madurai Black" panose="020B0604020202020204" charset="0"/>
              </a:rPr>
              <a:t> 1ml dung </a:t>
            </a:r>
            <a:r>
              <a:rPr lang="en-US" sz="2000" dirty="0" err="1">
                <a:solidFill>
                  <a:srgbClr val="39447A"/>
                </a:solidFill>
                <a:latin typeface="#9Slide03 Arima Madurai Black" panose="020B0604020202020204" charset="0"/>
                <a:cs typeface="#9Slide03 Arima Madurai Black" panose="020B0604020202020204" charset="0"/>
              </a:rPr>
              <a:t>dịch</a:t>
            </a:r>
            <a:r>
              <a:rPr lang="en-US" sz="2000" dirty="0">
                <a:solidFill>
                  <a:srgbClr val="39447A"/>
                </a:solidFill>
                <a:latin typeface="#9Slide03 Arima Madurai Black" panose="020B0604020202020204" charset="0"/>
                <a:cs typeface="#9Slide03 Arima Madurai Black" panose="020B0604020202020204" charset="0"/>
              </a:rPr>
              <a:t> </a:t>
            </a:r>
            <a:r>
              <a:rPr lang="en-US" sz="2000" dirty="0" err="1">
                <a:solidFill>
                  <a:srgbClr val="39447A"/>
                </a:solidFill>
                <a:latin typeface="#9Slide03 Arima Madurai Black" panose="020B0604020202020204" charset="0"/>
                <a:cs typeface="#9Slide03 Arima Madurai Black" panose="020B0604020202020204" charset="0"/>
              </a:rPr>
              <a:t>nước</a:t>
            </a:r>
            <a:r>
              <a:rPr lang="en-US" sz="2000" dirty="0">
                <a:solidFill>
                  <a:srgbClr val="39447A"/>
                </a:solidFill>
                <a:latin typeface="#9Slide03 Arima Madurai Black" panose="020B0604020202020204" charset="0"/>
                <a:cs typeface="#9Slide03 Arima Madurai Black" panose="020B0604020202020204" charset="0"/>
              </a:rPr>
              <a:t> </a:t>
            </a:r>
            <a:r>
              <a:rPr lang="en-US" sz="2000" dirty="0" err="1">
                <a:solidFill>
                  <a:srgbClr val="39447A"/>
                </a:solidFill>
                <a:latin typeface="#9Slide03 Arima Madurai Black" panose="020B0604020202020204" charset="0"/>
                <a:cs typeface="#9Slide03 Arima Madurai Black" panose="020B0604020202020204" charset="0"/>
              </a:rPr>
              <a:t>muối</a:t>
            </a:r>
            <a:r>
              <a:rPr lang="en-US" sz="2000" dirty="0">
                <a:solidFill>
                  <a:srgbClr val="39447A"/>
                </a:solidFill>
                <a:latin typeface="#9Slide03 Arima Madurai Black" panose="020B0604020202020204" charset="0"/>
                <a:cs typeface="#9Slide03 Arima Madurai Black" panose="020B0604020202020204" charset="0"/>
              </a:rPr>
              <a:t> </a:t>
            </a:r>
            <a:r>
              <a:rPr lang="en-US" sz="2000" dirty="0" err="1">
                <a:solidFill>
                  <a:srgbClr val="39447A"/>
                </a:solidFill>
                <a:latin typeface="#9Slide03 Arima Madurai Black" panose="020B0604020202020204" charset="0"/>
                <a:cs typeface="#9Slide03 Arima Madurai Black" panose="020B0604020202020204" charset="0"/>
              </a:rPr>
              <a:t>vào</a:t>
            </a:r>
            <a:r>
              <a:rPr lang="en-US" sz="2000" dirty="0">
                <a:solidFill>
                  <a:srgbClr val="39447A"/>
                </a:solidFill>
                <a:latin typeface="#9Slide03 Arima Madurai Black" panose="020B0604020202020204" charset="0"/>
                <a:cs typeface="#9Slide03 Arima Madurai Black" panose="020B0604020202020204" charset="0"/>
              </a:rPr>
              <a:t> </a:t>
            </a:r>
            <a:r>
              <a:rPr lang="en-US" sz="2000" dirty="0" err="1">
                <a:solidFill>
                  <a:srgbClr val="39447A"/>
                </a:solidFill>
                <a:latin typeface="#9Slide03 Arima Madurai Black" panose="020B0604020202020204" charset="0"/>
                <a:cs typeface="#9Slide03 Arima Madurai Black" panose="020B0604020202020204" charset="0"/>
              </a:rPr>
              <a:t>bát</a:t>
            </a:r>
            <a:r>
              <a:rPr lang="en-US" sz="2000" dirty="0">
                <a:solidFill>
                  <a:srgbClr val="39447A"/>
                </a:solidFill>
                <a:latin typeface="#9Slide03 Arima Madurai Black" panose="020B0604020202020204" charset="0"/>
                <a:cs typeface="#9Slide03 Arima Madurai Black" panose="020B0604020202020204" charset="0"/>
              </a:rPr>
              <a:t> </a:t>
            </a:r>
            <a:r>
              <a:rPr lang="en-US" sz="2000" dirty="0" err="1">
                <a:solidFill>
                  <a:srgbClr val="39447A"/>
                </a:solidFill>
                <a:latin typeface="#9Slide03 Arima Madurai Black" panose="020B0604020202020204" charset="0"/>
                <a:cs typeface="#9Slide03 Arima Madurai Black" panose="020B0604020202020204" charset="0"/>
              </a:rPr>
              <a:t>sứ</a:t>
            </a:r>
            <a:r>
              <a:rPr lang="en-US" sz="2000" dirty="0">
                <a:solidFill>
                  <a:srgbClr val="39447A"/>
                </a:solidFill>
                <a:latin typeface="#9Slide03 Arima Madurai Black" panose="020B0604020202020204" charset="0"/>
                <a:cs typeface="#9Slide03 Arima Madurai Black" panose="020B0604020202020204" charset="0"/>
              </a:rPr>
              <a:t>.</a:t>
            </a:r>
          </a:p>
          <a:p>
            <a:pPr>
              <a:lnSpc>
                <a:spcPct val="150000"/>
              </a:lnSpc>
            </a:pPr>
            <a:r>
              <a:rPr lang="vi-VN" sz="2000" b="1" dirty="0">
                <a:solidFill>
                  <a:srgbClr val="39447A"/>
                </a:solidFill>
                <a:latin typeface="#9Slide03 Arima Madurai Black" panose="020B0604020202020204" charset="0"/>
                <a:cs typeface="#9Slide03 Arima Madurai Black" panose="020B0604020202020204" charset="0"/>
              </a:rPr>
              <a:t>Bước 2: </a:t>
            </a:r>
            <a:r>
              <a:rPr lang="en-US" sz="2000" dirty="0" err="1">
                <a:solidFill>
                  <a:srgbClr val="39447A"/>
                </a:solidFill>
                <a:latin typeface="#9Slide03 Arima Madurai Black" panose="020B0604020202020204" charset="0"/>
                <a:cs typeface="#9Slide03 Arima Madurai Black" panose="020B0604020202020204" charset="0"/>
              </a:rPr>
              <a:t>Đun</a:t>
            </a:r>
            <a:r>
              <a:rPr lang="en-US" sz="2000" dirty="0">
                <a:solidFill>
                  <a:srgbClr val="39447A"/>
                </a:solidFill>
                <a:latin typeface="#9Slide03 Arima Madurai Black" panose="020B0604020202020204" charset="0"/>
                <a:cs typeface="#9Slide03 Arima Madurai Black" panose="020B0604020202020204" charset="0"/>
              </a:rPr>
              <a:t> </a:t>
            </a:r>
            <a:r>
              <a:rPr lang="en-US" sz="2000" dirty="0" err="1">
                <a:solidFill>
                  <a:srgbClr val="39447A"/>
                </a:solidFill>
                <a:latin typeface="#9Slide03 Arima Madurai Black" panose="020B0604020202020204" charset="0"/>
                <a:cs typeface="#9Slide03 Arima Madurai Black" panose="020B0604020202020204" charset="0"/>
              </a:rPr>
              <a:t>nóng</a:t>
            </a:r>
            <a:r>
              <a:rPr lang="en-US" sz="2000" dirty="0">
                <a:solidFill>
                  <a:srgbClr val="39447A"/>
                </a:solidFill>
                <a:latin typeface="#9Slide03 Arima Madurai Black" panose="020B0604020202020204" charset="0"/>
                <a:cs typeface="#9Slide03 Arima Madurai Black" panose="020B0604020202020204" charset="0"/>
              </a:rPr>
              <a:t> </a:t>
            </a:r>
            <a:r>
              <a:rPr lang="en-US" sz="2000" dirty="0" err="1">
                <a:solidFill>
                  <a:srgbClr val="39447A"/>
                </a:solidFill>
                <a:latin typeface="#9Slide03 Arima Madurai Black" panose="020B0604020202020204" charset="0"/>
                <a:cs typeface="#9Slide03 Arima Madurai Black" panose="020B0604020202020204" charset="0"/>
              </a:rPr>
              <a:t>bát</a:t>
            </a:r>
            <a:r>
              <a:rPr lang="en-US" sz="2000" dirty="0">
                <a:solidFill>
                  <a:srgbClr val="39447A"/>
                </a:solidFill>
                <a:latin typeface="#9Slide03 Arima Madurai Black" panose="020B0604020202020204" charset="0"/>
                <a:cs typeface="#9Slide03 Arima Madurai Black" panose="020B0604020202020204" charset="0"/>
              </a:rPr>
              <a:t> </a:t>
            </a:r>
            <a:r>
              <a:rPr lang="en-US" sz="2000" dirty="0" err="1">
                <a:solidFill>
                  <a:srgbClr val="39447A"/>
                </a:solidFill>
                <a:latin typeface="#9Slide03 Arima Madurai Black" panose="020B0604020202020204" charset="0"/>
                <a:cs typeface="#9Slide03 Arima Madurai Black" panose="020B0604020202020204" charset="0"/>
              </a:rPr>
              <a:t>sứ</a:t>
            </a:r>
            <a:r>
              <a:rPr lang="en-US" sz="2000" dirty="0">
                <a:solidFill>
                  <a:srgbClr val="39447A"/>
                </a:solidFill>
                <a:latin typeface="#9Slide03 Arima Madurai Black" panose="020B0604020202020204" charset="0"/>
                <a:cs typeface="#9Slide03 Arima Madurai Black" panose="020B0604020202020204" charset="0"/>
              </a:rPr>
              <a:t> </a:t>
            </a:r>
            <a:r>
              <a:rPr lang="en-US" sz="2000" dirty="0" err="1">
                <a:solidFill>
                  <a:srgbClr val="39447A"/>
                </a:solidFill>
                <a:latin typeface="#9Slide03 Arima Madurai Black" panose="020B0604020202020204" charset="0"/>
                <a:cs typeface="#9Slide03 Arima Madurai Black" panose="020B0604020202020204" charset="0"/>
              </a:rPr>
              <a:t>trên</a:t>
            </a:r>
            <a:r>
              <a:rPr lang="en-US" sz="2000" dirty="0">
                <a:solidFill>
                  <a:srgbClr val="39447A"/>
                </a:solidFill>
                <a:latin typeface="#9Slide03 Arima Madurai Black" panose="020B0604020202020204" charset="0"/>
                <a:cs typeface="#9Slide03 Arima Madurai Black" panose="020B0604020202020204" charset="0"/>
              </a:rPr>
              <a:t> </a:t>
            </a:r>
            <a:r>
              <a:rPr lang="en-US" sz="2000" dirty="0" err="1">
                <a:solidFill>
                  <a:srgbClr val="39447A"/>
                </a:solidFill>
                <a:latin typeface="#9Slide03 Arima Madurai Black" panose="020B0604020202020204" charset="0"/>
                <a:cs typeface="#9Slide03 Arima Madurai Black" panose="020B0604020202020204" charset="0"/>
              </a:rPr>
              <a:t>ngọn</a:t>
            </a:r>
            <a:r>
              <a:rPr lang="en-US" sz="2000" dirty="0">
                <a:solidFill>
                  <a:srgbClr val="39447A"/>
                </a:solidFill>
                <a:latin typeface="#9Slide03 Arima Madurai Black" panose="020B0604020202020204" charset="0"/>
                <a:cs typeface="#9Slide03 Arima Madurai Black" panose="020B0604020202020204" charset="0"/>
              </a:rPr>
              <a:t> </a:t>
            </a:r>
            <a:r>
              <a:rPr lang="en-US" sz="2000" dirty="0" err="1">
                <a:solidFill>
                  <a:srgbClr val="39447A"/>
                </a:solidFill>
                <a:latin typeface="#9Slide03 Arima Madurai Black" panose="020B0604020202020204" charset="0"/>
                <a:cs typeface="#9Slide03 Arima Madurai Black" panose="020B0604020202020204" charset="0"/>
              </a:rPr>
              <a:t>lửa</a:t>
            </a:r>
            <a:r>
              <a:rPr lang="en-US" sz="2000" dirty="0">
                <a:solidFill>
                  <a:srgbClr val="39447A"/>
                </a:solidFill>
                <a:latin typeface="#9Slide03 Arima Madurai Black" panose="020B0604020202020204" charset="0"/>
                <a:cs typeface="#9Slide03 Arima Madurai Black" panose="020B0604020202020204" charset="0"/>
              </a:rPr>
              <a:t> </a:t>
            </a:r>
            <a:r>
              <a:rPr lang="en-US" sz="2000" dirty="0" err="1">
                <a:solidFill>
                  <a:srgbClr val="39447A"/>
                </a:solidFill>
                <a:latin typeface="#9Slide03 Arima Madurai Black" panose="020B0604020202020204" charset="0"/>
                <a:cs typeface="#9Slide03 Arima Madurai Black" panose="020B0604020202020204" charset="0"/>
              </a:rPr>
              <a:t>đèn</a:t>
            </a:r>
            <a:r>
              <a:rPr lang="en-US" sz="2000" dirty="0">
                <a:solidFill>
                  <a:srgbClr val="39447A"/>
                </a:solidFill>
                <a:latin typeface="#9Slide03 Arima Madurai Black" panose="020B0604020202020204" charset="0"/>
                <a:cs typeface="#9Slide03 Arima Madurai Black" panose="020B0604020202020204" charset="0"/>
              </a:rPr>
              <a:t> </a:t>
            </a:r>
            <a:r>
              <a:rPr lang="en-US" sz="2000" dirty="0" err="1">
                <a:solidFill>
                  <a:srgbClr val="39447A"/>
                </a:solidFill>
                <a:latin typeface="#9Slide03 Arima Madurai Black" panose="020B0604020202020204" charset="0"/>
                <a:cs typeface="#9Slide03 Arima Madurai Black" panose="020B0604020202020204" charset="0"/>
              </a:rPr>
              <a:t>cồn</a:t>
            </a:r>
            <a:r>
              <a:rPr lang="en-US" sz="2000" dirty="0">
                <a:solidFill>
                  <a:srgbClr val="39447A"/>
                </a:solidFill>
                <a:latin typeface="#9Slide03 Arima Madurai Black" panose="020B0604020202020204" charset="0"/>
                <a:cs typeface="#9Slide03 Arima Madurai Black" panose="020B0604020202020204" charset="0"/>
              </a:rPr>
              <a:t> </a:t>
            </a:r>
            <a:r>
              <a:rPr lang="en-US" sz="2000" dirty="0" err="1">
                <a:solidFill>
                  <a:srgbClr val="39447A"/>
                </a:solidFill>
                <a:latin typeface="#9Slide03 Arima Madurai Black" panose="020B0604020202020204" charset="0"/>
                <a:cs typeface="#9Slide03 Arima Madurai Black" panose="020B0604020202020204" charset="0"/>
              </a:rPr>
              <a:t>để</a:t>
            </a:r>
            <a:r>
              <a:rPr lang="en-US" sz="2000" dirty="0">
                <a:solidFill>
                  <a:srgbClr val="39447A"/>
                </a:solidFill>
                <a:latin typeface="#9Slide03 Arima Madurai Black" panose="020B0604020202020204" charset="0"/>
                <a:cs typeface="#9Slide03 Arima Madurai Black" panose="020B0604020202020204" charset="0"/>
              </a:rPr>
              <a:t> </a:t>
            </a:r>
            <a:r>
              <a:rPr lang="en-US" sz="2000" dirty="0" err="1">
                <a:solidFill>
                  <a:srgbClr val="39447A"/>
                </a:solidFill>
                <a:latin typeface="#9Slide03 Arima Madurai Black" panose="020B0604020202020204" charset="0"/>
                <a:cs typeface="#9Slide03 Arima Madurai Black" panose="020B0604020202020204" charset="0"/>
              </a:rPr>
              <a:t>nước</a:t>
            </a:r>
            <a:r>
              <a:rPr lang="en-US" sz="2000" dirty="0">
                <a:solidFill>
                  <a:srgbClr val="39447A"/>
                </a:solidFill>
                <a:latin typeface="#9Slide03 Arima Madurai Black" panose="020B0604020202020204" charset="0"/>
                <a:cs typeface="#9Slide03 Arima Madurai Black" panose="020B0604020202020204" charset="0"/>
              </a:rPr>
              <a:t> bay </a:t>
            </a:r>
            <a:r>
              <a:rPr lang="en-US" sz="2000" dirty="0" err="1">
                <a:solidFill>
                  <a:srgbClr val="39447A"/>
                </a:solidFill>
                <a:latin typeface="#9Slide03 Arima Madurai Black" panose="020B0604020202020204" charset="0"/>
                <a:cs typeface="#9Slide03 Arima Madurai Black" panose="020B0604020202020204" charset="0"/>
              </a:rPr>
              <a:t>hơi</a:t>
            </a:r>
            <a:r>
              <a:rPr lang="en-US" sz="2000" dirty="0">
                <a:solidFill>
                  <a:srgbClr val="39447A"/>
                </a:solidFill>
                <a:latin typeface="#9Slide03 Arima Madurai Black" panose="020B0604020202020204" charset="0"/>
                <a:cs typeface="#9Slide03 Arima Madurai Black" panose="020B0604020202020204" charset="0"/>
              </a:rPr>
              <a:t> </a:t>
            </a:r>
            <a:r>
              <a:rPr lang="en-US" sz="2000" dirty="0" err="1">
                <a:solidFill>
                  <a:srgbClr val="39447A"/>
                </a:solidFill>
                <a:latin typeface="#9Slide03 Arima Madurai Black" panose="020B0604020202020204" charset="0"/>
                <a:cs typeface="#9Slide03 Arima Madurai Black" panose="020B0604020202020204" charset="0"/>
              </a:rPr>
              <a:t>hết</a:t>
            </a:r>
            <a:r>
              <a:rPr lang="en-US" sz="2000" dirty="0">
                <a:solidFill>
                  <a:srgbClr val="39447A"/>
                </a:solidFill>
                <a:latin typeface="#9Slide03 Arima Madurai Black" panose="020B0604020202020204" charset="0"/>
                <a:cs typeface="#9Slide03 Arima Madurai Black" panose="020B0604020202020204" charset="0"/>
              </a:rPr>
              <a:t>. </a:t>
            </a:r>
          </a:p>
        </p:txBody>
      </p:sp>
      <p:sp>
        <p:nvSpPr>
          <p:cNvPr id="4" name="Rectangle 3"/>
          <p:cNvSpPr/>
          <p:nvPr/>
        </p:nvSpPr>
        <p:spPr>
          <a:xfrm>
            <a:off x="309938" y="1382443"/>
            <a:ext cx="5116088" cy="1200329"/>
          </a:xfrm>
          <a:prstGeom prst="rect">
            <a:avLst/>
          </a:prstGeom>
        </p:spPr>
        <p:txBody>
          <a:bodyPr wrap="square">
            <a:spAutoFit/>
          </a:bodyPr>
          <a:lstStyle/>
          <a:p>
            <a:pPr algn="ctr">
              <a:spcBef>
                <a:spcPts val="600"/>
              </a:spcBef>
            </a:pPr>
            <a:r>
              <a:rPr lang="en-US" sz="2400" b="1" dirty="0" err="1">
                <a:solidFill>
                  <a:srgbClr val="C00000"/>
                </a:solidFill>
                <a:latin typeface="#9Slide03 Arima Madurai Black" panose="020B0604020202020204" charset="0"/>
                <a:ea typeface="Calibri" panose="020F0502020204030204" pitchFamily="34" charset="0"/>
                <a:cs typeface="#9Slide03 Arima Madurai Black" panose="020B0604020202020204" charset="0"/>
              </a:rPr>
              <a:t>Tách</a:t>
            </a:r>
            <a:r>
              <a:rPr lang="en-US" sz="2400" b="1" dirty="0">
                <a:solidFill>
                  <a:srgbClr val="C00000"/>
                </a:solidFill>
                <a:latin typeface="#9Slide03 Arima Madurai Black" panose="020B0604020202020204" charset="0"/>
                <a:ea typeface="Calibri" panose="020F0502020204030204" pitchFamily="34" charset="0"/>
                <a:cs typeface="#9Slide03 Arima Madurai Black" panose="020B0604020202020204" charset="0"/>
              </a:rPr>
              <a:t> </a:t>
            </a:r>
            <a:r>
              <a:rPr lang="en-US" sz="2400" b="1" dirty="0" err="1">
                <a:solidFill>
                  <a:srgbClr val="C00000"/>
                </a:solidFill>
                <a:latin typeface="#9Slide03 Arima Madurai Black" panose="020B0604020202020204" charset="0"/>
                <a:ea typeface="Calibri" panose="020F0502020204030204" pitchFamily="34" charset="0"/>
                <a:cs typeface="#9Slide03 Arima Madurai Black" panose="020B0604020202020204" charset="0"/>
              </a:rPr>
              <a:t>muối</a:t>
            </a:r>
            <a:r>
              <a:rPr lang="en-US" sz="2400" b="1" dirty="0">
                <a:solidFill>
                  <a:srgbClr val="C00000"/>
                </a:solidFill>
                <a:latin typeface="#9Slide03 Arima Madurai Black" panose="020B0604020202020204" charset="0"/>
                <a:ea typeface="Calibri" panose="020F0502020204030204" pitchFamily="34" charset="0"/>
                <a:cs typeface="#9Slide03 Arima Madurai Black" panose="020B0604020202020204" charset="0"/>
              </a:rPr>
              <a:t> ra </a:t>
            </a:r>
            <a:r>
              <a:rPr lang="en-US" sz="2400" b="1" dirty="0" err="1">
                <a:solidFill>
                  <a:srgbClr val="C00000"/>
                </a:solidFill>
                <a:latin typeface="#9Slide03 Arima Madurai Black" panose="020B0604020202020204" charset="0"/>
                <a:ea typeface="Calibri" panose="020F0502020204030204" pitchFamily="34" charset="0"/>
                <a:cs typeface="#9Slide03 Arima Madurai Black" panose="020B0604020202020204" charset="0"/>
              </a:rPr>
              <a:t>khỏi</a:t>
            </a:r>
            <a:r>
              <a:rPr lang="en-US" sz="2400" b="1" dirty="0">
                <a:solidFill>
                  <a:srgbClr val="C00000"/>
                </a:solidFill>
                <a:latin typeface="#9Slide03 Arima Madurai Black" panose="020B0604020202020204" charset="0"/>
                <a:ea typeface="Calibri" panose="020F0502020204030204" pitchFamily="34" charset="0"/>
                <a:cs typeface="#9Slide03 Arima Madurai Black" panose="020B0604020202020204" charset="0"/>
              </a:rPr>
              <a:t> dung </a:t>
            </a:r>
            <a:r>
              <a:rPr lang="en-US" sz="2400" b="1" dirty="0" err="1">
                <a:solidFill>
                  <a:srgbClr val="C00000"/>
                </a:solidFill>
                <a:latin typeface="#9Slide03 Arima Madurai Black" panose="020B0604020202020204" charset="0"/>
                <a:ea typeface="Calibri" panose="020F0502020204030204" pitchFamily="34" charset="0"/>
                <a:cs typeface="#9Slide03 Arima Madurai Black" panose="020B0604020202020204" charset="0"/>
              </a:rPr>
              <a:t>dịch</a:t>
            </a:r>
            <a:r>
              <a:rPr lang="en-US" sz="2400" b="1" dirty="0">
                <a:solidFill>
                  <a:srgbClr val="C00000"/>
                </a:solidFill>
                <a:latin typeface="#9Slide03 Arima Madurai Black" panose="020B0604020202020204" charset="0"/>
                <a:ea typeface="Calibri" panose="020F0502020204030204" pitchFamily="34" charset="0"/>
                <a:cs typeface="#9Slide03 Arima Madurai Black" panose="020B0604020202020204" charset="0"/>
              </a:rPr>
              <a:t> </a:t>
            </a:r>
            <a:r>
              <a:rPr lang="en-US" sz="2400" b="1" dirty="0" err="1">
                <a:solidFill>
                  <a:srgbClr val="C00000"/>
                </a:solidFill>
                <a:latin typeface="#9Slide03 Arima Madurai Black" panose="020B0604020202020204" charset="0"/>
                <a:ea typeface="Calibri" panose="020F0502020204030204" pitchFamily="34" charset="0"/>
                <a:cs typeface="#9Slide03 Arima Madurai Black" panose="020B0604020202020204" charset="0"/>
              </a:rPr>
              <a:t>nước</a:t>
            </a:r>
            <a:r>
              <a:rPr lang="en-US" sz="2400" b="1" dirty="0">
                <a:solidFill>
                  <a:srgbClr val="C00000"/>
                </a:solidFill>
                <a:latin typeface="#9Slide03 Arima Madurai Black" panose="020B0604020202020204" charset="0"/>
                <a:ea typeface="Calibri" panose="020F0502020204030204" pitchFamily="34" charset="0"/>
                <a:cs typeface="#9Slide03 Arima Madurai Black" panose="020B0604020202020204" charset="0"/>
              </a:rPr>
              <a:t> </a:t>
            </a:r>
            <a:r>
              <a:rPr lang="en-US" sz="2400" b="1" dirty="0" err="1">
                <a:solidFill>
                  <a:srgbClr val="C00000"/>
                </a:solidFill>
                <a:latin typeface="#9Slide03 Arima Madurai Black" panose="020B0604020202020204" charset="0"/>
                <a:ea typeface="Calibri" panose="020F0502020204030204" pitchFamily="34" charset="0"/>
                <a:cs typeface="#9Slide03 Arima Madurai Black" panose="020B0604020202020204" charset="0"/>
              </a:rPr>
              <a:t>muối</a:t>
            </a:r>
            <a:r>
              <a:rPr lang="en-US" sz="2400" b="1" dirty="0">
                <a:solidFill>
                  <a:srgbClr val="C00000"/>
                </a:solidFill>
                <a:latin typeface="#9Slide03 Arima Madurai Black" panose="020B0604020202020204" charset="0"/>
                <a:ea typeface="Calibri" panose="020F0502020204030204" pitchFamily="34" charset="0"/>
                <a:cs typeface="#9Slide03 Arima Madurai Black" panose="020B0604020202020204" charset="0"/>
              </a:rPr>
              <a:t> </a:t>
            </a:r>
            <a:r>
              <a:rPr lang="en-US" sz="2400" b="1" dirty="0" err="1">
                <a:solidFill>
                  <a:srgbClr val="C00000"/>
                </a:solidFill>
                <a:latin typeface="#9Slide03 Arima Madurai Black" panose="020B0604020202020204" charset="0"/>
                <a:ea typeface="Calibri" panose="020F0502020204030204" pitchFamily="34" charset="0"/>
                <a:cs typeface="#9Slide03 Arima Madurai Black" panose="020B0604020202020204" charset="0"/>
              </a:rPr>
              <a:t>bằng</a:t>
            </a:r>
            <a:r>
              <a:rPr lang="en-US" sz="2400" b="1" dirty="0">
                <a:solidFill>
                  <a:srgbClr val="C00000"/>
                </a:solidFill>
                <a:latin typeface="#9Slide03 Arima Madurai Black" panose="020B0604020202020204" charset="0"/>
                <a:ea typeface="Calibri" panose="020F0502020204030204" pitchFamily="34" charset="0"/>
                <a:cs typeface="#9Slide03 Arima Madurai Black" panose="020B0604020202020204" charset="0"/>
              </a:rPr>
              <a:t> </a:t>
            </a:r>
            <a:r>
              <a:rPr lang="en-US" sz="2400" b="1" dirty="0" err="1">
                <a:solidFill>
                  <a:srgbClr val="C00000"/>
                </a:solidFill>
                <a:latin typeface="#9Slide03 Arima Madurai Black" panose="020B0604020202020204" charset="0"/>
                <a:ea typeface="Calibri" panose="020F0502020204030204" pitchFamily="34" charset="0"/>
                <a:cs typeface="#9Slide03 Arima Madurai Black" panose="020B0604020202020204" charset="0"/>
              </a:rPr>
              <a:t>cách</a:t>
            </a:r>
            <a:r>
              <a:rPr lang="en-US" sz="2400" b="1" dirty="0">
                <a:solidFill>
                  <a:srgbClr val="C00000"/>
                </a:solidFill>
                <a:latin typeface="#9Slide03 Arima Madurai Black" panose="020B0604020202020204" charset="0"/>
                <a:ea typeface="Calibri" panose="020F0502020204030204" pitchFamily="34" charset="0"/>
                <a:cs typeface="#9Slide03 Arima Madurai Black" panose="020B0604020202020204" charset="0"/>
              </a:rPr>
              <a:t> </a:t>
            </a:r>
            <a:r>
              <a:rPr lang="en-US" sz="2400" b="1" dirty="0" err="1">
                <a:solidFill>
                  <a:srgbClr val="C00000"/>
                </a:solidFill>
                <a:latin typeface="#9Slide03 Arima Madurai Black" panose="020B0604020202020204" charset="0"/>
                <a:ea typeface="Calibri" panose="020F0502020204030204" pitchFamily="34" charset="0"/>
                <a:cs typeface="#9Slide03 Arima Madurai Black" panose="020B0604020202020204" charset="0"/>
              </a:rPr>
              <a:t>cô</a:t>
            </a:r>
            <a:r>
              <a:rPr lang="en-US" sz="2400" b="1" dirty="0">
                <a:solidFill>
                  <a:srgbClr val="C00000"/>
                </a:solidFill>
                <a:latin typeface="#9Slide03 Arima Madurai Black" panose="020B0604020202020204" charset="0"/>
                <a:ea typeface="Calibri" panose="020F0502020204030204" pitchFamily="34" charset="0"/>
                <a:cs typeface="#9Slide03 Arima Madurai Black" panose="020B0604020202020204" charset="0"/>
              </a:rPr>
              <a:t> </a:t>
            </a:r>
            <a:r>
              <a:rPr lang="en-US" sz="2400" b="1" dirty="0" err="1">
                <a:solidFill>
                  <a:srgbClr val="C00000"/>
                </a:solidFill>
                <a:latin typeface="#9Slide03 Arima Madurai Black" panose="020B0604020202020204" charset="0"/>
                <a:ea typeface="Calibri" panose="020F0502020204030204" pitchFamily="34" charset="0"/>
                <a:cs typeface="#9Slide03 Arima Madurai Black" panose="020B0604020202020204" charset="0"/>
              </a:rPr>
              <a:t>cạn</a:t>
            </a:r>
            <a:r>
              <a:rPr lang="en-US" sz="2400" b="1" dirty="0">
                <a:solidFill>
                  <a:srgbClr val="C00000"/>
                </a:solidFill>
                <a:latin typeface="#9Slide03 Arima Madurai Black" panose="020B0604020202020204" charset="0"/>
                <a:ea typeface="Calibri" panose="020F0502020204030204" pitchFamily="34" charset="0"/>
                <a:cs typeface="#9Slide03 Arima Madurai Black" panose="020B0604020202020204" charset="0"/>
              </a:rPr>
              <a:t> </a:t>
            </a:r>
            <a:r>
              <a:rPr lang="en-US" sz="2400" b="1" dirty="0" err="1">
                <a:solidFill>
                  <a:srgbClr val="C00000"/>
                </a:solidFill>
                <a:latin typeface="#9Slide03 Arima Madurai Black" panose="020B0604020202020204" charset="0"/>
                <a:ea typeface="Calibri" panose="020F0502020204030204" pitchFamily="34" charset="0"/>
                <a:cs typeface="#9Slide03 Arima Madurai Black" panose="020B0604020202020204" charset="0"/>
              </a:rPr>
              <a:t>theo</a:t>
            </a:r>
            <a:r>
              <a:rPr lang="en-US" sz="2400" b="1" dirty="0">
                <a:solidFill>
                  <a:srgbClr val="C00000"/>
                </a:solidFill>
                <a:latin typeface="#9Slide03 Arima Madurai Black" panose="020B0604020202020204" charset="0"/>
                <a:ea typeface="Calibri" panose="020F0502020204030204" pitchFamily="34" charset="0"/>
                <a:cs typeface="#9Slide03 Arima Madurai Black" panose="020B0604020202020204" charset="0"/>
              </a:rPr>
              <a:t> </a:t>
            </a:r>
            <a:r>
              <a:rPr lang="en-US" sz="2400" b="1" dirty="0" err="1">
                <a:solidFill>
                  <a:srgbClr val="C00000"/>
                </a:solidFill>
                <a:latin typeface="#9Slide03 Arima Madurai Black" panose="020B0604020202020204" charset="0"/>
                <a:ea typeface="Calibri" panose="020F0502020204030204" pitchFamily="34" charset="0"/>
                <a:cs typeface="#9Slide03 Arima Madurai Black" panose="020B0604020202020204" charset="0"/>
              </a:rPr>
              <a:t>các</a:t>
            </a:r>
            <a:r>
              <a:rPr lang="en-US" sz="2400" b="1" dirty="0">
                <a:solidFill>
                  <a:srgbClr val="C00000"/>
                </a:solidFill>
                <a:latin typeface="#9Slide03 Arima Madurai Black" panose="020B0604020202020204" charset="0"/>
                <a:ea typeface="Calibri" panose="020F0502020204030204" pitchFamily="34" charset="0"/>
                <a:cs typeface="#9Slide03 Arima Madurai Black" panose="020B0604020202020204" charset="0"/>
              </a:rPr>
              <a:t> </a:t>
            </a:r>
            <a:r>
              <a:rPr lang="en-US" sz="2400" b="1" dirty="0" err="1">
                <a:solidFill>
                  <a:srgbClr val="C00000"/>
                </a:solidFill>
                <a:latin typeface="#9Slide03 Arima Madurai Black" panose="020B0604020202020204" charset="0"/>
                <a:ea typeface="Calibri" panose="020F0502020204030204" pitchFamily="34" charset="0"/>
                <a:cs typeface="#9Slide03 Arima Madurai Black" panose="020B0604020202020204" charset="0"/>
              </a:rPr>
              <a:t>bước</a:t>
            </a:r>
            <a:r>
              <a:rPr lang="en-US" sz="2400" b="1" dirty="0">
                <a:solidFill>
                  <a:srgbClr val="C00000"/>
                </a:solidFill>
                <a:latin typeface="#9Slide03 Arima Madurai Black" panose="020B0604020202020204" charset="0"/>
                <a:ea typeface="Calibri" panose="020F0502020204030204" pitchFamily="34" charset="0"/>
                <a:cs typeface="#9Slide03 Arima Madurai Black" panose="020B0604020202020204" charset="0"/>
              </a:rPr>
              <a:t> </a:t>
            </a:r>
            <a:r>
              <a:rPr lang="en-US" sz="2400" b="1" dirty="0" err="1">
                <a:solidFill>
                  <a:srgbClr val="C00000"/>
                </a:solidFill>
                <a:latin typeface="#9Slide03 Arima Madurai Black" panose="020B0604020202020204" charset="0"/>
                <a:ea typeface="Calibri" panose="020F0502020204030204" pitchFamily="34" charset="0"/>
                <a:cs typeface="#9Slide03 Arima Madurai Black" panose="020B0604020202020204" charset="0"/>
              </a:rPr>
              <a:t>sau</a:t>
            </a:r>
            <a:r>
              <a:rPr lang="en-US" sz="2400" b="1" dirty="0">
                <a:solidFill>
                  <a:srgbClr val="C00000"/>
                </a:solidFill>
                <a:latin typeface="#9Slide03 Arima Madurai Black" panose="020B0604020202020204" charset="0"/>
                <a:ea typeface="Calibri" panose="020F0502020204030204" pitchFamily="34" charset="0"/>
                <a:cs typeface="#9Slide03 Arima Madurai Black" panose="020B0604020202020204" charset="0"/>
              </a:rPr>
              <a:t>:</a:t>
            </a:r>
            <a:endParaRPr lang="en-US" sz="2800" b="1" dirty="0">
              <a:solidFill>
                <a:srgbClr val="C00000"/>
              </a:solidFill>
              <a:effectLst/>
              <a:latin typeface="#9Slide03 Arima Madurai Black" panose="020B0604020202020204" charset="0"/>
              <a:ea typeface="Calibri" panose="020F0502020204030204" pitchFamily="34" charset="0"/>
              <a:cs typeface="#9Slide03 Arima Madurai Black" panose="020B0604020202020204" charset="0"/>
            </a:endParaRPr>
          </a:p>
        </p:txBody>
      </p:sp>
      <p:pic>
        <p:nvPicPr>
          <p:cNvPr id="75" name="Picture 74"/>
          <p:cNvPicPr>
            <a:picLocks noChangeAspect="1"/>
          </p:cNvPicPr>
          <p:nvPr/>
        </p:nvPicPr>
        <p:blipFill rotWithShape="1">
          <a:blip r:embed="rId3"/>
          <a:srcRect l="12804"/>
          <a:stretch/>
        </p:blipFill>
        <p:spPr>
          <a:xfrm>
            <a:off x="5861539" y="1372474"/>
            <a:ext cx="3243256" cy="3135517"/>
          </a:xfrm>
          <a:prstGeom prst="rect">
            <a:avLst/>
          </a:prstGeom>
        </p:spPr>
      </p:pic>
      <p:sp>
        <p:nvSpPr>
          <p:cNvPr id="81" name="Google Shape;969;p36"/>
          <p:cNvSpPr txBox="1">
            <a:spLocks noGrp="1"/>
          </p:cNvSpPr>
          <p:nvPr>
            <p:ph type="title"/>
          </p:nvPr>
        </p:nvSpPr>
        <p:spPr>
          <a:xfrm>
            <a:off x="403182" y="566860"/>
            <a:ext cx="2115168" cy="599788"/>
          </a:xfrm>
          <a:prstGeom prst="rect">
            <a:avLst/>
          </a:prstGeom>
          <a:solidFill>
            <a:schemeClr val="accent4"/>
          </a:solidFill>
        </p:spPr>
        <p:txBody>
          <a:bodyPr spcFirstLastPara="1" wrap="square" lIns="91425" tIns="91425" rIns="91425" bIns="91425" anchor="ctr" anchorCtr="0">
            <a:noAutofit/>
          </a:bodyPr>
          <a:lstStyle/>
          <a:p>
            <a:pPr marL="0" lvl="0" indent="0" algn="ctr" rtl="0">
              <a:spcBef>
                <a:spcPts val="0"/>
              </a:spcBef>
              <a:spcAft>
                <a:spcPts val="0"/>
              </a:spcAft>
              <a:buNone/>
            </a:pPr>
            <a:r>
              <a:rPr lang="vi-VN"/>
              <a:t>I. CÔ CẠN</a:t>
            </a:r>
            <a:endParaRPr/>
          </a:p>
        </p:txBody>
      </p:sp>
    </p:spTree>
    <p:extLst>
      <p:ext uri="{BB962C8B-B14F-4D97-AF65-F5344CB8AC3E}">
        <p14:creationId xmlns:p14="http://schemas.microsoft.com/office/powerpoint/2010/main" val="2980225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5"/>
                                        </p:tgtEl>
                                        <p:attrNameLst>
                                          <p:attrName>style.visibility</p:attrName>
                                        </p:attrNameLst>
                                      </p:cBhvr>
                                      <p:to>
                                        <p:strVal val="visible"/>
                                      </p:to>
                                    </p:set>
                                    <p:anim calcmode="lin" valueType="num">
                                      <p:cBhvr additive="base">
                                        <p:cTn id="11" dur="500" fill="hold"/>
                                        <p:tgtEl>
                                          <p:spTgt spid="75"/>
                                        </p:tgtEl>
                                        <p:attrNameLst>
                                          <p:attrName>ppt_x</p:attrName>
                                        </p:attrNameLst>
                                      </p:cBhvr>
                                      <p:tavLst>
                                        <p:tav tm="0">
                                          <p:val>
                                            <p:strVal val="#ppt_x"/>
                                          </p:val>
                                        </p:tav>
                                        <p:tav tm="100000">
                                          <p:val>
                                            <p:strVal val="#ppt_x"/>
                                          </p:val>
                                        </p:tav>
                                      </p:tavLst>
                                    </p:anim>
                                    <p:anim calcmode="lin" valueType="num">
                                      <p:cBhvr additive="base">
                                        <p:cTn id="12"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1000"/>
                                        <p:tgtEl>
                                          <p:spTgt spid="55"/>
                                        </p:tgtEl>
                                      </p:cBhvr>
                                    </p:animEffect>
                                    <p:anim calcmode="lin" valueType="num">
                                      <p:cBhvr>
                                        <p:cTn id="18" dur="1000" fill="hold"/>
                                        <p:tgtEl>
                                          <p:spTgt spid="55"/>
                                        </p:tgtEl>
                                        <p:attrNameLst>
                                          <p:attrName>ppt_x</p:attrName>
                                        </p:attrNameLst>
                                      </p:cBhvr>
                                      <p:tavLst>
                                        <p:tav tm="0">
                                          <p:val>
                                            <p:strVal val="#ppt_x"/>
                                          </p:val>
                                        </p:tav>
                                        <p:tav tm="100000">
                                          <p:val>
                                            <p:strVal val="#ppt_x"/>
                                          </p:val>
                                        </p:tav>
                                      </p:tavLst>
                                    </p:anim>
                                    <p:anim calcmode="lin" valueType="num">
                                      <p:cBhvr>
                                        <p:cTn id="1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5">
                                            <p:txEl>
                                              <p:pRg st="0" end="0"/>
                                            </p:txEl>
                                          </p:spTgt>
                                        </p:tgtEl>
                                        <p:attrNameLst>
                                          <p:attrName>style.visibility</p:attrName>
                                        </p:attrNameLst>
                                      </p:cBhvr>
                                      <p:to>
                                        <p:strVal val="visible"/>
                                      </p:to>
                                    </p:set>
                                    <p:animEffect transition="in" filter="fade">
                                      <p:cBhvr>
                                        <p:cTn id="24" dur="1000"/>
                                        <p:tgtEl>
                                          <p:spTgt spid="55">
                                            <p:txEl>
                                              <p:pRg st="0" end="0"/>
                                            </p:txEl>
                                          </p:spTgt>
                                        </p:tgtEl>
                                      </p:cBhvr>
                                    </p:animEffect>
                                    <p:anim calcmode="lin" valueType="num">
                                      <p:cBhvr>
                                        <p:cTn id="25" dur="1000" fill="hold"/>
                                        <p:tgtEl>
                                          <p:spTgt spid="55">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5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5">
                                            <p:txEl>
                                              <p:pRg st="1" end="1"/>
                                            </p:txEl>
                                          </p:spTgt>
                                        </p:tgtEl>
                                        <p:attrNameLst>
                                          <p:attrName>style.visibility</p:attrName>
                                        </p:attrNameLst>
                                      </p:cBhvr>
                                      <p:to>
                                        <p:strVal val="visible"/>
                                      </p:to>
                                    </p:set>
                                    <p:anim calcmode="lin" valueType="num">
                                      <p:cBhvr additive="base">
                                        <p:cTn id="31" dur="500" fill="hold"/>
                                        <p:tgtEl>
                                          <p:spTgt spid="55">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4831" y="461596"/>
            <a:ext cx="2263044" cy="572700"/>
          </a:xfrm>
          <a:solidFill>
            <a:schemeClr val="bg1">
              <a:lumMod val="75000"/>
            </a:schemeClr>
          </a:solidFill>
        </p:spPr>
        <p:txBody>
          <a:bodyPr/>
          <a:lstStyle/>
          <a:p>
            <a:r>
              <a:rPr lang="vi-VN" dirty="0">
                <a:latin typeface="+mj-lt"/>
              </a:rPr>
              <a:t>I. CÔ CẠN</a:t>
            </a:r>
            <a:endParaRPr lang="en-US" dirty="0">
              <a:latin typeface="+mj-lt"/>
            </a:endParaRPr>
          </a:p>
        </p:txBody>
      </p:sp>
      <p:pic>
        <p:nvPicPr>
          <p:cNvPr id="3" name="Picture 2"/>
          <p:cNvPicPr>
            <a:picLocks noChangeAspect="1"/>
          </p:cNvPicPr>
          <p:nvPr/>
        </p:nvPicPr>
        <p:blipFill rotWithShape="1">
          <a:blip r:embed="rId2"/>
          <a:srcRect l="12804"/>
          <a:stretch/>
        </p:blipFill>
        <p:spPr>
          <a:xfrm>
            <a:off x="471012" y="1134730"/>
            <a:ext cx="3241452" cy="3446414"/>
          </a:xfrm>
          <a:prstGeom prst="rect">
            <a:avLst/>
          </a:prstGeom>
        </p:spPr>
      </p:pic>
      <p:grpSp>
        <p:nvGrpSpPr>
          <p:cNvPr id="4" name="Group 3"/>
          <p:cNvGrpSpPr/>
          <p:nvPr/>
        </p:nvGrpSpPr>
        <p:grpSpPr>
          <a:xfrm>
            <a:off x="3200174" y="2608440"/>
            <a:ext cx="5943826" cy="1377500"/>
            <a:chOff x="3924984" y="575729"/>
            <a:chExt cx="5943826" cy="1377500"/>
          </a:xfrm>
        </p:grpSpPr>
        <p:sp>
          <p:nvSpPr>
            <p:cNvPr id="5" name="Rounded Rectangle 4"/>
            <p:cNvSpPr/>
            <p:nvPr/>
          </p:nvSpPr>
          <p:spPr>
            <a:xfrm>
              <a:off x="4450058" y="575729"/>
              <a:ext cx="5418752" cy="1164679"/>
            </a:xfrm>
            <a:prstGeom prst="roundRect">
              <a:avLst/>
            </a:prstGeom>
            <a:solidFill>
              <a:schemeClr val="accent6">
                <a:lumMod val="90000"/>
              </a:schemeClr>
            </a:solidFill>
            <a:ln w="19050">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9538" indent="109538" algn="ctr"/>
              <a:r>
                <a:rPr lang="en-US" sz="2400" dirty="0" err="1">
                  <a:solidFill>
                    <a:srgbClr val="8F5C37"/>
                  </a:solidFill>
                  <a:latin typeface="#9Slide03 Arima Madurai Black" panose="020B0604020202020204" charset="0"/>
                  <a:cs typeface="#9Slide03 Arima Madurai Black" panose="020B0604020202020204" charset="0"/>
                </a:rPr>
                <a:t>Dựa</a:t>
              </a:r>
              <a:r>
                <a:rPr lang="en-US" sz="2400" dirty="0">
                  <a:solidFill>
                    <a:srgbClr val="8F5C37"/>
                  </a:solidFill>
                  <a:latin typeface="#9Slide03 Arima Madurai Black" panose="020B0604020202020204" charset="0"/>
                  <a:cs typeface="#9Slide03 Arima Madurai Black" panose="020B0604020202020204" charset="0"/>
                </a:rPr>
                <a:t> </a:t>
              </a:r>
              <a:r>
                <a:rPr lang="en-US" sz="2400" dirty="0" err="1">
                  <a:solidFill>
                    <a:srgbClr val="8F5C37"/>
                  </a:solidFill>
                  <a:latin typeface="#9Slide03 Arima Madurai Black" panose="020B0604020202020204" charset="0"/>
                  <a:cs typeface="#9Slide03 Arima Madurai Black" panose="020B0604020202020204" charset="0"/>
                </a:rPr>
                <a:t>vào</a:t>
              </a:r>
              <a:r>
                <a:rPr lang="en-US" sz="2400" dirty="0">
                  <a:solidFill>
                    <a:srgbClr val="8F5C37"/>
                  </a:solidFill>
                  <a:latin typeface="#9Slide03 Arima Madurai Black" panose="020B0604020202020204" charset="0"/>
                  <a:cs typeface="#9Slide03 Arima Madurai Black" panose="020B0604020202020204" charset="0"/>
                </a:rPr>
                <a:t> </a:t>
              </a:r>
              <a:r>
                <a:rPr lang="en-US" sz="2400" dirty="0" err="1">
                  <a:solidFill>
                    <a:srgbClr val="8F5C37"/>
                  </a:solidFill>
                  <a:latin typeface="#9Slide03 Arima Madurai Black" panose="020B0604020202020204" charset="0"/>
                  <a:cs typeface="#9Slide03 Arima Madurai Black" panose="020B0604020202020204" charset="0"/>
                </a:rPr>
                <a:t>sự</a:t>
              </a:r>
              <a:r>
                <a:rPr lang="en-US" sz="2400" dirty="0">
                  <a:solidFill>
                    <a:srgbClr val="8F5C37"/>
                  </a:solidFill>
                  <a:latin typeface="#9Slide03 Arima Madurai Black" panose="020B0604020202020204" charset="0"/>
                  <a:cs typeface="#9Slide03 Arima Madurai Black" panose="020B0604020202020204" charset="0"/>
                </a:rPr>
                <a:t> </a:t>
              </a:r>
              <a:r>
                <a:rPr lang="en-US" sz="2400" dirty="0" err="1">
                  <a:solidFill>
                    <a:srgbClr val="8F5C37"/>
                  </a:solidFill>
                  <a:latin typeface="#9Slide03 Arima Madurai Black" panose="020B0604020202020204" charset="0"/>
                  <a:cs typeface="#9Slide03 Arima Madurai Black" panose="020B0604020202020204" charset="0"/>
                </a:rPr>
                <a:t>khác</a:t>
              </a:r>
              <a:r>
                <a:rPr lang="en-US" sz="2400" dirty="0">
                  <a:solidFill>
                    <a:srgbClr val="8F5C37"/>
                  </a:solidFill>
                  <a:latin typeface="#9Slide03 Arima Madurai Black" panose="020B0604020202020204" charset="0"/>
                  <a:cs typeface="#9Slide03 Arima Madurai Black" panose="020B0604020202020204" charset="0"/>
                </a:rPr>
                <a:t> </a:t>
              </a:r>
              <a:r>
                <a:rPr lang="en-US" sz="2400" dirty="0" err="1">
                  <a:solidFill>
                    <a:srgbClr val="8F5C37"/>
                  </a:solidFill>
                  <a:latin typeface="#9Slide03 Arima Madurai Black" panose="020B0604020202020204" charset="0"/>
                  <a:cs typeface="#9Slide03 Arima Madurai Black" panose="020B0604020202020204" charset="0"/>
                </a:rPr>
                <a:t>nhau</a:t>
              </a:r>
              <a:r>
                <a:rPr lang="en-US" sz="2400" dirty="0">
                  <a:solidFill>
                    <a:srgbClr val="8F5C37"/>
                  </a:solidFill>
                  <a:latin typeface="#9Slide03 Arima Madurai Black" panose="020B0604020202020204" charset="0"/>
                  <a:cs typeface="#9Slide03 Arima Madurai Black" panose="020B0604020202020204" charset="0"/>
                </a:rPr>
                <a:t> </a:t>
              </a:r>
              <a:r>
                <a:rPr lang="en-US" sz="2400" dirty="0" err="1">
                  <a:solidFill>
                    <a:srgbClr val="8F5C37"/>
                  </a:solidFill>
                  <a:latin typeface="#9Slide03 Arima Madurai Black" panose="020B0604020202020204" charset="0"/>
                  <a:cs typeface="#9Slide03 Arima Madurai Black" panose="020B0604020202020204" charset="0"/>
                </a:rPr>
                <a:t>nào</a:t>
              </a:r>
              <a:r>
                <a:rPr lang="en-US" sz="2400" dirty="0">
                  <a:solidFill>
                    <a:srgbClr val="8F5C37"/>
                  </a:solidFill>
                  <a:latin typeface="#9Slide03 Arima Madurai Black" panose="020B0604020202020204" charset="0"/>
                  <a:cs typeface="#9Slide03 Arima Madurai Black" panose="020B0604020202020204" charset="0"/>
                </a:rPr>
                <a:t> </a:t>
              </a:r>
              <a:r>
                <a:rPr lang="en-US" sz="2400" dirty="0" err="1">
                  <a:solidFill>
                    <a:srgbClr val="8F5C37"/>
                  </a:solidFill>
                  <a:latin typeface="#9Slide03 Arima Madurai Black" panose="020B0604020202020204" charset="0"/>
                  <a:cs typeface="#9Slide03 Arima Madurai Black" panose="020B0604020202020204" charset="0"/>
                </a:rPr>
                <a:t>về</a:t>
              </a:r>
              <a:r>
                <a:rPr lang="en-US" sz="2400" dirty="0">
                  <a:solidFill>
                    <a:srgbClr val="8F5C37"/>
                  </a:solidFill>
                  <a:latin typeface="#9Slide03 Arima Madurai Black" panose="020B0604020202020204" charset="0"/>
                  <a:cs typeface="#9Slide03 Arima Madurai Black" panose="020B0604020202020204" charset="0"/>
                </a:rPr>
                <a:t> </a:t>
              </a:r>
              <a:r>
                <a:rPr lang="en-US" sz="2400" dirty="0" err="1">
                  <a:solidFill>
                    <a:srgbClr val="8F5C37"/>
                  </a:solidFill>
                  <a:latin typeface="#9Slide03 Arima Madurai Black" panose="020B0604020202020204" charset="0"/>
                  <a:cs typeface="#9Slide03 Arima Madurai Black" panose="020B0604020202020204" charset="0"/>
                </a:rPr>
                <a:t>tính</a:t>
              </a:r>
              <a:r>
                <a:rPr lang="en-US" sz="2400" dirty="0">
                  <a:solidFill>
                    <a:srgbClr val="8F5C37"/>
                  </a:solidFill>
                  <a:latin typeface="#9Slide03 Arima Madurai Black" panose="020B0604020202020204" charset="0"/>
                  <a:cs typeface="#9Slide03 Arima Madurai Black" panose="020B0604020202020204" charset="0"/>
                </a:rPr>
                <a:t> </a:t>
              </a:r>
              <a:r>
                <a:rPr lang="en-US" sz="2400" dirty="0" err="1">
                  <a:solidFill>
                    <a:srgbClr val="8F5C37"/>
                  </a:solidFill>
                  <a:latin typeface="#9Slide03 Arima Madurai Black" panose="020B0604020202020204" charset="0"/>
                  <a:cs typeface="#9Slide03 Arima Madurai Black" panose="020B0604020202020204" charset="0"/>
                </a:rPr>
                <a:t>chất</a:t>
              </a:r>
              <a:r>
                <a:rPr lang="en-US" sz="2400" dirty="0">
                  <a:solidFill>
                    <a:srgbClr val="8F5C37"/>
                  </a:solidFill>
                  <a:latin typeface="#9Slide03 Arima Madurai Black" panose="020B0604020202020204" charset="0"/>
                  <a:cs typeface="#9Slide03 Arima Madurai Black" panose="020B0604020202020204" charset="0"/>
                </a:rPr>
                <a:t> </a:t>
              </a:r>
              <a:r>
                <a:rPr lang="en-US" sz="2400" dirty="0" err="1">
                  <a:solidFill>
                    <a:srgbClr val="8F5C37"/>
                  </a:solidFill>
                  <a:latin typeface="#9Slide03 Arima Madurai Black" panose="020B0604020202020204" charset="0"/>
                  <a:cs typeface="#9Slide03 Arima Madurai Black" panose="020B0604020202020204" charset="0"/>
                </a:rPr>
                <a:t>vật</a:t>
              </a:r>
              <a:r>
                <a:rPr lang="en-US" sz="2400" dirty="0">
                  <a:solidFill>
                    <a:srgbClr val="8F5C37"/>
                  </a:solidFill>
                  <a:latin typeface="#9Slide03 Arima Madurai Black" panose="020B0604020202020204" charset="0"/>
                  <a:cs typeface="#9Slide03 Arima Madurai Black" panose="020B0604020202020204" charset="0"/>
                </a:rPr>
                <a:t> </a:t>
              </a:r>
              <a:r>
                <a:rPr lang="en-US" sz="2400" dirty="0" err="1">
                  <a:solidFill>
                    <a:srgbClr val="8F5C37"/>
                  </a:solidFill>
                  <a:latin typeface="#9Slide03 Arima Madurai Black" panose="020B0604020202020204" charset="0"/>
                  <a:cs typeface="#9Slide03 Arima Madurai Black" panose="020B0604020202020204" charset="0"/>
                </a:rPr>
                <a:t>lí</a:t>
              </a:r>
              <a:r>
                <a:rPr lang="en-US" sz="2400" dirty="0">
                  <a:solidFill>
                    <a:srgbClr val="8F5C37"/>
                  </a:solidFill>
                  <a:latin typeface="#9Slide03 Arima Madurai Black" panose="020B0604020202020204" charset="0"/>
                  <a:cs typeface="#9Slide03 Arima Madurai Black" panose="020B0604020202020204" charset="0"/>
                </a:rPr>
                <a:t> </a:t>
              </a:r>
              <a:r>
                <a:rPr lang="en-US" sz="2400" dirty="0" err="1">
                  <a:solidFill>
                    <a:srgbClr val="8F5C37"/>
                  </a:solidFill>
                  <a:latin typeface="#9Slide03 Arima Madurai Black" panose="020B0604020202020204" charset="0"/>
                  <a:cs typeface="#9Slide03 Arima Madurai Black" panose="020B0604020202020204" charset="0"/>
                </a:rPr>
                <a:t>của</a:t>
              </a:r>
              <a:r>
                <a:rPr lang="en-US" sz="2400" dirty="0">
                  <a:solidFill>
                    <a:srgbClr val="8F5C37"/>
                  </a:solidFill>
                  <a:latin typeface="#9Slide03 Arima Madurai Black" panose="020B0604020202020204" charset="0"/>
                  <a:cs typeface="#9Slide03 Arima Madurai Black" panose="020B0604020202020204" charset="0"/>
                </a:rPr>
                <a:t> </a:t>
              </a:r>
              <a:r>
                <a:rPr lang="en-US" sz="2400" dirty="0" err="1">
                  <a:solidFill>
                    <a:srgbClr val="8F5C37"/>
                  </a:solidFill>
                  <a:latin typeface="#9Slide03 Arima Madurai Black" panose="020B0604020202020204" charset="0"/>
                  <a:cs typeface="#9Slide03 Arima Madurai Black" panose="020B0604020202020204" charset="0"/>
                </a:rPr>
                <a:t>muối</a:t>
              </a:r>
              <a:r>
                <a:rPr lang="en-US" sz="2400" dirty="0">
                  <a:solidFill>
                    <a:srgbClr val="8F5C37"/>
                  </a:solidFill>
                  <a:latin typeface="#9Slide03 Arima Madurai Black" panose="020B0604020202020204" charset="0"/>
                  <a:cs typeface="#9Slide03 Arima Madurai Black" panose="020B0604020202020204" charset="0"/>
                </a:rPr>
                <a:t> </a:t>
              </a:r>
              <a:r>
                <a:rPr lang="en-US" sz="2400" dirty="0" err="1">
                  <a:solidFill>
                    <a:srgbClr val="8F5C37"/>
                  </a:solidFill>
                  <a:latin typeface="#9Slide03 Arima Madurai Black" panose="020B0604020202020204" charset="0"/>
                  <a:cs typeface="#9Slide03 Arima Madurai Black" panose="020B0604020202020204" charset="0"/>
                </a:rPr>
                <a:t>ăn</a:t>
              </a:r>
              <a:r>
                <a:rPr lang="en-US" sz="2400" dirty="0">
                  <a:solidFill>
                    <a:srgbClr val="8F5C37"/>
                  </a:solidFill>
                  <a:latin typeface="#9Slide03 Arima Madurai Black" panose="020B0604020202020204" charset="0"/>
                  <a:cs typeface="#9Slide03 Arima Madurai Black" panose="020B0604020202020204" charset="0"/>
                </a:rPr>
                <a:t> </a:t>
              </a:r>
              <a:r>
                <a:rPr lang="en-US" sz="2400" dirty="0" err="1">
                  <a:solidFill>
                    <a:srgbClr val="8F5C37"/>
                  </a:solidFill>
                  <a:latin typeface="#9Slide03 Arima Madurai Black" panose="020B0604020202020204" charset="0"/>
                  <a:cs typeface="#9Slide03 Arima Madurai Black" panose="020B0604020202020204" charset="0"/>
                </a:rPr>
                <a:t>và</a:t>
              </a:r>
              <a:r>
                <a:rPr lang="en-US" sz="2400" dirty="0">
                  <a:solidFill>
                    <a:srgbClr val="8F5C37"/>
                  </a:solidFill>
                  <a:latin typeface="#9Slide03 Arima Madurai Black" panose="020B0604020202020204" charset="0"/>
                  <a:cs typeface="#9Slide03 Arima Madurai Black" panose="020B0604020202020204" charset="0"/>
                </a:rPr>
                <a:t> </a:t>
              </a:r>
              <a:r>
                <a:rPr lang="en-US" sz="2400" dirty="0" err="1">
                  <a:solidFill>
                    <a:srgbClr val="8F5C37"/>
                  </a:solidFill>
                  <a:latin typeface="#9Slide03 Arima Madurai Black" panose="020B0604020202020204" charset="0"/>
                  <a:cs typeface="#9Slide03 Arima Madurai Black" panose="020B0604020202020204" charset="0"/>
                </a:rPr>
                <a:t>nước</a:t>
              </a:r>
              <a:r>
                <a:rPr lang="en-US" sz="2400" dirty="0">
                  <a:solidFill>
                    <a:srgbClr val="8F5C37"/>
                  </a:solidFill>
                  <a:latin typeface="#9Slide03 Arima Madurai Black" panose="020B0604020202020204" charset="0"/>
                  <a:cs typeface="#9Slide03 Arima Madurai Black" panose="020B0604020202020204" charset="0"/>
                </a:rPr>
                <a:t> </a:t>
              </a:r>
              <a:r>
                <a:rPr lang="en-US" sz="2400" dirty="0" err="1">
                  <a:solidFill>
                    <a:srgbClr val="8F5C37"/>
                  </a:solidFill>
                  <a:latin typeface="#9Slide03 Arima Madurai Black" panose="020B0604020202020204" charset="0"/>
                  <a:cs typeface="#9Slide03 Arima Madurai Black" panose="020B0604020202020204" charset="0"/>
                </a:rPr>
                <a:t>để</a:t>
              </a:r>
              <a:r>
                <a:rPr lang="en-US" sz="2400" dirty="0">
                  <a:solidFill>
                    <a:srgbClr val="8F5C37"/>
                  </a:solidFill>
                  <a:latin typeface="#9Slide03 Arima Madurai Black" panose="020B0604020202020204" charset="0"/>
                  <a:cs typeface="#9Slide03 Arima Madurai Black" panose="020B0604020202020204" charset="0"/>
                </a:rPr>
                <a:t> </a:t>
              </a:r>
              <a:r>
                <a:rPr lang="en-US" sz="2400" dirty="0" err="1">
                  <a:solidFill>
                    <a:srgbClr val="8F5C37"/>
                  </a:solidFill>
                  <a:latin typeface="#9Slide03 Arima Madurai Black" panose="020B0604020202020204" charset="0"/>
                  <a:cs typeface="#9Slide03 Arima Madurai Black" panose="020B0604020202020204" charset="0"/>
                </a:rPr>
                <a:t>tách</a:t>
              </a:r>
              <a:r>
                <a:rPr lang="en-US" sz="2400" dirty="0">
                  <a:solidFill>
                    <a:srgbClr val="8F5C37"/>
                  </a:solidFill>
                  <a:latin typeface="#9Slide03 Arima Madurai Black" panose="020B0604020202020204" charset="0"/>
                  <a:cs typeface="#9Slide03 Arima Madurai Black" panose="020B0604020202020204" charset="0"/>
                </a:rPr>
                <a:t> </a:t>
              </a:r>
              <a:r>
                <a:rPr lang="en-US" sz="2400" dirty="0" err="1">
                  <a:solidFill>
                    <a:srgbClr val="8F5C37"/>
                  </a:solidFill>
                  <a:latin typeface="#9Slide03 Arima Madurai Black" panose="020B0604020202020204" charset="0"/>
                  <a:cs typeface="#9Slide03 Arima Madurai Black" panose="020B0604020202020204" charset="0"/>
                </a:rPr>
                <a:t>chúng</a:t>
              </a:r>
              <a:r>
                <a:rPr lang="en-US" sz="2400" dirty="0">
                  <a:solidFill>
                    <a:srgbClr val="8F5C37"/>
                  </a:solidFill>
                  <a:latin typeface="#9Slide03 Arima Madurai Black" panose="020B0604020202020204" charset="0"/>
                  <a:cs typeface="#9Slide03 Arima Madurai Black" panose="020B0604020202020204" charset="0"/>
                </a:rPr>
                <a:t> </a:t>
              </a:r>
              <a:r>
                <a:rPr lang="en-US" sz="2400" dirty="0" err="1">
                  <a:solidFill>
                    <a:srgbClr val="8F5C37"/>
                  </a:solidFill>
                  <a:latin typeface="#9Slide03 Arima Madurai Black" panose="020B0604020202020204" charset="0"/>
                  <a:cs typeface="#9Slide03 Arima Madurai Black" panose="020B0604020202020204" charset="0"/>
                </a:rPr>
                <a:t>khỏi</a:t>
              </a:r>
              <a:r>
                <a:rPr lang="en-US" sz="2400" dirty="0">
                  <a:solidFill>
                    <a:srgbClr val="8F5C37"/>
                  </a:solidFill>
                  <a:latin typeface="#9Slide03 Arima Madurai Black" panose="020B0604020202020204" charset="0"/>
                  <a:cs typeface="#9Slide03 Arima Madurai Black" panose="020B0604020202020204" charset="0"/>
                </a:rPr>
                <a:t> </a:t>
              </a:r>
              <a:r>
                <a:rPr lang="en-US" sz="2400" dirty="0" err="1">
                  <a:solidFill>
                    <a:srgbClr val="8F5C37"/>
                  </a:solidFill>
                  <a:latin typeface="#9Slide03 Arima Madurai Black" panose="020B0604020202020204" charset="0"/>
                  <a:cs typeface="#9Slide03 Arima Madurai Black" panose="020B0604020202020204" charset="0"/>
                </a:rPr>
                <a:t>nhau</a:t>
              </a:r>
              <a:r>
                <a:rPr lang="vi-VN" sz="2400" dirty="0">
                  <a:solidFill>
                    <a:srgbClr val="8F5C37"/>
                  </a:solidFill>
                  <a:latin typeface="#9Slide03 Arima Madurai Black" panose="020B0604020202020204" charset="0"/>
                  <a:cs typeface="#9Slide03 Arima Madurai Black" panose="020B0604020202020204" charset="0"/>
                </a:rPr>
                <a:t>? </a:t>
              </a:r>
              <a:endParaRPr lang="en-US" sz="4000" dirty="0">
                <a:solidFill>
                  <a:srgbClr val="8F5C37"/>
                </a:solidFill>
                <a:latin typeface="#9Slide03 Arima Madurai Black" panose="020B0604020202020204" charset="0"/>
                <a:cs typeface="#9Slide03 Arima Madurai Black" panose="020B0604020202020204" charset="0"/>
              </a:endParaRPr>
            </a:p>
          </p:txBody>
        </p:sp>
        <p:pic>
          <p:nvPicPr>
            <p:cNvPr id="6" name="Picture 2" descr="Hình ảnh Dấu Chấm Hỏi, Câu Hỏi Clipart, Dấu Hỏi Sáng Tạo, Nghi Ngờ miễn phí  tải tập tin PNG PSDComment và Vec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4984" y="1037982"/>
              <a:ext cx="915247" cy="915247"/>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p:cNvSpPr/>
          <p:nvPr/>
        </p:nvSpPr>
        <p:spPr>
          <a:xfrm>
            <a:off x="6129600" y="1941391"/>
            <a:ext cx="1432488" cy="478099"/>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rgbClr val="002060"/>
                </a:solidFill>
                <a:latin typeface="#9Slide03 Arima Madurai Black" panose="00000A00000000000000" pitchFamily="2" charset="0"/>
                <a:cs typeface="#9Slide03 Arima Madurai Black" panose="00000A00000000000000" pitchFamily="2" charset="0"/>
              </a:rPr>
              <a:t>Muối</a:t>
            </a:r>
            <a:endParaRPr lang="en-US" sz="2400" dirty="0">
              <a:solidFill>
                <a:srgbClr val="002060"/>
              </a:solidFill>
              <a:latin typeface="#9Slide03 Arima Madurai Black" panose="00000A00000000000000" pitchFamily="2" charset="0"/>
              <a:cs typeface="#9Slide03 Arima Madurai Black" panose="00000A00000000000000" pitchFamily="2" charset="0"/>
            </a:endParaRPr>
          </a:p>
        </p:txBody>
      </p:sp>
      <p:grpSp>
        <p:nvGrpSpPr>
          <p:cNvPr id="8" name="Group 7"/>
          <p:cNvGrpSpPr/>
          <p:nvPr/>
        </p:nvGrpSpPr>
        <p:grpSpPr>
          <a:xfrm>
            <a:off x="3241256" y="950583"/>
            <a:ext cx="5675972" cy="1085917"/>
            <a:chOff x="3924984" y="867312"/>
            <a:chExt cx="5675972" cy="1085917"/>
          </a:xfrm>
        </p:grpSpPr>
        <p:sp>
          <p:nvSpPr>
            <p:cNvPr id="9" name="Rounded Rectangle 8"/>
            <p:cNvSpPr/>
            <p:nvPr/>
          </p:nvSpPr>
          <p:spPr>
            <a:xfrm>
              <a:off x="4450058" y="867312"/>
              <a:ext cx="5150898" cy="873096"/>
            </a:xfrm>
            <a:prstGeom prst="roundRect">
              <a:avLst/>
            </a:prstGeom>
            <a:solidFill>
              <a:srgbClr val="00B0F0"/>
            </a:solidFill>
            <a:ln w="19050">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9538" indent="109538" algn="ctr"/>
              <a:r>
                <a:rPr lang="en-US" sz="2400" dirty="0">
                  <a:solidFill>
                    <a:srgbClr val="FFFF00"/>
                  </a:solidFill>
                  <a:latin typeface="#9Slide03 Arima Madurai Black" panose="020B0604020202020204" charset="0"/>
                  <a:cs typeface="#9Slide03 Arima Madurai Black" panose="020B0604020202020204" charset="0"/>
                </a:rPr>
                <a:t>Khi </a:t>
              </a:r>
              <a:r>
                <a:rPr lang="en-US" sz="2400" dirty="0" err="1">
                  <a:solidFill>
                    <a:srgbClr val="FFFF00"/>
                  </a:solidFill>
                  <a:latin typeface="#9Slide03 Arima Madurai Black" panose="020B0604020202020204" charset="0"/>
                  <a:cs typeface="#9Slide03 Arima Madurai Black" panose="020B0604020202020204" charset="0"/>
                </a:rPr>
                <a:t>nước</a:t>
              </a:r>
              <a:r>
                <a:rPr lang="en-US" sz="2400" dirty="0">
                  <a:solidFill>
                    <a:srgbClr val="FFFF00"/>
                  </a:solidFill>
                  <a:latin typeface="#9Slide03 Arima Madurai Black" panose="020B0604020202020204" charset="0"/>
                  <a:cs typeface="#9Slide03 Arima Madurai Black" panose="020B0604020202020204" charset="0"/>
                </a:rPr>
                <a:t> bay </a:t>
              </a:r>
              <a:r>
                <a:rPr lang="en-US" sz="2400" dirty="0" err="1">
                  <a:solidFill>
                    <a:srgbClr val="FFFF00"/>
                  </a:solidFill>
                  <a:latin typeface="#9Slide03 Arima Madurai Black" panose="020B0604020202020204" charset="0"/>
                  <a:cs typeface="#9Slide03 Arima Madurai Black" panose="020B0604020202020204" charset="0"/>
                </a:rPr>
                <a:t>hơi</a:t>
              </a:r>
              <a:r>
                <a:rPr lang="en-US" sz="2400" dirty="0">
                  <a:solidFill>
                    <a:srgbClr val="FFFF00"/>
                  </a:solidFill>
                  <a:latin typeface="#9Slide03 Arima Madurai Black" panose="020B0604020202020204" charset="0"/>
                  <a:cs typeface="#9Slide03 Arima Madurai Black" panose="020B0604020202020204" charset="0"/>
                </a:rPr>
                <a:t> </a:t>
              </a:r>
              <a:r>
                <a:rPr lang="en-US" sz="2400" dirty="0" err="1">
                  <a:solidFill>
                    <a:srgbClr val="FFFF00"/>
                  </a:solidFill>
                  <a:latin typeface="#9Slide03 Arima Madurai Black" panose="020B0604020202020204" charset="0"/>
                  <a:cs typeface="#9Slide03 Arima Madurai Black" panose="020B0604020202020204" charset="0"/>
                </a:rPr>
                <a:t>hết</a:t>
              </a:r>
              <a:r>
                <a:rPr lang="en-US" sz="2400" dirty="0">
                  <a:solidFill>
                    <a:srgbClr val="FFFF00"/>
                  </a:solidFill>
                  <a:latin typeface="#9Slide03 Arima Madurai Black" panose="020B0604020202020204" charset="0"/>
                  <a:cs typeface="#9Slide03 Arima Madurai Black" panose="020B0604020202020204" charset="0"/>
                </a:rPr>
                <a:t>, </a:t>
              </a:r>
              <a:r>
                <a:rPr lang="en-US" sz="2400" dirty="0" err="1">
                  <a:solidFill>
                    <a:srgbClr val="FFFF00"/>
                  </a:solidFill>
                  <a:latin typeface="#9Slide03 Arima Madurai Black" panose="020B0604020202020204" charset="0"/>
                  <a:cs typeface="#9Slide03 Arima Madurai Black" panose="020B0604020202020204" charset="0"/>
                </a:rPr>
                <a:t>trong</a:t>
              </a:r>
              <a:r>
                <a:rPr lang="en-US" sz="2400" dirty="0">
                  <a:solidFill>
                    <a:srgbClr val="FFFF00"/>
                  </a:solidFill>
                  <a:latin typeface="#9Slide03 Arima Madurai Black" panose="020B0604020202020204" charset="0"/>
                  <a:cs typeface="#9Slide03 Arima Madurai Black" panose="020B0604020202020204" charset="0"/>
                </a:rPr>
                <a:t> </a:t>
              </a:r>
              <a:r>
                <a:rPr lang="en-US" sz="2400" dirty="0" err="1">
                  <a:solidFill>
                    <a:srgbClr val="FFFF00"/>
                  </a:solidFill>
                  <a:latin typeface="#9Slide03 Arima Madurai Black" panose="020B0604020202020204" charset="0"/>
                  <a:cs typeface="#9Slide03 Arima Madurai Black" panose="020B0604020202020204" charset="0"/>
                </a:rPr>
                <a:t>bát</a:t>
              </a:r>
              <a:r>
                <a:rPr lang="en-US" sz="2400" dirty="0">
                  <a:solidFill>
                    <a:srgbClr val="FFFF00"/>
                  </a:solidFill>
                  <a:latin typeface="#9Slide03 Arima Madurai Black" panose="020B0604020202020204" charset="0"/>
                  <a:cs typeface="#9Slide03 Arima Madurai Black" panose="020B0604020202020204" charset="0"/>
                </a:rPr>
                <a:t> </a:t>
              </a:r>
              <a:r>
                <a:rPr lang="en-US" sz="2400" dirty="0" err="1">
                  <a:solidFill>
                    <a:srgbClr val="FFFF00"/>
                  </a:solidFill>
                  <a:latin typeface="#9Slide03 Arima Madurai Black" panose="020B0604020202020204" charset="0"/>
                  <a:cs typeface="#9Slide03 Arima Madurai Black" panose="020B0604020202020204" charset="0"/>
                </a:rPr>
                <a:t>sứ</a:t>
              </a:r>
              <a:r>
                <a:rPr lang="en-US" sz="2400" dirty="0">
                  <a:solidFill>
                    <a:srgbClr val="FFFF00"/>
                  </a:solidFill>
                  <a:latin typeface="#9Slide03 Arima Madurai Black" panose="020B0604020202020204" charset="0"/>
                  <a:cs typeface="#9Slide03 Arima Madurai Black" panose="020B0604020202020204" charset="0"/>
                </a:rPr>
                <a:t> </a:t>
              </a:r>
              <a:r>
                <a:rPr lang="en-US" sz="2400" dirty="0" err="1">
                  <a:solidFill>
                    <a:srgbClr val="FFFF00"/>
                  </a:solidFill>
                  <a:latin typeface="#9Slide03 Arima Madurai Black" panose="020B0604020202020204" charset="0"/>
                  <a:cs typeface="#9Slide03 Arima Madurai Black" panose="020B0604020202020204" charset="0"/>
                </a:rPr>
                <a:t>còn</a:t>
              </a:r>
              <a:r>
                <a:rPr lang="en-US" sz="2400" dirty="0">
                  <a:solidFill>
                    <a:srgbClr val="FFFF00"/>
                  </a:solidFill>
                  <a:latin typeface="#9Slide03 Arima Madurai Black" panose="020B0604020202020204" charset="0"/>
                  <a:cs typeface="#9Slide03 Arima Madurai Black" panose="020B0604020202020204" charset="0"/>
                </a:rPr>
                <a:t> </a:t>
              </a:r>
              <a:r>
                <a:rPr lang="en-US" sz="2400" dirty="0" err="1">
                  <a:solidFill>
                    <a:srgbClr val="FFFF00"/>
                  </a:solidFill>
                  <a:latin typeface="#9Slide03 Arima Madurai Black" panose="020B0604020202020204" charset="0"/>
                  <a:cs typeface="#9Slide03 Arima Madurai Black" panose="020B0604020202020204" charset="0"/>
                </a:rPr>
                <a:t>chất</a:t>
              </a:r>
              <a:r>
                <a:rPr lang="en-US" sz="2400" dirty="0">
                  <a:solidFill>
                    <a:srgbClr val="FFFF00"/>
                  </a:solidFill>
                  <a:latin typeface="#9Slide03 Arima Madurai Black" panose="020B0604020202020204" charset="0"/>
                  <a:cs typeface="#9Slide03 Arima Madurai Black" panose="020B0604020202020204" charset="0"/>
                </a:rPr>
                <a:t> g</a:t>
              </a:r>
              <a:r>
                <a:rPr lang="vi-VN" sz="2400" dirty="0">
                  <a:solidFill>
                    <a:srgbClr val="FFFF00"/>
                  </a:solidFill>
                  <a:latin typeface="#9Slide03 Arima Madurai Black" panose="020B0604020202020204" charset="0"/>
                  <a:cs typeface="#9Slide03 Arima Madurai Black" panose="020B0604020202020204" charset="0"/>
                </a:rPr>
                <a:t>ì?</a:t>
              </a:r>
              <a:endParaRPr lang="en-US" sz="2400" dirty="0">
                <a:solidFill>
                  <a:srgbClr val="FFFF00"/>
                </a:solidFill>
                <a:latin typeface="#9Slide03 Arima Madurai Black" panose="020B0604020202020204" charset="0"/>
                <a:cs typeface="#9Slide03 Arima Madurai Black" panose="020B0604020202020204" charset="0"/>
              </a:endParaRPr>
            </a:p>
          </p:txBody>
        </p:sp>
        <p:pic>
          <p:nvPicPr>
            <p:cNvPr id="10" name="Picture 2" descr="Hình ảnh Dấu Chấm Hỏi, Câu Hỏi Clipart, Dấu Hỏi Sáng Tạo, Nghi Ngờ miễn phí  tải tập tin PNG PSDComment và Vec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4984" y="1037982"/>
              <a:ext cx="915247" cy="915247"/>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tangle 10"/>
          <p:cNvSpPr/>
          <p:nvPr/>
        </p:nvSpPr>
        <p:spPr>
          <a:xfrm>
            <a:off x="4561672" y="3962069"/>
            <a:ext cx="4355556" cy="951187"/>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002060"/>
                </a:solidFill>
                <a:latin typeface="#9Slide03 Arima Madurai Black" panose="00000A00000000000000" pitchFamily="2" charset="0"/>
                <a:cs typeface="#9Slide03 Arima Madurai Black" panose="00000A00000000000000" pitchFamily="2" charset="0"/>
              </a:rPr>
              <a:t>Muối </a:t>
            </a:r>
            <a:r>
              <a:rPr lang="en-US" sz="2400" dirty="0" err="1">
                <a:solidFill>
                  <a:srgbClr val="002060"/>
                </a:solidFill>
                <a:latin typeface="#9Slide03 Arima Madurai Black" panose="00000A00000000000000" pitchFamily="2" charset="0"/>
                <a:cs typeface="#9Slide03 Arima Madurai Black" panose="00000A00000000000000" pitchFamily="2" charset="0"/>
              </a:rPr>
              <a:t>là</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chất</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rắn</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vi-VN" sz="2400" dirty="0">
                <a:solidFill>
                  <a:srgbClr val="002060"/>
                </a:solidFill>
                <a:latin typeface="#9Slide03 Arima Madurai Black" panose="00000A00000000000000" pitchFamily="2" charset="0"/>
                <a:cs typeface="#9Slide03 Arima Madurai Black" panose="00000A00000000000000" pitchFamily="2" charset="0"/>
              </a:rPr>
              <a:t>không bay hơi khi có nhiệt độ</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cao</a:t>
            </a:r>
            <a:endParaRPr lang="en-US" sz="2400" dirty="0">
              <a:solidFill>
                <a:srgbClr val="00206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900440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 fill="hold"/>
                                        <p:tgtEl>
                                          <p:spTgt spid="8"/>
                                        </p:tgtEl>
                                        <p:attrNameLst>
                                          <p:attrName>ppt_x</p:attrName>
                                        </p:attrNameLst>
                                      </p:cBhvr>
                                      <p:tavLst>
                                        <p:tav tm="0">
                                          <p:val>
                                            <p:strVal val="0-#ppt_w/2"/>
                                          </p:val>
                                        </p:tav>
                                        <p:tav tm="100000">
                                          <p:val>
                                            <p:strVal val="#ppt_x"/>
                                          </p:val>
                                        </p:tav>
                                      </p:tavLst>
                                    </p:anim>
                                    <p:anim calcmode="lin" valueType="num">
                                      <p:cBhvr additive="base">
                                        <p:cTn id="8" dur="1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58"/>
        <p:cNvGrpSpPr/>
        <p:nvPr/>
      </p:nvGrpSpPr>
      <p:grpSpPr>
        <a:xfrm>
          <a:off x="0" y="0"/>
          <a:ext cx="0" cy="0"/>
          <a:chOff x="0" y="0"/>
          <a:chExt cx="0" cy="0"/>
        </a:xfrm>
      </p:grpSpPr>
      <p:sp>
        <p:nvSpPr>
          <p:cNvPr id="1367" name="Google Shape;1367;p33"/>
          <p:cNvSpPr/>
          <p:nvPr/>
        </p:nvSpPr>
        <p:spPr>
          <a:xfrm rot="6419369">
            <a:off x="251013" y="452165"/>
            <a:ext cx="3680499" cy="4315371"/>
          </a:xfrm>
          <a:custGeom>
            <a:avLst/>
            <a:gdLst/>
            <a:ahLst/>
            <a:cxnLst/>
            <a:rect l="l" t="t" r="r" b="b"/>
            <a:pathLst>
              <a:path w="23292" h="24907" extrusionOk="0">
                <a:moveTo>
                  <a:pt x="17201" y="537"/>
                </a:moveTo>
                <a:cubicBezTo>
                  <a:pt x="18672" y="7181"/>
                  <a:pt x="20855" y="13647"/>
                  <a:pt x="22718" y="20200"/>
                </a:cubicBezTo>
                <a:lnTo>
                  <a:pt x="22718" y="20200"/>
                </a:lnTo>
                <a:cubicBezTo>
                  <a:pt x="21519" y="20627"/>
                  <a:pt x="20268" y="20899"/>
                  <a:pt x="19016" y="21227"/>
                </a:cubicBezTo>
                <a:cubicBezTo>
                  <a:pt x="16577" y="21828"/>
                  <a:pt x="14139" y="22430"/>
                  <a:pt x="11669" y="23032"/>
                </a:cubicBezTo>
                <a:cubicBezTo>
                  <a:pt x="9942" y="23456"/>
                  <a:pt x="8186" y="23909"/>
                  <a:pt x="6429" y="24363"/>
                </a:cubicBezTo>
                <a:lnTo>
                  <a:pt x="6429" y="24363"/>
                </a:lnTo>
                <a:cubicBezTo>
                  <a:pt x="5417" y="21487"/>
                  <a:pt x="4554" y="18523"/>
                  <a:pt x="3720" y="15590"/>
                </a:cubicBezTo>
                <a:cubicBezTo>
                  <a:pt x="2699" y="11939"/>
                  <a:pt x="1678" y="8257"/>
                  <a:pt x="598" y="4605"/>
                </a:cubicBezTo>
                <a:lnTo>
                  <a:pt x="598" y="4605"/>
                </a:lnTo>
                <a:cubicBezTo>
                  <a:pt x="4973" y="3632"/>
                  <a:pt x="9318" y="2394"/>
                  <a:pt x="13664" y="1339"/>
                </a:cubicBezTo>
                <a:cubicBezTo>
                  <a:pt x="14843" y="1073"/>
                  <a:pt x="16022" y="781"/>
                  <a:pt x="17201" y="537"/>
                </a:cubicBezTo>
                <a:close/>
                <a:moveTo>
                  <a:pt x="17405" y="0"/>
                </a:moveTo>
                <a:cubicBezTo>
                  <a:pt x="17382" y="0"/>
                  <a:pt x="17359" y="3"/>
                  <a:pt x="17337" y="9"/>
                </a:cubicBezTo>
                <a:cubicBezTo>
                  <a:pt x="12555" y="990"/>
                  <a:pt x="7868" y="2289"/>
                  <a:pt x="3150" y="3460"/>
                </a:cubicBezTo>
                <a:cubicBezTo>
                  <a:pt x="2191" y="3708"/>
                  <a:pt x="1232" y="3955"/>
                  <a:pt x="273" y="4173"/>
                </a:cubicBezTo>
                <a:lnTo>
                  <a:pt x="273" y="4173"/>
                </a:lnTo>
                <a:cubicBezTo>
                  <a:pt x="241" y="4176"/>
                  <a:pt x="209" y="4183"/>
                  <a:pt x="178" y="4195"/>
                </a:cubicBezTo>
                <a:lnTo>
                  <a:pt x="178" y="4195"/>
                </a:lnTo>
                <a:cubicBezTo>
                  <a:pt x="111" y="4215"/>
                  <a:pt x="67" y="4255"/>
                  <a:pt x="43" y="4304"/>
                </a:cubicBezTo>
                <a:lnTo>
                  <a:pt x="43" y="4304"/>
                </a:lnTo>
                <a:cubicBezTo>
                  <a:pt x="13" y="4352"/>
                  <a:pt x="0" y="4409"/>
                  <a:pt x="14" y="4474"/>
                </a:cubicBezTo>
                <a:cubicBezTo>
                  <a:pt x="1155" y="8211"/>
                  <a:pt x="2168" y="11979"/>
                  <a:pt x="3245" y="15716"/>
                </a:cubicBezTo>
                <a:cubicBezTo>
                  <a:pt x="4100" y="18725"/>
                  <a:pt x="4955" y="21765"/>
                  <a:pt x="6032" y="24710"/>
                </a:cubicBezTo>
                <a:cubicBezTo>
                  <a:pt x="6059" y="24820"/>
                  <a:pt x="6158" y="24906"/>
                  <a:pt x="6267" y="24906"/>
                </a:cubicBezTo>
                <a:cubicBezTo>
                  <a:pt x="6283" y="24906"/>
                  <a:pt x="6300" y="24904"/>
                  <a:pt x="6317" y="24900"/>
                </a:cubicBezTo>
                <a:cubicBezTo>
                  <a:pt x="11320" y="23602"/>
                  <a:pt x="16324" y="22462"/>
                  <a:pt x="21296" y="21132"/>
                </a:cubicBezTo>
                <a:cubicBezTo>
                  <a:pt x="21898" y="20973"/>
                  <a:pt x="22500" y="20815"/>
                  <a:pt x="23070" y="20593"/>
                </a:cubicBezTo>
                <a:cubicBezTo>
                  <a:pt x="23196" y="20562"/>
                  <a:pt x="23291" y="20435"/>
                  <a:pt x="23260" y="20308"/>
                </a:cubicBezTo>
                <a:cubicBezTo>
                  <a:pt x="21391" y="13594"/>
                  <a:pt x="19111" y="6976"/>
                  <a:pt x="17654" y="167"/>
                </a:cubicBezTo>
                <a:cubicBezTo>
                  <a:pt x="17628" y="62"/>
                  <a:pt x="17515" y="0"/>
                  <a:pt x="17405" y="0"/>
                </a:cubicBezTo>
                <a:close/>
              </a:path>
            </a:pathLst>
          </a:custGeom>
          <a:solidFill>
            <a:srgbClr val="003548"/>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Picture 2" descr="Cánh đồng Muối trắng Ninh Thuận - Núi tuyết đẹp tựa trời Tây - Tiến Vinh  Trav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174">
            <a:off x="358342" y="1323654"/>
            <a:ext cx="3465842" cy="2572391"/>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4144274" y="2190769"/>
            <a:ext cx="4677561" cy="2394943"/>
            <a:chOff x="1385446" y="1234984"/>
            <a:chExt cx="7196851" cy="3337016"/>
          </a:xfrm>
          <a:solidFill>
            <a:schemeClr val="tx1">
              <a:lumMod val="10000"/>
              <a:lumOff val="90000"/>
            </a:schemeClr>
          </a:solidFill>
        </p:grpSpPr>
        <p:sp>
          <p:nvSpPr>
            <p:cNvPr id="15" name="Rounded Rectangle 14"/>
            <p:cNvSpPr/>
            <p:nvPr/>
          </p:nvSpPr>
          <p:spPr>
            <a:xfrm>
              <a:off x="1385446" y="1234984"/>
              <a:ext cx="7196851" cy="3337016"/>
            </a:xfrm>
            <a:prstGeom prst="roundRect">
              <a:avLst/>
            </a:prstGeom>
            <a:grpFill/>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6" name="Rounded Rectangle 15"/>
            <p:cNvSpPr/>
            <p:nvPr/>
          </p:nvSpPr>
          <p:spPr>
            <a:xfrm>
              <a:off x="1690684" y="1562384"/>
              <a:ext cx="6613384" cy="2852553"/>
            </a:xfrm>
            <a:prstGeom prst="roundRect">
              <a:avLst/>
            </a:prstGeom>
            <a:grpFill/>
            <a:ln>
              <a:solidFill>
                <a:srgbClr val="00B0F0"/>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err="1">
                  <a:solidFill>
                    <a:srgbClr val="002060"/>
                  </a:solidFill>
                  <a:latin typeface="#9Slide03 Arima Madurai Medium" panose="00000600000000000000" pitchFamily="2" charset="0"/>
                  <a:cs typeface="#9Slide03 Arima Madurai Medium" panose="00000600000000000000" pitchFamily="2" charset="0"/>
                </a:rPr>
                <a:t>Muối</a:t>
              </a:r>
              <a:r>
                <a:rPr lang="en-US" sz="2400" b="1" dirty="0">
                  <a:solidFill>
                    <a:srgbClr val="002060"/>
                  </a:solidFill>
                  <a:latin typeface="#9Slide03 Arima Madurai Medium" panose="00000600000000000000" pitchFamily="2" charset="0"/>
                  <a:cs typeface="#9Slide03 Arima Madurai Medium" panose="00000600000000000000" pitchFamily="2" charset="0"/>
                </a:rPr>
                <a:t> </a:t>
              </a:r>
              <a:r>
                <a:rPr lang="en-US" sz="2400" b="1" dirty="0" err="1">
                  <a:solidFill>
                    <a:srgbClr val="002060"/>
                  </a:solidFill>
                  <a:latin typeface="#9Slide03 Arima Madurai Medium" panose="00000600000000000000" pitchFamily="2" charset="0"/>
                  <a:cs typeface="#9Slide03 Arima Madurai Medium" panose="00000600000000000000" pitchFamily="2" charset="0"/>
                </a:rPr>
                <a:t>biển</a:t>
              </a:r>
              <a:r>
                <a:rPr lang="en-US" sz="2400" b="1" dirty="0">
                  <a:solidFill>
                    <a:srgbClr val="002060"/>
                  </a:solidFill>
                  <a:latin typeface="#9Slide03 Arima Madurai Medium" panose="00000600000000000000" pitchFamily="2" charset="0"/>
                  <a:cs typeface="#9Slide03 Arima Madurai Medium" panose="00000600000000000000" pitchFamily="2" charset="0"/>
                </a:rPr>
                <a:t> </a:t>
              </a:r>
              <a:r>
                <a:rPr lang="en-US" sz="2400" b="1" dirty="0" err="1">
                  <a:solidFill>
                    <a:srgbClr val="002060"/>
                  </a:solidFill>
                  <a:latin typeface="#9Slide03 Arima Madurai Medium" panose="00000600000000000000" pitchFamily="2" charset="0"/>
                  <a:cs typeface="#9Slide03 Arima Madurai Medium" panose="00000600000000000000" pitchFamily="2" charset="0"/>
                </a:rPr>
                <a:t>khai</a:t>
              </a:r>
              <a:r>
                <a:rPr lang="en-US" sz="2400" b="1" dirty="0">
                  <a:solidFill>
                    <a:srgbClr val="002060"/>
                  </a:solidFill>
                  <a:latin typeface="#9Slide03 Arima Madurai Medium" panose="00000600000000000000" pitchFamily="2" charset="0"/>
                  <a:cs typeface="#9Slide03 Arima Madurai Medium" panose="00000600000000000000" pitchFamily="2" charset="0"/>
                </a:rPr>
                <a:t> </a:t>
              </a:r>
              <a:r>
                <a:rPr lang="en-US" sz="2400" b="1" dirty="0" err="1">
                  <a:solidFill>
                    <a:srgbClr val="002060"/>
                  </a:solidFill>
                  <a:latin typeface="#9Slide03 Arima Madurai Medium" panose="00000600000000000000" pitchFamily="2" charset="0"/>
                  <a:cs typeface="#9Slide03 Arima Madurai Medium" panose="00000600000000000000" pitchFamily="2" charset="0"/>
                </a:rPr>
                <a:t>thác</a:t>
              </a:r>
              <a:r>
                <a:rPr lang="en-US" sz="2400" b="1" dirty="0">
                  <a:solidFill>
                    <a:srgbClr val="002060"/>
                  </a:solidFill>
                  <a:latin typeface="#9Slide03 Arima Madurai Medium" panose="00000600000000000000" pitchFamily="2" charset="0"/>
                  <a:cs typeface="#9Slide03 Arima Madurai Medium" panose="00000600000000000000" pitchFamily="2" charset="0"/>
                </a:rPr>
                <a:t> </a:t>
              </a:r>
              <a:r>
                <a:rPr lang="en-US" sz="2400" b="1" dirty="0" err="1">
                  <a:solidFill>
                    <a:srgbClr val="002060"/>
                  </a:solidFill>
                  <a:latin typeface="#9Slide03 Arima Madurai Medium" panose="00000600000000000000" pitchFamily="2" charset="0"/>
                  <a:cs typeface="#9Slide03 Arima Madurai Medium" panose="00000600000000000000" pitchFamily="2" charset="0"/>
                </a:rPr>
                <a:t>từ</a:t>
              </a:r>
              <a:r>
                <a:rPr lang="en-US" sz="2400" b="1" dirty="0">
                  <a:solidFill>
                    <a:srgbClr val="002060"/>
                  </a:solidFill>
                  <a:latin typeface="#9Slide03 Arima Madurai Medium" panose="00000600000000000000" pitchFamily="2" charset="0"/>
                  <a:cs typeface="#9Slide03 Arima Madurai Medium" panose="00000600000000000000" pitchFamily="2" charset="0"/>
                </a:rPr>
                <a:t> </a:t>
              </a:r>
              <a:r>
                <a:rPr lang="en-US" sz="2400" b="1" dirty="0" err="1">
                  <a:solidFill>
                    <a:srgbClr val="002060"/>
                  </a:solidFill>
                  <a:latin typeface="#9Slide03 Arima Madurai Medium" panose="00000600000000000000" pitchFamily="2" charset="0"/>
                  <a:cs typeface="#9Slide03 Arima Madurai Medium" panose="00000600000000000000" pitchFamily="2" charset="0"/>
                </a:rPr>
                <a:t>biển</a:t>
              </a:r>
              <a:r>
                <a:rPr lang="en-US" sz="2400" b="1" dirty="0">
                  <a:solidFill>
                    <a:srgbClr val="002060"/>
                  </a:solidFill>
                  <a:latin typeface="#9Slide03 Arima Madurai Medium" panose="00000600000000000000" pitchFamily="2" charset="0"/>
                  <a:cs typeface="#9Slide03 Arima Madurai Medium" panose="00000600000000000000" pitchFamily="2" charset="0"/>
                </a:rPr>
                <a:t> </a:t>
              </a:r>
              <a:r>
                <a:rPr lang="en-US" sz="2400" b="1" dirty="0" err="1">
                  <a:solidFill>
                    <a:srgbClr val="002060"/>
                  </a:solidFill>
                  <a:latin typeface="#9Slide03 Arima Madurai Medium" panose="00000600000000000000" pitchFamily="2" charset="0"/>
                  <a:cs typeface="#9Slide03 Arima Madurai Medium" panose="00000600000000000000" pitchFamily="2" charset="0"/>
                </a:rPr>
                <a:t>bằng</a:t>
              </a:r>
              <a:r>
                <a:rPr lang="en-US" sz="2400" b="1" dirty="0">
                  <a:solidFill>
                    <a:srgbClr val="002060"/>
                  </a:solidFill>
                  <a:latin typeface="#9Slide03 Arima Madurai Medium" panose="00000600000000000000" pitchFamily="2" charset="0"/>
                  <a:cs typeface="#9Slide03 Arima Madurai Medium" panose="00000600000000000000" pitchFamily="2" charset="0"/>
                </a:rPr>
                <a:t> </a:t>
              </a:r>
              <a:r>
                <a:rPr lang="en-US" sz="2400" b="1" dirty="0" err="1">
                  <a:solidFill>
                    <a:srgbClr val="002060"/>
                  </a:solidFill>
                  <a:latin typeface="#9Slide03 Arima Madurai Medium" panose="00000600000000000000" pitchFamily="2" charset="0"/>
                  <a:cs typeface="#9Slide03 Arima Madurai Medium" panose="00000600000000000000" pitchFamily="2" charset="0"/>
                </a:rPr>
                <a:t>cách</a:t>
              </a:r>
              <a:r>
                <a:rPr lang="en-US" sz="2400" b="1" dirty="0">
                  <a:solidFill>
                    <a:srgbClr val="002060"/>
                  </a:solidFill>
                  <a:latin typeface="#9Slide03 Arima Madurai Medium" panose="00000600000000000000" pitchFamily="2" charset="0"/>
                  <a:cs typeface="#9Slide03 Arima Madurai Medium" panose="00000600000000000000" pitchFamily="2" charset="0"/>
                </a:rPr>
                <a:t> đ</a:t>
              </a:r>
              <a:r>
                <a:rPr lang="vi-VN" sz="2400" b="1" dirty="0">
                  <a:solidFill>
                    <a:srgbClr val="002060"/>
                  </a:solidFill>
                  <a:latin typeface="#9Slide03 Arima Madurai Medium" panose="00000600000000000000" pitchFamily="2" charset="0"/>
                  <a:cs typeface="#9Slide03 Arima Madurai Medium" panose="00000600000000000000" pitchFamily="2" charset="0"/>
                </a:rPr>
                <a:t>ư</a:t>
              </a:r>
              <a:r>
                <a:rPr lang="en-US" sz="2400" b="1" dirty="0">
                  <a:solidFill>
                    <a:srgbClr val="002060"/>
                  </a:solidFill>
                  <a:latin typeface="#9Slide03 Arima Madurai Medium" panose="00000600000000000000" pitchFamily="2" charset="0"/>
                  <a:cs typeface="#9Slide03 Arima Madurai Medium" panose="00000600000000000000" pitchFamily="2" charset="0"/>
                </a:rPr>
                <a:t>a n</a:t>
              </a:r>
              <a:r>
                <a:rPr lang="vi-VN" sz="2400" b="1" dirty="0">
                  <a:solidFill>
                    <a:srgbClr val="002060"/>
                  </a:solidFill>
                  <a:latin typeface="#9Slide03 Arima Madurai Medium" panose="00000600000000000000" pitchFamily="2" charset="0"/>
                  <a:cs typeface="#9Slide03 Arima Madurai Medium" panose="00000600000000000000" pitchFamily="2" charset="0"/>
                </a:rPr>
                <a:t>ước</a:t>
              </a:r>
              <a:r>
                <a:rPr lang="en-US" sz="2400" b="1" dirty="0">
                  <a:solidFill>
                    <a:srgbClr val="002060"/>
                  </a:solidFill>
                  <a:latin typeface="#9Slide03 Arima Madurai Medium" panose="00000600000000000000" pitchFamily="2" charset="0"/>
                  <a:cs typeface="#9Slide03 Arima Madurai Medium" panose="00000600000000000000" pitchFamily="2" charset="0"/>
                </a:rPr>
                <a:t> </a:t>
              </a:r>
              <a:r>
                <a:rPr lang="en-US" sz="2400" b="1" dirty="0" err="1">
                  <a:solidFill>
                    <a:srgbClr val="002060"/>
                  </a:solidFill>
                  <a:latin typeface="#9Slide03 Arima Madurai Medium" panose="00000600000000000000" pitchFamily="2" charset="0"/>
                  <a:cs typeface="#9Slide03 Arima Madurai Medium" panose="00000600000000000000" pitchFamily="2" charset="0"/>
                </a:rPr>
                <a:t>biển</a:t>
              </a:r>
              <a:r>
                <a:rPr lang="en-US" sz="2400" b="1" dirty="0">
                  <a:solidFill>
                    <a:srgbClr val="002060"/>
                  </a:solidFill>
                  <a:latin typeface="#9Slide03 Arima Madurai Medium" panose="00000600000000000000" pitchFamily="2" charset="0"/>
                  <a:cs typeface="#9Slide03 Arima Madurai Medium" panose="00000600000000000000" pitchFamily="2" charset="0"/>
                </a:rPr>
                <a:t> </a:t>
              </a:r>
              <a:r>
                <a:rPr lang="en-US" sz="2400" b="1" dirty="0" err="1">
                  <a:solidFill>
                    <a:srgbClr val="002060"/>
                  </a:solidFill>
                  <a:latin typeface="#9Slide03 Arima Madurai Medium" panose="00000600000000000000" pitchFamily="2" charset="0"/>
                  <a:cs typeface="#9Slide03 Arima Madurai Medium" panose="00000600000000000000" pitchFamily="2" charset="0"/>
                </a:rPr>
                <a:t>vào</a:t>
              </a:r>
              <a:r>
                <a:rPr lang="en-US" sz="2400" b="1" dirty="0">
                  <a:solidFill>
                    <a:srgbClr val="002060"/>
                  </a:solidFill>
                  <a:latin typeface="#9Slide03 Arima Madurai Medium" panose="00000600000000000000" pitchFamily="2" charset="0"/>
                  <a:cs typeface="#9Slide03 Arima Madurai Medium" panose="00000600000000000000" pitchFamily="2" charset="0"/>
                </a:rPr>
                <a:t> </a:t>
              </a:r>
              <a:r>
                <a:rPr lang="en-US" sz="2400" b="1" dirty="0" err="1">
                  <a:solidFill>
                    <a:srgbClr val="002060"/>
                  </a:solidFill>
                  <a:latin typeface="#9Slide03 Arima Madurai Medium" panose="00000600000000000000" pitchFamily="2" charset="0"/>
                  <a:cs typeface="#9Slide03 Arima Madurai Medium" panose="00000600000000000000" pitchFamily="2" charset="0"/>
                </a:rPr>
                <a:t>ruộng</a:t>
              </a:r>
              <a:r>
                <a:rPr lang="en-US" sz="2400" b="1" dirty="0">
                  <a:solidFill>
                    <a:srgbClr val="002060"/>
                  </a:solidFill>
                  <a:latin typeface="#9Slide03 Arima Madurai Medium" panose="00000600000000000000" pitchFamily="2" charset="0"/>
                  <a:cs typeface="#9Slide03 Arima Madurai Medium" panose="00000600000000000000" pitchFamily="2" charset="0"/>
                </a:rPr>
                <a:t>, </a:t>
              </a:r>
              <a:r>
                <a:rPr lang="en-US" sz="2400" b="1" dirty="0" err="1">
                  <a:solidFill>
                    <a:srgbClr val="002060"/>
                  </a:solidFill>
                  <a:latin typeface="#9Slide03 Arima Madurai Medium" panose="00000600000000000000" pitchFamily="2" charset="0"/>
                  <a:cs typeface="#9Slide03 Arima Madurai Medium" panose="00000600000000000000" pitchFamily="2" charset="0"/>
                </a:rPr>
                <a:t>để</a:t>
              </a:r>
              <a:r>
                <a:rPr lang="en-US" sz="2400" b="1" dirty="0">
                  <a:solidFill>
                    <a:srgbClr val="002060"/>
                  </a:solidFill>
                  <a:latin typeface="#9Slide03 Arima Madurai Medium" panose="00000600000000000000" pitchFamily="2" charset="0"/>
                  <a:cs typeface="#9Slide03 Arima Madurai Medium" panose="00000600000000000000" pitchFamily="2" charset="0"/>
                </a:rPr>
                <a:t> n</a:t>
              </a:r>
              <a:r>
                <a:rPr lang="vi-VN" sz="2400" b="1" dirty="0">
                  <a:solidFill>
                    <a:srgbClr val="002060"/>
                  </a:solidFill>
                  <a:latin typeface="#9Slide03 Arima Madurai Medium" panose="00000600000000000000" pitchFamily="2" charset="0"/>
                  <a:cs typeface="#9Slide03 Arima Madurai Medium" panose="00000600000000000000" pitchFamily="2" charset="0"/>
                </a:rPr>
                <a:t>ước</a:t>
              </a:r>
              <a:r>
                <a:rPr lang="en-US" sz="2400" b="1" dirty="0">
                  <a:solidFill>
                    <a:srgbClr val="002060"/>
                  </a:solidFill>
                  <a:latin typeface="#9Slide03 Arima Madurai Medium" panose="00000600000000000000" pitchFamily="2" charset="0"/>
                  <a:cs typeface="#9Slide03 Arima Madurai Medium" panose="00000600000000000000" pitchFamily="2" charset="0"/>
                </a:rPr>
                <a:t> </a:t>
              </a:r>
              <a:r>
                <a:rPr lang="en-US" sz="2400" b="1" dirty="0" err="1">
                  <a:solidFill>
                    <a:srgbClr val="002060"/>
                  </a:solidFill>
                  <a:latin typeface="#9Slide03 Arima Madurai Medium" panose="00000600000000000000" pitchFamily="2" charset="0"/>
                  <a:cs typeface="#9Slide03 Arima Madurai Medium" panose="00000600000000000000" pitchFamily="2" charset="0"/>
                </a:rPr>
                <a:t>bốc</a:t>
              </a:r>
              <a:r>
                <a:rPr lang="en-US" sz="2400" b="1" dirty="0">
                  <a:solidFill>
                    <a:srgbClr val="002060"/>
                  </a:solidFill>
                  <a:latin typeface="#9Slide03 Arima Madurai Medium" panose="00000600000000000000" pitchFamily="2" charset="0"/>
                  <a:cs typeface="#9Slide03 Arima Madurai Medium" panose="00000600000000000000" pitchFamily="2" charset="0"/>
                </a:rPr>
                <a:t> h</a:t>
              </a:r>
              <a:r>
                <a:rPr lang="vi-VN" sz="2400" b="1" dirty="0">
                  <a:solidFill>
                    <a:srgbClr val="002060"/>
                  </a:solidFill>
                  <a:latin typeface="#9Slide03 Arima Madurai Medium" panose="00000600000000000000" pitchFamily="2" charset="0"/>
                  <a:cs typeface="#9Slide03 Arima Madurai Medium" panose="00000600000000000000" pitchFamily="2" charset="0"/>
                </a:rPr>
                <a:t>ơ</a:t>
              </a:r>
              <a:r>
                <a:rPr lang="en-US" sz="2400" b="1" dirty="0" err="1">
                  <a:solidFill>
                    <a:srgbClr val="002060"/>
                  </a:solidFill>
                  <a:latin typeface="#9Slide03 Arima Madurai Medium" panose="00000600000000000000" pitchFamily="2" charset="0"/>
                  <a:cs typeface="#9Slide03 Arima Madurai Medium" panose="00000600000000000000" pitchFamily="2" charset="0"/>
                </a:rPr>
                <a:t>i</a:t>
              </a:r>
              <a:r>
                <a:rPr lang="en-US" sz="2400" b="1" dirty="0">
                  <a:solidFill>
                    <a:srgbClr val="002060"/>
                  </a:solidFill>
                  <a:latin typeface="#9Slide03 Arima Madurai Medium" panose="00000600000000000000" pitchFamily="2" charset="0"/>
                  <a:cs typeface="#9Slide03 Arima Madurai Medium" panose="00000600000000000000" pitchFamily="2" charset="0"/>
                </a:rPr>
                <a:t> </a:t>
              </a:r>
              <a:r>
                <a:rPr lang="en-US" sz="2400" b="1" dirty="0" err="1">
                  <a:solidFill>
                    <a:srgbClr val="002060"/>
                  </a:solidFill>
                  <a:latin typeface="#9Slide03 Arima Madurai Medium" panose="00000600000000000000" pitchFamily="2" charset="0"/>
                  <a:cs typeface="#9Slide03 Arima Madurai Medium" panose="00000600000000000000" pitchFamily="2" charset="0"/>
                </a:rPr>
                <a:t>nhờ</a:t>
              </a:r>
              <a:r>
                <a:rPr lang="en-US" sz="2400" b="1" dirty="0">
                  <a:solidFill>
                    <a:srgbClr val="002060"/>
                  </a:solidFill>
                  <a:latin typeface="#9Slide03 Arima Madurai Medium" panose="00000600000000000000" pitchFamily="2" charset="0"/>
                  <a:cs typeface="#9Slide03 Arima Madurai Medium" panose="00000600000000000000" pitchFamily="2" charset="0"/>
                </a:rPr>
                <a:t> </a:t>
              </a:r>
              <a:r>
                <a:rPr lang="en-US" sz="2400" b="1" dirty="0" err="1">
                  <a:solidFill>
                    <a:srgbClr val="002060"/>
                  </a:solidFill>
                  <a:latin typeface="#9Slide03 Arima Madurai Medium" panose="00000600000000000000" pitchFamily="2" charset="0"/>
                  <a:cs typeface="#9Slide03 Arima Madurai Medium" panose="00000600000000000000" pitchFamily="2" charset="0"/>
                </a:rPr>
                <a:t>ánh</a:t>
              </a:r>
              <a:r>
                <a:rPr lang="en-US" sz="2400" b="1" dirty="0">
                  <a:solidFill>
                    <a:srgbClr val="002060"/>
                  </a:solidFill>
                  <a:latin typeface="#9Slide03 Arima Madurai Medium" panose="00000600000000000000" pitchFamily="2" charset="0"/>
                  <a:cs typeface="#9Slide03 Arima Madurai Medium" panose="00000600000000000000" pitchFamily="2" charset="0"/>
                </a:rPr>
                <a:t> </a:t>
              </a:r>
              <a:r>
                <a:rPr lang="en-US" sz="2400" b="1" dirty="0" err="1">
                  <a:solidFill>
                    <a:srgbClr val="002060"/>
                  </a:solidFill>
                  <a:latin typeface="#9Slide03 Arima Madurai Medium" panose="00000600000000000000" pitchFamily="2" charset="0"/>
                  <a:cs typeface="#9Slide03 Arima Madurai Medium" panose="00000600000000000000" pitchFamily="2" charset="0"/>
                </a:rPr>
                <a:t>nắng</a:t>
              </a:r>
              <a:r>
                <a:rPr lang="en-US" sz="2400" b="1" dirty="0">
                  <a:solidFill>
                    <a:srgbClr val="002060"/>
                  </a:solidFill>
                  <a:latin typeface="#9Slide03 Arima Madurai Medium" panose="00000600000000000000" pitchFamily="2" charset="0"/>
                  <a:cs typeface="#9Slide03 Arima Madurai Medium" panose="00000600000000000000" pitchFamily="2" charset="0"/>
                </a:rPr>
                <a:t> </a:t>
              </a:r>
              <a:r>
                <a:rPr lang="en-US" sz="2400" b="1" dirty="0" err="1">
                  <a:solidFill>
                    <a:srgbClr val="002060"/>
                  </a:solidFill>
                  <a:latin typeface="#9Slide03 Arima Madurai Medium" panose="00000600000000000000" pitchFamily="2" charset="0"/>
                  <a:cs typeface="#9Slide03 Arima Madurai Medium" panose="00000600000000000000" pitchFamily="2" charset="0"/>
                </a:rPr>
                <a:t>mặt</a:t>
              </a:r>
              <a:r>
                <a:rPr lang="en-US" sz="2400" b="1" dirty="0">
                  <a:solidFill>
                    <a:srgbClr val="002060"/>
                  </a:solidFill>
                  <a:latin typeface="#9Slide03 Arima Madurai Medium" panose="00000600000000000000" pitchFamily="2" charset="0"/>
                  <a:cs typeface="#9Slide03 Arima Madurai Medium" panose="00000600000000000000" pitchFamily="2" charset="0"/>
                </a:rPr>
                <a:t> </a:t>
              </a:r>
              <a:r>
                <a:rPr lang="en-US" sz="2400" b="1" dirty="0" err="1">
                  <a:solidFill>
                    <a:srgbClr val="002060"/>
                  </a:solidFill>
                  <a:latin typeface="#9Slide03 Arima Madurai Medium" panose="00000600000000000000" pitchFamily="2" charset="0"/>
                  <a:cs typeface="#9Slide03 Arima Madurai Medium" panose="00000600000000000000" pitchFamily="2" charset="0"/>
                </a:rPr>
                <a:t>trời</a:t>
              </a:r>
              <a:r>
                <a:rPr lang="en-US" sz="2400" b="1" dirty="0">
                  <a:solidFill>
                    <a:srgbClr val="002060"/>
                  </a:solidFill>
                  <a:latin typeface="#9Slide03 Arima Madurai Medium" panose="00000600000000000000" pitchFamily="2" charset="0"/>
                  <a:cs typeface="#9Slide03 Arima Madurai Medium" panose="00000600000000000000" pitchFamily="2" charset="0"/>
                </a:rPr>
                <a:t>, </a:t>
              </a:r>
              <a:r>
                <a:rPr lang="en-US" sz="2400" b="1" dirty="0" err="1">
                  <a:solidFill>
                    <a:srgbClr val="002060"/>
                  </a:solidFill>
                  <a:latin typeface="#9Slide03 Arima Madurai Medium" panose="00000600000000000000" pitchFamily="2" charset="0"/>
                  <a:cs typeface="#9Slide03 Arima Madurai Medium" panose="00000600000000000000" pitchFamily="2" charset="0"/>
                </a:rPr>
                <a:t>còn</a:t>
              </a:r>
              <a:r>
                <a:rPr lang="en-US" sz="2400" b="1" dirty="0">
                  <a:solidFill>
                    <a:srgbClr val="002060"/>
                  </a:solidFill>
                  <a:latin typeface="#9Slide03 Arima Madurai Medium" panose="00000600000000000000" pitchFamily="2" charset="0"/>
                  <a:cs typeface="#9Slide03 Arima Madurai Medium" panose="00000600000000000000" pitchFamily="2" charset="0"/>
                </a:rPr>
                <a:t> </a:t>
              </a:r>
              <a:r>
                <a:rPr lang="en-US" sz="2400" b="1" dirty="0" err="1">
                  <a:solidFill>
                    <a:srgbClr val="002060"/>
                  </a:solidFill>
                  <a:latin typeface="#9Slide03 Arima Madurai Medium" panose="00000600000000000000" pitchFamily="2" charset="0"/>
                  <a:cs typeface="#9Slide03 Arima Madurai Medium" panose="00000600000000000000" pitchFamily="2" charset="0"/>
                </a:rPr>
                <a:t>lại</a:t>
              </a:r>
              <a:r>
                <a:rPr lang="en-US" sz="2400" b="1" dirty="0">
                  <a:solidFill>
                    <a:srgbClr val="002060"/>
                  </a:solidFill>
                  <a:latin typeface="#9Slide03 Arima Madurai Medium" panose="00000600000000000000" pitchFamily="2" charset="0"/>
                  <a:cs typeface="#9Slide03 Arima Madurai Medium" panose="00000600000000000000" pitchFamily="2" charset="0"/>
                </a:rPr>
                <a:t> </a:t>
              </a:r>
              <a:r>
                <a:rPr lang="en-US" sz="2400" b="1" dirty="0" err="1">
                  <a:solidFill>
                    <a:srgbClr val="002060"/>
                  </a:solidFill>
                  <a:latin typeface="#9Slide03 Arima Madurai Medium" panose="00000600000000000000" pitchFamily="2" charset="0"/>
                  <a:cs typeface="#9Slide03 Arima Madurai Medium" panose="00000600000000000000" pitchFamily="2" charset="0"/>
                </a:rPr>
                <a:t>trên</a:t>
              </a:r>
              <a:r>
                <a:rPr lang="en-US" sz="2400" b="1" dirty="0">
                  <a:solidFill>
                    <a:srgbClr val="002060"/>
                  </a:solidFill>
                  <a:latin typeface="#9Slide03 Arima Madurai Medium" panose="00000600000000000000" pitchFamily="2" charset="0"/>
                  <a:cs typeface="#9Slide03 Arima Madurai Medium" panose="00000600000000000000" pitchFamily="2" charset="0"/>
                </a:rPr>
                <a:t> </a:t>
              </a:r>
              <a:r>
                <a:rPr lang="en-US" sz="2400" b="1" dirty="0" err="1">
                  <a:solidFill>
                    <a:srgbClr val="002060"/>
                  </a:solidFill>
                  <a:latin typeface="#9Slide03 Arima Madurai Medium" panose="00000600000000000000" pitchFamily="2" charset="0"/>
                  <a:cs typeface="#9Slide03 Arima Madurai Medium" panose="00000600000000000000" pitchFamily="2" charset="0"/>
                </a:rPr>
                <a:t>ruộng</a:t>
              </a:r>
              <a:r>
                <a:rPr lang="en-US" sz="2400" b="1" dirty="0">
                  <a:solidFill>
                    <a:srgbClr val="002060"/>
                  </a:solidFill>
                  <a:latin typeface="#9Slide03 Arima Madurai Medium" panose="00000600000000000000" pitchFamily="2" charset="0"/>
                  <a:cs typeface="#9Slide03 Arima Madurai Medium" panose="00000600000000000000" pitchFamily="2" charset="0"/>
                </a:rPr>
                <a:t> </a:t>
              </a:r>
              <a:r>
                <a:rPr lang="en-US" sz="2400" b="1" dirty="0" err="1">
                  <a:solidFill>
                    <a:srgbClr val="002060"/>
                  </a:solidFill>
                  <a:latin typeface="#9Slide03 Arima Madurai Medium" panose="00000600000000000000" pitchFamily="2" charset="0"/>
                  <a:cs typeface="#9Slide03 Arima Madurai Medium" panose="00000600000000000000" pitchFamily="2" charset="0"/>
                </a:rPr>
                <a:t>là</a:t>
              </a:r>
              <a:r>
                <a:rPr lang="en-US" sz="2400" b="1" dirty="0">
                  <a:solidFill>
                    <a:srgbClr val="002060"/>
                  </a:solidFill>
                  <a:latin typeface="#9Slide03 Arima Madurai Medium" panose="00000600000000000000" pitchFamily="2" charset="0"/>
                  <a:cs typeface="#9Slide03 Arima Madurai Medium" panose="00000600000000000000" pitchFamily="2" charset="0"/>
                </a:rPr>
                <a:t> </a:t>
              </a:r>
              <a:r>
                <a:rPr lang="en-US" sz="2400" b="1" dirty="0" err="1">
                  <a:solidFill>
                    <a:srgbClr val="002060"/>
                  </a:solidFill>
                  <a:latin typeface="#9Slide03 Arima Madurai Medium" panose="00000600000000000000" pitchFamily="2" charset="0"/>
                  <a:cs typeface="#9Slide03 Arima Madurai Medium" panose="00000600000000000000" pitchFamily="2" charset="0"/>
                </a:rPr>
                <a:t>muối</a:t>
              </a:r>
              <a:r>
                <a:rPr lang="en-US" sz="2400" b="1" dirty="0">
                  <a:solidFill>
                    <a:srgbClr val="002060"/>
                  </a:solidFill>
                  <a:latin typeface="#9Slide03 Arima Madurai Medium" panose="00000600000000000000" pitchFamily="2" charset="0"/>
                  <a:cs typeface="#9Slide03 Arima Madurai Medium" panose="00000600000000000000" pitchFamily="2" charset="0"/>
                </a:rPr>
                <a:t>. </a:t>
              </a:r>
            </a:p>
          </p:txBody>
        </p:sp>
      </p:grpSp>
      <p:pic>
        <p:nvPicPr>
          <p:cNvPr id="17" name="Picture 8" descr="Bóng đèn, Thiết kế biểu tượng, Bóng đèn sợi đốt, Đổi mới, Biểu tượng, Công  nghệ, Đường dây, Truyền thông png | Klipartz"/>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70" b="90000" l="10000" r="90000"/>
                    </a14:imgEffect>
                  </a14:imgLayer>
                </a14:imgProps>
              </a:ext>
              <a:ext uri="{28A0092B-C50C-407E-A947-70E740481C1C}">
                <a14:useLocalDpi xmlns:a14="http://schemas.microsoft.com/office/drawing/2010/main" val="0"/>
              </a:ext>
            </a:extLst>
          </a:blip>
          <a:srcRect/>
          <a:stretch>
            <a:fillRect/>
          </a:stretch>
        </p:blipFill>
        <p:spPr bwMode="auto">
          <a:xfrm>
            <a:off x="3844584" y="1632911"/>
            <a:ext cx="1029955" cy="111571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3532125" y="13485"/>
            <a:ext cx="5094652" cy="1467632"/>
            <a:chOff x="690749" y="3573432"/>
            <a:chExt cx="5094652" cy="1467632"/>
          </a:xfrm>
        </p:grpSpPr>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0749" y="3573432"/>
              <a:ext cx="840555" cy="1116024"/>
            </a:xfrm>
            <a:prstGeom prst="rect">
              <a:avLst/>
            </a:prstGeom>
          </p:spPr>
        </p:pic>
        <p:sp>
          <p:nvSpPr>
            <p:cNvPr id="9" name="Rectangle 8"/>
            <p:cNvSpPr/>
            <p:nvPr/>
          </p:nvSpPr>
          <p:spPr>
            <a:xfrm>
              <a:off x="1351945" y="4117734"/>
              <a:ext cx="4433456" cy="923330"/>
            </a:xfrm>
            <a:prstGeom prst="rect">
              <a:avLst/>
            </a:prstGeom>
            <a:solidFill>
              <a:schemeClr val="accent1">
                <a:lumMod val="20000"/>
                <a:lumOff val="80000"/>
              </a:schemeClr>
            </a:solidFill>
            <a:ln w="28575">
              <a:solidFill>
                <a:srgbClr val="8F5C37"/>
              </a:solidFill>
              <a:prstDash val="dashDot"/>
            </a:ln>
          </p:spPr>
          <p:txBody>
            <a:bodyPr wrap="square">
              <a:spAutoFit/>
            </a:bodyPr>
            <a:lstStyle/>
            <a:p>
              <a:pPr algn="ctr"/>
              <a:r>
                <a:rPr lang="vi-VN" sz="1800" dirty="0">
                  <a:solidFill>
                    <a:srgbClr val="39447A"/>
                  </a:solidFill>
                  <a:latin typeface="#9Slide03 Arima Madurai Black" panose="020B0604020202020204" charset="0"/>
                  <a:cs typeface="#9Slide03 Arima Madurai Black" panose="020B0604020202020204" charset="0"/>
                </a:rPr>
                <a:t>Những người làm muối từ nước biển sạch có thể sử dụng những cách làm bay hơi nào để thu được muối ăn?</a:t>
              </a:r>
              <a:endParaRPr lang="en-US" sz="1800" dirty="0">
                <a:solidFill>
                  <a:srgbClr val="39447A"/>
                </a:solidFill>
                <a:latin typeface="#9Slide03 Arima Madurai Black" panose="020B0604020202020204" charset="0"/>
                <a:cs typeface="#9Slide03 Arima Madurai Black" panose="020B0604020202020204" charset="0"/>
              </a:endParaRPr>
            </a:p>
          </p:txBody>
        </p:sp>
      </p:grpSp>
    </p:spTree>
    <p:extLst>
      <p:ext uri="{BB962C8B-B14F-4D97-AF65-F5344CB8AC3E}">
        <p14:creationId xmlns:p14="http://schemas.microsoft.com/office/powerpoint/2010/main" val="106059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par>
                                <p:cTn id="15" presetID="16" presetClass="entr" presetSubtype="21"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462353-EBC3-4B00-BFFB-403B00C072A3}"/>
              </a:ext>
            </a:extLst>
          </p:cNvPr>
          <p:cNvSpPr>
            <a:spLocks noGrp="1"/>
          </p:cNvSpPr>
          <p:nvPr>
            <p:ph type="sldNum" sz="quarter" idx="12"/>
          </p:nvPr>
        </p:nvSpPr>
        <p:spPr/>
        <p:txBody>
          <a:bodyPr/>
          <a:lstStyle/>
          <a:p>
            <a:pPr defTabSz="514337">
              <a:buClrTx/>
              <a:defRPr/>
            </a:pPr>
            <a:fld id="{FEFE2EF4-EE17-4A18-8DEA-21C871B11BB9}" type="slidenum">
              <a:rPr lang="en-US" altLang="en-US" kern="1200">
                <a:ea typeface="+mn-ea"/>
              </a:rPr>
              <a:pPr defTabSz="514337">
                <a:buClrTx/>
                <a:defRPr/>
              </a:pPr>
              <a:t>14</a:t>
            </a:fld>
            <a:endParaRPr lang="en-US" altLang="en-US" kern="1200">
              <a:ea typeface="+mn-ea"/>
            </a:endParaRPr>
          </a:p>
        </p:txBody>
      </p:sp>
      <p:sp>
        <p:nvSpPr>
          <p:cNvPr id="3" name="TextBox 2">
            <a:extLst>
              <a:ext uri="{FF2B5EF4-FFF2-40B4-BE49-F238E27FC236}">
                <a16:creationId xmlns:a16="http://schemas.microsoft.com/office/drawing/2014/main" id="{7007FD33-61B0-4B8F-8125-52419A3F41A1}"/>
              </a:ext>
            </a:extLst>
          </p:cNvPr>
          <p:cNvSpPr txBox="1"/>
          <p:nvPr/>
        </p:nvSpPr>
        <p:spPr>
          <a:xfrm>
            <a:off x="1678060" y="691788"/>
            <a:ext cx="5787880" cy="646331"/>
          </a:xfrm>
          <a:prstGeom prst="rect">
            <a:avLst/>
          </a:prstGeom>
          <a:noFill/>
        </p:spPr>
        <p:txBody>
          <a:bodyPr wrap="square" rtlCol="0">
            <a:spAutoFit/>
          </a:bodyPr>
          <a:lstStyle/>
          <a:p>
            <a:pPr algn="ctr" defTabSz="514337">
              <a:buClrTx/>
              <a:defRPr/>
            </a:pPr>
            <a:r>
              <a:rPr lang="en-US" sz="3600" b="1" kern="1200" dirty="0">
                <a:solidFill>
                  <a:srgbClr val="C00000"/>
                </a:solidFill>
                <a:ea typeface="+mn-ea"/>
                <a:cs typeface="Arial" pitchFamily="34" charset="0"/>
              </a:rPr>
              <a:t>I. CÔ CẠN</a:t>
            </a:r>
          </a:p>
        </p:txBody>
      </p:sp>
      <p:sp>
        <p:nvSpPr>
          <p:cNvPr id="10" name="TextBox 9">
            <a:extLst>
              <a:ext uri="{FF2B5EF4-FFF2-40B4-BE49-F238E27FC236}">
                <a16:creationId xmlns:a16="http://schemas.microsoft.com/office/drawing/2014/main" id="{78596382-C883-403C-A4E2-9B8583E74B0E}"/>
              </a:ext>
            </a:extLst>
          </p:cNvPr>
          <p:cNvSpPr txBox="1"/>
          <p:nvPr/>
        </p:nvSpPr>
        <p:spPr>
          <a:xfrm>
            <a:off x="1374998" y="1286277"/>
            <a:ext cx="6700706" cy="3246530"/>
          </a:xfrm>
          <a:prstGeom prst="rect">
            <a:avLst/>
          </a:prstGeom>
          <a:noFill/>
        </p:spPr>
        <p:txBody>
          <a:bodyPr wrap="square">
            <a:spAutoFit/>
          </a:bodyPr>
          <a:lstStyle/>
          <a:p>
            <a:pPr marL="457200" indent="-457200" defTabSz="685800">
              <a:lnSpc>
                <a:spcPct val="150000"/>
              </a:lnSpc>
              <a:buClrTx/>
              <a:buFontTx/>
              <a:buChar char="-"/>
            </a:pPr>
            <a:r>
              <a:rPr lang="en-US" sz="2800" dirty="0" err="1">
                <a:effectLst/>
                <a:latin typeface="Times New Roman" panose="02020603050405020304" pitchFamily="18" charset="0"/>
                <a:ea typeface="Calibri" panose="020F0502020204030204" pitchFamily="34" charset="0"/>
              </a:rPr>
              <a:t>Có</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thể</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tách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chất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rắn</a:t>
            </a:r>
            <a:r>
              <a:rPr lang="en-US" sz="2800" dirty="0">
                <a:effectLst/>
                <a:latin typeface="Times New Roman" panose="02020603050405020304" pitchFamily="18" charset="0"/>
                <a:ea typeface="Calibri" panose="020F0502020204030204" pitchFamily="34" charset="0"/>
              </a:rPr>
              <a:t> tan, </a:t>
            </a:r>
            <a:r>
              <a:rPr lang="en-US" sz="2800" dirty="0" err="1">
                <a:effectLst/>
                <a:latin typeface="Times New Roman" panose="02020603050405020304" pitchFamily="18" charset="0"/>
                <a:ea typeface="Calibri" panose="020F0502020204030204" pitchFamily="34" charset="0"/>
              </a:rPr>
              <a:t>khó</a:t>
            </a:r>
            <a:r>
              <a:rPr lang="en-US" sz="2800" dirty="0">
                <a:effectLst/>
                <a:latin typeface="Times New Roman" panose="02020603050405020304" pitchFamily="18" charset="0"/>
                <a:ea typeface="Calibri" panose="020F0502020204030204" pitchFamily="34" charset="0"/>
              </a:rPr>
              <a:t> bay </a:t>
            </a:r>
            <a:r>
              <a:rPr lang="en-US" sz="2800" dirty="0" err="1">
                <a:effectLst/>
                <a:latin typeface="Times New Roman" panose="02020603050405020304" pitchFamily="18" charset="0"/>
                <a:ea typeface="Calibri" panose="020F0502020204030204" pitchFamily="34" charset="0"/>
              </a:rPr>
              <a:t>hơi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bền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với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nhiệt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độ</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cao</a:t>
            </a:r>
            <a:r>
              <a:rPr lang="en-US" sz="2800" dirty="0">
                <a:effectLst/>
                <a:latin typeface="Times New Roman" panose="02020603050405020304" pitchFamily="18" charset="0"/>
                <a:ea typeface="Calibri" panose="020F0502020204030204" pitchFamily="34" charset="0"/>
              </a:rPr>
              <a:t> ra </a:t>
            </a:r>
            <a:r>
              <a:rPr lang="en-US" sz="2800" dirty="0" err="1">
                <a:effectLst/>
                <a:latin typeface="Times New Roman" panose="02020603050405020304" pitchFamily="18" charset="0"/>
                <a:ea typeface="Calibri" panose="020F0502020204030204" pitchFamily="34" charset="0"/>
              </a:rPr>
              <a:t>khỏi</a:t>
            </a:r>
            <a:r>
              <a:rPr lang="en-US" sz="2800" dirty="0">
                <a:effectLst/>
                <a:latin typeface="Times New Roman" panose="02020603050405020304" pitchFamily="18" charset="0"/>
                <a:ea typeface="Calibri" panose="020F0502020204030204" pitchFamily="34" charset="0"/>
              </a:rPr>
              <a:t> dung </a:t>
            </a:r>
            <a:r>
              <a:rPr lang="en-US" sz="2800" dirty="0" err="1">
                <a:effectLst/>
                <a:latin typeface="Times New Roman" panose="02020603050405020304" pitchFamily="18" charset="0"/>
                <a:ea typeface="Calibri" panose="020F0502020204030204" pitchFamily="34" charset="0"/>
              </a:rPr>
              <a:t>dịch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của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nó</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bằng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cách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cô</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cạn</a:t>
            </a:r>
            <a:r>
              <a:rPr lang="en-US" sz="2800" dirty="0">
                <a:effectLst/>
                <a:latin typeface="Times New Roman" panose="02020603050405020304" pitchFamily="18" charset="0"/>
                <a:ea typeface="Calibri" panose="020F0502020204030204" pitchFamily="34" charset="0"/>
              </a:rPr>
              <a:t>.</a:t>
            </a:r>
          </a:p>
          <a:p>
            <a:pPr marL="457200" indent="-457200" defTabSz="685800">
              <a:lnSpc>
                <a:spcPct val="150000"/>
              </a:lnSpc>
              <a:buClrTx/>
              <a:buFontTx/>
              <a:buChar char="-"/>
            </a:pPr>
            <a:r>
              <a:rPr lang="en-US" sz="2800" kern="1200" dirty="0">
                <a:latin typeface="Times New Roman" panose="02020603050405020304" pitchFamily="18" charset="0"/>
                <a:ea typeface="+mn-ea"/>
                <a:cs typeface="Times New Roman" pitchFamily="18" charset="0"/>
                <a:sym typeface="Wingdings 3"/>
              </a:rPr>
              <a:t>VD: </a:t>
            </a:r>
            <a:r>
              <a:rPr lang="en-US" sz="2800" kern="1200" dirty="0" err="1">
                <a:latin typeface="Times New Roman" panose="02020603050405020304" pitchFamily="18" charset="0"/>
                <a:ea typeface="+mn-ea"/>
                <a:cs typeface="Times New Roman" pitchFamily="18" charset="0"/>
                <a:sym typeface="Wingdings 3"/>
              </a:rPr>
              <a:t>Tách</a:t>
            </a:r>
            <a:r>
              <a:rPr lang="en-US" sz="2800" kern="1200" dirty="0">
                <a:latin typeface="Times New Roman" panose="02020603050405020304" pitchFamily="18" charset="0"/>
                <a:ea typeface="+mn-ea"/>
                <a:cs typeface="Times New Roman" pitchFamily="18" charset="0"/>
                <a:sym typeface="Wingdings 3"/>
              </a:rPr>
              <a:t> </a:t>
            </a:r>
            <a:r>
              <a:rPr lang="en-US" sz="2800" kern="1200" dirty="0" err="1">
                <a:latin typeface="Times New Roman" panose="02020603050405020304" pitchFamily="18" charset="0"/>
                <a:ea typeface="+mn-ea"/>
                <a:cs typeface="Times New Roman" pitchFamily="18" charset="0"/>
                <a:sym typeface="Wingdings 3"/>
              </a:rPr>
              <a:t>muối</a:t>
            </a:r>
            <a:r>
              <a:rPr lang="en-US" sz="2800" kern="1200" dirty="0">
                <a:latin typeface="Times New Roman" panose="02020603050405020304" pitchFamily="18" charset="0"/>
                <a:ea typeface="+mn-ea"/>
                <a:cs typeface="Times New Roman" pitchFamily="18" charset="0"/>
                <a:sym typeface="Wingdings 3"/>
              </a:rPr>
              <a:t> ra </a:t>
            </a:r>
            <a:r>
              <a:rPr lang="en-US" sz="2800" kern="1200" dirty="0" err="1">
                <a:latin typeface="Times New Roman" panose="02020603050405020304" pitchFamily="18" charset="0"/>
                <a:ea typeface="+mn-ea"/>
                <a:cs typeface="Times New Roman" pitchFamily="18" charset="0"/>
                <a:sym typeface="Wingdings 3"/>
              </a:rPr>
              <a:t>khỏi</a:t>
            </a:r>
            <a:r>
              <a:rPr lang="en-US" sz="2800" kern="1200" dirty="0">
                <a:latin typeface="Times New Roman" panose="02020603050405020304" pitchFamily="18" charset="0"/>
                <a:ea typeface="+mn-ea"/>
                <a:cs typeface="Times New Roman" pitchFamily="18" charset="0"/>
                <a:sym typeface="Wingdings 3"/>
              </a:rPr>
              <a:t> dung </a:t>
            </a:r>
            <a:r>
              <a:rPr lang="en-US" sz="2800" kern="1200" dirty="0" err="1">
                <a:latin typeface="Times New Roman" panose="02020603050405020304" pitchFamily="18" charset="0"/>
                <a:ea typeface="+mn-ea"/>
                <a:cs typeface="Times New Roman" pitchFamily="18" charset="0"/>
                <a:sym typeface="Wingdings 3"/>
              </a:rPr>
              <a:t>dịch</a:t>
            </a:r>
            <a:r>
              <a:rPr lang="en-US" sz="2800" kern="1200" dirty="0">
                <a:latin typeface="Times New Roman" panose="02020603050405020304" pitchFamily="18" charset="0"/>
                <a:ea typeface="+mn-ea"/>
                <a:cs typeface="Times New Roman" pitchFamily="18" charset="0"/>
                <a:sym typeface="Wingdings 3"/>
              </a:rPr>
              <a:t> </a:t>
            </a:r>
            <a:r>
              <a:rPr lang="en-US" sz="2800" kern="1200" dirty="0" err="1">
                <a:latin typeface="Times New Roman" panose="02020603050405020304" pitchFamily="18" charset="0"/>
                <a:ea typeface="+mn-ea"/>
                <a:cs typeface="Times New Roman" pitchFamily="18" charset="0"/>
                <a:sym typeface="Wingdings 3"/>
              </a:rPr>
              <a:t>nước</a:t>
            </a:r>
            <a:r>
              <a:rPr lang="en-US" sz="2800" kern="1200" dirty="0">
                <a:latin typeface="Times New Roman" panose="02020603050405020304" pitchFamily="18" charset="0"/>
                <a:ea typeface="+mn-ea"/>
                <a:cs typeface="Times New Roman" pitchFamily="18" charset="0"/>
                <a:sym typeface="Wingdings 3"/>
              </a:rPr>
              <a:t> </a:t>
            </a:r>
            <a:r>
              <a:rPr lang="en-US" sz="2800" kern="1200" dirty="0" err="1">
                <a:latin typeface="Times New Roman" panose="02020603050405020304" pitchFamily="18" charset="0"/>
                <a:ea typeface="+mn-ea"/>
                <a:cs typeface="Times New Roman" pitchFamily="18" charset="0"/>
                <a:sym typeface="Wingdings 3"/>
              </a:rPr>
              <a:t>muối</a:t>
            </a:r>
            <a:endParaRPr lang="en-US" sz="2800" kern="1200" dirty="0">
              <a:latin typeface="Times New Roman" pitchFamily="18" charset="0"/>
              <a:ea typeface="+mn-ea"/>
              <a:cs typeface="Times New Roman" pitchFamily="18" charset="0"/>
              <a:sym typeface="Wingdings 3"/>
            </a:endParaRPr>
          </a:p>
        </p:txBody>
      </p:sp>
    </p:spTree>
    <p:extLst>
      <p:ext uri="{BB962C8B-B14F-4D97-AF65-F5344CB8AC3E}">
        <p14:creationId xmlns:p14="http://schemas.microsoft.com/office/powerpoint/2010/main" val="180369801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1EC60E-2801-4B5B-B014-F5FAD39D2D65}"/>
              </a:ext>
            </a:extLst>
          </p:cNvPr>
          <p:cNvSpPr>
            <a:spLocks noGrp="1"/>
          </p:cNvSpPr>
          <p:nvPr>
            <p:ph type="title"/>
          </p:nvPr>
        </p:nvSpPr>
        <p:spPr>
          <a:xfrm>
            <a:off x="1336086" y="446672"/>
            <a:ext cx="7170410" cy="572700"/>
          </a:xfrm>
        </p:spPr>
        <p:txBody>
          <a:bodyPr/>
          <a:lstStyle/>
          <a:p>
            <a:r>
              <a:rPr lang="en-US" dirty="0" err="1"/>
              <a:t>Quy</a:t>
            </a:r>
            <a:r>
              <a:rPr lang="en-US" dirty="0"/>
              <a:t> </a:t>
            </a:r>
            <a:r>
              <a:rPr lang="en-US" dirty="0" err="1"/>
              <a:t>trình</a:t>
            </a:r>
            <a:r>
              <a:rPr lang="en-US" dirty="0"/>
              <a:t> </a:t>
            </a:r>
            <a:r>
              <a:rPr lang="en-US" dirty="0" err="1"/>
              <a:t>sản</a:t>
            </a:r>
            <a:r>
              <a:rPr lang="en-US" dirty="0"/>
              <a:t> </a:t>
            </a:r>
            <a:r>
              <a:rPr lang="en-US" dirty="0" err="1"/>
              <a:t>xuất</a:t>
            </a:r>
            <a:r>
              <a:rPr lang="en-US" dirty="0"/>
              <a:t> </a:t>
            </a:r>
            <a:r>
              <a:rPr lang="en-US" dirty="0" err="1"/>
              <a:t>đường</a:t>
            </a:r>
            <a:r>
              <a:rPr lang="en-US" dirty="0"/>
              <a:t> </a:t>
            </a:r>
            <a:r>
              <a:rPr lang="en-US" dirty="0" err="1"/>
              <a:t>ăn</a:t>
            </a:r>
            <a:r>
              <a:rPr lang="en-US" dirty="0"/>
              <a:t> </a:t>
            </a:r>
            <a:r>
              <a:rPr lang="en-US" dirty="0" err="1"/>
              <a:t>trong</a:t>
            </a:r>
            <a:r>
              <a:rPr lang="en-US" dirty="0"/>
              <a:t> </a:t>
            </a:r>
            <a:r>
              <a:rPr lang="en-US" dirty="0" err="1"/>
              <a:t>công</a:t>
            </a:r>
            <a:r>
              <a:rPr lang="en-US" dirty="0"/>
              <a:t> </a:t>
            </a:r>
            <a:r>
              <a:rPr lang="en-US" dirty="0" err="1"/>
              <a:t>nghiệp</a:t>
            </a:r>
            <a:endParaRPr lang="en-US" dirty="0"/>
          </a:p>
        </p:txBody>
      </p:sp>
      <p:pic>
        <p:nvPicPr>
          <p:cNvPr id="5" name="Picture 4">
            <a:extLst>
              <a:ext uri="{FF2B5EF4-FFF2-40B4-BE49-F238E27FC236}">
                <a16:creationId xmlns:a16="http://schemas.microsoft.com/office/drawing/2014/main" id="{9C9E5160-18A5-4335-8C96-C7ADE0F2CBF1}"/>
              </a:ext>
            </a:extLst>
          </p:cNvPr>
          <p:cNvPicPr>
            <a:picLocks noChangeAspect="1"/>
          </p:cNvPicPr>
          <p:nvPr/>
        </p:nvPicPr>
        <p:blipFill>
          <a:blip r:embed="rId2"/>
          <a:stretch>
            <a:fillRect/>
          </a:stretch>
        </p:blipFill>
        <p:spPr>
          <a:xfrm>
            <a:off x="0" y="1401856"/>
            <a:ext cx="9144000" cy="2339788"/>
          </a:xfrm>
          <a:prstGeom prst="rect">
            <a:avLst/>
          </a:prstGeom>
        </p:spPr>
      </p:pic>
    </p:spTree>
    <p:extLst>
      <p:ext uri="{BB962C8B-B14F-4D97-AF65-F5344CB8AC3E}">
        <p14:creationId xmlns:p14="http://schemas.microsoft.com/office/powerpoint/2010/main" val="30624500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5723C5-54DC-43E4-8466-105AFA5236B2}"/>
              </a:ext>
            </a:extLst>
          </p:cNvPr>
          <p:cNvPicPr>
            <a:picLocks noChangeAspect="1"/>
          </p:cNvPicPr>
          <p:nvPr/>
        </p:nvPicPr>
        <p:blipFill>
          <a:blip r:embed="rId2"/>
          <a:stretch>
            <a:fillRect/>
          </a:stretch>
        </p:blipFill>
        <p:spPr>
          <a:xfrm>
            <a:off x="4589809" y="1364945"/>
            <a:ext cx="4554191" cy="3381695"/>
          </a:xfrm>
          <a:prstGeom prst="rect">
            <a:avLst/>
          </a:prstGeom>
        </p:spPr>
      </p:pic>
      <p:sp>
        <p:nvSpPr>
          <p:cNvPr id="5" name="Title 1">
            <a:extLst>
              <a:ext uri="{FF2B5EF4-FFF2-40B4-BE49-F238E27FC236}">
                <a16:creationId xmlns:a16="http://schemas.microsoft.com/office/drawing/2014/main" id="{7BFA62EF-8283-407C-BD08-66501162CD69}"/>
              </a:ext>
            </a:extLst>
          </p:cNvPr>
          <p:cNvSpPr txBox="1">
            <a:spLocks/>
          </p:cNvSpPr>
          <p:nvPr/>
        </p:nvSpPr>
        <p:spPr>
          <a:xfrm>
            <a:off x="70401" y="546764"/>
            <a:ext cx="1820474" cy="572700"/>
          </a:xfrm>
          <a:prstGeom prst="rect">
            <a:avLst/>
          </a:prstGeom>
          <a:solidFill>
            <a:schemeClr val="bg1">
              <a:lumMod val="7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800"/>
              <a:buFont typeface="Libre Baskerville"/>
              <a:buNone/>
              <a:defRPr sz="2800" b="1" i="0" u="none" strike="noStrike" cap="none">
                <a:solidFill>
                  <a:schemeClr val="dk2"/>
                </a:solidFill>
                <a:latin typeface="Libre Baskerville"/>
                <a:ea typeface="Libre Baskerville"/>
                <a:cs typeface="Libre Baskerville"/>
                <a:sym typeface="Libre Baskerville"/>
              </a:defRPr>
            </a:lvl1pPr>
            <a:lvl2pPr marR="0" lvl="1" algn="l" rtl="0">
              <a:lnSpc>
                <a:spcPct val="100000"/>
              </a:lnSpc>
              <a:spcBef>
                <a:spcPts val="0"/>
              </a:spcBef>
              <a:spcAft>
                <a:spcPts val="0"/>
              </a:spcAft>
              <a:buClr>
                <a:schemeClr val="dk2"/>
              </a:buClr>
              <a:buSzPts val="2800"/>
              <a:buFont typeface="Libre Baskerville"/>
              <a:buNone/>
              <a:defRPr sz="2800" b="1" i="0" u="none" strike="noStrike" cap="none">
                <a:solidFill>
                  <a:schemeClr val="dk2"/>
                </a:solidFill>
                <a:latin typeface="Libre Baskerville"/>
                <a:ea typeface="Libre Baskerville"/>
                <a:cs typeface="Libre Baskerville"/>
                <a:sym typeface="Libre Baskerville"/>
              </a:defRPr>
            </a:lvl2pPr>
            <a:lvl3pPr marR="0" lvl="2" algn="l" rtl="0">
              <a:lnSpc>
                <a:spcPct val="100000"/>
              </a:lnSpc>
              <a:spcBef>
                <a:spcPts val="0"/>
              </a:spcBef>
              <a:spcAft>
                <a:spcPts val="0"/>
              </a:spcAft>
              <a:buClr>
                <a:schemeClr val="dk2"/>
              </a:buClr>
              <a:buSzPts val="2800"/>
              <a:buFont typeface="Libre Baskerville"/>
              <a:buNone/>
              <a:defRPr sz="2800" b="1" i="0" u="none" strike="noStrike" cap="none">
                <a:solidFill>
                  <a:schemeClr val="dk2"/>
                </a:solidFill>
                <a:latin typeface="Libre Baskerville"/>
                <a:ea typeface="Libre Baskerville"/>
                <a:cs typeface="Libre Baskerville"/>
                <a:sym typeface="Libre Baskerville"/>
              </a:defRPr>
            </a:lvl3pPr>
            <a:lvl4pPr marR="0" lvl="3" algn="l" rtl="0">
              <a:lnSpc>
                <a:spcPct val="100000"/>
              </a:lnSpc>
              <a:spcBef>
                <a:spcPts val="0"/>
              </a:spcBef>
              <a:spcAft>
                <a:spcPts val="0"/>
              </a:spcAft>
              <a:buClr>
                <a:schemeClr val="dk2"/>
              </a:buClr>
              <a:buSzPts val="2800"/>
              <a:buFont typeface="Libre Baskerville"/>
              <a:buNone/>
              <a:defRPr sz="2800" b="1" i="0" u="none" strike="noStrike" cap="none">
                <a:solidFill>
                  <a:schemeClr val="dk2"/>
                </a:solidFill>
                <a:latin typeface="Libre Baskerville"/>
                <a:ea typeface="Libre Baskerville"/>
                <a:cs typeface="Libre Baskerville"/>
                <a:sym typeface="Libre Baskerville"/>
              </a:defRPr>
            </a:lvl4pPr>
            <a:lvl5pPr marR="0" lvl="4" algn="l" rtl="0">
              <a:lnSpc>
                <a:spcPct val="100000"/>
              </a:lnSpc>
              <a:spcBef>
                <a:spcPts val="0"/>
              </a:spcBef>
              <a:spcAft>
                <a:spcPts val="0"/>
              </a:spcAft>
              <a:buClr>
                <a:schemeClr val="dk2"/>
              </a:buClr>
              <a:buSzPts val="2800"/>
              <a:buFont typeface="Libre Baskerville"/>
              <a:buNone/>
              <a:defRPr sz="2800" b="1" i="0" u="none" strike="noStrike" cap="none">
                <a:solidFill>
                  <a:schemeClr val="dk2"/>
                </a:solidFill>
                <a:latin typeface="Libre Baskerville"/>
                <a:ea typeface="Libre Baskerville"/>
                <a:cs typeface="Libre Baskerville"/>
                <a:sym typeface="Libre Baskerville"/>
              </a:defRPr>
            </a:lvl5pPr>
            <a:lvl6pPr marR="0" lvl="5" algn="l" rtl="0">
              <a:lnSpc>
                <a:spcPct val="100000"/>
              </a:lnSpc>
              <a:spcBef>
                <a:spcPts val="0"/>
              </a:spcBef>
              <a:spcAft>
                <a:spcPts val="0"/>
              </a:spcAft>
              <a:buClr>
                <a:schemeClr val="dk2"/>
              </a:buClr>
              <a:buSzPts val="2800"/>
              <a:buFont typeface="Libre Baskerville"/>
              <a:buNone/>
              <a:defRPr sz="2800" b="1" i="0" u="none" strike="noStrike" cap="none">
                <a:solidFill>
                  <a:schemeClr val="dk2"/>
                </a:solidFill>
                <a:latin typeface="Libre Baskerville"/>
                <a:ea typeface="Libre Baskerville"/>
                <a:cs typeface="Libre Baskerville"/>
                <a:sym typeface="Libre Baskerville"/>
              </a:defRPr>
            </a:lvl6pPr>
            <a:lvl7pPr marR="0" lvl="6" algn="l" rtl="0">
              <a:lnSpc>
                <a:spcPct val="100000"/>
              </a:lnSpc>
              <a:spcBef>
                <a:spcPts val="0"/>
              </a:spcBef>
              <a:spcAft>
                <a:spcPts val="0"/>
              </a:spcAft>
              <a:buClr>
                <a:schemeClr val="dk2"/>
              </a:buClr>
              <a:buSzPts val="2800"/>
              <a:buFont typeface="Libre Baskerville"/>
              <a:buNone/>
              <a:defRPr sz="2800" b="1" i="0" u="none" strike="noStrike" cap="none">
                <a:solidFill>
                  <a:schemeClr val="dk2"/>
                </a:solidFill>
                <a:latin typeface="Libre Baskerville"/>
                <a:ea typeface="Libre Baskerville"/>
                <a:cs typeface="Libre Baskerville"/>
                <a:sym typeface="Libre Baskerville"/>
              </a:defRPr>
            </a:lvl7pPr>
            <a:lvl8pPr marR="0" lvl="7" algn="l" rtl="0">
              <a:lnSpc>
                <a:spcPct val="100000"/>
              </a:lnSpc>
              <a:spcBef>
                <a:spcPts val="0"/>
              </a:spcBef>
              <a:spcAft>
                <a:spcPts val="0"/>
              </a:spcAft>
              <a:buClr>
                <a:schemeClr val="dk2"/>
              </a:buClr>
              <a:buSzPts val="2800"/>
              <a:buFont typeface="Libre Baskerville"/>
              <a:buNone/>
              <a:defRPr sz="2800" b="1" i="0" u="none" strike="noStrike" cap="none">
                <a:solidFill>
                  <a:schemeClr val="dk2"/>
                </a:solidFill>
                <a:latin typeface="Libre Baskerville"/>
                <a:ea typeface="Libre Baskerville"/>
                <a:cs typeface="Libre Baskerville"/>
                <a:sym typeface="Libre Baskerville"/>
              </a:defRPr>
            </a:lvl8pPr>
            <a:lvl9pPr marR="0" lvl="8" algn="l" rtl="0">
              <a:lnSpc>
                <a:spcPct val="100000"/>
              </a:lnSpc>
              <a:spcBef>
                <a:spcPts val="0"/>
              </a:spcBef>
              <a:spcAft>
                <a:spcPts val="0"/>
              </a:spcAft>
              <a:buClr>
                <a:schemeClr val="dk2"/>
              </a:buClr>
              <a:buSzPts val="2800"/>
              <a:buFont typeface="Libre Baskerville"/>
              <a:buNone/>
              <a:defRPr sz="2800" b="1" i="0" u="none" strike="noStrike" cap="none">
                <a:solidFill>
                  <a:schemeClr val="dk2"/>
                </a:solidFill>
                <a:latin typeface="Libre Baskerville"/>
                <a:ea typeface="Libre Baskerville"/>
                <a:cs typeface="Libre Baskerville"/>
                <a:sym typeface="Libre Baskerville"/>
              </a:defRPr>
            </a:lvl9pPr>
          </a:lstStyle>
          <a:p>
            <a:r>
              <a:rPr lang="vi-VN" dirty="0"/>
              <a:t>II. LỌC</a:t>
            </a:r>
            <a:endParaRPr lang="en-US" dirty="0"/>
          </a:p>
        </p:txBody>
      </p:sp>
      <p:sp>
        <p:nvSpPr>
          <p:cNvPr id="6" name="Rectangle 5">
            <a:extLst>
              <a:ext uri="{FF2B5EF4-FFF2-40B4-BE49-F238E27FC236}">
                <a16:creationId xmlns:a16="http://schemas.microsoft.com/office/drawing/2014/main" id="{D20F9117-F382-4989-9343-5584D370CC23}"/>
              </a:ext>
            </a:extLst>
          </p:cNvPr>
          <p:cNvSpPr/>
          <p:nvPr/>
        </p:nvSpPr>
        <p:spPr>
          <a:xfrm>
            <a:off x="70401" y="1364945"/>
            <a:ext cx="4417454" cy="3381695"/>
          </a:xfrm>
          <a:prstGeom prst="rect">
            <a:avLst/>
          </a:prstGeom>
          <a:solidFill>
            <a:schemeClr val="accent1">
              <a:lumMod val="20000"/>
              <a:lumOff val="80000"/>
            </a:schemeClr>
          </a:solidFill>
          <a:ln w="19050">
            <a:solidFill>
              <a:srgbClr val="DBB227"/>
            </a:solidFill>
            <a:prstDash val="dashDot"/>
          </a:ln>
        </p:spPr>
        <p:txBody>
          <a:bodyPr wrap="square">
            <a:spAutoFit/>
          </a:bodyPr>
          <a:lstStyle/>
          <a:p>
            <a:pPr algn="just">
              <a:lnSpc>
                <a:spcPct val="150000"/>
              </a:lnSpc>
            </a:pPr>
            <a:r>
              <a:rPr lang="vi-VN" sz="1800" b="1" dirty="0">
                <a:latin typeface="#9Slide03 Arima Madurai" panose="020B0604020202020204" charset="0"/>
                <a:ea typeface="Calibri" panose="020F0502020204030204" pitchFamily="34" charset="0"/>
                <a:cs typeface="#9Slide03 Arima Madurai" panose="020B0604020202020204" charset="0"/>
              </a:rPr>
              <a:t>Bước 1: </a:t>
            </a:r>
            <a:r>
              <a:rPr lang="en-US" sz="1800" dirty="0" err="1">
                <a:latin typeface="#9Slide03 Arima Madurai" panose="020B0604020202020204" charset="0"/>
                <a:ea typeface="Calibri" panose="020F0502020204030204" pitchFamily="34" charset="0"/>
                <a:cs typeface="#9Slide03 Arima Madurai" panose="020B0604020202020204" charset="0"/>
              </a:rPr>
              <a:t>Gấp</a:t>
            </a:r>
            <a:r>
              <a:rPr lang="en-US" sz="1800" dirty="0">
                <a:latin typeface="#9Slide03 Arima Madurai" panose="020B0604020202020204" charset="0"/>
                <a:ea typeface="Calibri" panose="020F0502020204030204" pitchFamily="34" charset="0"/>
                <a:cs typeface="#9Slide03 Arima Madurai" panose="020B0604020202020204" charset="0"/>
              </a:rPr>
              <a:t> </a:t>
            </a:r>
            <a:r>
              <a:rPr lang="en-US" sz="1800" dirty="0" err="1">
                <a:latin typeface="#9Slide03 Arima Madurai" panose="020B0604020202020204" charset="0"/>
                <a:ea typeface="Calibri" panose="020F0502020204030204" pitchFamily="34" charset="0"/>
                <a:cs typeface="#9Slide03 Arima Madurai" panose="020B0604020202020204" charset="0"/>
              </a:rPr>
              <a:t>giấy</a:t>
            </a:r>
            <a:r>
              <a:rPr lang="en-US" sz="1800" dirty="0">
                <a:latin typeface="#9Slide03 Arima Madurai" panose="020B0604020202020204" charset="0"/>
                <a:ea typeface="Calibri" panose="020F0502020204030204" pitchFamily="34" charset="0"/>
                <a:cs typeface="#9Slide03 Arima Madurai" panose="020B0604020202020204" charset="0"/>
              </a:rPr>
              <a:t> </a:t>
            </a:r>
            <a:r>
              <a:rPr lang="en-US" sz="1800" dirty="0" err="1">
                <a:latin typeface="#9Slide03 Arima Madurai" panose="020B0604020202020204" charset="0"/>
                <a:ea typeface="Calibri" panose="020F0502020204030204" pitchFamily="34" charset="0"/>
                <a:cs typeface="#9Slide03 Arima Madurai" panose="020B0604020202020204" charset="0"/>
              </a:rPr>
              <a:t>lọc</a:t>
            </a:r>
            <a:r>
              <a:rPr lang="en-US" sz="1800" dirty="0">
                <a:latin typeface="#9Slide03 Arima Madurai" panose="020B0604020202020204" charset="0"/>
                <a:ea typeface="Calibri" panose="020F0502020204030204" pitchFamily="34" charset="0"/>
                <a:cs typeface="#9Slide03 Arima Madurai" panose="020B0604020202020204" charset="0"/>
              </a:rPr>
              <a:t> </a:t>
            </a:r>
            <a:r>
              <a:rPr lang="en-US" sz="1800" dirty="0" err="1">
                <a:latin typeface="#9Slide03 Arima Madurai" panose="020B0604020202020204" charset="0"/>
                <a:ea typeface="Calibri" panose="020F0502020204030204" pitchFamily="34" charset="0"/>
                <a:cs typeface="#9Slide03 Arima Madurai" panose="020B0604020202020204" charset="0"/>
              </a:rPr>
              <a:t>và</a:t>
            </a:r>
            <a:r>
              <a:rPr lang="en-US" sz="1800" dirty="0">
                <a:latin typeface="#9Slide03 Arima Madurai" panose="020B0604020202020204" charset="0"/>
                <a:ea typeface="Calibri" panose="020F0502020204030204" pitchFamily="34" charset="0"/>
                <a:cs typeface="#9Slide03 Arima Madurai" panose="020B0604020202020204" charset="0"/>
              </a:rPr>
              <a:t> </a:t>
            </a:r>
            <a:r>
              <a:rPr lang="en-US" sz="1800" dirty="0" err="1">
                <a:latin typeface="#9Slide03 Arima Madurai" panose="020B0604020202020204" charset="0"/>
                <a:ea typeface="Calibri" panose="020F0502020204030204" pitchFamily="34" charset="0"/>
                <a:cs typeface="#9Slide03 Arima Madurai" panose="020B0604020202020204" charset="0"/>
              </a:rPr>
              <a:t>đặt</a:t>
            </a:r>
            <a:r>
              <a:rPr lang="en-US" sz="1800" dirty="0">
                <a:latin typeface="#9Slide03 Arima Madurai" panose="020B0604020202020204" charset="0"/>
                <a:ea typeface="Calibri" panose="020F0502020204030204" pitchFamily="34" charset="0"/>
                <a:cs typeface="#9Slide03 Arima Madurai" panose="020B0604020202020204" charset="0"/>
              </a:rPr>
              <a:t> </a:t>
            </a:r>
            <a:r>
              <a:rPr lang="en-US" sz="1800" dirty="0" err="1">
                <a:latin typeface="#9Slide03 Arima Madurai" panose="020B0604020202020204" charset="0"/>
                <a:ea typeface="Calibri" panose="020F0502020204030204" pitchFamily="34" charset="0"/>
                <a:cs typeface="#9Slide03 Arima Madurai" panose="020B0604020202020204" charset="0"/>
              </a:rPr>
              <a:t>vào</a:t>
            </a:r>
            <a:r>
              <a:rPr lang="en-US" sz="1800" dirty="0">
                <a:latin typeface="#9Slide03 Arima Madurai" panose="020B0604020202020204" charset="0"/>
                <a:ea typeface="Calibri" panose="020F0502020204030204" pitchFamily="34" charset="0"/>
                <a:cs typeface="#9Slide03 Arima Madurai" panose="020B0604020202020204" charset="0"/>
              </a:rPr>
              <a:t> </a:t>
            </a:r>
            <a:r>
              <a:rPr lang="en-US" sz="1800" dirty="0" err="1">
                <a:latin typeface="#9Slide03 Arima Madurai" panose="020B0604020202020204" charset="0"/>
                <a:ea typeface="Calibri" panose="020F0502020204030204" pitchFamily="34" charset="0"/>
                <a:cs typeface="#9Slide03 Arima Madurai" panose="020B0604020202020204" charset="0"/>
              </a:rPr>
              <a:t>phễu</a:t>
            </a:r>
            <a:r>
              <a:rPr lang="en-US" sz="1800" dirty="0">
                <a:latin typeface="#9Slide03 Arima Madurai" panose="020B0604020202020204" charset="0"/>
                <a:ea typeface="Calibri" panose="020F0502020204030204" pitchFamily="34" charset="0"/>
                <a:cs typeface="#9Slide03 Arima Madurai" panose="020B0604020202020204" charset="0"/>
              </a:rPr>
              <a:t> </a:t>
            </a:r>
            <a:r>
              <a:rPr lang="en-US" sz="1800" dirty="0" err="1">
                <a:latin typeface="#9Slide03 Arima Madurai" panose="020B0604020202020204" charset="0"/>
                <a:ea typeface="Calibri" panose="020F0502020204030204" pitchFamily="34" charset="0"/>
                <a:cs typeface="#9Slide03 Arima Madurai" panose="020B0604020202020204" charset="0"/>
              </a:rPr>
              <a:t>lọc</a:t>
            </a:r>
            <a:endParaRPr lang="vi-VN" sz="1800" dirty="0">
              <a:latin typeface="#9Slide03 Arima Madurai" panose="020B0604020202020204" charset="0"/>
              <a:ea typeface="Calibri" panose="020F0502020204030204" pitchFamily="34" charset="0"/>
              <a:cs typeface="#9Slide03 Arima Madurai" panose="020B0604020202020204" charset="0"/>
            </a:endParaRPr>
          </a:p>
          <a:p>
            <a:pPr algn="just">
              <a:lnSpc>
                <a:spcPct val="150000"/>
              </a:lnSpc>
            </a:pPr>
            <a:r>
              <a:rPr lang="vi-VN" sz="1800" b="1" dirty="0">
                <a:latin typeface="#9Slide03 Arima Madurai" panose="020B0604020202020204" charset="0"/>
                <a:ea typeface="Calibri" panose="020F0502020204030204" pitchFamily="34" charset="0"/>
                <a:cs typeface="#9Slide03 Arima Madurai" panose="020B0604020202020204" charset="0"/>
              </a:rPr>
              <a:t>Bước 2:</a:t>
            </a:r>
            <a:r>
              <a:rPr lang="vi-VN" sz="1800" dirty="0">
                <a:latin typeface="#9Slide03 Arima Madurai" panose="020B0604020202020204" charset="0"/>
                <a:ea typeface="Calibri" panose="020F0502020204030204" pitchFamily="34" charset="0"/>
                <a:cs typeface="#9Slide03 Arima Madurai" panose="020B0604020202020204" charset="0"/>
              </a:rPr>
              <a:t> </a:t>
            </a:r>
            <a:r>
              <a:rPr lang="en-US" sz="1800" dirty="0" err="1">
                <a:latin typeface="#9Slide03 Arima Madurai" panose="020B0604020202020204" charset="0"/>
                <a:ea typeface="Calibri" panose="020F0502020204030204" pitchFamily="34" charset="0"/>
                <a:cs typeface="#9Slide03 Arima Madurai" panose="020B0604020202020204" charset="0"/>
              </a:rPr>
              <a:t>Đặt</a:t>
            </a:r>
            <a:r>
              <a:rPr lang="en-US" sz="1800" dirty="0">
                <a:latin typeface="#9Slide03 Arima Madurai" panose="020B0604020202020204" charset="0"/>
                <a:ea typeface="Calibri" panose="020F0502020204030204" pitchFamily="34" charset="0"/>
                <a:cs typeface="#9Slide03 Arima Madurai" panose="020B0604020202020204" charset="0"/>
              </a:rPr>
              <a:t> </a:t>
            </a:r>
            <a:r>
              <a:rPr lang="en-US" sz="1800" dirty="0" err="1">
                <a:latin typeface="#9Slide03 Arima Madurai" panose="020B0604020202020204" charset="0"/>
                <a:ea typeface="Calibri" panose="020F0502020204030204" pitchFamily="34" charset="0"/>
                <a:cs typeface="#9Slide03 Arima Madurai" panose="020B0604020202020204" charset="0"/>
              </a:rPr>
              <a:t>phễu</a:t>
            </a:r>
            <a:r>
              <a:rPr lang="en-US" sz="1800" dirty="0">
                <a:latin typeface="#9Slide03 Arima Madurai" panose="020B0604020202020204" charset="0"/>
                <a:ea typeface="Calibri" panose="020F0502020204030204" pitchFamily="34" charset="0"/>
                <a:cs typeface="#9Slide03 Arima Madurai" panose="020B0604020202020204" charset="0"/>
              </a:rPr>
              <a:t> </a:t>
            </a:r>
            <a:r>
              <a:rPr lang="en-US" sz="1800" dirty="0" err="1">
                <a:latin typeface="#9Slide03 Arima Madurai" panose="020B0604020202020204" charset="0"/>
                <a:ea typeface="Calibri" panose="020F0502020204030204" pitchFamily="34" charset="0"/>
                <a:cs typeface="#9Slide03 Arima Madurai" panose="020B0604020202020204" charset="0"/>
              </a:rPr>
              <a:t>lọc</a:t>
            </a:r>
            <a:r>
              <a:rPr lang="en-US" sz="1800" dirty="0">
                <a:latin typeface="#9Slide03 Arima Madurai" panose="020B0604020202020204" charset="0"/>
                <a:ea typeface="Calibri" panose="020F0502020204030204" pitchFamily="34" charset="0"/>
                <a:cs typeface="#9Slide03 Arima Madurai" panose="020B0604020202020204" charset="0"/>
              </a:rPr>
              <a:t> </a:t>
            </a:r>
            <a:r>
              <a:rPr lang="en-US" sz="1800" dirty="0" err="1">
                <a:latin typeface="#9Slide03 Arima Madurai" panose="020B0604020202020204" charset="0"/>
                <a:ea typeface="Calibri" panose="020F0502020204030204" pitchFamily="34" charset="0"/>
                <a:cs typeface="#9Slide03 Arima Madurai" panose="020B0604020202020204" charset="0"/>
              </a:rPr>
              <a:t>lên</a:t>
            </a:r>
            <a:r>
              <a:rPr lang="en-US" sz="1800" dirty="0">
                <a:latin typeface="#9Slide03 Arima Madurai" panose="020B0604020202020204" charset="0"/>
                <a:ea typeface="Calibri" panose="020F0502020204030204" pitchFamily="34" charset="0"/>
                <a:cs typeface="#9Slide03 Arima Madurai" panose="020B0604020202020204" charset="0"/>
              </a:rPr>
              <a:t> </a:t>
            </a:r>
            <a:r>
              <a:rPr lang="en-US" sz="1800" dirty="0" err="1">
                <a:latin typeface="#9Slide03 Arima Madurai" panose="020B0604020202020204" charset="0"/>
                <a:ea typeface="Calibri" panose="020F0502020204030204" pitchFamily="34" charset="0"/>
                <a:cs typeface="#9Slide03 Arima Madurai" panose="020B0604020202020204" charset="0"/>
              </a:rPr>
              <a:t>bình</a:t>
            </a:r>
            <a:r>
              <a:rPr lang="en-US" sz="1800" dirty="0">
                <a:latin typeface="#9Slide03 Arima Madurai" panose="020B0604020202020204" charset="0"/>
                <a:ea typeface="Calibri" panose="020F0502020204030204" pitchFamily="34" charset="0"/>
                <a:cs typeface="#9Slide03 Arima Madurai" panose="020B0604020202020204" charset="0"/>
              </a:rPr>
              <a:t> tam </a:t>
            </a:r>
            <a:r>
              <a:rPr lang="en-US" sz="1800" dirty="0" err="1">
                <a:latin typeface="#9Slide03 Arima Madurai" panose="020B0604020202020204" charset="0"/>
                <a:ea typeface="Calibri" panose="020F0502020204030204" pitchFamily="34" charset="0"/>
                <a:cs typeface="#9Slide03 Arima Madurai" panose="020B0604020202020204" charset="0"/>
              </a:rPr>
              <a:t>giác</a:t>
            </a:r>
            <a:r>
              <a:rPr lang="en-US" sz="1800" dirty="0">
                <a:latin typeface="#9Slide03 Arima Madurai" panose="020B0604020202020204" charset="0"/>
                <a:ea typeface="Calibri" panose="020F0502020204030204" pitchFamily="34" charset="0"/>
                <a:cs typeface="#9Slide03 Arima Madurai" panose="020B0604020202020204" charset="0"/>
              </a:rPr>
              <a:t>, </a:t>
            </a:r>
            <a:r>
              <a:rPr lang="en-US" sz="1800" dirty="0" err="1">
                <a:latin typeface="#9Slide03 Arima Madurai" panose="020B0604020202020204" charset="0"/>
                <a:ea typeface="Calibri" panose="020F0502020204030204" pitchFamily="34" charset="0"/>
                <a:cs typeface="#9Slide03 Arima Madurai" panose="020B0604020202020204" charset="0"/>
              </a:rPr>
              <a:t>làm</a:t>
            </a:r>
            <a:r>
              <a:rPr lang="en-US" sz="1800" dirty="0">
                <a:latin typeface="#9Slide03 Arima Madurai" panose="020B0604020202020204" charset="0"/>
                <a:ea typeface="Calibri" panose="020F0502020204030204" pitchFamily="34" charset="0"/>
                <a:cs typeface="#9Slide03 Arima Madurai" panose="020B0604020202020204" charset="0"/>
              </a:rPr>
              <a:t> </a:t>
            </a:r>
            <a:r>
              <a:rPr lang="en-US" sz="1800" dirty="0" err="1">
                <a:latin typeface="#9Slide03 Arima Madurai" panose="020B0604020202020204" charset="0"/>
                <a:ea typeface="Calibri" panose="020F0502020204030204" pitchFamily="34" charset="0"/>
                <a:cs typeface="#9Slide03 Arima Madurai" panose="020B0604020202020204" charset="0"/>
              </a:rPr>
              <a:t>ướt</a:t>
            </a:r>
            <a:r>
              <a:rPr lang="en-US" sz="1800" dirty="0">
                <a:latin typeface="#9Slide03 Arima Madurai" panose="020B0604020202020204" charset="0"/>
                <a:ea typeface="Calibri" panose="020F0502020204030204" pitchFamily="34" charset="0"/>
                <a:cs typeface="#9Slide03 Arima Madurai" panose="020B0604020202020204" charset="0"/>
              </a:rPr>
              <a:t> </a:t>
            </a:r>
            <a:r>
              <a:rPr lang="en-US" sz="1800" dirty="0" err="1">
                <a:latin typeface="#9Slide03 Arima Madurai" panose="020B0604020202020204" charset="0"/>
                <a:ea typeface="Calibri" panose="020F0502020204030204" pitchFamily="34" charset="0"/>
                <a:cs typeface="#9Slide03 Arima Madurai" panose="020B0604020202020204" charset="0"/>
              </a:rPr>
              <a:t>giấy</a:t>
            </a:r>
            <a:r>
              <a:rPr lang="en-US" sz="1800" dirty="0">
                <a:latin typeface="#9Slide03 Arima Madurai" panose="020B0604020202020204" charset="0"/>
                <a:ea typeface="Calibri" panose="020F0502020204030204" pitchFamily="34" charset="0"/>
                <a:cs typeface="#9Slide03 Arima Madurai" panose="020B0604020202020204" charset="0"/>
              </a:rPr>
              <a:t> </a:t>
            </a:r>
            <a:r>
              <a:rPr lang="en-US" sz="1800" dirty="0" err="1">
                <a:latin typeface="#9Slide03 Arima Madurai" panose="020B0604020202020204" charset="0"/>
                <a:ea typeface="Calibri" panose="020F0502020204030204" pitchFamily="34" charset="0"/>
                <a:cs typeface="#9Slide03 Arima Madurai" panose="020B0604020202020204" charset="0"/>
              </a:rPr>
              <a:t>lọc</a:t>
            </a:r>
            <a:r>
              <a:rPr lang="en-US" sz="1800" dirty="0">
                <a:latin typeface="#9Slide03 Arima Madurai" panose="020B0604020202020204" charset="0"/>
                <a:ea typeface="Calibri" panose="020F0502020204030204" pitchFamily="34" charset="0"/>
                <a:cs typeface="#9Slide03 Arima Madurai" panose="020B0604020202020204" charset="0"/>
              </a:rPr>
              <a:t> </a:t>
            </a:r>
            <a:r>
              <a:rPr lang="en-US" sz="1800" dirty="0" err="1">
                <a:latin typeface="#9Slide03 Arima Madurai" panose="020B0604020202020204" charset="0"/>
                <a:ea typeface="Calibri" panose="020F0502020204030204" pitchFamily="34" charset="0"/>
                <a:cs typeface="#9Slide03 Arima Madurai" panose="020B0604020202020204" charset="0"/>
              </a:rPr>
              <a:t>bằng</a:t>
            </a:r>
            <a:r>
              <a:rPr lang="en-US" sz="1800" dirty="0">
                <a:latin typeface="#9Slide03 Arima Madurai" panose="020B0604020202020204" charset="0"/>
                <a:ea typeface="Calibri" panose="020F0502020204030204" pitchFamily="34" charset="0"/>
                <a:cs typeface="#9Slide03 Arima Madurai" panose="020B0604020202020204" charset="0"/>
              </a:rPr>
              <a:t> </a:t>
            </a:r>
            <a:r>
              <a:rPr lang="en-US" sz="1800" dirty="0" err="1">
                <a:latin typeface="#9Slide03 Arima Madurai" panose="020B0604020202020204" charset="0"/>
                <a:ea typeface="Calibri" panose="020F0502020204030204" pitchFamily="34" charset="0"/>
                <a:cs typeface="#9Slide03 Arima Madurai" panose="020B0604020202020204" charset="0"/>
              </a:rPr>
              <a:t>nước</a:t>
            </a:r>
            <a:r>
              <a:rPr lang="en-US" sz="1800" dirty="0">
                <a:latin typeface="#9Slide03 Arima Madurai" panose="020B0604020202020204" charset="0"/>
                <a:ea typeface="Calibri" panose="020F0502020204030204" pitchFamily="34" charset="0"/>
                <a:cs typeface="#9Slide03 Arima Madurai" panose="020B0604020202020204" charset="0"/>
              </a:rPr>
              <a:t>.</a:t>
            </a:r>
          </a:p>
          <a:p>
            <a:pPr algn="just">
              <a:lnSpc>
                <a:spcPct val="150000"/>
              </a:lnSpc>
            </a:pPr>
            <a:r>
              <a:rPr lang="vi-VN" sz="1800" b="1" dirty="0">
                <a:latin typeface="#9Slide03 Arima Madurai" panose="020B0604020202020204" charset="0"/>
                <a:ea typeface="Calibri" panose="020F0502020204030204" pitchFamily="34" charset="0"/>
                <a:cs typeface="#9Slide03 Arima Madurai" panose="020B0604020202020204" charset="0"/>
              </a:rPr>
              <a:t>Bước 3:</a:t>
            </a:r>
            <a:r>
              <a:rPr lang="vi-VN" sz="1800" dirty="0">
                <a:latin typeface="#9Slide03 Arima Madurai" panose="020B0604020202020204" charset="0"/>
                <a:ea typeface="Calibri" panose="020F0502020204030204" pitchFamily="34" charset="0"/>
                <a:cs typeface="#9Slide03 Arima Madurai" panose="020B0604020202020204" charset="0"/>
              </a:rPr>
              <a:t> </a:t>
            </a:r>
            <a:r>
              <a:rPr lang="en-US" sz="1800" dirty="0" err="1">
                <a:latin typeface="#9Slide03 Arima Madurai" panose="020B0604020202020204" charset="0"/>
                <a:ea typeface="Calibri" panose="020F0502020204030204" pitchFamily="34" charset="0"/>
                <a:cs typeface="#9Slide03 Arima Madurai" panose="020B0604020202020204" charset="0"/>
              </a:rPr>
              <a:t>Để</a:t>
            </a:r>
            <a:r>
              <a:rPr lang="en-US" sz="1800" dirty="0">
                <a:latin typeface="#9Slide03 Arima Madurai" panose="020B0604020202020204" charset="0"/>
                <a:ea typeface="Calibri" panose="020F0502020204030204" pitchFamily="34" charset="0"/>
                <a:cs typeface="#9Slide03 Arima Madurai" panose="020B0604020202020204" charset="0"/>
              </a:rPr>
              <a:t> </a:t>
            </a:r>
            <a:r>
              <a:rPr lang="en-US" sz="1800" dirty="0" err="1">
                <a:latin typeface="#9Slide03 Arima Madurai" panose="020B0604020202020204" charset="0"/>
                <a:ea typeface="Calibri" panose="020F0502020204030204" pitchFamily="34" charset="0"/>
                <a:cs typeface="#9Slide03 Arima Madurai" panose="020B0604020202020204" charset="0"/>
              </a:rPr>
              <a:t>cát</a:t>
            </a:r>
            <a:r>
              <a:rPr lang="en-US" sz="1800" dirty="0">
                <a:latin typeface="#9Slide03 Arima Madurai" panose="020B0604020202020204" charset="0"/>
                <a:ea typeface="Calibri" panose="020F0502020204030204" pitchFamily="34" charset="0"/>
                <a:cs typeface="#9Slide03 Arima Madurai" panose="020B0604020202020204" charset="0"/>
              </a:rPr>
              <a:t> </a:t>
            </a:r>
            <a:r>
              <a:rPr lang="en-US" sz="1800" dirty="0" err="1">
                <a:latin typeface="#9Slide03 Arima Madurai" panose="020B0604020202020204" charset="0"/>
                <a:ea typeface="Calibri" panose="020F0502020204030204" pitchFamily="34" charset="0"/>
                <a:cs typeface="#9Slide03 Arima Madurai" panose="020B0604020202020204" charset="0"/>
              </a:rPr>
              <a:t>trong</a:t>
            </a:r>
            <a:r>
              <a:rPr lang="en-US" sz="1800" dirty="0">
                <a:latin typeface="#9Slide03 Arima Madurai" panose="020B0604020202020204" charset="0"/>
                <a:ea typeface="Calibri" panose="020F0502020204030204" pitchFamily="34" charset="0"/>
                <a:cs typeface="#9Slide03 Arima Madurai" panose="020B0604020202020204" charset="0"/>
              </a:rPr>
              <a:t> </a:t>
            </a:r>
            <a:r>
              <a:rPr lang="en-US" sz="1800" dirty="0" err="1">
                <a:latin typeface="#9Slide03 Arima Madurai" panose="020B0604020202020204" charset="0"/>
                <a:ea typeface="Calibri" panose="020F0502020204030204" pitchFamily="34" charset="0"/>
                <a:cs typeface="#9Slide03 Arima Madurai" panose="020B0604020202020204" charset="0"/>
              </a:rPr>
              <a:t>hỗn</a:t>
            </a:r>
            <a:r>
              <a:rPr lang="en-US" sz="1800" dirty="0">
                <a:latin typeface="#9Slide03 Arima Madurai" panose="020B0604020202020204" charset="0"/>
                <a:ea typeface="Calibri" panose="020F0502020204030204" pitchFamily="34" charset="0"/>
                <a:cs typeface="#9Slide03 Arima Madurai" panose="020B0604020202020204" charset="0"/>
              </a:rPr>
              <a:t> </a:t>
            </a:r>
            <a:r>
              <a:rPr lang="en-US" sz="1800" dirty="0" err="1">
                <a:latin typeface="#9Slide03 Arima Madurai" panose="020B0604020202020204" charset="0"/>
                <a:ea typeface="Calibri" panose="020F0502020204030204" pitchFamily="34" charset="0"/>
                <a:cs typeface="#9Slide03 Arima Madurai" panose="020B0604020202020204" charset="0"/>
              </a:rPr>
              <a:t>hợp</a:t>
            </a:r>
            <a:r>
              <a:rPr lang="en-US" sz="1800" dirty="0">
                <a:latin typeface="#9Slide03 Arima Madurai" panose="020B0604020202020204" charset="0"/>
                <a:ea typeface="Calibri" panose="020F0502020204030204" pitchFamily="34" charset="0"/>
                <a:cs typeface="#9Slide03 Arima Madurai" panose="020B0604020202020204" charset="0"/>
              </a:rPr>
              <a:t> </a:t>
            </a:r>
            <a:r>
              <a:rPr lang="en-US" sz="1800" dirty="0" err="1">
                <a:latin typeface="#9Slide03 Arima Madurai" panose="020B0604020202020204" charset="0"/>
                <a:ea typeface="Calibri" panose="020F0502020204030204" pitchFamily="34" charset="0"/>
                <a:cs typeface="#9Slide03 Arima Madurai" panose="020B0604020202020204" charset="0"/>
              </a:rPr>
              <a:t>lắng</a:t>
            </a:r>
            <a:r>
              <a:rPr lang="en-US" sz="1800" dirty="0">
                <a:latin typeface="#9Slide03 Arima Madurai" panose="020B0604020202020204" charset="0"/>
                <a:ea typeface="Calibri" panose="020F0502020204030204" pitchFamily="34" charset="0"/>
                <a:cs typeface="#9Slide03 Arima Madurai" panose="020B0604020202020204" charset="0"/>
              </a:rPr>
              <a:t> </a:t>
            </a:r>
            <a:r>
              <a:rPr lang="en-US" sz="1800" dirty="0" err="1">
                <a:latin typeface="#9Slide03 Arima Madurai" panose="020B0604020202020204" charset="0"/>
                <a:ea typeface="Calibri" panose="020F0502020204030204" pitchFamily="34" charset="0"/>
                <a:cs typeface="#9Slide03 Arima Madurai" panose="020B0604020202020204" charset="0"/>
              </a:rPr>
              <a:t>xuống</a:t>
            </a:r>
            <a:r>
              <a:rPr lang="en-US" sz="1800" dirty="0">
                <a:latin typeface="#9Slide03 Arima Madurai" panose="020B0604020202020204" charset="0"/>
                <a:ea typeface="Calibri" panose="020F0502020204030204" pitchFamily="34" charset="0"/>
                <a:cs typeface="#9Slide03 Arima Madurai" panose="020B0604020202020204" charset="0"/>
              </a:rPr>
              <a:t> </a:t>
            </a:r>
          </a:p>
          <a:p>
            <a:pPr algn="just">
              <a:lnSpc>
                <a:spcPct val="150000"/>
              </a:lnSpc>
            </a:pPr>
            <a:r>
              <a:rPr lang="vi-VN" sz="1800" b="1" dirty="0">
                <a:latin typeface="#9Slide03 Arima Madurai" panose="020B0604020202020204" charset="0"/>
                <a:ea typeface="Calibri" panose="020F0502020204030204" pitchFamily="34" charset="0"/>
                <a:cs typeface="#9Slide03 Arima Madurai" panose="020B0604020202020204" charset="0"/>
              </a:rPr>
              <a:t>Bước 4: </a:t>
            </a:r>
            <a:r>
              <a:rPr lang="en-US" sz="1800" dirty="0" err="1">
                <a:latin typeface="#9Slide03 Arima Madurai" panose="020B0604020202020204" charset="0"/>
                <a:ea typeface="Calibri" panose="020F0502020204030204" pitchFamily="34" charset="0"/>
                <a:cs typeface="#9Slide03 Arima Madurai" panose="020B0604020202020204" charset="0"/>
              </a:rPr>
              <a:t>Rót</a:t>
            </a:r>
            <a:r>
              <a:rPr lang="en-US" sz="1800" dirty="0">
                <a:latin typeface="#9Slide03 Arima Madurai" panose="020B0604020202020204" charset="0"/>
                <a:ea typeface="Calibri" panose="020F0502020204030204" pitchFamily="34" charset="0"/>
                <a:cs typeface="#9Slide03 Arima Madurai" panose="020B0604020202020204" charset="0"/>
              </a:rPr>
              <a:t> </a:t>
            </a:r>
            <a:r>
              <a:rPr lang="en-US" sz="1800" dirty="0" err="1">
                <a:latin typeface="#9Slide03 Arima Madurai" panose="020B0604020202020204" charset="0"/>
                <a:ea typeface="Calibri" panose="020F0502020204030204" pitchFamily="34" charset="0"/>
                <a:cs typeface="#9Slide03 Arima Madurai" panose="020B0604020202020204" charset="0"/>
              </a:rPr>
              <a:t>từ</a:t>
            </a:r>
            <a:r>
              <a:rPr lang="en-US" sz="1800" dirty="0">
                <a:latin typeface="#9Slide03 Arima Madurai" panose="020B0604020202020204" charset="0"/>
                <a:ea typeface="Calibri" panose="020F0502020204030204" pitchFamily="34" charset="0"/>
                <a:cs typeface="#9Slide03 Arima Madurai" panose="020B0604020202020204" charset="0"/>
              </a:rPr>
              <a:t> </a:t>
            </a:r>
            <a:r>
              <a:rPr lang="en-US" sz="1800" dirty="0" err="1">
                <a:latin typeface="#9Slide03 Arima Madurai" panose="020B0604020202020204" charset="0"/>
                <a:ea typeface="Calibri" panose="020F0502020204030204" pitchFamily="34" charset="0"/>
                <a:cs typeface="#9Slide03 Arima Madurai" panose="020B0604020202020204" charset="0"/>
              </a:rPr>
              <a:t>từ</a:t>
            </a:r>
            <a:r>
              <a:rPr lang="en-US" sz="1800" dirty="0">
                <a:latin typeface="#9Slide03 Arima Madurai" panose="020B0604020202020204" charset="0"/>
                <a:ea typeface="Calibri" panose="020F0502020204030204" pitchFamily="34" charset="0"/>
                <a:cs typeface="#9Slide03 Arima Madurai" panose="020B0604020202020204" charset="0"/>
              </a:rPr>
              <a:t> </a:t>
            </a:r>
            <a:r>
              <a:rPr lang="en-US" sz="1800" dirty="0" err="1">
                <a:latin typeface="#9Slide03 Arima Madurai" panose="020B0604020202020204" charset="0"/>
                <a:ea typeface="Calibri" panose="020F0502020204030204" pitchFamily="34" charset="0"/>
                <a:cs typeface="#9Slide03 Arima Madurai" panose="020B0604020202020204" charset="0"/>
              </a:rPr>
              <a:t>hỗn</a:t>
            </a:r>
            <a:r>
              <a:rPr lang="en-US" sz="1800" dirty="0">
                <a:latin typeface="#9Slide03 Arima Madurai" panose="020B0604020202020204" charset="0"/>
                <a:ea typeface="Calibri" panose="020F0502020204030204" pitchFamily="34" charset="0"/>
                <a:cs typeface="#9Slide03 Arima Madurai" panose="020B0604020202020204" charset="0"/>
              </a:rPr>
              <a:t> </a:t>
            </a:r>
            <a:r>
              <a:rPr lang="en-US" sz="1800" dirty="0" err="1">
                <a:latin typeface="#9Slide03 Arima Madurai" panose="020B0604020202020204" charset="0"/>
                <a:ea typeface="Calibri" panose="020F0502020204030204" pitchFamily="34" charset="0"/>
                <a:cs typeface="#9Slide03 Arima Madurai" panose="020B0604020202020204" charset="0"/>
              </a:rPr>
              <a:t>hợp</a:t>
            </a:r>
            <a:r>
              <a:rPr lang="en-US" sz="1800" dirty="0">
                <a:latin typeface="#9Slide03 Arima Madurai" panose="020B0604020202020204" charset="0"/>
                <a:ea typeface="Calibri" panose="020F0502020204030204" pitchFamily="34" charset="0"/>
                <a:cs typeface="#9Slide03 Arima Madurai" panose="020B0604020202020204" charset="0"/>
              </a:rPr>
              <a:t> </a:t>
            </a:r>
            <a:r>
              <a:rPr lang="en-US" sz="1800" dirty="0" err="1">
                <a:latin typeface="#9Slide03 Arima Madurai" panose="020B0604020202020204" charset="0"/>
                <a:ea typeface="Calibri" panose="020F0502020204030204" pitchFamily="34" charset="0"/>
                <a:cs typeface="#9Slide03 Arima Madurai" panose="020B0604020202020204" charset="0"/>
              </a:rPr>
              <a:t>cát</a:t>
            </a:r>
            <a:r>
              <a:rPr lang="en-US" sz="1800" dirty="0">
                <a:latin typeface="#9Slide03 Arima Madurai" panose="020B0604020202020204" charset="0"/>
                <a:ea typeface="Calibri" panose="020F0502020204030204" pitchFamily="34" charset="0"/>
                <a:cs typeface="#9Slide03 Arima Madurai" panose="020B0604020202020204" charset="0"/>
              </a:rPr>
              <a:t> </a:t>
            </a:r>
            <a:r>
              <a:rPr lang="en-US" sz="1800" dirty="0" err="1">
                <a:latin typeface="#9Slide03 Arima Madurai" panose="020B0604020202020204" charset="0"/>
                <a:ea typeface="Calibri" panose="020F0502020204030204" pitchFamily="34" charset="0"/>
                <a:cs typeface="#9Slide03 Arima Madurai" panose="020B0604020202020204" charset="0"/>
              </a:rPr>
              <a:t>và</a:t>
            </a:r>
            <a:r>
              <a:rPr lang="en-US" sz="1800" dirty="0">
                <a:latin typeface="#9Slide03 Arima Madurai" panose="020B0604020202020204" charset="0"/>
                <a:ea typeface="Calibri" panose="020F0502020204030204" pitchFamily="34" charset="0"/>
                <a:cs typeface="#9Slide03 Arima Madurai" panose="020B0604020202020204" charset="0"/>
              </a:rPr>
              <a:t> </a:t>
            </a:r>
            <a:r>
              <a:rPr lang="en-US" sz="1800" dirty="0" err="1">
                <a:latin typeface="#9Slide03 Arima Madurai" panose="020B0604020202020204" charset="0"/>
                <a:ea typeface="Calibri" panose="020F0502020204030204" pitchFamily="34" charset="0"/>
                <a:cs typeface="#9Slide03 Arima Madurai" panose="020B0604020202020204" charset="0"/>
              </a:rPr>
              <a:t>nước</a:t>
            </a:r>
            <a:r>
              <a:rPr lang="en-US" sz="1800" dirty="0">
                <a:latin typeface="#9Slide03 Arima Madurai" panose="020B0604020202020204" charset="0"/>
                <a:ea typeface="Calibri" panose="020F0502020204030204" pitchFamily="34" charset="0"/>
                <a:cs typeface="#9Slide03 Arima Madurai" panose="020B0604020202020204" charset="0"/>
              </a:rPr>
              <a:t> </a:t>
            </a:r>
            <a:r>
              <a:rPr lang="en-US" sz="1800" dirty="0" err="1">
                <a:latin typeface="#9Slide03 Arima Madurai" panose="020B0604020202020204" charset="0"/>
                <a:ea typeface="Calibri" panose="020F0502020204030204" pitchFamily="34" charset="0"/>
                <a:cs typeface="#9Slide03 Arima Madurai" panose="020B0604020202020204" charset="0"/>
              </a:rPr>
              <a:t>xuống</a:t>
            </a:r>
            <a:r>
              <a:rPr lang="en-US" sz="1800" dirty="0">
                <a:latin typeface="#9Slide03 Arima Madurai" panose="020B0604020202020204" charset="0"/>
                <a:ea typeface="Calibri" panose="020F0502020204030204" pitchFamily="34" charset="0"/>
                <a:cs typeface="#9Slide03 Arima Madurai" panose="020B0604020202020204" charset="0"/>
              </a:rPr>
              <a:t> </a:t>
            </a:r>
            <a:r>
              <a:rPr lang="en-US" sz="1800" dirty="0" err="1">
                <a:latin typeface="#9Slide03 Arima Madurai" panose="020B0604020202020204" charset="0"/>
                <a:ea typeface="Calibri" panose="020F0502020204030204" pitchFamily="34" charset="0"/>
                <a:cs typeface="#9Slide03 Arima Madurai" panose="020B0604020202020204" charset="0"/>
              </a:rPr>
              <a:t>phễu</a:t>
            </a:r>
            <a:r>
              <a:rPr lang="en-US" sz="1800" dirty="0">
                <a:latin typeface="#9Slide03 Arima Madurai" panose="020B0604020202020204" charset="0"/>
                <a:ea typeface="Calibri" panose="020F0502020204030204" pitchFamily="34" charset="0"/>
                <a:cs typeface="#9Slide03 Arima Madurai" panose="020B0604020202020204" charset="0"/>
              </a:rPr>
              <a:t> </a:t>
            </a:r>
            <a:r>
              <a:rPr lang="en-US" sz="1800" dirty="0" err="1">
                <a:latin typeface="#9Slide03 Arima Madurai" panose="020B0604020202020204" charset="0"/>
                <a:ea typeface="Calibri" panose="020F0502020204030204" pitchFamily="34" charset="0"/>
                <a:cs typeface="#9Slide03 Arima Madurai" panose="020B0604020202020204" charset="0"/>
              </a:rPr>
              <a:t>lọc</a:t>
            </a:r>
            <a:r>
              <a:rPr lang="en-US" sz="1800" dirty="0">
                <a:latin typeface="#9Slide03 Arima Madurai" panose="020B0604020202020204" charset="0"/>
                <a:ea typeface="Calibri" panose="020F0502020204030204" pitchFamily="34" charset="0"/>
                <a:cs typeface="#9Slide03 Arima Madurai" panose="020B0604020202020204" charset="0"/>
              </a:rPr>
              <a:t> </a:t>
            </a:r>
            <a:r>
              <a:rPr lang="en-US" sz="1800" dirty="0" err="1">
                <a:latin typeface="#9Slide03 Arima Madurai" panose="020B0604020202020204" charset="0"/>
                <a:ea typeface="Calibri" panose="020F0502020204030204" pitchFamily="34" charset="0"/>
                <a:cs typeface="#9Slide03 Arima Madurai" panose="020B0604020202020204" charset="0"/>
              </a:rPr>
              <a:t>đã</a:t>
            </a:r>
            <a:r>
              <a:rPr lang="en-US" sz="1800" dirty="0">
                <a:latin typeface="#9Slide03 Arima Madurai" panose="020B0604020202020204" charset="0"/>
                <a:ea typeface="Calibri" panose="020F0502020204030204" pitchFamily="34" charset="0"/>
                <a:cs typeface="#9Slide03 Arima Madurai" panose="020B0604020202020204" charset="0"/>
              </a:rPr>
              <a:t> </a:t>
            </a:r>
            <a:r>
              <a:rPr lang="en-US" sz="1800" dirty="0" err="1">
                <a:latin typeface="#9Slide03 Arima Madurai" panose="020B0604020202020204" charset="0"/>
                <a:ea typeface="Calibri" panose="020F0502020204030204" pitchFamily="34" charset="0"/>
                <a:cs typeface="#9Slide03 Arima Madurai" panose="020B0604020202020204" charset="0"/>
              </a:rPr>
              <a:t>có</a:t>
            </a:r>
            <a:r>
              <a:rPr lang="en-US" sz="1800" dirty="0">
                <a:latin typeface="#9Slide03 Arima Madurai" panose="020B0604020202020204" charset="0"/>
                <a:ea typeface="Calibri" panose="020F0502020204030204" pitchFamily="34" charset="0"/>
                <a:cs typeface="#9Slide03 Arima Madurai" panose="020B0604020202020204" charset="0"/>
              </a:rPr>
              <a:t> </a:t>
            </a:r>
            <a:r>
              <a:rPr lang="en-US" sz="1800" dirty="0" err="1">
                <a:latin typeface="#9Slide03 Arima Madurai" panose="020B0604020202020204" charset="0"/>
                <a:ea typeface="Calibri" panose="020F0502020204030204" pitchFamily="34" charset="0"/>
                <a:cs typeface="#9Slide03 Arima Madurai" panose="020B0604020202020204" charset="0"/>
              </a:rPr>
              <a:t>giấy</a:t>
            </a:r>
            <a:r>
              <a:rPr lang="en-US" sz="1800" dirty="0">
                <a:latin typeface="#9Slide03 Arima Madurai" panose="020B0604020202020204" charset="0"/>
                <a:ea typeface="Calibri" panose="020F0502020204030204" pitchFamily="34" charset="0"/>
                <a:cs typeface="#9Slide03 Arima Madurai" panose="020B0604020202020204" charset="0"/>
              </a:rPr>
              <a:t> </a:t>
            </a:r>
            <a:r>
              <a:rPr lang="en-US" sz="1800" dirty="0" err="1">
                <a:latin typeface="#9Slide03 Arima Madurai" panose="020B0604020202020204" charset="0"/>
                <a:ea typeface="Calibri" panose="020F0502020204030204" pitchFamily="34" charset="0"/>
                <a:cs typeface="#9Slide03 Arima Madurai" panose="020B0604020202020204" charset="0"/>
              </a:rPr>
              <a:t>lọc</a:t>
            </a:r>
            <a:r>
              <a:rPr lang="en-US" sz="1800" dirty="0">
                <a:latin typeface="#9Slide03 Arima Madurai" panose="020B0604020202020204" charset="0"/>
                <a:ea typeface="Calibri" panose="020F0502020204030204" pitchFamily="34" charset="0"/>
                <a:cs typeface="#9Slide03 Arima Madurai" panose="020B0604020202020204" charset="0"/>
              </a:rPr>
              <a:t>, </a:t>
            </a:r>
            <a:r>
              <a:rPr lang="en-US" sz="1800" dirty="0" err="1">
                <a:latin typeface="#9Slide03 Arima Madurai" panose="020B0604020202020204" charset="0"/>
                <a:ea typeface="Calibri" panose="020F0502020204030204" pitchFamily="34" charset="0"/>
                <a:cs typeface="#9Slide03 Arima Madurai" panose="020B0604020202020204" charset="0"/>
              </a:rPr>
              <a:t>tráng</a:t>
            </a:r>
            <a:r>
              <a:rPr lang="en-US" sz="1800" dirty="0">
                <a:latin typeface="#9Slide03 Arima Madurai" panose="020B0604020202020204" charset="0"/>
                <a:ea typeface="Calibri" panose="020F0502020204030204" pitchFamily="34" charset="0"/>
                <a:cs typeface="#9Slide03 Arima Madurai" panose="020B0604020202020204" charset="0"/>
              </a:rPr>
              <a:t> </a:t>
            </a:r>
            <a:r>
              <a:rPr lang="en-US" sz="1800" dirty="0" err="1">
                <a:latin typeface="#9Slide03 Arima Madurai" panose="020B0604020202020204" charset="0"/>
                <a:ea typeface="Calibri" panose="020F0502020204030204" pitchFamily="34" charset="0"/>
                <a:cs typeface="#9Slide03 Arima Madurai" panose="020B0604020202020204" charset="0"/>
              </a:rPr>
              <a:t>cốc</a:t>
            </a:r>
            <a:r>
              <a:rPr lang="en-US" sz="1800" dirty="0">
                <a:latin typeface="#9Slide03 Arima Madurai" panose="020B0604020202020204" charset="0"/>
                <a:ea typeface="Calibri" panose="020F0502020204030204" pitchFamily="34" charset="0"/>
                <a:cs typeface="#9Slide03 Arima Madurai" panose="020B0604020202020204" charset="0"/>
              </a:rPr>
              <a:t> </a:t>
            </a:r>
            <a:r>
              <a:rPr lang="en-US" sz="1800" dirty="0" err="1">
                <a:latin typeface="#9Slide03 Arima Madurai" panose="020B0604020202020204" charset="0"/>
                <a:ea typeface="Calibri" panose="020F0502020204030204" pitchFamily="34" charset="0"/>
                <a:cs typeface="#9Slide03 Arima Madurai" panose="020B0604020202020204" charset="0"/>
              </a:rPr>
              <a:t>và</a:t>
            </a:r>
            <a:r>
              <a:rPr lang="en-US" sz="1800" dirty="0">
                <a:latin typeface="#9Slide03 Arima Madurai" panose="020B0604020202020204" charset="0"/>
                <a:ea typeface="Calibri" panose="020F0502020204030204" pitchFamily="34" charset="0"/>
                <a:cs typeface="#9Slide03 Arima Madurai" panose="020B0604020202020204" charset="0"/>
              </a:rPr>
              <a:t> </a:t>
            </a:r>
            <a:r>
              <a:rPr lang="en-US" sz="1800" dirty="0" err="1">
                <a:latin typeface="#9Slide03 Arima Madurai" panose="020B0604020202020204" charset="0"/>
                <a:ea typeface="Calibri" panose="020F0502020204030204" pitchFamily="34" charset="0"/>
                <a:cs typeface="#9Slide03 Arima Madurai" panose="020B0604020202020204" charset="0"/>
              </a:rPr>
              <a:t>đổ</a:t>
            </a:r>
            <a:r>
              <a:rPr lang="en-US" sz="1800" dirty="0">
                <a:latin typeface="#9Slide03 Arima Madurai" panose="020B0604020202020204" charset="0"/>
                <a:ea typeface="Calibri" panose="020F0502020204030204" pitchFamily="34" charset="0"/>
                <a:cs typeface="#9Slide03 Arima Madurai" panose="020B0604020202020204" charset="0"/>
              </a:rPr>
              <a:t> </a:t>
            </a:r>
            <a:r>
              <a:rPr lang="en-US" sz="1800" dirty="0" err="1">
                <a:latin typeface="#9Slide03 Arima Madurai" panose="020B0604020202020204" charset="0"/>
                <a:ea typeface="Calibri" panose="020F0502020204030204" pitchFamily="34" charset="0"/>
                <a:cs typeface="#9Slide03 Arima Madurai" panose="020B0604020202020204" charset="0"/>
              </a:rPr>
              <a:t>tiếp</a:t>
            </a:r>
            <a:r>
              <a:rPr lang="en-US" sz="1800" dirty="0">
                <a:latin typeface="#9Slide03 Arima Madurai" panose="020B0604020202020204" charset="0"/>
                <a:ea typeface="Calibri" panose="020F0502020204030204" pitchFamily="34" charset="0"/>
                <a:cs typeface="#9Slide03 Arima Madurai" panose="020B0604020202020204" charset="0"/>
              </a:rPr>
              <a:t> </a:t>
            </a:r>
            <a:r>
              <a:rPr lang="en-US" sz="1800" dirty="0" err="1">
                <a:latin typeface="#9Slide03 Arima Madurai" panose="020B0604020202020204" charset="0"/>
                <a:ea typeface="Calibri" panose="020F0502020204030204" pitchFamily="34" charset="0"/>
                <a:cs typeface="#9Slide03 Arima Madurai" panose="020B0604020202020204" charset="0"/>
              </a:rPr>
              <a:t>vào</a:t>
            </a:r>
            <a:r>
              <a:rPr lang="en-US" sz="1800" dirty="0">
                <a:latin typeface="#9Slide03 Arima Madurai" panose="020B0604020202020204" charset="0"/>
                <a:ea typeface="Calibri" panose="020F0502020204030204" pitchFamily="34" charset="0"/>
                <a:cs typeface="#9Slide03 Arima Madurai" panose="020B0604020202020204" charset="0"/>
              </a:rPr>
              <a:t> </a:t>
            </a:r>
            <a:r>
              <a:rPr lang="en-US" sz="1800" dirty="0" err="1">
                <a:latin typeface="#9Slide03 Arima Madurai" panose="020B0604020202020204" charset="0"/>
                <a:ea typeface="Calibri" panose="020F0502020204030204" pitchFamily="34" charset="0"/>
                <a:cs typeface="#9Slide03 Arima Madurai" panose="020B0604020202020204" charset="0"/>
              </a:rPr>
              <a:t>phễu</a:t>
            </a:r>
            <a:r>
              <a:rPr lang="en-US" sz="1800" dirty="0">
                <a:latin typeface="#9Slide03 Arima Madurai" panose="020B0604020202020204" charset="0"/>
                <a:ea typeface="Calibri" panose="020F0502020204030204" pitchFamily="34" charset="0"/>
                <a:cs typeface="#9Slide03 Arima Madurai" panose="020B0604020202020204" charset="0"/>
              </a:rPr>
              <a:t>. </a:t>
            </a:r>
            <a:r>
              <a:rPr lang="en-US" sz="1800" dirty="0" err="1">
                <a:latin typeface="#9Slide03 Arima Madurai" panose="020B0604020202020204" charset="0"/>
                <a:ea typeface="Calibri" panose="020F0502020204030204" pitchFamily="34" charset="0"/>
                <a:cs typeface="#9Slide03 Arima Madurai" panose="020B0604020202020204" charset="0"/>
              </a:rPr>
              <a:t>Chờ</a:t>
            </a:r>
            <a:r>
              <a:rPr lang="en-US" sz="1800" dirty="0">
                <a:latin typeface="#9Slide03 Arima Madurai" panose="020B0604020202020204" charset="0"/>
                <a:ea typeface="Calibri" panose="020F0502020204030204" pitchFamily="34" charset="0"/>
                <a:cs typeface="#9Slide03 Arima Madurai" panose="020B0604020202020204" charset="0"/>
              </a:rPr>
              <a:t> </a:t>
            </a:r>
            <a:r>
              <a:rPr lang="en-US" sz="1800" dirty="0" err="1">
                <a:latin typeface="#9Slide03 Arima Madurai" panose="020B0604020202020204" charset="0"/>
                <a:ea typeface="Calibri" panose="020F0502020204030204" pitchFamily="34" charset="0"/>
                <a:cs typeface="#9Slide03 Arima Madurai" panose="020B0604020202020204" charset="0"/>
              </a:rPr>
              <a:t>cho</a:t>
            </a:r>
            <a:r>
              <a:rPr lang="en-US" sz="1800" dirty="0">
                <a:latin typeface="#9Slide03 Arima Madurai" panose="020B0604020202020204" charset="0"/>
                <a:ea typeface="Calibri" panose="020F0502020204030204" pitchFamily="34" charset="0"/>
                <a:cs typeface="#9Slide03 Arima Madurai" panose="020B0604020202020204" charset="0"/>
              </a:rPr>
              <a:t> </a:t>
            </a:r>
            <a:r>
              <a:rPr lang="en-US" sz="1800" dirty="0" err="1">
                <a:latin typeface="#9Slide03 Arima Madurai" panose="020B0604020202020204" charset="0"/>
                <a:ea typeface="Calibri" panose="020F0502020204030204" pitchFamily="34" charset="0"/>
                <a:cs typeface="#9Slide03 Arima Madurai" panose="020B0604020202020204" charset="0"/>
              </a:rPr>
              <a:t>nước</a:t>
            </a:r>
            <a:r>
              <a:rPr lang="en-US" sz="1800" dirty="0">
                <a:latin typeface="#9Slide03 Arima Madurai" panose="020B0604020202020204" charset="0"/>
                <a:ea typeface="Calibri" panose="020F0502020204030204" pitchFamily="34" charset="0"/>
                <a:cs typeface="#9Slide03 Arima Madurai" panose="020B0604020202020204" charset="0"/>
              </a:rPr>
              <a:t> </a:t>
            </a:r>
            <a:r>
              <a:rPr lang="en-US" sz="1800" dirty="0" err="1">
                <a:latin typeface="#9Slide03 Arima Madurai" panose="020B0604020202020204" charset="0"/>
                <a:ea typeface="Calibri" panose="020F0502020204030204" pitchFamily="34" charset="0"/>
                <a:cs typeface="#9Slide03 Arima Madurai" panose="020B0604020202020204" charset="0"/>
              </a:rPr>
              <a:t>chảy</a:t>
            </a:r>
            <a:r>
              <a:rPr lang="en-US" sz="1800" dirty="0">
                <a:latin typeface="#9Slide03 Arima Madurai" panose="020B0604020202020204" charset="0"/>
                <a:ea typeface="Calibri" panose="020F0502020204030204" pitchFamily="34" charset="0"/>
                <a:cs typeface="#9Slide03 Arima Madurai" panose="020B0604020202020204" charset="0"/>
              </a:rPr>
              <a:t> </a:t>
            </a:r>
            <a:r>
              <a:rPr lang="en-US" sz="1800" dirty="0" err="1">
                <a:latin typeface="#9Slide03 Arima Madurai" panose="020B0604020202020204" charset="0"/>
                <a:ea typeface="Calibri" panose="020F0502020204030204" pitchFamily="34" charset="0"/>
                <a:cs typeface="#9Slide03 Arima Madurai" panose="020B0604020202020204" charset="0"/>
              </a:rPr>
              <a:t>xuống</a:t>
            </a:r>
            <a:r>
              <a:rPr lang="en-US" sz="1800" dirty="0">
                <a:latin typeface="#9Slide03 Arima Madurai" panose="020B0604020202020204" charset="0"/>
                <a:ea typeface="Calibri" panose="020F0502020204030204" pitchFamily="34" charset="0"/>
                <a:cs typeface="#9Slide03 Arima Madurai" panose="020B0604020202020204" charset="0"/>
              </a:rPr>
              <a:t> </a:t>
            </a:r>
            <a:r>
              <a:rPr lang="en-US" sz="1800" dirty="0" err="1">
                <a:latin typeface="#9Slide03 Arima Madurai" panose="020B0604020202020204" charset="0"/>
                <a:ea typeface="Calibri" panose="020F0502020204030204" pitchFamily="34" charset="0"/>
                <a:cs typeface="#9Slide03 Arima Madurai" panose="020B0604020202020204" charset="0"/>
              </a:rPr>
              <a:t>bình</a:t>
            </a:r>
            <a:r>
              <a:rPr lang="en-US" sz="1800" dirty="0">
                <a:latin typeface="#9Slide03 Arima Madurai" panose="020B0604020202020204" charset="0"/>
                <a:ea typeface="Calibri" panose="020F0502020204030204" pitchFamily="34" charset="0"/>
                <a:cs typeface="#9Slide03 Arima Madurai" panose="020B0604020202020204" charset="0"/>
              </a:rPr>
              <a:t> tam </a:t>
            </a:r>
            <a:r>
              <a:rPr lang="en-US" sz="1800" dirty="0" err="1">
                <a:latin typeface="#9Slide03 Arima Madurai" panose="020B0604020202020204" charset="0"/>
                <a:ea typeface="Calibri" panose="020F0502020204030204" pitchFamily="34" charset="0"/>
                <a:cs typeface="#9Slide03 Arima Madurai" panose="020B0604020202020204" charset="0"/>
              </a:rPr>
              <a:t>giác</a:t>
            </a:r>
            <a:r>
              <a:rPr lang="en-US" sz="1800" dirty="0">
                <a:latin typeface="#9Slide03 Arima Madurai" panose="020B0604020202020204" charset="0"/>
                <a:ea typeface="Calibri" panose="020F0502020204030204" pitchFamily="34" charset="0"/>
                <a:cs typeface="#9Slide03 Arima Madurai" panose="020B0604020202020204" charset="0"/>
              </a:rPr>
              <a:t>.</a:t>
            </a:r>
          </a:p>
        </p:txBody>
      </p:sp>
      <p:sp>
        <p:nvSpPr>
          <p:cNvPr id="7" name="Rectangle 6">
            <a:extLst>
              <a:ext uri="{FF2B5EF4-FFF2-40B4-BE49-F238E27FC236}">
                <a16:creationId xmlns:a16="http://schemas.microsoft.com/office/drawing/2014/main" id="{D8385009-7369-4094-9D4B-CACAF3E518AD}"/>
              </a:ext>
            </a:extLst>
          </p:cNvPr>
          <p:cNvSpPr/>
          <p:nvPr/>
        </p:nvSpPr>
        <p:spPr>
          <a:xfrm>
            <a:off x="2619699" y="533297"/>
            <a:ext cx="5159139" cy="707886"/>
          </a:xfrm>
          <a:prstGeom prst="rect">
            <a:avLst/>
          </a:prstGeom>
          <a:solidFill>
            <a:schemeClr val="tx1">
              <a:lumMod val="25000"/>
              <a:lumOff val="75000"/>
            </a:schemeClr>
          </a:solidFill>
        </p:spPr>
        <p:txBody>
          <a:bodyPr wrap="square">
            <a:spAutoFit/>
          </a:bodyPr>
          <a:lstStyle/>
          <a:p>
            <a:pPr algn="ctr"/>
            <a:r>
              <a:rPr lang="en-US" sz="2000" b="1" dirty="0" err="1">
                <a:solidFill>
                  <a:srgbClr val="C00000"/>
                </a:solidFill>
                <a:latin typeface="#9Slide03 Arima Madurai" panose="020B0604020202020204" charset="0"/>
                <a:ea typeface="Calibri" panose="020F0502020204030204" pitchFamily="34" charset="0"/>
                <a:cs typeface="#9Slide03 Arima Madurai" panose="020B0604020202020204" charset="0"/>
              </a:rPr>
              <a:t>Tách</a:t>
            </a:r>
            <a:r>
              <a:rPr lang="en-US" sz="2000" b="1" dirty="0">
                <a:solidFill>
                  <a:srgbClr val="C00000"/>
                </a:solidFill>
                <a:latin typeface="#9Slide03 Arima Madurai" panose="020B0604020202020204" charset="0"/>
                <a:ea typeface="Calibri" panose="020F0502020204030204" pitchFamily="34" charset="0"/>
                <a:cs typeface="#9Slide03 Arima Madurai" panose="020B0604020202020204" charset="0"/>
              </a:rPr>
              <a:t> </a:t>
            </a:r>
            <a:r>
              <a:rPr lang="en-US" sz="2000" b="1" dirty="0" err="1">
                <a:solidFill>
                  <a:srgbClr val="C00000"/>
                </a:solidFill>
                <a:latin typeface="#9Slide03 Arima Madurai" panose="020B0604020202020204" charset="0"/>
                <a:ea typeface="Calibri" panose="020F0502020204030204" pitchFamily="34" charset="0"/>
                <a:cs typeface="#9Slide03 Arima Madurai" panose="020B0604020202020204" charset="0"/>
              </a:rPr>
              <a:t>cát</a:t>
            </a:r>
            <a:r>
              <a:rPr lang="en-US" sz="2000" b="1" dirty="0">
                <a:solidFill>
                  <a:srgbClr val="C00000"/>
                </a:solidFill>
                <a:latin typeface="#9Slide03 Arima Madurai" panose="020B0604020202020204" charset="0"/>
                <a:ea typeface="Calibri" panose="020F0502020204030204" pitchFamily="34" charset="0"/>
                <a:cs typeface="#9Slide03 Arima Madurai" panose="020B0604020202020204" charset="0"/>
              </a:rPr>
              <a:t> </a:t>
            </a:r>
            <a:r>
              <a:rPr lang="en-US" sz="2000" b="1" dirty="0" err="1">
                <a:solidFill>
                  <a:srgbClr val="C00000"/>
                </a:solidFill>
                <a:latin typeface="#9Slide03 Arima Madurai" panose="020B0604020202020204" charset="0"/>
                <a:ea typeface="Calibri" panose="020F0502020204030204" pitchFamily="34" charset="0"/>
                <a:cs typeface="#9Slide03 Arima Madurai" panose="020B0604020202020204" charset="0"/>
              </a:rPr>
              <a:t>khỏi</a:t>
            </a:r>
            <a:r>
              <a:rPr lang="en-US" sz="2000" b="1" dirty="0">
                <a:solidFill>
                  <a:srgbClr val="C00000"/>
                </a:solidFill>
                <a:latin typeface="#9Slide03 Arima Madurai" panose="020B0604020202020204" charset="0"/>
                <a:ea typeface="Calibri" panose="020F0502020204030204" pitchFamily="34" charset="0"/>
                <a:cs typeface="#9Slide03 Arima Madurai" panose="020B0604020202020204" charset="0"/>
              </a:rPr>
              <a:t> </a:t>
            </a:r>
            <a:r>
              <a:rPr lang="en-US" sz="2000" b="1" dirty="0" err="1">
                <a:solidFill>
                  <a:srgbClr val="C00000"/>
                </a:solidFill>
                <a:latin typeface="#9Slide03 Arima Madurai" panose="020B0604020202020204" charset="0"/>
                <a:ea typeface="Calibri" panose="020F0502020204030204" pitchFamily="34" charset="0"/>
                <a:cs typeface="#9Slide03 Arima Madurai" panose="020B0604020202020204" charset="0"/>
              </a:rPr>
              <a:t>hỗn</a:t>
            </a:r>
            <a:r>
              <a:rPr lang="en-US" sz="2000" b="1" dirty="0">
                <a:solidFill>
                  <a:srgbClr val="C00000"/>
                </a:solidFill>
                <a:latin typeface="#9Slide03 Arima Madurai" panose="020B0604020202020204" charset="0"/>
                <a:ea typeface="Calibri" panose="020F0502020204030204" pitchFamily="34" charset="0"/>
                <a:cs typeface="#9Slide03 Arima Madurai" panose="020B0604020202020204" charset="0"/>
              </a:rPr>
              <a:t> </a:t>
            </a:r>
            <a:r>
              <a:rPr lang="en-US" sz="2000" b="1" dirty="0" err="1">
                <a:solidFill>
                  <a:srgbClr val="C00000"/>
                </a:solidFill>
                <a:latin typeface="#9Slide03 Arima Madurai" panose="020B0604020202020204" charset="0"/>
                <a:ea typeface="Calibri" panose="020F0502020204030204" pitchFamily="34" charset="0"/>
                <a:cs typeface="#9Slide03 Arima Madurai" panose="020B0604020202020204" charset="0"/>
              </a:rPr>
              <a:t>hợp</a:t>
            </a:r>
            <a:r>
              <a:rPr lang="en-US" sz="2000" b="1" dirty="0">
                <a:solidFill>
                  <a:srgbClr val="C00000"/>
                </a:solidFill>
                <a:latin typeface="#9Slide03 Arima Madurai" panose="020B0604020202020204" charset="0"/>
                <a:ea typeface="Calibri" panose="020F0502020204030204" pitchFamily="34" charset="0"/>
                <a:cs typeface="#9Slide03 Arima Madurai" panose="020B0604020202020204" charset="0"/>
              </a:rPr>
              <a:t> </a:t>
            </a:r>
            <a:r>
              <a:rPr lang="en-US" sz="2000" b="1" dirty="0" err="1">
                <a:solidFill>
                  <a:srgbClr val="C00000"/>
                </a:solidFill>
                <a:latin typeface="#9Slide03 Arima Madurai" panose="020B0604020202020204" charset="0"/>
                <a:ea typeface="Calibri" panose="020F0502020204030204" pitchFamily="34" charset="0"/>
                <a:cs typeface="#9Slide03 Arima Madurai" panose="020B0604020202020204" charset="0"/>
              </a:rPr>
              <a:t>bằng</a:t>
            </a:r>
            <a:r>
              <a:rPr lang="en-US" sz="2000" b="1" dirty="0">
                <a:solidFill>
                  <a:srgbClr val="C00000"/>
                </a:solidFill>
                <a:latin typeface="#9Slide03 Arima Madurai" panose="020B0604020202020204" charset="0"/>
                <a:ea typeface="Calibri" panose="020F0502020204030204" pitchFamily="34" charset="0"/>
                <a:cs typeface="#9Slide03 Arima Madurai" panose="020B0604020202020204" charset="0"/>
              </a:rPr>
              <a:t> </a:t>
            </a:r>
            <a:r>
              <a:rPr lang="en-US" sz="2000" b="1" dirty="0" err="1">
                <a:solidFill>
                  <a:srgbClr val="C00000"/>
                </a:solidFill>
                <a:latin typeface="#9Slide03 Arima Madurai" panose="020B0604020202020204" charset="0"/>
                <a:ea typeface="Calibri" panose="020F0502020204030204" pitchFamily="34" charset="0"/>
                <a:cs typeface="#9Slide03 Arima Madurai" panose="020B0604020202020204" charset="0"/>
              </a:rPr>
              <a:t>cách</a:t>
            </a:r>
            <a:r>
              <a:rPr lang="en-US" sz="2000" b="1" dirty="0">
                <a:solidFill>
                  <a:srgbClr val="C00000"/>
                </a:solidFill>
                <a:latin typeface="#9Slide03 Arima Madurai" panose="020B0604020202020204" charset="0"/>
                <a:ea typeface="Calibri" panose="020F0502020204030204" pitchFamily="34" charset="0"/>
                <a:cs typeface="#9Slide03 Arima Madurai" panose="020B0604020202020204" charset="0"/>
              </a:rPr>
              <a:t> </a:t>
            </a:r>
            <a:r>
              <a:rPr lang="en-US" sz="2000" b="1" dirty="0" err="1">
                <a:solidFill>
                  <a:srgbClr val="C00000"/>
                </a:solidFill>
                <a:latin typeface="#9Slide03 Arima Madurai" panose="020B0604020202020204" charset="0"/>
                <a:ea typeface="Calibri" panose="020F0502020204030204" pitchFamily="34" charset="0"/>
                <a:cs typeface="#9Slide03 Arima Madurai" panose="020B0604020202020204" charset="0"/>
              </a:rPr>
              <a:t>lọc</a:t>
            </a:r>
            <a:r>
              <a:rPr lang="en-US" sz="2000" b="1" dirty="0">
                <a:solidFill>
                  <a:srgbClr val="C00000"/>
                </a:solidFill>
                <a:latin typeface="#9Slide03 Arima Madurai" panose="020B0604020202020204" charset="0"/>
                <a:ea typeface="Calibri" panose="020F0502020204030204" pitchFamily="34" charset="0"/>
                <a:cs typeface="#9Slide03 Arima Madurai" panose="020B0604020202020204" charset="0"/>
              </a:rPr>
              <a:t> </a:t>
            </a:r>
            <a:r>
              <a:rPr lang="en-US" sz="2000" b="1" dirty="0" err="1">
                <a:solidFill>
                  <a:srgbClr val="C00000"/>
                </a:solidFill>
                <a:latin typeface="#9Slide03 Arima Madurai" panose="020B0604020202020204" charset="0"/>
                <a:ea typeface="Calibri" panose="020F0502020204030204" pitchFamily="34" charset="0"/>
                <a:cs typeface="#9Slide03 Arima Madurai" panose="020B0604020202020204" charset="0"/>
              </a:rPr>
              <a:t>theo</a:t>
            </a:r>
            <a:r>
              <a:rPr lang="en-US" sz="2000" b="1" dirty="0">
                <a:solidFill>
                  <a:srgbClr val="C00000"/>
                </a:solidFill>
                <a:latin typeface="#9Slide03 Arima Madurai" panose="020B0604020202020204" charset="0"/>
                <a:ea typeface="Calibri" panose="020F0502020204030204" pitchFamily="34" charset="0"/>
                <a:cs typeface="#9Slide03 Arima Madurai" panose="020B0604020202020204" charset="0"/>
              </a:rPr>
              <a:t> </a:t>
            </a:r>
            <a:r>
              <a:rPr lang="en-US" sz="2000" b="1" dirty="0" err="1">
                <a:solidFill>
                  <a:srgbClr val="C00000"/>
                </a:solidFill>
                <a:latin typeface="#9Slide03 Arima Madurai" panose="020B0604020202020204" charset="0"/>
                <a:ea typeface="Calibri" panose="020F0502020204030204" pitchFamily="34" charset="0"/>
                <a:cs typeface="#9Slide03 Arima Madurai" panose="020B0604020202020204" charset="0"/>
              </a:rPr>
              <a:t>các</a:t>
            </a:r>
            <a:r>
              <a:rPr lang="en-US" sz="2000" b="1" dirty="0">
                <a:solidFill>
                  <a:srgbClr val="C00000"/>
                </a:solidFill>
                <a:latin typeface="#9Slide03 Arima Madurai" panose="020B0604020202020204" charset="0"/>
                <a:ea typeface="Calibri" panose="020F0502020204030204" pitchFamily="34" charset="0"/>
                <a:cs typeface="#9Slide03 Arima Madurai" panose="020B0604020202020204" charset="0"/>
              </a:rPr>
              <a:t> </a:t>
            </a:r>
            <a:r>
              <a:rPr lang="en-US" sz="2000" b="1" dirty="0" err="1">
                <a:solidFill>
                  <a:srgbClr val="C00000"/>
                </a:solidFill>
                <a:latin typeface="#9Slide03 Arima Madurai" panose="020B0604020202020204" charset="0"/>
                <a:ea typeface="Calibri" panose="020F0502020204030204" pitchFamily="34" charset="0"/>
                <a:cs typeface="#9Slide03 Arima Madurai" panose="020B0604020202020204" charset="0"/>
              </a:rPr>
              <a:t>bước</a:t>
            </a:r>
            <a:r>
              <a:rPr lang="en-US" sz="2000" b="1" dirty="0">
                <a:solidFill>
                  <a:srgbClr val="C00000"/>
                </a:solidFill>
                <a:latin typeface="#9Slide03 Arima Madurai" panose="020B0604020202020204" charset="0"/>
                <a:ea typeface="Calibri" panose="020F0502020204030204" pitchFamily="34" charset="0"/>
                <a:cs typeface="#9Slide03 Arima Madurai" panose="020B0604020202020204" charset="0"/>
              </a:rPr>
              <a:t> </a:t>
            </a:r>
            <a:r>
              <a:rPr lang="en-US" sz="2000" b="1" dirty="0" err="1">
                <a:solidFill>
                  <a:srgbClr val="C00000"/>
                </a:solidFill>
                <a:latin typeface="#9Slide03 Arima Madurai" panose="020B0604020202020204" charset="0"/>
                <a:ea typeface="Calibri" panose="020F0502020204030204" pitchFamily="34" charset="0"/>
                <a:cs typeface="#9Slide03 Arima Madurai" panose="020B0604020202020204" charset="0"/>
              </a:rPr>
              <a:t>sau</a:t>
            </a:r>
            <a:r>
              <a:rPr lang="en-US" sz="2000" b="1" dirty="0">
                <a:solidFill>
                  <a:srgbClr val="C00000"/>
                </a:solidFill>
                <a:latin typeface="#9Slide03 Arima Madurai" panose="020B0604020202020204" charset="0"/>
                <a:ea typeface="Calibri" panose="020F0502020204030204" pitchFamily="34" charset="0"/>
                <a:cs typeface="#9Slide03 Arima Madurai" panose="020B0604020202020204" charset="0"/>
              </a:rPr>
              <a:t>:</a:t>
            </a:r>
            <a:endParaRPr lang="en-US" sz="2000" b="1" dirty="0">
              <a:solidFill>
                <a:srgbClr val="C00000"/>
              </a:solidFill>
              <a:effectLst/>
              <a:latin typeface="#9Slide03 Arima Madurai" panose="020B0604020202020204" charset="0"/>
              <a:ea typeface="Calibri" panose="020F0502020204030204" pitchFamily="34" charset="0"/>
              <a:cs typeface="#9Slide03 Arima Madurai" panose="020B0604020202020204" charset="0"/>
            </a:endParaRPr>
          </a:p>
        </p:txBody>
      </p:sp>
    </p:spTree>
    <p:extLst>
      <p:ext uri="{BB962C8B-B14F-4D97-AF65-F5344CB8AC3E}">
        <p14:creationId xmlns:p14="http://schemas.microsoft.com/office/powerpoint/2010/main" val="2557728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additive="base">
                                        <p:cTn id="1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 calcmode="lin" valueType="num">
                                      <p:cBhvr additive="base">
                                        <p:cTn id="2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 calcmode="lin" valueType="num">
                                      <p:cBhvr additive="base">
                                        <p:cTn id="2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 calcmode="lin" valueType="num">
                                      <p:cBhvr additive="base">
                                        <p:cTn id="3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850" y="458302"/>
            <a:ext cx="1820474" cy="572700"/>
          </a:xfrm>
          <a:solidFill>
            <a:schemeClr val="bg1">
              <a:lumMod val="75000"/>
            </a:schemeClr>
          </a:solidFill>
        </p:spPr>
        <p:txBody>
          <a:bodyPr/>
          <a:lstStyle/>
          <a:p>
            <a:r>
              <a:rPr lang="vi-VN" dirty="0"/>
              <a:t>II. LỌC</a:t>
            </a:r>
            <a:endParaRPr lang="en-US" dirty="0"/>
          </a:p>
        </p:txBody>
      </p:sp>
      <p:sp>
        <p:nvSpPr>
          <p:cNvPr id="6" name="Rectangle 5"/>
          <p:cNvSpPr/>
          <p:nvPr/>
        </p:nvSpPr>
        <p:spPr>
          <a:xfrm>
            <a:off x="5336475" y="1173359"/>
            <a:ext cx="3716046" cy="1200329"/>
          </a:xfrm>
          <a:prstGeom prst="rect">
            <a:avLst/>
          </a:prstGeom>
          <a:solidFill>
            <a:schemeClr val="bg1">
              <a:lumMod val="90000"/>
            </a:schemeClr>
          </a:solidFill>
          <a:ln w="28575">
            <a:solidFill>
              <a:srgbClr val="DBB227"/>
            </a:solidFill>
            <a:prstDash val="dashDot"/>
          </a:ln>
        </p:spPr>
        <p:txBody>
          <a:bodyPr wrap="square">
            <a:spAutoFit/>
          </a:bodyPr>
          <a:lstStyle/>
          <a:p>
            <a:pPr algn="ctr"/>
            <a:r>
              <a:rPr lang="en-US" sz="2400" b="1" dirty="0" err="1">
                <a:latin typeface="#9Slide03 Arima Madurai" panose="020B0604020202020204" charset="0"/>
                <a:ea typeface="Calibri" panose="020F0502020204030204" pitchFamily="34" charset="0"/>
                <a:cs typeface="#9Slide03 Arima Madurai" panose="020B0604020202020204" charset="0"/>
              </a:rPr>
              <a:t>Hãy</a:t>
            </a:r>
            <a:r>
              <a:rPr lang="en-US" sz="2400" b="1" dirty="0">
                <a:latin typeface="#9Slide03 Arima Madurai" panose="020B0604020202020204" charset="0"/>
                <a:ea typeface="Calibri" panose="020F0502020204030204" pitchFamily="34" charset="0"/>
                <a:cs typeface="#9Slide03 Arima Madurai" panose="020B0604020202020204" charset="0"/>
              </a:rPr>
              <a:t> </a:t>
            </a:r>
            <a:r>
              <a:rPr lang="en-US" sz="2400" b="1" dirty="0" err="1">
                <a:latin typeface="#9Slide03 Arima Madurai" panose="020B0604020202020204" charset="0"/>
                <a:ea typeface="Calibri" panose="020F0502020204030204" pitchFamily="34" charset="0"/>
                <a:cs typeface="#9Slide03 Arima Madurai" panose="020B0604020202020204" charset="0"/>
              </a:rPr>
              <a:t>cho</a:t>
            </a:r>
            <a:r>
              <a:rPr lang="en-US" sz="2400" b="1" dirty="0">
                <a:latin typeface="#9Slide03 Arima Madurai" panose="020B0604020202020204" charset="0"/>
                <a:ea typeface="Calibri" panose="020F0502020204030204" pitchFamily="34" charset="0"/>
                <a:cs typeface="#9Slide03 Arima Madurai" panose="020B0604020202020204" charset="0"/>
              </a:rPr>
              <a:t> </a:t>
            </a:r>
            <a:r>
              <a:rPr lang="en-US" sz="2400" b="1" dirty="0" err="1">
                <a:latin typeface="#9Slide03 Arima Madurai" panose="020B0604020202020204" charset="0"/>
                <a:ea typeface="Calibri" panose="020F0502020204030204" pitchFamily="34" charset="0"/>
                <a:cs typeface="#9Slide03 Arima Madurai" panose="020B0604020202020204" charset="0"/>
              </a:rPr>
              <a:t>biết</a:t>
            </a:r>
            <a:r>
              <a:rPr lang="en-US" sz="2400" b="1" dirty="0">
                <a:latin typeface="#9Slide03 Arima Madurai" panose="020B0604020202020204" charset="0"/>
                <a:ea typeface="Calibri" panose="020F0502020204030204" pitchFamily="34" charset="0"/>
                <a:cs typeface="#9Slide03 Arima Madurai" panose="020B0604020202020204" charset="0"/>
              </a:rPr>
              <a:t> </a:t>
            </a:r>
            <a:r>
              <a:rPr lang="en-US" sz="2400" b="1" dirty="0" err="1">
                <a:latin typeface="#9Slide03 Arima Madurai" panose="020B0604020202020204" charset="0"/>
                <a:ea typeface="Calibri" panose="020F0502020204030204" pitchFamily="34" charset="0"/>
                <a:cs typeface="#9Slide03 Arima Madurai" panose="020B0604020202020204" charset="0"/>
              </a:rPr>
              <a:t>dựa</a:t>
            </a:r>
            <a:r>
              <a:rPr lang="en-US" sz="2400" b="1" dirty="0">
                <a:latin typeface="#9Slide03 Arima Madurai" panose="020B0604020202020204" charset="0"/>
                <a:ea typeface="Calibri" panose="020F0502020204030204" pitchFamily="34" charset="0"/>
                <a:cs typeface="#9Slide03 Arima Madurai" panose="020B0604020202020204" charset="0"/>
              </a:rPr>
              <a:t> </a:t>
            </a:r>
            <a:r>
              <a:rPr lang="en-US" sz="2400" b="1" dirty="0" err="1">
                <a:latin typeface="#9Slide03 Arima Madurai" panose="020B0604020202020204" charset="0"/>
                <a:ea typeface="Calibri" panose="020F0502020204030204" pitchFamily="34" charset="0"/>
                <a:cs typeface="#9Slide03 Arima Madurai" panose="020B0604020202020204" charset="0"/>
              </a:rPr>
              <a:t>vào</a:t>
            </a:r>
            <a:r>
              <a:rPr lang="en-US" sz="2400" b="1" dirty="0">
                <a:latin typeface="#9Slide03 Arima Madurai" panose="020B0604020202020204" charset="0"/>
                <a:ea typeface="Calibri" panose="020F0502020204030204" pitchFamily="34" charset="0"/>
                <a:cs typeface="#9Slide03 Arima Madurai" panose="020B0604020202020204" charset="0"/>
              </a:rPr>
              <a:t> </a:t>
            </a:r>
            <a:r>
              <a:rPr lang="en-US" sz="2400" b="1" dirty="0" err="1">
                <a:latin typeface="#9Slide03 Arima Madurai" panose="020B0604020202020204" charset="0"/>
                <a:ea typeface="Calibri" panose="020F0502020204030204" pitchFamily="34" charset="0"/>
                <a:cs typeface="#9Slide03 Arima Madurai" panose="020B0604020202020204" charset="0"/>
              </a:rPr>
              <a:t>tính</a:t>
            </a:r>
            <a:r>
              <a:rPr lang="en-US" sz="2400" b="1" dirty="0">
                <a:latin typeface="#9Slide03 Arima Madurai" panose="020B0604020202020204" charset="0"/>
                <a:ea typeface="Calibri" panose="020F0502020204030204" pitchFamily="34" charset="0"/>
                <a:cs typeface="#9Slide03 Arima Madurai" panose="020B0604020202020204" charset="0"/>
              </a:rPr>
              <a:t> </a:t>
            </a:r>
            <a:r>
              <a:rPr lang="en-US" sz="2400" b="1" dirty="0" err="1">
                <a:latin typeface="#9Slide03 Arima Madurai" panose="020B0604020202020204" charset="0"/>
                <a:ea typeface="Calibri" panose="020F0502020204030204" pitchFamily="34" charset="0"/>
                <a:cs typeface="#9Slide03 Arima Madurai" panose="020B0604020202020204" charset="0"/>
              </a:rPr>
              <a:t>chất</a:t>
            </a:r>
            <a:r>
              <a:rPr lang="en-US" sz="2400" b="1" dirty="0">
                <a:latin typeface="#9Slide03 Arima Madurai" panose="020B0604020202020204" charset="0"/>
                <a:ea typeface="Calibri" panose="020F0502020204030204" pitchFamily="34" charset="0"/>
                <a:cs typeface="#9Slide03 Arima Madurai" panose="020B0604020202020204" charset="0"/>
              </a:rPr>
              <a:t> </a:t>
            </a:r>
            <a:r>
              <a:rPr lang="en-US" sz="2400" b="1" dirty="0" err="1">
                <a:latin typeface="#9Slide03 Arima Madurai" panose="020B0604020202020204" charset="0"/>
                <a:ea typeface="Calibri" panose="020F0502020204030204" pitchFamily="34" charset="0"/>
                <a:cs typeface="#9Slide03 Arima Madurai" panose="020B0604020202020204" charset="0"/>
              </a:rPr>
              <a:t>vật</a:t>
            </a:r>
            <a:r>
              <a:rPr lang="en-US" sz="2400" b="1" dirty="0">
                <a:latin typeface="#9Slide03 Arima Madurai" panose="020B0604020202020204" charset="0"/>
                <a:ea typeface="Calibri" panose="020F0502020204030204" pitchFamily="34" charset="0"/>
                <a:cs typeface="#9Slide03 Arima Madurai" panose="020B0604020202020204" charset="0"/>
              </a:rPr>
              <a:t> </a:t>
            </a:r>
            <a:r>
              <a:rPr lang="en-US" sz="2400" b="1" dirty="0" err="1">
                <a:latin typeface="#9Slide03 Arima Madurai" panose="020B0604020202020204" charset="0"/>
                <a:ea typeface="Calibri" panose="020F0502020204030204" pitchFamily="34" charset="0"/>
                <a:cs typeface="#9Slide03 Arima Madurai" panose="020B0604020202020204" charset="0"/>
              </a:rPr>
              <a:t>lí</a:t>
            </a:r>
            <a:r>
              <a:rPr lang="en-US" sz="2400" b="1" dirty="0">
                <a:latin typeface="#9Slide03 Arima Madurai" panose="020B0604020202020204" charset="0"/>
                <a:ea typeface="Calibri" panose="020F0502020204030204" pitchFamily="34" charset="0"/>
                <a:cs typeface="#9Slide03 Arima Madurai" panose="020B0604020202020204" charset="0"/>
              </a:rPr>
              <a:t> </a:t>
            </a:r>
            <a:r>
              <a:rPr lang="en-US" sz="2400" b="1" dirty="0" err="1">
                <a:latin typeface="#9Slide03 Arima Madurai" panose="020B0604020202020204" charset="0"/>
                <a:ea typeface="Calibri" panose="020F0502020204030204" pitchFamily="34" charset="0"/>
                <a:cs typeface="#9Slide03 Arima Madurai" panose="020B0604020202020204" charset="0"/>
              </a:rPr>
              <a:t>nào</a:t>
            </a:r>
            <a:r>
              <a:rPr lang="en-US" sz="2400" b="1" dirty="0">
                <a:latin typeface="#9Slide03 Arima Madurai" panose="020B0604020202020204" charset="0"/>
                <a:ea typeface="Calibri" panose="020F0502020204030204" pitchFamily="34" charset="0"/>
                <a:cs typeface="#9Slide03 Arima Madurai" panose="020B0604020202020204" charset="0"/>
              </a:rPr>
              <a:t> </a:t>
            </a:r>
            <a:r>
              <a:rPr lang="en-US" sz="2400" b="1" dirty="0" err="1">
                <a:latin typeface="#9Slide03 Arima Madurai" panose="020B0604020202020204" charset="0"/>
                <a:ea typeface="Calibri" panose="020F0502020204030204" pitchFamily="34" charset="0"/>
                <a:cs typeface="#9Slide03 Arima Madurai" panose="020B0604020202020204" charset="0"/>
              </a:rPr>
              <a:t>của</a:t>
            </a:r>
            <a:r>
              <a:rPr lang="en-US" sz="2400" b="1" dirty="0">
                <a:latin typeface="#9Slide03 Arima Madurai" panose="020B0604020202020204" charset="0"/>
                <a:ea typeface="Calibri" panose="020F0502020204030204" pitchFamily="34" charset="0"/>
                <a:cs typeface="#9Slide03 Arima Madurai" panose="020B0604020202020204" charset="0"/>
              </a:rPr>
              <a:t> </a:t>
            </a:r>
            <a:r>
              <a:rPr lang="en-US" sz="2400" b="1" dirty="0" err="1">
                <a:latin typeface="#9Slide03 Arima Madurai" panose="020B0604020202020204" charset="0"/>
                <a:ea typeface="Calibri" panose="020F0502020204030204" pitchFamily="34" charset="0"/>
                <a:cs typeface="#9Slide03 Arima Madurai" panose="020B0604020202020204" charset="0"/>
              </a:rPr>
              <a:t>cát</a:t>
            </a:r>
            <a:r>
              <a:rPr lang="en-US" sz="2400" b="1" dirty="0">
                <a:latin typeface="#9Slide03 Arima Madurai" panose="020B0604020202020204" charset="0"/>
                <a:ea typeface="Calibri" panose="020F0502020204030204" pitchFamily="34" charset="0"/>
                <a:cs typeface="#9Slide03 Arima Madurai" panose="020B0604020202020204" charset="0"/>
              </a:rPr>
              <a:t> </a:t>
            </a:r>
            <a:r>
              <a:rPr lang="en-US" sz="2400" b="1" dirty="0" err="1">
                <a:latin typeface="#9Slide03 Arima Madurai" panose="020B0604020202020204" charset="0"/>
                <a:ea typeface="Calibri" panose="020F0502020204030204" pitchFamily="34" charset="0"/>
                <a:cs typeface="#9Slide03 Arima Madurai" panose="020B0604020202020204" charset="0"/>
              </a:rPr>
              <a:t>để</a:t>
            </a:r>
            <a:r>
              <a:rPr lang="en-US" sz="2400" b="1" dirty="0">
                <a:latin typeface="#9Slide03 Arima Madurai" panose="020B0604020202020204" charset="0"/>
                <a:ea typeface="Calibri" panose="020F0502020204030204" pitchFamily="34" charset="0"/>
                <a:cs typeface="#9Slide03 Arima Madurai" panose="020B0604020202020204" charset="0"/>
              </a:rPr>
              <a:t> </a:t>
            </a:r>
            <a:r>
              <a:rPr lang="en-US" sz="2400" b="1" dirty="0" err="1">
                <a:latin typeface="#9Slide03 Arima Madurai" panose="020B0604020202020204" charset="0"/>
                <a:ea typeface="Calibri" panose="020F0502020204030204" pitchFamily="34" charset="0"/>
                <a:cs typeface="#9Slide03 Arima Madurai" panose="020B0604020202020204" charset="0"/>
              </a:rPr>
              <a:t>tách</a:t>
            </a:r>
            <a:r>
              <a:rPr lang="en-US" sz="2400" b="1" dirty="0">
                <a:latin typeface="#9Slide03 Arima Madurai" panose="020B0604020202020204" charset="0"/>
                <a:ea typeface="Calibri" panose="020F0502020204030204" pitchFamily="34" charset="0"/>
                <a:cs typeface="#9Slide03 Arima Madurai" panose="020B0604020202020204" charset="0"/>
              </a:rPr>
              <a:t> </a:t>
            </a:r>
            <a:r>
              <a:rPr lang="en-US" sz="2400" b="1" dirty="0" err="1">
                <a:latin typeface="#9Slide03 Arima Madurai" panose="020B0604020202020204" charset="0"/>
                <a:ea typeface="Calibri" panose="020F0502020204030204" pitchFamily="34" charset="0"/>
                <a:cs typeface="#9Slide03 Arima Madurai" panose="020B0604020202020204" charset="0"/>
              </a:rPr>
              <a:t>nó</a:t>
            </a:r>
            <a:r>
              <a:rPr lang="en-US" sz="2400" b="1" dirty="0">
                <a:latin typeface="#9Slide03 Arima Madurai" panose="020B0604020202020204" charset="0"/>
                <a:ea typeface="Calibri" panose="020F0502020204030204" pitchFamily="34" charset="0"/>
                <a:cs typeface="#9Slide03 Arima Madurai" panose="020B0604020202020204" charset="0"/>
              </a:rPr>
              <a:t> ra </a:t>
            </a:r>
            <a:r>
              <a:rPr lang="en-US" sz="2400" b="1" dirty="0" err="1">
                <a:latin typeface="#9Slide03 Arima Madurai" panose="020B0604020202020204" charset="0"/>
                <a:ea typeface="Calibri" panose="020F0502020204030204" pitchFamily="34" charset="0"/>
                <a:cs typeface="#9Slide03 Arima Madurai" panose="020B0604020202020204" charset="0"/>
              </a:rPr>
              <a:t>khỏi</a:t>
            </a:r>
            <a:r>
              <a:rPr lang="en-US" sz="2400" b="1" dirty="0">
                <a:latin typeface="#9Slide03 Arima Madurai" panose="020B0604020202020204" charset="0"/>
                <a:ea typeface="Calibri" panose="020F0502020204030204" pitchFamily="34" charset="0"/>
                <a:cs typeface="#9Slide03 Arima Madurai" panose="020B0604020202020204" charset="0"/>
              </a:rPr>
              <a:t> </a:t>
            </a:r>
            <a:r>
              <a:rPr lang="en-US" sz="2400" b="1" dirty="0" err="1">
                <a:latin typeface="#9Slide03 Arima Madurai" panose="020B0604020202020204" charset="0"/>
                <a:ea typeface="Calibri" panose="020F0502020204030204" pitchFamily="34" charset="0"/>
                <a:cs typeface="#9Slide03 Arima Madurai" panose="020B0604020202020204" charset="0"/>
              </a:rPr>
              <a:t>nước</a:t>
            </a:r>
            <a:r>
              <a:rPr lang="vi-VN" sz="2400" b="1" dirty="0">
                <a:latin typeface="#9Slide03 Arima Madurai" panose="020B0604020202020204" charset="0"/>
                <a:ea typeface="Calibri" panose="020F0502020204030204" pitchFamily="34" charset="0"/>
                <a:cs typeface="#9Slide03 Arima Madurai" panose="020B0604020202020204" charset="0"/>
              </a:rPr>
              <a:t>?</a:t>
            </a:r>
            <a:endParaRPr lang="en-US" sz="2400" b="1" dirty="0">
              <a:latin typeface="#9Slide03 Arima Madurai" panose="020B0604020202020204" charset="0"/>
              <a:ea typeface="Calibri" panose="020F0502020204030204" pitchFamily="34" charset="0"/>
              <a:cs typeface="#9Slide03 Arima Madurai" panose="020B0604020202020204" charset="0"/>
            </a:endParaRPr>
          </a:p>
        </p:txBody>
      </p:sp>
      <p:pic>
        <p:nvPicPr>
          <p:cNvPr id="8" name="Picture 2" descr="Hình ảnh Dấu Chấm Hỏi, Câu Hỏi Clipart, Dấu Hỏi Sáng Tạo, Nghi Ngờ miễn phí  tải tập tin PNG PSDComment và Vec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0352" y="791053"/>
            <a:ext cx="1300412" cy="74656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038276" y="2571750"/>
            <a:ext cx="4014245" cy="2342856"/>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Cát</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không</a:t>
            </a:r>
            <a:r>
              <a:rPr lang="en-US" sz="2400" dirty="0">
                <a:solidFill>
                  <a:srgbClr val="002060"/>
                </a:solidFill>
                <a:latin typeface="#9Slide03 Arima Madurai Black" panose="00000A00000000000000" pitchFamily="2" charset="0"/>
                <a:cs typeface="#9Slide03 Arima Madurai Black" panose="00000A00000000000000" pitchFamily="2" charset="0"/>
              </a:rPr>
              <a:t> tan </a:t>
            </a:r>
            <a:r>
              <a:rPr lang="en-US" sz="2400" dirty="0" err="1">
                <a:solidFill>
                  <a:srgbClr val="002060"/>
                </a:solidFill>
                <a:latin typeface="#9Slide03 Arima Madurai Black" panose="00000A00000000000000" pitchFamily="2" charset="0"/>
                <a:cs typeface="#9Slide03 Arima Madurai Black" panose="00000A00000000000000" pitchFamily="2" charset="0"/>
              </a:rPr>
              <a:t>trong</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nước</a:t>
            </a:r>
            <a:endParaRPr lang="en-US" sz="2400" dirty="0">
              <a:solidFill>
                <a:srgbClr val="002060"/>
              </a:solidFill>
              <a:latin typeface="#9Slide03 Arima Madurai Black" panose="00000A00000000000000" pitchFamily="2" charset="0"/>
              <a:cs typeface="#9Slide03 Arima Madurai Black" panose="00000A00000000000000" pitchFamily="2" charset="0"/>
            </a:endParaRPr>
          </a:p>
          <a:p>
            <a:pPr algn="ctr">
              <a:lnSpc>
                <a:spcPct val="150000"/>
              </a:lnSpc>
            </a:pP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Cát</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s</a:t>
            </a:r>
            <a:r>
              <a:rPr lang="en-US" sz="2400" b="1" dirty="0" err="1">
                <a:solidFill>
                  <a:srgbClr val="002060"/>
                </a:solidFill>
                <a:latin typeface="#9Slide03 Arima Madurai Black" panose="00000A00000000000000" pitchFamily="2" charset="0"/>
                <a:cs typeface="#9Slide03 Arima Madurai Black" panose="00000A00000000000000" pitchFamily="2" charset="0"/>
              </a:rPr>
              <a:t>ẽ</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được</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giữ</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lại</a:t>
            </a:r>
            <a:r>
              <a:rPr lang="en-US" sz="2400" dirty="0">
                <a:solidFill>
                  <a:srgbClr val="002060"/>
                </a:solidFill>
                <a:latin typeface="#9Slide03 Arima Madurai Black" panose="00000A00000000000000" pitchFamily="2" charset="0"/>
                <a:cs typeface="#9Slide03 Arima Madurai Black" panose="00000A00000000000000" pitchFamily="2" charset="0"/>
              </a:rPr>
              <a:t> ở </a:t>
            </a:r>
            <a:r>
              <a:rPr lang="en-US" sz="2400" dirty="0" err="1">
                <a:solidFill>
                  <a:srgbClr val="002060"/>
                </a:solidFill>
                <a:latin typeface="#9Slide03 Arima Madurai Black" panose="00000A00000000000000" pitchFamily="2" charset="0"/>
                <a:cs typeface="#9Slide03 Arima Madurai Black" panose="00000A00000000000000" pitchFamily="2" charset="0"/>
              </a:rPr>
              <a:t>phễu</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lọc</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còn</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nước</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s</a:t>
            </a:r>
            <a:r>
              <a:rPr lang="en-US" sz="2400" b="1" dirty="0" err="1">
                <a:solidFill>
                  <a:srgbClr val="002060"/>
                </a:solidFill>
                <a:latin typeface="#9Slide03 Arima Madurai Black" panose="00000A00000000000000" pitchFamily="2" charset="0"/>
                <a:cs typeface="#9Slide03 Arima Madurai Black" panose="00000A00000000000000" pitchFamily="2" charset="0"/>
              </a:rPr>
              <a:t>ẽ</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chảy</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xuống</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bình</a:t>
            </a:r>
            <a:r>
              <a:rPr lang="en-US" sz="2400" dirty="0">
                <a:solidFill>
                  <a:srgbClr val="002060"/>
                </a:solidFill>
                <a:latin typeface="#9Slide03 Arima Madurai Black" panose="00000A00000000000000" pitchFamily="2" charset="0"/>
                <a:cs typeface="#9Slide03 Arima Madurai Black" panose="00000A00000000000000" pitchFamily="2" charset="0"/>
              </a:rPr>
              <a:t> tam </a:t>
            </a:r>
            <a:r>
              <a:rPr lang="en-US" sz="2400" dirty="0" err="1">
                <a:solidFill>
                  <a:srgbClr val="002060"/>
                </a:solidFill>
                <a:latin typeface="#9Slide03 Arima Madurai Black" panose="00000A00000000000000" pitchFamily="2" charset="0"/>
                <a:cs typeface="#9Slide03 Arima Madurai Black" panose="00000A00000000000000" pitchFamily="2" charset="0"/>
              </a:rPr>
              <a:t>giác</a:t>
            </a:r>
            <a:endParaRPr lang="en-US" sz="2400" dirty="0">
              <a:solidFill>
                <a:srgbClr val="002060"/>
              </a:solidFill>
              <a:latin typeface="#9Slide03 Arima Madurai Black" panose="00000A00000000000000" pitchFamily="2" charset="0"/>
              <a:cs typeface="#9Slide03 Arima Madurai Black" panose="00000A00000000000000" pitchFamily="2" charset="0"/>
            </a:endParaRPr>
          </a:p>
        </p:txBody>
      </p:sp>
      <p:pic>
        <p:nvPicPr>
          <p:cNvPr id="10" name="Picture 9">
            <a:extLst>
              <a:ext uri="{FF2B5EF4-FFF2-40B4-BE49-F238E27FC236}">
                <a16:creationId xmlns:a16="http://schemas.microsoft.com/office/drawing/2014/main" id="{7F3CAF40-8394-4D20-8EDB-A2EC11A64629}"/>
              </a:ext>
            </a:extLst>
          </p:cNvPr>
          <p:cNvPicPr>
            <a:picLocks noChangeAspect="1"/>
          </p:cNvPicPr>
          <p:nvPr/>
        </p:nvPicPr>
        <p:blipFill>
          <a:blip r:embed="rId3"/>
          <a:stretch>
            <a:fillRect/>
          </a:stretch>
        </p:blipFill>
        <p:spPr>
          <a:xfrm>
            <a:off x="295850" y="1173359"/>
            <a:ext cx="4554191" cy="3381695"/>
          </a:xfrm>
          <a:prstGeom prst="rect">
            <a:avLst/>
          </a:prstGeom>
        </p:spPr>
      </p:pic>
    </p:spTree>
    <p:extLst>
      <p:ext uri="{BB962C8B-B14F-4D97-AF65-F5344CB8AC3E}">
        <p14:creationId xmlns:p14="http://schemas.microsoft.com/office/powerpoint/2010/main" val="3448675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462353-EBC3-4B00-BFFB-403B00C072A3}"/>
              </a:ext>
            </a:extLst>
          </p:cNvPr>
          <p:cNvSpPr>
            <a:spLocks noGrp="1"/>
          </p:cNvSpPr>
          <p:nvPr>
            <p:ph type="sldNum" sz="quarter" idx="12"/>
          </p:nvPr>
        </p:nvSpPr>
        <p:spPr/>
        <p:txBody>
          <a:bodyPr/>
          <a:lstStyle/>
          <a:p>
            <a:pPr marL="0" marR="0" lvl="0" indent="0" algn="r" defTabSz="514337" rtl="0" eaLnBrk="1" fontAlgn="auto" latinLnBrk="0" hangingPunct="1">
              <a:lnSpc>
                <a:spcPct val="100000"/>
              </a:lnSpc>
              <a:spcBef>
                <a:spcPts val="0"/>
              </a:spcBef>
              <a:spcAft>
                <a:spcPts val="0"/>
              </a:spcAft>
              <a:buClrTx/>
              <a:buSzTx/>
              <a:buFont typeface="Arial"/>
              <a:buNone/>
              <a:tabLst/>
              <a:defRPr/>
            </a:pPr>
            <a:fld id="{FEFE2EF4-EE17-4A18-8DEA-21C871B11BB9}" type="slidenum">
              <a:rPr kumimoji="0" lang="en-US" altLang="en-US" sz="788" b="0" i="0" u="none" strike="noStrike" kern="1200" cap="none" spc="0" normalizeH="0" baseline="0" noProof="0">
                <a:ln>
                  <a:noFill/>
                </a:ln>
                <a:solidFill>
                  <a:srgbClr val="000000"/>
                </a:solidFill>
                <a:effectLst/>
                <a:uLnTx/>
                <a:uFillTx/>
                <a:latin typeface="Arial" panose="020B0604020202020204" pitchFamily="34" charset="0"/>
                <a:ea typeface="+mn-ea"/>
                <a:cs typeface="Arial"/>
                <a:sym typeface="Arial"/>
              </a:rPr>
              <a:pPr marL="0" marR="0" lvl="0" indent="0" algn="r" defTabSz="514337" rtl="0" eaLnBrk="1" fontAlgn="auto" latinLnBrk="0" hangingPunct="1">
                <a:lnSpc>
                  <a:spcPct val="100000"/>
                </a:lnSpc>
                <a:spcBef>
                  <a:spcPts val="0"/>
                </a:spcBef>
                <a:spcAft>
                  <a:spcPts val="0"/>
                </a:spcAft>
                <a:buClrTx/>
                <a:buSzTx/>
                <a:buFont typeface="Arial"/>
                <a:buNone/>
                <a:tabLst/>
                <a:defRPr/>
              </a:pPr>
              <a:t>18</a:t>
            </a:fld>
            <a:endParaRPr kumimoji="0" lang="en-US" altLang="en-US" sz="788" b="0" i="0" u="none" strike="noStrike" kern="1200" cap="none" spc="0" normalizeH="0" baseline="0" noProof="0">
              <a:ln>
                <a:noFill/>
              </a:ln>
              <a:solidFill>
                <a:srgbClr val="000000"/>
              </a:solidFill>
              <a:effectLst/>
              <a:uLnTx/>
              <a:uFillTx/>
              <a:latin typeface="Arial" panose="020B0604020202020204" pitchFamily="34" charset="0"/>
              <a:ea typeface="+mn-ea"/>
              <a:cs typeface="Arial"/>
              <a:sym typeface="Arial"/>
            </a:endParaRPr>
          </a:p>
        </p:txBody>
      </p:sp>
      <p:sp>
        <p:nvSpPr>
          <p:cNvPr id="3" name="TextBox 2">
            <a:extLst>
              <a:ext uri="{FF2B5EF4-FFF2-40B4-BE49-F238E27FC236}">
                <a16:creationId xmlns:a16="http://schemas.microsoft.com/office/drawing/2014/main" id="{7007FD33-61B0-4B8F-8125-52419A3F41A1}"/>
              </a:ext>
            </a:extLst>
          </p:cNvPr>
          <p:cNvSpPr txBox="1"/>
          <p:nvPr/>
        </p:nvSpPr>
        <p:spPr>
          <a:xfrm>
            <a:off x="1678060" y="564389"/>
            <a:ext cx="5787880" cy="646331"/>
          </a:xfrm>
          <a:prstGeom prst="rect">
            <a:avLst/>
          </a:prstGeom>
          <a:noFill/>
        </p:spPr>
        <p:txBody>
          <a:bodyPr wrap="square" rtlCol="0">
            <a:spAutoFit/>
          </a:bodyPr>
          <a:lstStyle/>
          <a:p>
            <a:pPr marL="0" marR="0" lvl="0" indent="0" algn="ctr" defTabSz="514337"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dirty="0">
                <a:ln>
                  <a:noFill/>
                </a:ln>
                <a:solidFill>
                  <a:srgbClr val="C00000"/>
                </a:solidFill>
                <a:effectLst/>
                <a:uLnTx/>
                <a:uFillTx/>
                <a:latin typeface="Arial"/>
                <a:ea typeface="+mn-ea"/>
                <a:cs typeface="Arial" pitchFamily="34" charset="0"/>
                <a:sym typeface="Arial"/>
              </a:rPr>
              <a:t>I. </a:t>
            </a:r>
            <a:r>
              <a:rPr lang="en-US" sz="3600" b="1" kern="1200" dirty="0">
                <a:solidFill>
                  <a:srgbClr val="C00000"/>
                </a:solidFill>
                <a:ea typeface="+mn-ea"/>
                <a:cs typeface="Arial" pitchFamily="34" charset="0"/>
              </a:rPr>
              <a:t>LỌC</a:t>
            </a:r>
            <a:endParaRPr kumimoji="0" lang="en-US" sz="3600" b="1" i="0" u="none" strike="noStrike" kern="1200" cap="none" spc="0" normalizeH="0" baseline="0" noProof="0" dirty="0">
              <a:ln>
                <a:noFill/>
              </a:ln>
              <a:solidFill>
                <a:srgbClr val="C00000"/>
              </a:solidFill>
              <a:effectLst/>
              <a:uLnTx/>
              <a:uFillTx/>
              <a:latin typeface="Arial"/>
              <a:ea typeface="+mn-ea"/>
              <a:cs typeface="Arial" pitchFamily="34" charset="0"/>
              <a:sym typeface="Arial"/>
            </a:endParaRPr>
          </a:p>
        </p:txBody>
      </p:sp>
      <p:sp>
        <p:nvSpPr>
          <p:cNvPr id="10" name="TextBox 9">
            <a:extLst>
              <a:ext uri="{FF2B5EF4-FFF2-40B4-BE49-F238E27FC236}">
                <a16:creationId xmlns:a16="http://schemas.microsoft.com/office/drawing/2014/main" id="{78596382-C883-403C-A4E2-9B8583E74B0E}"/>
              </a:ext>
            </a:extLst>
          </p:cNvPr>
          <p:cNvSpPr txBox="1"/>
          <p:nvPr/>
        </p:nvSpPr>
        <p:spPr>
          <a:xfrm>
            <a:off x="1355679" y="1273398"/>
            <a:ext cx="6700706" cy="3246530"/>
          </a:xfrm>
          <a:prstGeom prst="rect">
            <a:avLst/>
          </a:prstGeom>
          <a:noFill/>
        </p:spPr>
        <p:txBody>
          <a:bodyPr wrap="square">
            <a:spAutoFit/>
          </a:bodyPr>
          <a:lstStyle/>
          <a:p>
            <a:pPr marL="457200" marR="0" lvl="0" indent="-457200" algn="l" defTabSz="685800" rtl="0" eaLnBrk="1" fontAlgn="auto" latinLnBrk="0" hangingPunct="1">
              <a:lnSpc>
                <a:spcPct val="150000"/>
              </a:lnSpc>
              <a:spcBef>
                <a:spcPts val="0"/>
              </a:spcBef>
              <a:spcAft>
                <a:spcPts val="0"/>
              </a:spcAft>
              <a:buClrTx/>
              <a:buSzTx/>
              <a:buFontTx/>
              <a:buChar char="-"/>
              <a:tabLst/>
              <a:defRPr/>
            </a:pPr>
            <a:r>
              <a:rPr lang="en-US" sz="2800" dirty="0" err="1">
                <a:effectLst/>
                <a:latin typeface="Times New Roman" panose="02020603050405020304" pitchFamily="18" charset="0"/>
                <a:ea typeface="Calibri" panose="020F0502020204030204" pitchFamily="34" charset="0"/>
              </a:rPr>
              <a:t>Người</a:t>
            </a:r>
            <a:r>
              <a:rPr lang="en-US" sz="2800" dirty="0">
                <a:effectLst/>
                <a:latin typeface="Times New Roman" panose="02020603050405020304" pitchFamily="18" charset="0"/>
                <a:ea typeface="Calibri" panose="020F0502020204030204" pitchFamily="34" charset="0"/>
              </a:rPr>
              <a:t> ta </a:t>
            </a:r>
            <a:r>
              <a:rPr lang="en-US" sz="2800" dirty="0" err="1">
                <a:effectLst/>
                <a:latin typeface="Times New Roman" panose="02020603050405020304" pitchFamily="18" charset="0"/>
                <a:ea typeface="Calibri" panose="020F0502020204030204" pitchFamily="34" charset="0"/>
              </a:rPr>
              <a:t>sử</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dụng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cách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lọc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để</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tách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các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chất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rắn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không</a:t>
            </a:r>
            <a:r>
              <a:rPr lang="en-US" sz="2800" dirty="0">
                <a:effectLst/>
                <a:latin typeface="Times New Roman" panose="02020603050405020304" pitchFamily="18" charset="0"/>
                <a:ea typeface="Calibri" panose="020F0502020204030204" pitchFamily="34" charset="0"/>
              </a:rPr>
              <a:t> tan </a:t>
            </a:r>
            <a:r>
              <a:rPr lang="en-US" sz="2800" dirty="0" err="1">
                <a:effectLst/>
                <a:latin typeface="Times New Roman" panose="02020603050405020304" pitchFamily="18" charset="0"/>
                <a:ea typeface="Calibri" panose="020F0502020204030204" pitchFamily="34" charset="0"/>
              </a:rPr>
              <a:t>trong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chất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lỏng</a:t>
            </a:r>
            <a:r>
              <a:rPr lang="en-US" sz="2800" dirty="0">
                <a:effectLst/>
                <a:latin typeface="Times New Roman" panose="02020603050405020304" pitchFamily="18" charset="0"/>
                <a:ea typeface="Calibri" panose="020F0502020204030204" pitchFamily="34" charset="0"/>
              </a:rPr>
              <a:t> ra </a:t>
            </a:r>
            <a:r>
              <a:rPr lang="en-US" sz="2800" dirty="0" err="1">
                <a:effectLst/>
                <a:latin typeface="Times New Roman" panose="02020603050405020304" pitchFamily="18" charset="0"/>
                <a:ea typeface="Calibri" panose="020F0502020204030204" pitchFamily="34" charset="0"/>
              </a:rPr>
              <a:t>khỏi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hỗn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hợp</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của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chúng</a:t>
            </a:r>
            <a:r>
              <a:rPr lang="en-US" sz="2800" dirty="0">
                <a:effectLst/>
                <a:latin typeface="Times New Roman" panose="02020603050405020304" pitchFamily="18" charset="0"/>
                <a:ea typeface="Calibri" panose="020F0502020204030204" pitchFamily="34" charset="0"/>
              </a:rPr>
              <a:t>.</a:t>
            </a:r>
          </a:p>
          <a:p>
            <a:pPr marL="457200" marR="0" lvl="0" indent="-457200" algn="l" defTabSz="685800" rtl="0" eaLnBrk="1" fontAlgn="auto" latinLnBrk="0" hangingPunct="1">
              <a:lnSpc>
                <a:spcPct val="150000"/>
              </a:lnSpc>
              <a:spcBef>
                <a:spcPts val="0"/>
              </a:spcBef>
              <a:spcAft>
                <a:spcPts val="0"/>
              </a:spcAft>
              <a:buClrTx/>
              <a:buSzTx/>
              <a:buFontTx/>
              <a:buChar char="-"/>
              <a:tabLst/>
              <a:defRPr/>
            </a:pPr>
            <a:r>
              <a:rPr lang="en-US" sz="2800" dirty="0">
                <a:latin typeface="Times New Roman" panose="02020603050405020304" pitchFamily="18" charset="0"/>
                <a:ea typeface="Calibri" panose="020F0502020204030204" pitchFamily="34" charset="0"/>
              </a:rPr>
              <a:t>VD: </a:t>
            </a:r>
            <a:r>
              <a:rPr lang="en-US" sz="2800" dirty="0" err="1">
                <a:latin typeface="Times New Roman" panose="02020603050405020304" pitchFamily="18" charset="0"/>
                <a:ea typeface="Calibri" panose="020F0502020204030204" pitchFamily="34" charset="0"/>
              </a:rPr>
              <a:t>Lọc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cát</a:t>
            </a:r>
            <a:r>
              <a:rPr lang="en-US" sz="2800" dirty="0">
                <a:latin typeface="Times New Roman" panose="02020603050405020304" pitchFamily="18" charset="0"/>
                <a:ea typeface="Calibri" panose="020F0502020204030204" pitchFamily="34" charset="0"/>
              </a:rPr>
              <a:t> ra </a:t>
            </a:r>
            <a:r>
              <a:rPr lang="en-US" sz="2800" dirty="0" err="1">
                <a:latin typeface="Times New Roman" panose="02020603050405020304" pitchFamily="18" charset="0"/>
                <a:ea typeface="Calibri" panose="020F0502020204030204" pitchFamily="34" charset="0"/>
              </a:rPr>
              <a:t>khỏi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hỗn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hợp</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cát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nước</a:t>
            </a:r>
            <a:r>
              <a:rPr lang="en-US" sz="2800" dirty="0">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a:p>
            <a:pPr marL="457200" marR="0" lvl="0" indent="-457200" algn="l" defTabSz="685800" rtl="0" eaLnBrk="1" fontAlgn="auto" latinLnBrk="0" hangingPunct="1">
              <a:lnSpc>
                <a:spcPct val="150000"/>
              </a:lnSpc>
              <a:spcBef>
                <a:spcPts val="0"/>
              </a:spcBef>
              <a:spcAft>
                <a:spcPts val="0"/>
              </a:spcAft>
              <a:buClrTx/>
              <a:buSzTx/>
              <a:buFontTx/>
              <a:buChar char="-"/>
              <a:tabLst/>
              <a:defRPr/>
            </a:pPr>
            <a:endPar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Wingdings 3"/>
            </a:endParaRPr>
          </a:p>
        </p:txBody>
      </p:sp>
    </p:spTree>
    <p:extLst>
      <p:ext uri="{BB962C8B-B14F-4D97-AF65-F5344CB8AC3E}">
        <p14:creationId xmlns:p14="http://schemas.microsoft.com/office/powerpoint/2010/main" val="83399661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4090" y="978351"/>
            <a:ext cx="3304720" cy="1631216"/>
          </a:xfrm>
          <a:prstGeom prst="rect">
            <a:avLst/>
          </a:prstGeom>
          <a:solidFill>
            <a:schemeClr val="bg1">
              <a:lumMod val="90000"/>
            </a:schemeClr>
          </a:solidFill>
          <a:ln w="19050">
            <a:solidFill>
              <a:srgbClr val="389AD7"/>
            </a:solidFill>
            <a:prstDash val="dashDot"/>
          </a:ln>
        </p:spPr>
        <p:txBody>
          <a:bodyPr wrap="square">
            <a:spAutoFit/>
          </a:bodyPr>
          <a:lstStyle/>
          <a:p>
            <a:pPr algn="ctr"/>
            <a:r>
              <a:rPr lang="en-US" sz="2000" b="1" dirty="0" err="1">
                <a:latin typeface="#9Slide03 Arima Madurai" panose="020B0604020202020204" charset="0"/>
                <a:cs typeface="#9Slide03 Arima Madurai" panose="020B0604020202020204" charset="0"/>
              </a:rPr>
              <a:t>Ngày</a:t>
            </a:r>
            <a:r>
              <a:rPr lang="en-US" sz="2000" b="1" dirty="0">
                <a:latin typeface="#9Slide03 Arima Madurai" panose="020B0604020202020204" charset="0"/>
                <a:cs typeface="#9Slide03 Arima Madurai" panose="020B0604020202020204" charset="0"/>
              </a:rPr>
              <a:t> nay, </a:t>
            </a:r>
            <a:r>
              <a:rPr lang="en-US" sz="2000" b="1" dirty="0" err="1">
                <a:latin typeface="#9Slide03 Arima Madurai" panose="020B0604020202020204" charset="0"/>
                <a:cs typeface="#9Slide03 Arima Madurai" panose="020B0604020202020204" charset="0"/>
              </a:rPr>
              <a:t>người</a:t>
            </a:r>
            <a:r>
              <a:rPr lang="en-US" sz="2000" b="1" dirty="0">
                <a:latin typeface="#9Slide03 Arima Madurai" panose="020B0604020202020204" charset="0"/>
                <a:cs typeface="#9Slide03 Arima Madurai" panose="020B0604020202020204" charset="0"/>
              </a:rPr>
              <a:t> ta </a:t>
            </a:r>
            <a:r>
              <a:rPr lang="en-US" sz="2000" b="1" dirty="0" err="1">
                <a:latin typeface="#9Slide03 Arima Madurai" panose="020B0604020202020204" charset="0"/>
                <a:cs typeface="#9Slide03 Arima Madurai" panose="020B0604020202020204" charset="0"/>
              </a:rPr>
              <a:t>đã</a:t>
            </a:r>
            <a:r>
              <a:rPr lang="en-US" sz="2000" b="1" dirty="0">
                <a:latin typeface="#9Slide03 Arima Madurai" panose="020B0604020202020204" charset="0"/>
                <a:cs typeface="#9Slide03 Arima Madurai" panose="020B0604020202020204" charset="0"/>
              </a:rPr>
              <a:t> </a:t>
            </a:r>
            <a:r>
              <a:rPr lang="en-US" sz="2000" b="1" dirty="0" err="1">
                <a:latin typeface="#9Slide03 Arima Madurai" panose="020B0604020202020204" charset="0"/>
                <a:cs typeface="#9Slide03 Arima Madurai" panose="020B0604020202020204" charset="0"/>
              </a:rPr>
              <a:t>chế</a:t>
            </a:r>
            <a:r>
              <a:rPr lang="en-US" sz="2000" b="1" dirty="0">
                <a:latin typeface="#9Slide03 Arima Madurai" panose="020B0604020202020204" charset="0"/>
                <a:cs typeface="#9Slide03 Arima Madurai" panose="020B0604020202020204" charset="0"/>
              </a:rPr>
              <a:t> </a:t>
            </a:r>
            <a:r>
              <a:rPr lang="en-US" sz="2000" b="1" dirty="0" err="1">
                <a:latin typeface="#9Slide03 Arima Madurai" panose="020B0604020202020204" charset="0"/>
                <a:cs typeface="#9Slide03 Arima Madurai" panose="020B0604020202020204" charset="0"/>
              </a:rPr>
              <a:t>tạo</a:t>
            </a:r>
            <a:r>
              <a:rPr lang="en-US" sz="2000" b="1" dirty="0">
                <a:latin typeface="#9Slide03 Arima Madurai" panose="020B0604020202020204" charset="0"/>
                <a:cs typeface="#9Slide03 Arima Madurai" panose="020B0604020202020204" charset="0"/>
              </a:rPr>
              <a:t> ra </a:t>
            </a:r>
            <a:r>
              <a:rPr lang="en-US" sz="2000" b="1" dirty="0" err="1">
                <a:latin typeface="#9Slide03 Arima Madurai" panose="020B0604020202020204" charset="0"/>
                <a:cs typeface="#9Slide03 Arima Madurai" panose="020B0604020202020204" charset="0"/>
              </a:rPr>
              <a:t>được</a:t>
            </a:r>
            <a:r>
              <a:rPr lang="en-US" sz="2000" b="1" dirty="0">
                <a:latin typeface="#9Slide03 Arima Madurai" panose="020B0604020202020204" charset="0"/>
                <a:cs typeface="#9Slide03 Arima Madurai" panose="020B0604020202020204" charset="0"/>
              </a:rPr>
              <a:t> </a:t>
            </a:r>
            <a:r>
              <a:rPr lang="en-US" sz="2000" b="1" dirty="0" err="1">
                <a:latin typeface="#9Slide03 Arima Madurai" panose="020B0604020202020204" charset="0"/>
                <a:cs typeface="#9Slide03 Arima Madurai" panose="020B0604020202020204" charset="0"/>
              </a:rPr>
              <a:t>nhiều</a:t>
            </a:r>
            <a:r>
              <a:rPr lang="en-US" sz="2000" b="1" dirty="0">
                <a:latin typeface="#9Slide03 Arima Madurai" panose="020B0604020202020204" charset="0"/>
                <a:cs typeface="#9Slide03 Arima Madurai" panose="020B0604020202020204" charset="0"/>
              </a:rPr>
              <a:t> </a:t>
            </a:r>
            <a:r>
              <a:rPr lang="en-US" sz="2000" b="1" dirty="0" err="1">
                <a:latin typeface="#9Slide03 Arima Madurai" panose="020B0604020202020204" charset="0"/>
                <a:cs typeface="#9Slide03 Arima Madurai" panose="020B0604020202020204" charset="0"/>
              </a:rPr>
              <a:t>loại</a:t>
            </a:r>
            <a:r>
              <a:rPr lang="en-US" sz="2000" b="1" dirty="0">
                <a:latin typeface="#9Slide03 Arima Madurai" panose="020B0604020202020204" charset="0"/>
                <a:cs typeface="#9Slide03 Arima Madurai" panose="020B0604020202020204" charset="0"/>
              </a:rPr>
              <a:t> </a:t>
            </a:r>
            <a:r>
              <a:rPr lang="en-US" sz="2000" b="1" dirty="0" err="1">
                <a:latin typeface="#9Slide03 Arima Madurai" panose="020B0604020202020204" charset="0"/>
                <a:cs typeface="#9Slide03 Arima Madurai" panose="020B0604020202020204" charset="0"/>
              </a:rPr>
              <a:t>màng</a:t>
            </a:r>
            <a:r>
              <a:rPr lang="en-US" sz="2000" b="1" dirty="0">
                <a:latin typeface="#9Slide03 Arima Madurai" panose="020B0604020202020204" charset="0"/>
                <a:cs typeface="#9Slide03 Arima Madurai" panose="020B0604020202020204" charset="0"/>
              </a:rPr>
              <a:t> </a:t>
            </a:r>
            <a:r>
              <a:rPr lang="en-US" sz="2000" b="1" dirty="0" err="1">
                <a:latin typeface="#9Slide03 Arima Madurai" panose="020B0604020202020204" charset="0"/>
                <a:cs typeface="#9Slide03 Arima Madurai" panose="020B0604020202020204" charset="0"/>
              </a:rPr>
              <a:t>lọc</a:t>
            </a:r>
            <a:r>
              <a:rPr lang="en-US" sz="2000" b="1" dirty="0">
                <a:latin typeface="#9Slide03 Arima Madurai" panose="020B0604020202020204" charset="0"/>
                <a:cs typeface="#9Slide03 Arima Madurai" panose="020B0604020202020204" charset="0"/>
              </a:rPr>
              <a:t> </a:t>
            </a:r>
            <a:r>
              <a:rPr lang="en-US" sz="2000" b="1" dirty="0" err="1">
                <a:latin typeface="#9Slide03 Arima Madurai" panose="020B0604020202020204" charset="0"/>
                <a:cs typeface="#9Slide03 Arima Madurai" panose="020B0604020202020204" charset="0"/>
              </a:rPr>
              <a:t>dùng</a:t>
            </a:r>
            <a:r>
              <a:rPr lang="en-US" sz="2000" b="1" dirty="0">
                <a:latin typeface="#9Slide03 Arima Madurai" panose="020B0604020202020204" charset="0"/>
                <a:cs typeface="#9Slide03 Arima Madurai" panose="020B0604020202020204" charset="0"/>
              </a:rPr>
              <a:t> </a:t>
            </a:r>
            <a:r>
              <a:rPr lang="en-US" sz="2000" b="1" dirty="0" err="1">
                <a:latin typeface="#9Slide03 Arima Madurai" panose="020B0604020202020204" charset="0"/>
                <a:cs typeface="#9Slide03 Arima Madurai" panose="020B0604020202020204" charset="0"/>
              </a:rPr>
              <a:t>để</a:t>
            </a:r>
            <a:r>
              <a:rPr lang="en-US" sz="2000" b="1" dirty="0">
                <a:latin typeface="#9Slide03 Arima Madurai" panose="020B0604020202020204" charset="0"/>
                <a:cs typeface="#9Slide03 Arima Madurai" panose="020B0604020202020204" charset="0"/>
              </a:rPr>
              <a:t> </a:t>
            </a:r>
            <a:r>
              <a:rPr lang="en-US" sz="2000" b="1" dirty="0" err="1">
                <a:latin typeface="#9Slide03 Arima Madurai" panose="020B0604020202020204" charset="0"/>
                <a:cs typeface="#9Slide03 Arima Madurai" panose="020B0604020202020204" charset="0"/>
              </a:rPr>
              <a:t>tách</a:t>
            </a:r>
            <a:r>
              <a:rPr lang="en-US" sz="2000" b="1" dirty="0">
                <a:latin typeface="#9Slide03 Arima Madurai" panose="020B0604020202020204" charset="0"/>
                <a:cs typeface="#9Slide03 Arima Madurai" panose="020B0604020202020204" charset="0"/>
              </a:rPr>
              <a:t> </a:t>
            </a:r>
            <a:r>
              <a:rPr lang="en-US" sz="2000" b="1" dirty="0" err="1">
                <a:latin typeface="#9Slide03 Arima Madurai" panose="020B0604020202020204" charset="0"/>
                <a:cs typeface="#9Slide03 Arima Madurai" panose="020B0604020202020204" charset="0"/>
              </a:rPr>
              <a:t>chất</a:t>
            </a:r>
            <a:r>
              <a:rPr lang="en-US" sz="2000" b="1" dirty="0">
                <a:latin typeface="#9Slide03 Arima Madurai" panose="020B0604020202020204" charset="0"/>
                <a:cs typeface="#9Slide03 Arima Madurai" panose="020B0604020202020204" charset="0"/>
              </a:rPr>
              <a:t> </a:t>
            </a:r>
            <a:r>
              <a:rPr lang="en-US" sz="2000" b="1" dirty="0" err="1">
                <a:latin typeface="#9Slide03 Arima Madurai" panose="020B0604020202020204" charset="0"/>
                <a:cs typeface="#9Slide03 Arima Madurai" panose="020B0604020202020204" charset="0"/>
              </a:rPr>
              <a:t>có</a:t>
            </a:r>
            <a:r>
              <a:rPr lang="en-US" sz="2000" b="1" dirty="0">
                <a:latin typeface="#9Slide03 Arima Madurai" panose="020B0604020202020204" charset="0"/>
                <a:cs typeface="#9Slide03 Arima Madurai" panose="020B0604020202020204" charset="0"/>
              </a:rPr>
              <a:t> </a:t>
            </a:r>
            <a:r>
              <a:rPr lang="en-US" sz="2000" b="1" dirty="0" err="1">
                <a:latin typeface="#9Slide03 Arima Madurai" panose="020B0604020202020204" charset="0"/>
                <a:cs typeface="#9Slide03 Arima Madurai" panose="020B0604020202020204" charset="0"/>
              </a:rPr>
              <a:t>kích</a:t>
            </a:r>
            <a:r>
              <a:rPr lang="en-US" sz="2000" b="1" dirty="0">
                <a:latin typeface="#9Slide03 Arima Madurai" panose="020B0604020202020204" charset="0"/>
                <a:cs typeface="#9Slide03 Arima Madurai" panose="020B0604020202020204" charset="0"/>
              </a:rPr>
              <a:t> </a:t>
            </a:r>
            <a:r>
              <a:rPr lang="en-US" sz="2000" b="1" dirty="0" err="1">
                <a:latin typeface="#9Slide03 Arima Madurai" panose="020B0604020202020204" charset="0"/>
                <a:cs typeface="#9Slide03 Arima Madurai" panose="020B0604020202020204" charset="0"/>
              </a:rPr>
              <a:t>thước</a:t>
            </a:r>
            <a:r>
              <a:rPr lang="en-US" sz="2000" b="1" dirty="0">
                <a:latin typeface="#9Slide03 Arima Madurai" panose="020B0604020202020204" charset="0"/>
                <a:cs typeface="#9Slide03 Arima Madurai" panose="020B0604020202020204" charset="0"/>
              </a:rPr>
              <a:t> </a:t>
            </a:r>
            <a:r>
              <a:rPr lang="en-US" sz="2000" b="1" dirty="0" err="1">
                <a:latin typeface="#9Slide03 Arima Madurai" panose="020B0604020202020204" charset="0"/>
                <a:cs typeface="#9Slide03 Arima Madurai" panose="020B0604020202020204" charset="0"/>
              </a:rPr>
              <a:t>nhỏ</a:t>
            </a:r>
            <a:r>
              <a:rPr lang="en-US" sz="2000" b="1" dirty="0">
                <a:latin typeface="#9Slide03 Arima Madurai" panose="020B0604020202020204" charset="0"/>
                <a:cs typeface="#9Slide03 Arima Madurai" panose="020B0604020202020204" charset="0"/>
              </a:rPr>
              <a:t> </a:t>
            </a:r>
            <a:r>
              <a:rPr lang="en-US" sz="2000" b="1" dirty="0" err="1">
                <a:latin typeface="#9Slide03 Arima Madurai" panose="020B0604020202020204" charset="0"/>
                <a:cs typeface="#9Slide03 Arima Madurai" panose="020B0604020202020204" charset="0"/>
              </a:rPr>
              <a:t>hơn</a:t>
            </a:r>
            <a:r>
              <a:rPr lang="en-US" sz="2000" b="1" dirty="0">
                <a:latin typeface="#9Slide03 Arima Madurai" panose="020B0604020202020204" charset="0"/>
                <a:cs typeface="#9Slide03 Arima Madurai" panose="020B0604020202020204" charset="0"/>
              </a:rPr>
              <a:t> </a:t>
            </a:r>
            <a:r>
              <a:rPr lang="en-US" sz="2000" b="1" dirty="0" err="1">
                <a:latin typeface="#9Slide03 Arima Madurai" panose="020B0604020202020204" charset="0"/>
                <a:cs typeface="#9Slide03 Arima Madurai" panose="020B0604020202020204" charset="0"/>
              </a:rPr>
              <a:t>cát</a:t>
            </a:r>
            <a:r>
              <a:rPr lang="en-US" sz="2000" b="1" dirty="0">
                <a:latin typeface="#9Slide03 Arima Madurai" panose="020B0604020202020204" charset="0"/>
                <a:cs typeface="#9Slide03 Arima Madurai" panose="020B0604020202020204" charset="0"/>
              </a:rPr>
              <a:t> </a:t>
            </a:r>
            <a:r>
              <a:rPr lang="en-US" sz="2000" b="1" dirty="0" err="1">
                <a:latin typeface="#9Slide03 Arima Madurai" panose="020B0604020202020204" charset="0"/>
                <a:cs typeface="#9Slide03 Arima Madurai" panose="020B0604020202020204" charset="0"/>
              </a:rPr>
              <a:t>nhiều</a:t>
            </a:r>
            <a:r>
              <a:rPr lang="en-US" sz="2000" b="1" dirty="0">
                <a:latin typeface="#9Slide03 Arima Madurai" panose="020B0604020202020204" charset="0"/>
                <a:cs typeface="#9Slide03 Arima Madurai" panose="020B0604020202020204" charset="0"/>
              </a:rPr>
              <a:t> </a:t>
            </a:r>
            <a:r>
              <a:rPr lang="en-US" sz="2000" b="1" dirty="0" err="1">
                <a:latin typeface="#9Slide03 Arima Madurai" panose="020B0604020202020204" charset="0"/>
                <a:cs typeface="#9Slide03 Arima Madurai" panose="020B0604020202020204" charset="0"/>
              </a:rPr>
              <a:t>lần</a:t>
            </a:r>
            <a:r>
              <a:rPr lang="en-US" sz="2000" b="1" dirty="0">
                <a:latin typeface="#9Slide03 Arima Madurai" panose="020B0604020202020204" charset="0"/>
                <a:cs typeface="#9Slide03 Arima Madurai" panose="020B0604020202020204" charset="0"/>
              </a:rPr>
              <a:t>.</a:t>
            </a:r>
            <a:endParaRPr lang="en-US" sz="2400" b="1" dirty="0">
              <a:latin typeface="#9Slide03 Arima Madurai" panose="020B0604020202020204" charset="0"/>
              <a:ea typeface="Calibri" panose="020F0502020204030204" pitchFamily="34" charset="0"/>
              <a:cs typeface="#9Slide03 Arima Madurai" panose="020B0604020202020204" charset="0"/>
            </a:endParaRPr>
          </a:p>
        </p:txBody>
      </p:sp>
      <p:pic>
        <p:nvPicPr>
          <p:cNvPr id="5" name="Picture 8" descr="Bóng đèn, Thiết kế biểu tượng, Bóng đèn sợi đốt, Đổi mới, Biểu tượng, Công  nghệ, Đường dây, Truyền thông png | Klipartz"/>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70" b="90000" l="10000" r="90000"/>
                    </a14:imgEffect>
                  </a14:imgLayer>
                </a14:imgProps>
              </a:ext>
              <a:ext uri="{28A0092B-C50C-407E-A947-70E740481C1C}">
                <a14:useLocalDpi xmlns:a14="http://schemas.microsoft.com/office/drawing/2010/main" val="0"/>
              </a:ext>
            </a:extLst>
          </a:blip>
          <a:srcRect/>
          <a:stretch>
            <a:fillRect/>
          </a:stretch>
        </p:blipFill>
        <p:spPr bwMode="auto">
          <a:xfrm>
            <a:off x="-47704" y="256964"/>
            <a:ext cx="1029955" cy="111571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28" name="Picture 4" descr="Máy lọc nước Karofi K9I-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1187" y="1372682"/>
            <a:ext cx="3971396" cy="233354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hlinkClick r:id="rId5" action="ppaction://hlinkfile"/>
          </p:cNvPr>
          <p:cNvSpPr txBox="1"/>
          <p:nvPr/>
        </p:nvSpPr>
        <p:spPr>
          <a:xfrm>
            <a:off x="822717" y="3081561"/>
            <a:ext cx="3420098" cy="1323439"/>
          </a:xfrm>
          <a:prstGeom prst="rect">
            <a:avLst/>
          </a:prstGeom>
          <a:noFill/>
        </p:spPr>
        <p:txBody>
          <a:bodyPr wrap="square" rtlCol="0">
            <a:spAutoFit/>
          </a:bodyPr>
          <a:lstStyle/>
          <a:p>
            <a:r>
              <a:rPr lang="en-US" sz="2000" b="1" dirty="0" err="1">
                <a:solidFill>
                  <a:srgbClr val="39447A"/>
                </a:solidFill>
                <a:latin typeface="#9Slide03 Arima Madurai" panose="020B0604020202020204" charset="0"/>
                <a:cs typeface="#9Slide03 Arima Madurai" panose="020B0604020202020204" charset="0"/>
              </a:rPr>
              <a:t>Em</a:t>
            </a:r>
            <a:r>
              <a:rPr lang="en-US" sz="2000" b="1" dirty="0">
                <a:solidFill>
                  <a:srgbClr val="39447A"/>
                </a:solidFill>
                <a:latin typeface="#9Slide03 Arima Madurai" panose="020B0604020202020204" charset="0"/>
                <a:cs typeface="#9Slide03 Arima Madurai" panose="020B0604020202020204" charset="0"/>
              </a:rPr>
              <a:t> </a:t>
            </a:r>
            <a:r>
              <a:rPr lang="en-US" sz="2000" b="1" dirty="0" err="1">
                <a:solidFill>
                  <a:srgbClr val="39447A"/>
                </a:solidFill>
                <a:latin typeface="#9Slide03 Arima Madurai" panose="020B0604020202020204" charset="0"/>
                <a:cs typeface="#9Slide03 Arima Madurai" panose="020B0604020202020204" charset="0"/>
              </a:rPr>
              <a:t>hãy</a:t>
            </a:r>
            <a:r>
              <a:rPr lang="en-US" sz="2000" b="1" dirty="0">
                <a:solidFill>
                  <a:srgbClr val="39447A"/>
                </a:solidFill>
                <a:latin typeface="#9Slide03 Arima Madurai" panose="020B0604020202020204" charset="0"/>
                <a:cs typeface="#9Slide03 Arima Madurai" panose="020B0604020202020204" charset="0"/>
              </a:rPr>
              <a:t> </a:t>
            </a:r>
            <a:r>
              <a:rPr lang="en-US" sz="2000" b="1" dirty="0" err="1">
                <a:solidFill>
                  <a:srgbClr val="39447A"/>
                </a:solidFill>
                <a:latin typeface="#9Slide03 Arima Madurai" panose="020B0604020202020204" charset="0"/>
                <a:cs typeface="#9Slide03 Arima Madurai" panose="020B0604020202020204" charset="0"/>
              </a:rPr>
              <a:t>lấy</a:t>
            </a:r>
            <a:r>
              <a:rPr lang="en-US" sz="2000" b="1" dirty="0">
                <a:solidFill>
                  <a:srgbClr val="39447A"/>
                </a:solidFill>
                <a:latin typeface="#9Slide03 Arima Madurai" panose="020B0604020202020204" charset="0"/>
                <a:cs typeface="#9Slide03 Arima Madurai" panose="020B0604020202020204" charset="0"/>
              </a:rPr>
              <a:t> </a:t>
            </a:r>
            <a:r>
              <a:rPr lang="en-US" sz="2000" b="1" dirty="0" err="1">
                <a:solidFill>
                  <a:srgbClr val="39447A"/>
                </a:solidFill>
                <a:latin typeface="#9Slide03 Arima Madurai" panose="020B0604020202020204" charset="0"/>
                <a:cs typeface="#9Slide03 Arima Madurai" panose="020B0604020202020204" charset="0"/>
              </a:rPr>
              <a:t>một</a:t>
            </a:r>
            <a:r>
              <a:rPr lang="en-US" sz="2000" b="1" dirty="0">
                <a:solidFill>
                  <a:srgbClr val="39447A"/>
                </a:solidFill>
                <a:latin typeface="#9Slide03 Arima Madurai" panose="020B0604020202020204" charset="0"/>
                <a:cs typeface="#9Slide03 Arima Madurai" panose="020B0604020202020204" charset="0"/>
              </a:rPr>
              <a:t> </a:t>
            </a:r>
            <a:r>
              <a:rPr lang="en-US" sz="2000" b="1" dirty="0" err="1">
                <a:solidFill>
                  <a:srgbClr val="39447A"/>
                </a:solidFill>
                <a:latin typeface="#9Slide03 Arima Madurai" panose="020B0604020202020204" charset="0"/>
                <a:cs typeface="#9Slide03 Arima Madurai" panose="020B0604020202020204" charset="0"/>
              </a:rPr>
              <a:t>số</a:t>
            </a:r>
            <a:r>
              <a:rPr lang="en-US" sz="2000" b="1" dirty="0">
                <a:solidFill>
                  <a:srgbClr val="39447A"/>
                </a:solidFill>
                <a:latin typeface="#9Slide03 Arima Madurai" panose="020B0604020202020204" charset="0"/>
                <a:cs typeface="#9Slide03 Arima Madurai" panose="020B0604020202020204" charset="0"/>
              </a:rPr>
              <a:t> </a:t>
            </a:r>
            <a:r>
              <a:rPr lang="en-US" sz="2000" b="1" dirty="0" err="1">
                <a:solidFill>
                  <a:srgbClr val="39447A"/>
                </a:solidFill>
                <a:latin typeface="#9Slide03 Arima Madurai" panose="020B0604020202020204" charset="0"/>
                <a:cs typeface="#9Slide03 Arima Madurai" panose="020B0604020202020204" charset="0"/>
              </a:rPr>
              <a:t>ví</a:t>
            </a:r>
            <a:r>
              <a:rPr lang="en-US" sz="2000" b="1" dirty="0">
                <a:solidFill>
                  <a:srgbClr val="39447A"/>
                </a:solidFill>
                <a:latin typeface="#9Slide03 Arima Madurai" panose="020B0604020202020204" charset="0"/>
                <a:cs typeface="#9Slide03 Arima Madurai" panose="020B0604020202020204" charset="0"/>
              </a:rPr>
              <a:t> </a:t>
            </a:r>
            <a:r>
              <a:rPr lang="en-US" sz="2000" b="1" dirty="0" err="1">
                <a:solidFill>
                  <a:srgbClr val="39447A"/>
                </a:solidFill>
                <a:latin typeface="#9Slide03 Arima Madurai" panose="020B0604020202020204" charset="0"/>
                <a:cs typeface="#9Slide03 Arima Madurai" panose="020B0604020202020204" charset="0"/>
              </a:rPr>
              <a:t>dụ</a:t>
            </a:r>
            <a:r>
              <a:rPr lang="en-US" sz="2000" b="1" dirty="0">
                <a:solidFill>
                  <a:srgbClr val="39447A"/>
                </a:solidFill>
                <a:latin typeface="#9Slide03 Arima Madurai" panose="020B0604020202020204" charset="0"/>
                <a:cs typeface="#9Slide03 Arima Madurai" panose="020B0604020202020204" charset="0"/>
              </a:rPr>
              <a:t> </a:t>
            </a:r>
            <a:r>
              <a:rPr lang="en-US" sz="2000" b="1" dirty="0" err="1">
                <a:solidFill>
                  <a:srgbClr val="39447A"/>
                </a:solidFill>
                <a:latin typeface="#9Slide03 Arima Madurai" panose="020B0604020202020204" charset="0"/>
                <a:cs typeface="#9Slide03 Arima Madurai" panose="020B0604020202020204" charset="0"/>
              </a:rPr>
              <a:t>trong</a:t>
            </a:r>
            <a:r>
              <a:rPr lang="en-US" sz="2000" b="1" dirty="0">
                <a:solidFill>
                  <a:srgbClr val="39447A"/>
                </a:solidFill>
                <a:latin typeface="#9Slide03 Arima Madurai" panose="020B0604020202020204" charset="0"/>
                <a:cs typeface="#9Slide03 Arima Madurai" panose="020B0604020202020204" charset="0"/>
              </a:rPr>
              <a:t> </a:t>
            </a:r>
            <a:r>
              <a:rPr lang="en-US" sz="2000" b="1" dirty="0" err="1">
                <a:solidFill>
                  <a:srgbClr val="39447A"/>
                </a:solidFill>
                <a:latin typeface="#9Slide03 Arima Madurai" panose="020B0604020202020204" charset="0"/>
                <a:cs typeface="#9Slide03 Arima Madurai" panose="020B0604020202020204" charset="0"/>
              </a:rPr>
              <a:t>cuộc</a:t>
            </a:r>
            <a:r>
              <a:rPr lang="en-US" sz="2000" b="1" dirty="0">
                <a:solidFill>
                  <a:srgbClr val="39447A"/>
                </a:solidFill>
                <a:latin typeface="#9Slide03 Arima Madurai" panose="020B0604020202020204" charset="0"/>
                <a:cs typeface="#9Slide03 Arima Madurai" panose="020B0604020202020204" charset="0"/>
              </a:rPr>
              <a:t> </a:t>
            </a:r>
            <a:r>
              <a:rPr lang="en-US" sz="2000" b="1" dirty="0" err="1">
                <a:solidFill>
                  <a:srgbClr val="39447A"/>
                </a:solidFill>
                <a:latin typeface="#9Slide03 Arima Madurai" panose="020B0604020202020204" charset="0"/>
                <a:cs typeface="#9Slide03 Arima Madurai" panose="020B0604020202020204" charset="0"/>
              </a:rPr>
              <a:t>sống</a:t>
            </a:r>
            <a:r>
              <a:rPr lang="en-US" sz="2000" b="1" dirty="0">
                <a:solidFill>
                  <a:srgbClr val="39447A"/>
                </a:solidFill>
                <a:latin typeface="#9Slide03 Arima Madurai" panose="020B0604020202020204" charset="0"/>
                <a:cs typeface="#9Slide03 Arima Madurai" panose="020B0604020202020204" charset="0"/>
              </a:rPr>
              <a:t> </a:t>
            </a:r>
            <a:r>
              <a:rPr lang="en-US" sz="2000" b="1" dirty="0" err="1">
                <a:solidFill>
                  <a:srgbClr val="39447A"/>
                </a:solidFill>
                <a:latin typeface="#9Slide03 Arima Madurai" panose="020B0604020202020204" charset="0"/>
                <a:cs typeface="#9Slide03 Arima Madurai" panose="020B0604020202020204" charset="0"/>
              </a:rPr>
              <a:t>có</a:t>
            </a:r>
            <a:r>
              <a:rPr lang="en-US" sz="2000" b="1" dirty="0">
                <a:solidFill>
                  <a:srgbClr val="39447A"/>
                </a:solidFill>
                <a:latin typeface="#9Slide03 Arima Madurai" panose="020B0604020202020204" charset="0"/>
                <a:cs typeface="#9Slide03 Arima Madurai" panose="020B0604020202020204" charset="0"/>
              </a:rPr>
              <a:t> </a:t>
            </a:r>
            <a:r>
              <a:rPr lang="en-US" sz="2000" b="1" dirty="0" err="1">
                <a:solidFill>
                  <a:srgbClr val="39447A"/>
                </a:solidFill>
                <a:latin typeface="#9Slide03 Arima Madurai" panose="020B0604020202020204" charset="0"/>
                <a:cs typeface="#9Slide03 Arima Madurai" panose="020B0604020202020204" charset="0"/>
              </a:rPr>
              <a:t>sử</a:t>
            </a:r>
            <a:r>
              <a:rPr lang="en-US" sz="2000" b="1" dirty="0">
                <a:solidFill>
                  <a:srgbClr val="39447A"/>
                </a:solidFill>
                <a:latin typeface="#9Slide03 Arima Madurai" panose="020B0604020202020204" charset="0"/>
                <a:cs typeface="#9Slide03 Arima Madurai" panose="020B0604020202020204" charset="0"/>
              </a:rPr>
              <a:t> </a:t>
            </a:r>
            <a:r>
              <a:rPr lang="en-US" sz="2000" b="1" dirty="0" err="1">
                <a:solidFill>
                  <a:srgbClr val="39447A"/>
                </a:solidFill>
                <a:latin typeface="#9Slide03 Arima Madurai" panose="020B0604020202020204" charset="0"/>
                <a:cs typeface="#9Slide03 Arima Madurai" panose="020B0604020202020204" charset="0"/>
              </a:rPr>
              <a:t>dụng</a:t>
            </a:r>
            <a:r>
              <a:rPr lang="en-US" sz="2000" b="1" dirty="0">
                <a:solidFill>
                  <a:srgbClr val="39447A"/>
                </a:solidFill>
                <a:latin typeface="#9Slide03 Arima Madurai" panose="020B0604020202020204" charset="0"/>
                <a:cs typeface="#9Slide03 Arima Madurai" panose="020B0604020202020204" charset="0"/>
              </a:rPr>
              <a:t> </a:t>
            </a:r>
            <a:r>
              <a:rPr lang="en-US" sz="2000" b="1" dirty="0" err="1">
                <a:solidFill>
                  <a:srgbClr val="39447A"/>
                </a:solidFill>
                <a:latin typeface="#9Slide03 Arima Madurai" panose="020B0604020202020204" charset="0"/>
                <a:cs typeface="#9Slide03 Arima Madurai" panose="020B0604020202020204" charset="0"/>
              </a:rPr>
              <a:t>cách</a:t>
            </a:r>
            <a:r>
              <a:rPr lang="en-US" sz="2000" b="1" dirty="0">
                <a:solidFill>
                  <a:srgbClr val="39447A"/>
                </a:solidFill>
                <a:latin typeface="#9Slide03 Arima Madurai" panose="020B0604020202020204" charset="0"/>
                <a:cs typeface="#9Slide03 Arima Madurai" panose="020B0604020202020204" charset="0"/>
              </a:rPr>
              <a:t> </a:t>
            </a:r>
            <a:r>
              <a:rPr lang="en-US" sz="2000" b="1" dirty="0" err="1">
                <a:solidFill>
                  <a:srgbClr val="39447A"/>
                </a:solidFill>
                <a:latin typeface="#9Slide03 Arima Madurai" panose="020B0604020202020204" charset="0"/>
                <a:cs typeface="#9Slide03 Arima Madurai" panose="020B0604020202020204" charset="0"/>
              </a:rPr>
              <a:t>lọc</a:t>
            </a:r>
            <a:r>
              <a:rPr lang="en-US" sz="2000" b="1" dirty="0">
                <a:solidFill>
                  <a:srgbClr val="39447A"/>
                </a:solidFill>
                <a:latin typeface="#9Slide03 Arima Madurai" panose="020B0604020202020204" charset="0"/>
                <a:cs typeface="#9Slide03 Arima Madurai" panose="020B0604020202020204" charset="0"/>
              </a:rPr>
              <a:t> </a:t>
            </a:r>
            <a:r>
              <a:rPr lang="en-US" sz="2000" b="1" dirty="0" err="1">
                <a:solidFill>
                  <a:srgbClr val="39447A"/>
                </a:solidFill>
                <a:latin typeface="#9Slide03 Arima Madurai" panose="020B0604020202020204" charset="0"/>
                <a:cs typeface="#9Slide03 Arima Madurai" panose="020B0604020202020204" charset="0"/>
              </a:rPr>
              <a:t>để</a:t>
            </a:r>
            <a:r>
              <a:rPr lang="en-US" sz="2000" b="1" dirty="0">
                <a:solidFill>
                  <a:srgbClr val="39447A"/>
                </a:solidFill>
                <a:latin typeface="#9Slide03 Arima Madurai" panose="020B0604020202020204" charset="0"/>
                <a:cs typeface="#9Slide03 Arima Madurai" panose="020B0604020202020204" charset="0"/>
              </a:rPr>
              <a:t> </a:t>
            </a:r>
            <a:r>
              <a:rPr lang="en-US" sz="2000" b="1" dirty="0" err="1">
                <a:solidFill>
                  <a:srgbClr val="39447A"/>
                </a:solidFill>
                <a:latin typeface="#9Slide03 Arima Madurai" panose="020B0604020202020204" charset="0"/>
                <a:cs typeface="#9Slide03 Arima Madurai" panose="020B0604020202020204" charset="0"/>
              </a:rPr>
              <a:t>tách</a:t>
            </a:r>
            <a:r>
              <a:rPr lang="en-US" sz="2000" b="1" dirty="0">
                <a:solidFill>
                  <a:srgbClr val="39447A"/>
                </a:solidFill>
                <a:latin typeface="#9Slide03 Arima Madurai" panose="020B0604020202020204" charset="0"/>
                <a:cs typeface="#9Slide03 Arima Madurai" panose="020B0604020202020204" charset="0"/>
              </a:rPr>
              <a:t> </a:t>
            </a:r>
            <a:r>
              <a:rPr lang="en-US" sz="2000" b="1" dirty="0" err="1">
                <a:solidFill>
                  <a:srgbClr val="39447A"/>
                </a:solidFill>
                <a:latin typeface="#9Slide03 Arima Madurai" panose="020B0604020202020204" charset="0"/>
                <a:cs typeface="#9Slide03 Arima Madurai" panose="020B0604020202020204" charset="0"/>
              </a:rPr>
              <a:t>chất</a:t>
            </a:r>
            <a:r>
              <a:rPr lang="en-US" sz="2000" b="1" dirty="0">
                <a:solidFill>
                  <a:srgbClr val="39447A"/>
                </a:solidFill>
                <a:latin typeface="#9Slide03 Arima Madurai" panose="020B0604020202020204" charset="0"/>
                <a:cs typeface="#9Slide03 Arima Madurai" panose="020B0604020202020204" charset="0"/>
              </a:rPr>
              <a:t> </a:t>
            </a:r>
            <a:r>
              <a:rPr lang="en-US" sz="2000" b="1" dirty="0" err="1">
                <a:solidFill>
                  <a:srgbClr val="39447A"/>
                </a:solidFill>
                <a:latin typeface="#9Slide03 Arima Madurai" panose="020B0604020202020204" charset="0"/>
                <a:cs typeface="#9Slide03 Arima Madurai" panose="020B0604020202020204" charset="0"/>
              </a:rPr>
              <a:t>khỏi</a:t>
            </a:r>
            <a:r>
              <a:rPr lang="en-US" sz="2000" b="1" dirty="0">
                <a:solidFill>
                  <a:srgbClr val="39447A"/>
                </a:solidFill>
                <a:latin typeface="#9Slide03 Arima Madurai" panose="020B0604020202020204" charset="0"/>
                <a:cs typeface="#9Slide03 Arima Madurai" panose="020B0604020202020204" charset="0"/>
              </a:rPr>
              <a:t> </a:t>
            </a:r>
            <a:r>
              <a:rPr lang="en-US" sz="2000" b="1" dirty="0" err="1">
                <a:solidFill>
                  <a:srgbClr val="39447A"/>
                </a:solidFill>
                <a:latin typeface="#9Slide03 Arima Madurai" panose="020B0604020202020204" charset="0"/>
                <a:cs typeface="#9Slide03 Arima Madurai" panose="020B0604020202020204" charset="0"/>
              </a:rPr>
              <a:t>hỗn</a:t>
            </a:r>
            <a:r>
              <a:rPr lang="en-US" sz="2000" b="1" dirty="0">
                <a:solidFill>
                  <a:srgbClr val="39447A"/>
                </a:solidFill>
                <a:latin typeface="#9Slide03 Arima Madurai" panose="020B0604020202020204" charset="0"/>
                <a:cs typeface="#9Slide03 Arima Madurai" panose="020B0604020202020204" charset="0"/>
              </a:rPr>
              <a:t> </a:t>
            </a:r>
            <a:r>
              <a:rPr lang="en-US" sz="2000" b="1" dirty="0" err="1">
                <a:solidFill>
                  <a:srgbClr val="39447A"/>
                </a:solidFill>
                <a:latin typeface="#9Slide03 Arima Madurai" panose="020B0604020202020204" charset="0"/>
                <a:cs typeface="#9Slide03 Arima Madurai" panose="020B0604020202020204" charset="0"/>
              </a:rPr>
              <a:t>hợp</a:t>
            </a:r>
            <a:r>
              <a:rPr lang="en-US" sz="2000" b="1" dirty="0">
                <a:solidFill>
                  <a:srgbClr val="39447A"/>
                </a:solidFill>
                <a:latin typeface="#9Slide03 Arima Madurai" panose="020B0604020202020204" charset="0"/>
                <a:cs typeface="#9Slide03 Arima Madurai" panose="020B0604020202020204" charset="0"/>
              </a:rPr>
              <a:t>.</a:t>
            </a:r>
          </a:p>
        </p:txBody>
      </p:sp>
      <p:sp>
        <p:nvSpPr>
          <p:cNvPr id="8" name="Rounded Rectangle 7"/>
          <p:cNvSpPr/>
          <p:nvPr/>
        </p:nvSpPr>
        <p:spPr>
          <a:xfrm>
            <a:off x="718640" y="3019202"/>
            <a:ext cx="3524175" cy="1631216"/>
          </a:xfrm>
          <a:prstGeom prst="roundRect">
            <a:avLst/>
          </a:prstGeom>
          <a:noFill/>
          <a:ln w="28575">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995" y="2853673"/>
            <a:ext cx="840555" cy="1116024"/>
          </a:xfrm>
          <a:prstGeom prst="rect">
            <a:avLst/>
          </a:prstGeom>
        </p:spPr>
      </p:pic>
    </p:spTree>
    <p:extLst>
      <p:ext uri="{BB962C8B-B14F-4D97-AF65-F5344CB8AC3E}">
        <p14:creationId xmlns:p14="http://schemas.microsoft.com/office/powerpoint/2010/main" val="1516371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ở đầu bài 1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9088821" cy="5052848"/>
          </a:xfrm>
          <a:prstGeom prst="rect">
            <a:avLst/>
          </a:prstGeom>
        </p:spPr>
      </p:pic>
    </p:spTree>
    <p:extLst>
      <p:ext uri="{BB962C8B-B14F-4D97-AF65-F5344CB8AC3E}">
        <p14:creationId xmlns:p14="http://schemas.microsoft.com/office/powerpoint/2010/main" val="9457948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ộ 2 Lưới Lọc Điều Hòa, Filter Chắn Bụi, Màng Lọc Chắn Bụi Cho Điều Hòa  Hàng Xuất Nhật | Tik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384" y="102923"/>
            <a:ext cx="3422817" cy="19162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So sánh bộ lọc tạo ion và bộ lọc HEPA trên máy lọc không kh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384" y="2388518"/>
            <a:ext cx="3422817" cy="21854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17038" y="2019186"/>
            <a:ext cx="1749287" cy="369332"/>
          </a:xfrm>
          <a:prstGeom prst="rect">
            <a:avLst/>
          </a:prstGeom>
          <a:noFill/>
        </p:spPr>
        <p:txBody>
          <a:bodyPr wrap="square" rtlCol="0">
            <a:spAutoFit/>
          </a:bodyPr>
          <a:lstStyle/>
          <a:p>
            <a:r>
              <a:rPr lang="vi-VN" sz="1800" dirty="0">
                <a:latin typeface="Patrick Hand" panose="020B0604020202020204" charset="0"/>
              </a:rPr>
              <a:t>Lọc bụi</a:t>
            </a:r>
            <a:endParaRPr lang="en-US" sz="1800" dirty="0">
              <a:latin typeface="Patrick Hand" panose="020B0604020202020204" charset="0"/>
            </a:endParaRPr>
          </a:p>
        </p:txBody>
      </p:sp>
      <p:sp>
        <p:nvSpPr>
          <p:cNvPr id="9" name="TextBox 8"/>
          <p:cNvSpPr txBox="1"/>
          <p:nvPr/>
        </p:nvSpPr>
        <p:spPr>
          <a:xfrm>
            <a:off x="1113181" y="4758630"/>
            <a:ext cx="2228242" cy="369332"/>
          </a:xfrm>
          <a:prstGeom prst="rect">
            <a:avLst/>
          </a:prstGeom>
          <a:noFill/>
        </p:spPr>
        <p:txBody>
          <a:bodyPr wrap="square" rtlCol="0">
            <a:spAutoFit/>
          </a:bodyPr>
          <a:lstStyle/>
          <a:p>
            <a:r>
              <a:rPr lang="vi-VN" sz="1800">
                <a:latin typeface="Patrick Hand" panose="020B0604020202020204" charset="0"/>
              </a:rPr>
              <a:t>Hút không khí ẩm</a:t>
            </a:r>
            <a:endParaRPr lang="en-US" sz="1800">
              <a:latin typeface="Patrick Hand" panose="020B0604020202020204" charset="0"/>
            </a:endParaRPr>
          </a:p>
        </p:txBody>
      </p:sp>
      <p:sp>
        <p:nvSpPr>
          <p:cNvPr id="11" name="TextBox 10"/>
          <p:cNvSpPr txBox="1"/>
          <p:nvPr/>
        </p:nvSpPr>
        <p:spPr>
          <a:xfrm>
            <a:off x="6255873" y="1971319"/>
            <a:ext cx="2251705" cy="369332"/>
          </a:xfrm>
          <a:prstGeom prst="rect">
            <a:avLst/>
          </a:prstGeom>
          <a:noFill/>
        </p:spPr>
        <p:txBody>
          <a:bodyPr wrap="square" rtlCol="0">
            <a:spAutoFit/>
          </a:bodyPr>
          <a:lstStyle/>
          <a:p>
            <a:r>
              <a:rPr lang="vi-VN" sz="1800" dirty="0">
                <a:latin typeface="Patrick Hand" panose="020B0604020202020204" charset="0"/>
              </a:rPr>
              <a:t>Pha cà phê</a:t>
            </a:r>
            <a:endParaRPr lang="en-US" sz="1800" dirty="0">
              <a:latin typeface="Patrick Hand" panose="020B0604020202020204" charset="0"/>
            </a:endParaRPr>
          </a:p>
        </p:txBody>
      </p:sp>
      <p:pic>
        <p:nvPicPr>
          <p:cNvPr id="2" name="Picture 2" descr="Hóa Ra Giấy Lọc Cà Phê Ảnh Hưởng Đến Hương Vị Đồ Uống Rất Nhiề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5382" y="110946"/>
            <a:ext cx="3566274" cy="19082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 name="Picture 4" descr="QUÁ TRÌNH LỌC MÁU VÀ HÌNH THÀNH NƯỚC TIỂU Ở THẬ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1933" y="2340651"/>
            <a:ext cx="3566274" cy="20075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FC5A892-3D6A-42DF-9372-069A18BAD1A6}"/>
              </a:ext>
            </a:extLst>
          </p:cNvPr>
          <p:cNvSpPr txBox="1"/>
          <p:nvPr/>
        </p:nvSpPr>
        <p:spPr>
          <a:xfrm>
            <a:off x="4565516" y="4422240"/>
            <a:ext cx="4578484" cy="738664"/>
          </a:xfrm>
          <a:prstGeom prst="rect">
            <a:avLst/>
          </a:prstGeom>
          <a:noFill/>
        </p:spPr>
        <p:txBody>
          <a:bodyPr wrap="square">
            <a:spAutoFit/>
          </a:bodyPr>
          <a:lstStyle/>
          <a:p>
            <a:pPr algn="ctr"/>
            <a:r>
              <a:rPr lang="vi-VN" b="1" i="0" dirty="0">
                <a:solidFill>
                  <a:srgbClr val="000000"/>
                </a:solidFill>
                <a:effectLst/>
                <a:latin typeface="Open Sans" panose="020B0606030504020204" pitchFamily="34" charset="0"/>
              </a:rPr>
              <a:t>Thận là một ví dụ về một bộ lọc sinh học. </a:t>
            </a:r>
            <a:endParaRPr lang="en-US" b="1" i="0" dirty="0">
              <a:solidFill>
                <a:srgbClr val="000000"/>
              </a:solidFill>
              <a:effectLst/>
              <a:latin typeface="Open Sans" panose="020B0606030504020204" pitchFamily="34" charset="0"/>
            </a:endParaRPr>
          </a:p>
          <a:p>
            <a:pPr algn="ctr"/>
            <a:r>
              <a:rPr lang="vi-VN" b="0" i="0" dirty="0">
                <a:solidFill>
                  <a:srgbClr val="000000"/>
                </a:solidFill>
                <a:effectLst/>
                <a:latin typeface="Open Sans" panose="020B0606030504020204" pitchFamily="34" charset="0"/>
              </a:rPr>
              <a:t>Máu được lọc bởi cầu thận. Các phân tử thiết yếu được tái hấp thu trở lại máu.</a:t>
            </a:r>
          </a:p>
        </p:txBody>
      </p:sp>
    </p:spTree>
    <p:extLst>
      <p:ext uri="{BB962C8B-B14F-4D97-AF65-F5344CB8AC3E}">
        <p14:creationId xmlns:p14="http://schemas.microsoft.com/office/powerpoint/2010/main" val="29806128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2332538" cy="572700"/>
          </a:xfrm>
          <a:solidFill>
            <a:schemeClr val="accent4"/>
          </a:solidFill>
        </p:spPr>
        <p:txBody>
          <a:bodyPr/>
          <a:lstStyle/>
          <a:p>
            <a:r>
              <a:rPr lang="vi-VN" dirty="0"/>
              <a:t>III. CHIẾT</a:t>
            </a:r>
            <a:endParaRPr lang="en-US" dirty="0"/>
          </a:p>
        </p:txBody>
      </p:sp>
      <p:sp>
        <p:nvSpPr>
          <p:cNvPr id="3" name="Rectangle 2"/>
          <p:cNvSpPr/>
          <p:nvPr/>
        </p:nvSpPr>
        <p:spPr>
          <a:xfrm>
            <a:off x="11041" y="530506"/>
            <a:ext cx="4526604" cy="4628190"/>
          </a:xfrm>
          <a:prstGeom prst="rect">
            <a:avLst/>
          </a:prstGeom>
          <a:solidFill>
            <a:schemeClr val="accent1">
              <a:lumMod val="20000"/>
              <a:lumOff val="80000"/>
            </a:schemeClr>
          </a:solidFill>
          <a:ln w="28575">
            <a:solidFill>
              <a:schemeClr val="tx1"/>
            </a:solidFill>
            <a:prstDash val="dashDot"/>
          </a:ln>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Bước 1: </a:t>
            </a:r>
            <a:r>
              <a:rPr kumimoji="0" lang="en-US" sz="1800" i="0" u="none" strike="noStrike" kern="0" cap="none" spc="0" normalizeH="0" baseline="0" noProof="0" dirty="0" err="1">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Đặt</a:t>
            </a:r>
            <a:r>
              <a:rPr kumimoji="0" lang="en-US" sz="1800" i="0" u="none" strike="noStrike" kern="0" cap="none" spc="0" normalizeH="0" baseline="0" noProof="0" dirty="0">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 </a:t>
            </a:r>
            <a:r>
              <a:rPr kumimoji="0" lang="en-US" sz="1800" i="0" u="none" strike="noStrike" kern="0" cap="none" spc="0" normalizeH="0" baseline="0" noProof="0" dirty="0" err="1">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phễu</a:t>
            </a:r>
            <a:r>
              <a:rPr kumimoji="0" lang="en-US" sz="1800" i="0" u="none" strike="noStrike" kern="0" cap="none" spc="0" normalizeH="0" baseline="0" noProof="0" dirty="0">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 </a:t>
            </a:r>
            <a:r>
              <a:rPr kumimoji="0" lang="en-US" sz="1800" i="0" u="none" strike="noStrike" kern="0" cap="none" spc="0" normalizeH="0" baseline="0" noProof="0" dirty="0" err="1">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chiết</a:t>
            </a:r>
            <a:r>
              <a:rPr kumimoji="0" lang="en-US" sz="1800" i="0" u="none" strike="noStrike" kern="0" cap="none" spc="0" normalizeH="0" baseline="0" noProof="0" dirty="0">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 </a:t>
            </a:r>
            <a:r>
              <a:rPr kumimoji="0" lang="en-US" sz="1800" i="0" u="none" strike="noStrike" kern="0" cap="none" spc="0" normalizeH="0" baseline="0" noProof="0" dirty="0" err="1">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lên</a:t>
            </a:r>
            <a:r>
              <a:rPr kumimoji="0" lang="en-US" sz="1800" i="0" u="none" strike="noStrike" kern="0" cap="none" spc="0" normalizeH="0" baseline="0" noProof="0" dirty="0">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 </a:t>
            </a:r>
            <a:r>
              <a:rPr kumimoji="0" lang="en-US" sz="1800" i="0" u="none" strike="noStrike" kern="0" cap="none" spc="0" normalizeH="0" baseline="0" noProof="0" dirty="0" err="1">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giá</a:t>
            </a:r>
            <a:r>
              <a:rPr kumimoji="0" lang="en-US" sz="1800" i="0" u="none" strike="noStrike" kern="0" cap="none" spc="0" normalizeH="0" baseline="0" noProof="0" dirty="0">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 </a:t>
            </a:r>
            <a:r>
              <a:rPr kumimoji="0" lang="en-US" sz="1800" i="0" u="none" strike="noStrike" kern="0" cap="none" spc="0" normalizeH="0" baseline="0" noProof="0" dirty="0" err="1">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thí</a:t>
            </a:r>
            <a:r>
              <a:rPr kumimoji="0" lang="en-US" sz="1800" i="0" u="none" strike="noStrike" kern="0" cap="none" spc="0" normalizeH="0" baseline="0" noProof="0" dirty="0">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 </a:t>
            </a:r>
            <a:r>
              <a:rPr kumimoji="0" lang="en-US" sz="1800" i="0" u="none" strike="noStrike" kern="0" cap="none" spc="0" normalizeH="0" baseline="0" noProof="0" dirty="0" err="1">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nghiệm</a:t>
            </a:r>
            <a:r>
              <a:rPr kumimoji="0" lang="en-US" sz="1800" i="0" u="none" strike="noStrike" kern="0" cap="none" spc="0" normalizeH="0" baseline="0" noProof="0" dirty="0">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 </a:t>
            </a:r>
            <a:r>
              <a:rPr kumimoji="0" lang="en-US" sz="1800" i="0" u="none" strike="noStrike" kern="0" cap="none" spc="0" normalizeH="0" baseline="0" noProof="0" dirty="0" err="1">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và</a:t>
            </a:r>
            <a:r>
              <a:rPr kumimoji="0" lang="en-US" sz="1800" i="0" u="none" strike="noStrike" kern="0" cap="none" spc="0" normalizeH="0" baseline="0" noProof="0" dirty="0">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 </a:t>
            </a:r>
            <a:r>
              <a:rPr kumimoji="0" lang="en-US" sz="1800" i="0" u="none" strike="noStrike" kern="0" cap="none" spc="0" normalizeH="0" baseline="0" noProof="0" dirty="0" err="1">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khóa</a:t>
            </a:r>
            <a:r>
              <a:rPr kumimoji="0" lang="en-US" sz="1800" i="0" u="none" strike="noStrike" kern="0" cap="none" spc="0" normalizeH="0" baseline="0" noProof="0" dirty="0">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 </a:t>
            </a:r>
            <a:r>
              <a:rPr kumimoji="0" lang="en-US" sz="1800" i="0" u="none" strike="noStrike" kern="0" cap="none" spc="0" normalizeH="0" baseline="0" noProof="0" dirty="0" err="1">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phễu</a:t>
            </a:r>
            <a:r>
              <a:rPr kumimoji="0" lang="en-US" sz="1800" i="0" u="none" strike="noStrike" kern="0" cap="none" spc="0" normalizeH="0" baseline="0" noProof="0" dirty="0">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en-US" sz="1800" b="1" dirty="0" err="1">
                <a:latin typeface="#9Slide03 Arima Madurai" panose="020B0604020202020204" charset="0"/>
                <a:ea typeface="Calibri" panose="020F0502020204030204" pitchFamily="34" charset="0"/>
                <a:cs typeface="#9Slide03 Arima Madurai" panose="020B0604020202020204" charset="0"/>
              </a:rPr>
              <a:t>Bước</a:t>
            </a:r>
            <a:r>
              <a:rPr lang="en-US" sz="1800" b="1" dirty="0">
                <a:latin typeface="#9Slide03 Arima Madurai" panose="020B0604020202020204" charset="0"/>
                <a:ea typeface="Calibri" panose="020F0502020204030204" pitchFamily="34" charset="0"/>
                <a:cs typeface="#9Slide03 Arima Madurai" panose="020B0604020202020204" charset="0"/>
              </a:rPr>
              <a:t> 2: </a:t>
            </a:r>
            <a:r>
              <a:rPr kumimoji="0" lang="en-US" sz="1800" b="1" i="0" u="none" strike="noStrike" kern="0" cap="none" spc="0" normalizeH="0" baseline="0" noProof="0" dirty="0">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 </a:t>
            </a:r>
            <a:r>
              <a:rPr kumimoji="0" lang="en-US" sz="1800" i="0" u="none" strike="noStrike" kern="0" cap="none" spc="0" normalizeH="0" baseline="0" noProof="0" dirty="0" err="1">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rót</a:t>
            </a:r>
            <a:r>
              <a:rPr kumimoji="0" lang="en-US" sz="1800" i="0" u="none" strike="noStrike" kern="0" cap="none" spc="0" normalizeH="0" baseline="0" noProof="0" dirty="0">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 </a:t>
            </a:r>
            <a:r>
              <a:rPr kumimoji="0" lang="en-US" sz="1800" i="0" u="none" strike="noStrike" kern="0" cap="none" spc="0" normalizeH="0" baseline="0" noProof="0" dirty="0" err="1">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hỗn</a:t>
            </a:r>
            <a:r>
              <a:rPr kumimoji="0" lang="en-US" sz="1800" i="0" u="none" strike="noStrike" kern="0" cap="none" spc="0" normalizeH="0" baseline="0" noProof="0" dirty="0">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 </a:t>
            </a:r>
            <a:r>
              <a:rPr kumimoji="0" lang="en-US" sz="1800" i="0" u="none" strike="noStrike" kern="0" cap="none" spc="0" normalizeH="0" baseline="0" noProof="0" dirty="0" err="1">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hợp</a:t>
            </a:r>
            <a:r>
              <a:rPr kumimoji="0" lang="en-US" sz="1800" i="0" u="none" strike="noStrike" kern="0" cap="none" spc="0" normalizeH="0" baseline="0" noProof="0" dirty="0">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 </a:t>
            </a:r>
            <a:r>
              <a:rPr kumimoji="0" lang="en-US" sz="1800" i="0" u="none" strike="noStrike" kern="0" cap="none" spc="0" normalizeH="0" baseline="0" noProof="0" dirty="0" err="1">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vào</a:t>
            </a:r>
            <a:r>
              <a:rPr kumimoji="0" lang="en-US" sz="1800" i="0" u="none" strike="noStrike" kern="0" cap="none" spc="0" normalizeH="0" baseline="0" noProof="0" dirty="0">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 </a:t>
            </a:r>
            <a:r>
              <a:rPr kumimoji="0" lang="en-US" sz="1800" i="0" u="none" strike="noStrike" kern="0" cap="none" spc="0" normalizeH="0" baseline="0" noProof="0" dirty="0" err="1">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phễu</a:t>
            </a:r>
            <a:r>
              <a:rPr kumimoji="0" lang="en-US" sz="1800" i="0" u="none" strike="noStrike" kern="0" cap="none" spc="0" normalizeH="0" baseline="0" noProof="0" dirty="0">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 </a:t>
            </a:r>
            <a:r>
              <a:rPr kumimoji="0" lang="en-US" sz="1800" i="0" u="none" strike="noStrike" kern="0" cap="none" spc="0" normalizeH="0" baseline="0" noProof="0" dirty="0" err="1">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chiết</a:t>
            </a:r>
            <a:endParaRPr kumimoji="0" lang="en-US" sz="1800" i="0" u="none" strike="noStrike" kern="0" cap="none" spc="0" normalizeH="0" baseline="0" noProof="0" dirty="0">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Bước </a:t>
            </a:r>
            <a:r>
              <a:rPr kumimoji="0" lang="en-US" sz="1800" b="1" i="0" u="none" strike="noStrike" kern="0" cap="none" spc="0" normalizeH="0" baseline="0" noProof="0" dirty="0">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3</a:t>
            </a:r>
            <a:r>
              <a:rPr kumimoji="0" lang="vi-VN" sz="1800" b="1" i="0" u="none" strike="noStrike" kern="0" cap="none" spc="0" normalizeH="0" baseline="0" noProof="0" dirty="0">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 </a:t>
            </a:r>
            <a:r>
              <a:rPr kumimoji="0" lang="en-US" sz="1800" i="0" u="none" strike="noStrike" kern="0" cap="none" spc="0" normalizeH="0" baseline="0" noProof="0" dirty="0" err="1">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Đậy</a:t>
            </a:r>
            <a:r>
              <a:rPr kumimoji="0" lang="en-US" sz="1800" i="0" u="none" strike="noStrike" kern="0" cap="none" spc="0" normalizeH="0" baseline="0" noProof="0" dirty="0">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 </a:t>
            </a:r>
            <a:r>
              <a:rPr kumimoji="0" lang="en-US" sz="1800" i="0" u="none" strike="noStrike" kern="0" cap="none" spc="0" normalizeH="0" baseline="0" noProof="0" dirty="0" err="1">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nắp</a:t>
            </a:r>
            <a:r>
              <a:rPr kumimoji="0" lang="en-US" sz="1800" i="0" u="none" strike="noStrike" kern="0" cap="none" spc="0" normalizeH="0" baseline="0" noProof="0" dirty="0">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 </a:t>
            </a:r>
            <a:r>
              <a:rPr kumimoji="0" lang="en-US" sz="1800" i="0" u="none" strike="noStrike" kern="0" cap="none" spc="0" normalizeH="0" baseline="0" noProof="0" dirty="0" err="1">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phễu</a:t>
            </a:r>
            <a:r>
              <a:rPr kumimoji="0" lang="en-US" sz="1800" i="0" u="none" strike="noStrike" kern="0" cap="none" spc="0" normalizeH="0" baseline="0" noProof="0" dirty="0">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 </a:t>
            </a:r>
            <a:r>
              <a:rPr kumimoji="0" lang="en-US" sz="1800" i="0" u="none" strike="noStrike" kern="0" cap="none" spc="0" normalizeH="0" baseline="0" noProof="0" dirty="0" err="1">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Để</a:t>
            </a:r>
            <a:r>
              <a:rPr kumimoji="0" lang="en-US" sz="1800" i="0" u="none" strike="noStrike" kern="0" cap="none" spc="0" normalizeH="0" baseline="0" noProof="0" dirty="0">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 </a:t>
            </a:r>
            <a:r>
              <a:rPr kumimoji="0" lang="en-US" sz="1800" i="0" u="none" strike="noStrike" kern="0" cap="none" spc="0" normalizeH="0" baseline="0" noProof="0" dirty="0" err="1">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yên</a:t>
            </a:r>
            <a:r>
              <a:rPr kumimoji="0" lang="en-US" sz="1800" i="0" u="none" strike="noStrike" kern="0" cap="none" spc="0" normalizeH="0" baseline="0" noProof="0" dirty="0">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 </a:t>
            </a:r>
            <a:r>
              <a:rPr kumimoji="0" lang="en-US" sz="1800" i="0" u="none" strike="noStrike" kern="0" cap="none" spc="0" normalizeH="0" baseline="0" noProof="0" dirty="0" err="1">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phễu</a:t>
            </a:r>
            <a:r>
              <a:rPr kumimoji="0" lang="en-US" sz="1800" i="0" u="none" strike="noStrike" kern="0" cap="none" spc="0" normalizeH="0" baseline="0" noProof="0" dirty="0">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 </a:t>
            </a:r>
            <a:r>
              <a:rPr kumimoji="0" lang="en-US" sz="1800" i="0" u="none" strike="noStrike" kern="0" cap="none" spc="0" normalizeH="0" baseline="0" noProof="0" dirty="0" err="1">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chiết</a:t>
            </a:r>
            <a:r>
              <a:rPr kumimoji="0" lang="en-US" sz="1800" i="0" u="none" strike="noStrike" kern="0" cap="none" spc="0" normalizeH="0" baseline="0" noProof="0" dirty="0">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 </a:t>
            </a:r>
            <a:r>
              <a:rPr kumimoji="0" lang="en-US" sz="1800" i="0" u="none" strike="noStrike" kern="0" cap="none" spc="0" normalizeH="0" baseline="0" noProof="0" dirty="0" err="1">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sau</a:t>
            </a:r>
            <a:r>
              <a:rPr kumimoji="0" lang="en-US" sz="1800" i="0" u="none" strike="noStrike" kern="0" cap="none" spc="0" normalizeH="0" baseline="0" noProof="0" dirty="0">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 </a:t>
            </a:r>
            <a:r>
              <a:rPr kumimoji="0" lang="en-US" sz="1800" i="0" u="none" strike="noStrike" kern="0" cap="none" spc="0" normalizeH="0" baseline="0" noProof="0" dirty="0" err="1">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một</a:t>
            </a:r>
            <a:r>
              <a:rPr kumimoji="0" lang="en-US" sz="1800" i="0" u="none" strike="noStrike" kern="0" cap="none" spc="0" normalizeH="0" baseline="0" noProof="0" dirty="0">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 </a:t>
            </a:r>
            <a:r>
              <a:rPr kumimoji="0" lang="en-US" sz="1800" i="0" u="none" strike="noStrike" kern="0" cap="none" spc="0" normalizeH="0" baseline="0" noProof="0" dirty="0" err="1">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thời</a:t>
            </a:r>
            <a:r>
              <a:rPr kumimoji="0" lang="en-US" sz="1800" i="0" u="none" strike="noStrike" kern="0" cap="none" spc="0" normalizeH="0" baseline="0" noProof="0" dirty="0">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 </a:t>
            </a:r>
            <a:r>
              <a:rPr kumimoji="0" lang="en-US" sz="1800" i="0" u="none" strike="noStrike" kern="0" cap="none" spc="0" normalizeH="0" baseline="0" noProof="0" dirty="0" err="1">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gian</a:t>
            </a:r>
            <a:r>
              <a:rPr kumimoji="0" lang="en-US" sz="1800" i="0" u="none" strike="noStrike" kern="0" cap="none" spc="0" normalizeH="0" baseline="0" noProof="0" dirty="0">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 </a:t>
            </a:r>
            <a:r>
              <a:rPr kumimoji="0" lang="en-US" sz="1800" i="0" u="none" strike="noStrike" kern="0" cap="none" spc="0" normalizeH="0" baseline="0" noProof="0" dirty="0" err="1">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cho</a:t>
            </a:r>
            <a:r>
              <a:rPr kumimoji="0" lang="en-US" sz="1800" i="0" u="none" strike="noStrike" kern="0" cap="none" spc="0" normalizeH="0" baseline="0" noProof="0" dirty="0">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 </a:t>
            </a:r>
            <a:r>
              <a:rPr kumimoji="0" lang="en-US" sz="1800" i="0" u="none" strike="noStrike" kern="0" cap="none" spc="0" normalizeH="0" baseline="0" noProof="0" dirty="0" err="1">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dầu</a:t>
            </a:r>
            <a:r>
              <a:rPr kumimoji="0" lang="en-US" sz="1800" i="0" u="none" strike="noStrike" kern="0" cap="none" spc="0" normalizeH="0" baseline="0" noProof="0" dirty="0">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 </a:t>
            </a:r>
            <a:r>
              <a:rPr kumimoji="0" lang="en-US" sz="1800" i="0" u="none" strike="noStrike" kern="0" cap="none" spc="0" normalizeH="0" baseline="0" noProof="0" dirty="0" err="1">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ăn</a:t>
            </a:r>
            <a:r>
              <a:rPr kumimoji="0" lang="en-US" sz="1800" i="0" u="none" strike="noStrike" kern="0" cap="none" spc="0" normalizeH="0" baseline="0" noProof="0" dirty="0">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 </a:t>
            </a:r>
            <a:r>
              <a:rPr kumimoji="0" lang="en-US" sz="1800" i="0" u="none" strike="noStrike" kern="0" cap="none" spc="0" normalizeH="0" baseline="0" noProof="0" dirty="0" err="1">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và</a:t>
            </a:r>
            <a:r>
              <a:rPr kumimoji="0" lang="en-US" sz="1800" i="0" u="none" strike="noStrike" kern="0" cap="none" spc="0" normalizeH="0" baseline="0" noProof="0" dirty="0">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 </a:t>
            </a:r>
            <a:r>
              <a:rPr kumimoji="0" lang="en-US" sz="1800" i="0" u="none" strike="noStrike" kern="0" cap="none" spc="0" normalizeH="0" baseline="0" noProof="0" dirty="0" err="1">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nước</a:t>
            </a:r>
            <a:r>
              <a:rPr kumimoji="0" lang="en-US" sz="1800" i="0" u="none" strike="noStrike" kern="0" cap="none" spc="0" normalizeH="0" baseline="0" noProof="0" dirty="0">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 </a:t>
            </a:r>
            <a:r>
              <a:rPr kumimoji="0" lang="en-US" sz="1800" i="0" u="none" strike="noStrike" kern="0" cap="none" spc="0" normalizeH="0" baseline="0" noProof="0" dirty="0" err="1">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trong</a:t>
            </a:r>
            <a:r>
              <a:rPr kumimoji="0" lang="en-US" sz="1800" i="0" u="none" strike="noStrike" kern="0" cap="none" spc="0" normalizeH="0" baseline="0" noProof="0" dirty="0">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 </a:t>
            </a:r>
            <a:r>
              <a:rPr kumimoji="0" lang="en-US" sz="1800" i="0" u="none" strike="noStrike" kern="0" cap="none" spc="0" normalizeH="0" baseline="0" noProof="0" dirty="0" err="1">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hỗn</a:t>
            </a:r>
            <a:r>
              <a:rPr kumimoji="0" lang="en-US" sz="1800" i="0" u="none" strike="noStrike" kern="0" cap="none" spc="0" normalizeH="0" baseline="0" noProof="0" dirty="0">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 </a:t>
            </a:r>
            <a:r>
              <a:rPr kumimoji="0" lang="en-US" sz="1800" i="0" u="none" strike="noStrike" kern="0" cap="none" spc="0" normalizeH="0" baseline="0" noProof="0" dirty="0" err="1">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hợp</a:t>
            </a:r>
            <a:r>
              <a:rPr kumimoji="0" lang="en-US" sz="1800" i="0" u="none" strike="noStrike" kern="0" cap="none" spc="0" normalizeH="0" baseline="0" noProof="0" dirty="0">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 </a:t>
            </a:r>
            <a:r>
              <a:rPr kumimoji="0" lang="en-US" sz="1800" i="0" u="none" strike="noStrike" kern="0" cap="none" spc="0" normalizeH="0" baseline="0" noProof="0" dirty="0" err="1">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tách</a:t>
            </a:r>
            <a:r>
              <a:rPr kumimoji="0" lang="en-US" sz="1800" i="0" u="none" strike="noStrike" kern="0" cap="none" spc="0" normalizeH="0" baseline="0" noProof="0" dirty="0">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 </a:t>
            </a:r>
            <a:r>
              <a:rPr kumimoji="0" lang="en-US" sz="1800" i="0" u="none" strike="noStrike" kern="0" cap="none" spc="0" normalizeH="0" baseline="0" noProof="0" dirty="0" err="1">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thành</a:t>
            </a:r>
            <a:r>
              <a:rPr kumimoji="0" lang="en-US" sz="1800" i="0" u="none" strike="noStrike" kern="0" cap="none" spc="0" normalizeH="0" baseline="0" noProof="0" dirty="0">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 </a:t>
            </a:r>
            <a:r>
              <a:rPr kumimoji="0" lang="en-US" sz="1800" i="0" u="none" strike="noStrike" kern="0" cap="none" spc="0" normalizeH="0" baseline="0" noProof="0" dirty="0" err="1">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lớp</a:t>
            </a:r>
            <a:endParaRPr kumimoji="0" lang="en-US" sz="1800" i="0" u="none" strike="noStrike" kern="0" cap="none" spc="0" normalizeH="0" baseline="0" noProof="0" dirty="0">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Bước </a:t>
            </a:r>
            <a:r>
              <a:rPr kumimoji="0" lang="en-US" sz="1800" b="1" i="0" u="none" strike="noStrike" kern="0" cap="none" spc="0" normalizeH="0" baseline="0" noProof="0" dirty="0">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4</a:t>
            </a:r>
            <a:r>
              <a:rPr kumimoji="0" lang="vi-VN" sz="1800" b="1" i="0" u="none" strike="noStrike" kern="0" cap="none" spc="0" normalizeH="0" baseline="0" noProof="0" dirty="0">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 </a:t>
            </a:r>
            <a:r>
              <a:rPr kumimoji="0" lang="en-US" sz="1800" i="0" u="none" strike="noStrike" kern="0" cap="none" spc="0" normalizeH="0" baseline="0" noProof="0" dirty="0" err="1">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Mở</a:t>
            </a:r>
            <a:r>
              <a:rPr kumimoji="0" lang="en-US" sz="1800" i="0" u="none" strike="noStrike" kern="0" cap="none" spc="0" normalizeH="0" baseline="0" noProof="0" dirty="0">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 </a:t>
            </a:r>
            <a:r>
              <a:rPr kumimoji="0" lang="en-US" sz="1800" i="0" u="none" strike="noStrike" kern="0" cap="none" spc="0" normalizeH="0" baseline="0" noProof="0" dirty="0" err="1">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nắp</a:t>
            </a:r>
            <a:r>
              <a:rPr kumimoji="0" lang="en-US" sz="1800" i="0" u="none" strike="noStrike" kern="0" cap="none" spc="0" normalizeH="0" baseline="0" noProof="0" dirty="0">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 </a:t>
            </a:r>
            <a:r>
              <a:rPr kumimoji="0" lang="en-US" sz="1800" i="0" u="none" strike="noStrike" kern="0" cap="none" spc="0" normalizeH="0" baseline="0" noProof="0" dirty="0" err="1">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phễu</a:t>
            </a:r>
            <a:r>
              <a:rPr kumimoji="0" lang="en-US" sz="1800" i="0" u="none" strike="noStrike" kern="0" cap="none" spc="0" normalizeH="0" baseline="0" noProof="0" dirty="0">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 </a:t>
            </a:r>
            <a:r>
              <a:rPr kumimoji="0" lang="en-US" sz="1800" i="0" u="none" strike="noStrike" kern="0" cap="none" spc="0" normalizeH="0" baseline="0" noProof="0" dirty="0" err="1">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chiết</a:t>
            </a:r>
            <a:endParaRPr kumimoji="0" lang="en-US" sz="1800" i="0" u="none" strike="noStrike" kern="0" cap="none" spc="0" normalizeH="0" baseline="0" noProof="0" dirty="0">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Bước </a:t>
            </a:r>
            <a:r>
              <a:rPr kumimoji="0" lang="en-US" sz="1800" b="1" i="0" u="none" strike="noStrike" kern="0" cap="none" spc="0" normalizeH="0" baseline="0" noProof="0" dirty="0">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5</a:t>
            </a:r>
            <a:r>
              <a:rPr kumimoji="0" lang="vi-VN" sz="1800" b="1" i="0" u="none" strike="noStrike" kern="0" cap="none" spc="0" normalizeH="0" baseline="0" noProof="0" dirty="0">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 </a:t>
            </a:r>
            <a:r>
              <a:rPr kumimoji="0" lang="en-US" sz="1800" i="0" u="none" strike="noStrike" kern="0" cap="none" spc="0" normalizeH="0" baseline="0" noProof="0" dirty="0" err="1">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Mở</a:t>
            </a:r>
            <a:r>
              <a:rPr kumimoji="0" lang="en-US" sz="1800" i="0" u="none" strike="noStrike" kern="0" cap="none" spc="0" normalizeH="0" baseline="0" noProof="0" dirty="0">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 </a:t>
            </a:r>
            <a:r>
              <a:rPr kumimoji="0" lang="en-US" sz="1800" i="0" u="none" strike="noStrike" kern="0" cap="none" spc="0" normalizeH="0" baseline="0" noProof="0" dirty="0" err="1">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khóa</a:t>
            </a:r>
            <a:r>
              <a:rPr kumimoji="0" lang="en-US" sz="1800" i="0" u="none" strike="noStrike" kern="0" cap="none" spc="0" normalizeH="0" baseline="0" noProof="0" dirty="0">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 </a:t>
            </a:r>
            <a:r>
              <a:rPr kumimoji="0" lang="en-US" sz="1800" i="0" u="none" strike="noStrike" kern="0" cap="none" spc="0" normalizeH="0" baseline="0" noProof="0" dirty="0" err="1">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phễu</a:t>
            </a:r>
            <a:r>
              <a:rPr kumimoji="0" lang="en-US" sz="1800" i="0" u="none" strike="noStrike" kern="0" cap="none" spc="0" normalizeH="0" baseline="0" noProof="0" dirty="0">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 </a:t>
            </a:r>
            <a:r>
              <a:rPr kumimoji="0" lang="en-US" sz="1800" i="0" u="none" strike="noStrike" kern="0" cap="none" spc="0" normalizeH="0" baseline="0" noProof="0" dirty="0" err="1">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từ</a:t>
            </a:r>
            <a:r>
              <a:rPr kumimoji="0" lang="en-US" sz="1800" i="0" u="none" strike="noStrike" kern="0" cap="none" spc="0" normalizeH="0" baseline="0" noProof="0" dirty="0">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 </a:t>
            </a:r>
            <a:r>
              <a:rPr kumimoji="0" lang="en-US" sz="1800" i="0" u="none" strike="noStrike" kern="0" cap="none" spc="0" normalizeH="0" baseline="0" noProof="0" dirty="0" err="1">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từ</a:t>
            </a:r>
            <a:r>
              <a:rPr kumimoji="0" lang="en-US" sz="1800" i="0" u="none" strike="noStrike" kern="0" cap="none" spc="0" normalizeH="0" baseline="0" noProof="0" dirty="0">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 </a:t>
            </a:r>
            <a:r>
              <a:rPr kumimoji="0" lang="en-US" sz="1800" i="0" u="none" strike="noStrike" kern="0" cap="none" spc="0" normalizeH="0" baseline="0" noProof="0" dirty="0" err="1">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để</a:t>
            </a:r>
            <a:r>
              <a:rPr kumimoji="0" lang="en-US" sz="1800" i="0" u="none" strike="noStrike" kern="0" cap="none" spc="0" normalizeH="0" baseline="0" noProof="0" dirty="0">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 </a:t>
            </a:r>
            <a:r>
              <a:rPr kumimoji="0" lang="en-US" sz="1800" i="0" u="none" strike="noStrike" kern="0" cap="none" spc="0" normalizeH="0" baseline="0" noProof="0" dirty="0" err="1">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thu</a:t>
            </a:r>
            <a:r>
              <a:rPr kumimoji="0" lang="en-US" sz="1800" i="0" u="none" strike="noStrike" kern="0" cap="none" spc="0" normalizeH="0" baseline="0" noProof="0" dirty="0">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 </a:t>
            </a:r>
            <a:r>
              <a:rPr kumimoji="0" lang="en-US" sz="1800" i="0" u="none" strike="noStrike" kern="0" cap="none" spc="0" normalizeH="0" baseline="0" noProof="0" dirty="0" err="1">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lớp</a:t>
            </a:r>
            <a:r>
              <a:rPr kumimoji="0" lang="en-US" sz="1800" i="0" u="none" strike="noStrike" kern="0" cap="none" spc="0" normalizeH="0" baseline="0" noProof="0" dirty="0">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 </a:t>
            </a:r>
            <a:r>
              <a:rPr kumimoji="0" lang="en-US" sz="1800" i="0" u="none" strike="noStrike" kern="0" cap="none" spc="0" normalizeH="0" baseline="0" noProof="0" dirty="0" err="1">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nước</a:t>
            </a:r>
            <a:r>
              <a:rPr kumimoji="0" lang="en-US" sz="1800" i="0" u="none" strike="noStrike" kern="0" cap="none" spc="0" normalizeH="0" baseline="0" noProof="0" dirty="0">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 </a:t>
            </a:r>
            <a:r>
              <a:rPr kumimoji="0" lang="en-US" sz="1800" i="0" u="none" strike="noStrike" kern="0" cap="none" spc="0" normalizeH="0" baseline="0" noProof="0" dirty="0" err="1">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dưới</a:t>
            </a:r>
            <a:r>
              <a:rPr kumimoji="0" lang="en-US" sz="1800" i="0" u="none" strike="noStrike" kern="0" cap="none" spc="0" normalizeH="0" baseline="0" noProof="0" dirty="0">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 </a:t>
            </a:r>
            <a:r>
              <a:rPr kumimoji="0" lang="en-US" sz="1800" i="0" u="none" strike="noStrike" kern="0" cap="none" spc="0" normalizeH="0" baseline="0" noProof="0" dirty="0" err="1">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vào</a:t>
            </a:r>
            <a:r>
              <a:rPr kumimoji="0" lang="en-US" sz="1800" i="0" u="none" strike="noStrike" kern="0" cap="none" spc="0" normalizeH="0" baseline="0" noProof="0" dirty="0">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 </a:t>
            </a:r>
            <a:r>
              <a:rPr kumimoji="0" lang="en-US" sz="1800" i="0" u="none" strike="noStrike" kern="0" cap="none" spc="0" normalizeH="0" baseline="0" noProof="0" dirty="0" err="1">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bình</a:t>
            </a:r>
            <a:r>
              <a:rPr kumimoji="0" lang="en-US" sz="1800" i="0" u="none" strike="noStrike" kern="0" cap="none" spc="0" normalizeH="0" baseline="0" noProof="0" dirty="0">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 tam </a:t>
            </a:r>
            <a:r>
              <a:rPr kumimoji="0" lang="en-US" sz="1800" i="0" u="none" strike="noStrike" kern="0" cap="none" spc="0" normalizeH="0" baseline="0" noProof="0" dirty="0" err="1">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giác</a:t>
            </a:r>
            <a:endParaRPr kumimoji="0" lang="en-US" sz="1800" i="0" u="none" strike="noStrike" kern="0" cap="none" spc="0" normalizeH="0" baseline="0" noProof="0" dirty="0">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i="0" u="none" strike="noStrike" kern="0" cap="none" spc="0" normalizeH="0" baseline="0" noProof="0" dirty="0" err="1">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Có</a:t>
            </a:r>
            <a:r>
              <a:rPr kumimoji="0" lang="en-US" sz="1800" i="0" u="none" strike="noStrike" kern="0" cap="none" spc="0" normalizeH="0" baseline="0" noProof="0" dirty="0">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 </a:t>
            </a:r>
            <a:r>
              <a:rPr kumimoji="0" lang="en-US" sz="1800" i="0" u="none" strike="noStrike" kern="0" cap="none" spc="0" normalizeH="0" baseline="0" noProof="0" dirty="0" err="1">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thể</a:t>
            </a:r>
            <a:r>
              <a:rPr kumimoji="0" lang="en-US" sz="1800" i="0" u="none" strike="noStrike" kern="0" cap="none" spc="0" normalizeH="0" baseline="0" noProof="0" dirty="0">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 </a:t>
            </a:r>
            <a:r>
              <a:rPr kumimoji="0" lang="en-US" sz="1800" i="0" u="none" strike="noStrike" kern="0" cap="none" spc="0" normalizeH="0" baseline="0" noProof="0" dirty="0" err="1">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lặp</a:t>
            </a:r>
            <a:r>
              <a:rPr kumimoji="0" lang="en-US" sz="1800" i="0" u="none" strike="noStrike" kern="0" cap="none" spc="0" normalizeH="0" baseline="0" noProof="0" dirty="0">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 </a:t>
            </a:r>
            <a:r>
              <a:rPr kumimoji="0" lang="en-US" sz="1800" i="0" u="none" strike="noStrike" kern="0" cap="none" spc="0" normalizeH="0" baseline="0" noProof="0" dirty="0" err="1">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lại</a:t>
            </a:r>
            <a:r>
              <a:rPr kumimoji="0" lang="en-US" sz="1800" i="0" u="none" strike="noStrike" kern="0" cap="none" spc="0" normalizeH="0" baseline="0" noProof="0" dirty="0">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 </a:t>
            </a:r>
            <a:r>
              <a:rPr kumimoji="0" lang="en-US" sz="1800" i="0" u="none" strike="noStrike" kern="0" cap="none" spc="0" normalizeH="0" baseline="0" noProof="0" dirty="0" err="1">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quá</a:t>
            </a:r>
            <a:r>
              <a:rPr kumimoji="0" lang="en-US" sz="1800" i="0" u="none" strike="noStrike" kern="0" cap="none" spc="0" normalizeH="0" baseline="0" noProof="0" dirty="0">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 </a:t>
            </a:r>
            <a:r>
              <a:rPr kumimoji="0" lang="en-US" sz="1800" i="0" u="none" strike="noStrike" kern="0" cap="none" spc="0" normalizeH="0" baseline="0" noProof="0" dirty="0" err="1">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trình</a:t>
            </a:r>
            <a:r>
              <a:rPr kumimoji="0" lang="en-US" sz="1800" i="0" u="none" strike="noStrike" kern="0" cap="none" spc="0" normalizeH="0" baseline="0" noProof="0" dirty="0">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 </a:t>
            </a:r>
            <a:r>
              <a:rPr kumimoji="0" lang="en-US" sz="1800" i="0" u="none" strike="noStrike" kern="0" cap="none" spc="0" normalizeH="0" baseline="0" noProof="0" dirty="0" err="1">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trên</a:t>
            </a:r>
            <a:r>
              <a:rPr kumimoji="0" lang="en-US" sz="1800" i="0" u="none" strike="noStrike" kern="0" cap="none" spc="0" normalizeH="0" baseline="0" noProof="0" dirty="0">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 </a:t>
            </a:r>
            <a:r>
              <a:rPr kumimoji="0" lang="en-US" sz="1800" i="0" u="none" strike="noStrike" kern="0" cap="none" spc="0" normalizeH="0" baseline="0" noProof="0" dirty="0" err="1">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vài</a:t>
            </a:r>
            <a:r>
              <a:rPr kumimoji="0" lang="en-US" sz="1800" i="0" u="none" strike="noStrike" kern="0" cap="none" spc="0" normalizeH="0" baseline="0" noProof="0" dirty="0">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 </a:t>
            </a:r>
            <a:r>
              <a:rPr kumimoji="0" lang="en-US" sz="1800" i="0" u="none" strike="noStrike" kern="0" cap="none" spc="0" normalizeH="0" baseline="0" noProof="0" dirty="0" err="1">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lần</a:t>
            </a:r>
            <a:r>
              <a:rPr kumimoji="0" lang="en-US" sz="1800" i="0" u="none" strike="noStrike" kern="0" cap="none" spc="0" normalizeH="0" baseline="0" noProof="0" dirty="0">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 </a:t>
            </a:r>
            <a:r>
              <a:rPr kumimoji="0" lang="en-US" sz="1800" i="0" u="none" strike="noStrike" kern="0" cap="none" spc="0" normalizeH="0" baseline="0" noProof="0" dirty="0" err="1">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để</a:t>
            </a:r>
            <a:r>
              <a:rPr kumimoji="0" lang="en-US" sz="1800" i="0" u="none" strike="noStrike" kern="0" cap="none" spc="0" normalizeH="0" baseline="0" noProof="0" dirty="0">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 </a:t>
            </a:r>
            <a:r>
              <a:rPr kumimoji="0" lang="en-US" sz="1800" i="0" u="none" strike="noStrike" kern="0" cap="none" spc="0" normalizeH="0" baseline="0" noProof="0" dirty="0" err="1">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tách</a:t>
            </a:r>
            <a:r>
              <a:rPr kumimoji="0" lang="en-US" sz="1800" i="0" u="none" strike="noStrike" kern="0" cap="none" spc="0" normalizeH="0" baseline="0" noProof="0" dirty="0">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 </a:t>
            </a:r>
            <a:r>
              <a:rPr kumimoji="0" lang="en-US" sz="1800" i="0" u="none" strike="noStrike" kern="0" cap="none" spc="0" normalizeH="0" baseline="0" noProof="0" dirty="0" err="1">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hoàn</a:t>
            </a:r>
            <a:r>
              <a:rPr kumimoji="0" lang="en-US" sz="1800" i="0" u="none" strike="noStrike" kern="0" cap="none" spc="0" normalizeH="0" baseline="0" noProof="0" dirty="0">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 </a:t>
            </a:r>
            <a:r>
              <a:rPr kumimoji="0" lang="en-US" sz="1800" i="0" u="none" strike="noStrike" kern="0" cap="none" spc="0" normalizeH="0" baseline="0" noProof="0" dirty="0" err="1">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toàn</a:t>
            </a:r>
            <a:r>
              <a:rPr kumimoji="0" lang="en-US" sz="1800" i="0" u="none" strike="noStrike" kern="0" cap="none" spc="0" normalizeH="0" baseline="0" noProof="0" dirty="0">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 </a:t>
            </a:r>
            <a:r>
              <a:rPr kumimoji="0" lang="en-US" sz="1800" i="0" u="none" strike="noStrike" kern="0" cap="none" spc="0" normalizeH="0" baseline="0" noProof="0" dirty="0" err="1">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nước</a:t>
            </a:r>
            <a:r>
              <a:rPr kumimoji="0" lang="en-US" sz="1800" i="0" u="none" strike="noStrike" kern="0" cap="none" spc="0" normalizeH="0" baseline="0" noProof="0" dirty="0">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 </a:t>
            </a:r>
            <a:r>
              <a:rPr kumimoji="0" lang="en-US" sz="1800" i="0" u="none" strike="noStrike" kern="0" cap="none" spc="0" normalizeH="0" baseline="0" noProof="0" dirty="0" err="1">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và</a:t>
            </a:r>
            <a:r>
              <a:rPr kumimoji="0" lang="en-US" sz="1800" i="0" u="none" strike="noStrike" kern="0" cap="none" spc="0" normalizeH="0" baseline="0" noProof="0" dirty="0">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 </a:t>
            </a:r>
            <a:r>
              <a:rPr kumimoji="0" lang="en-US" sz="1800" i="0" u="none" strike="noStrike" kern="0" cap="none" spc="0" normalizeH="0" baseline="0" noProof="0" dirty="0" err="1">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dầu</a:t>
            </a:r>
            <a:r>
              <a:rPr kumimoji="0" lang="en-US" sz="1800" i="0" u="none" strike="noStrike" kern="0" cap="none" spc="0" normalizeH="0" baseline="0" noProof="0" dirty="0">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 </a:t>
            </a:r>
            <a:r>
              <a:rPr kumimoji="0" lang="en-US" sz="1800" i="0" u="none" strike="noStrike" kern="0" cap="none" spc="0" normalizeH="0" baseline="0" noProof="0" dirty="0" err="1">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ăn</a:t>
            </a:r>
            <a:r>
              <a:rPr kumimoji="0" lang="en-US" sz="1800" i="0" u="none" strike="noStrike" kern="0" cap="none" spc="0" normalizeH="0" baseline="0" noProof="0" dirty="0">
                <a:ln>
                  <a:noFill/>
                </a:ln>
                <a:solidFill>
                  <a:srgbClr val="0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a:t>
            </a:r>
          </a:p>
        </p:txBody>
      </p:sp>
      <p:sp>
        <p:nvSpPr>
          <p:cNvPr id="4" name="Rectangle 3"/>
          <p:cNvSpPr/>
          <p:nvPr/>
        </p:nvSpPr>
        <p:spPr>
          <a:xfrm>
            <a:off x="4503290" y="632117"/>
            <a:ext cx="4572000" cy="646331"/>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err="1">
                <a:ln>
                  <a:noFill/>
                </a:ln>
                <a:solidFill>
                  <a:srgbClr val="C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Tách</a:t>
            </a:r>
            <a:r>
              <a:rPr kumimoji="0" lang="en-US" sz="1800" b="1" i="0" u="none" strike="noStrike" kern="0" cap="none" spc="0" normalizeH="0" baseline="0" noProof="0" dirty="0">
                <a:ln>
                  <a:noFill/>
                </a:ln>
                <a:solidFill>
                  <a:srgbClr val="C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 </a:t>
            </a:r>
            <a:r>
              <a:rPr kumimoji="0" lang="en-US" sz="1800" b="1" i="0" u="none" strike="noStrike" kern="0" cap="none" spc="0" normalizeH="0" baseline="0" noProof="0" dirty="0" err="1">
                <a:ln>
                  <a:noFill/>
                </a:ln>
                <a:solidFill>
                  <a:srgbClr val="C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dầu</a:t>
            </a:r>
            <a:r>
              <a:rPr kumimoji="0" lang="en-US" sz="1800" b="1" i="0" u="none" strike="noStrike" kern="0" cap="none" spc="0" normalizeH="0" baseline="0" noProof="0" dirty="0">
                <a:ln>
                  <a:noFill/>
                </a:ln>
                <a:solidFill>
                  <a:srgbClr val="C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 </a:t>
            </a:r>
            <a:r>
              <a:rPr kumimoji="0" lang="en-US" sz="1800" b="1" i="0" u="none" strike="noStrike" kern="0" cap="none" spc="0" normalizeH="0" baseline="0" noProof="0" dirty="0" err="1">
                <a:ln>
                  <a:noFill/>
                </a:ln>
                <a:solidFill>
                  <a:srgbClr val="C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ăn</a:t>
            </a:r>
            <a:r>
              <a:rPr kumimoji="0" lang="en-US" sz="1800" b="1" i="0" u="none" strike="noStrike" kern="0" cap="none" spc="0" normalizeH="0" baseline="0" noProof="0" dirty="0">
                <a:ln>
                  <a:noFill/>
                </a:ln>
                <a:solidFill>
                  <a:srgbClr val="C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 ra </a:t>
            </a:r>
            <a:r>
              <a:rPr kumimoji="0" lang="en-US" sz="1800" b="1" i="0" u="none" strike="noStrike" kern="0" cap="none" spc="0" normalizeH="0" baseline="0" noProof="0" dirty="0" err="1">
                <a:ln>
                  <a:noFill/>
                </a:ln>
                <a:solidFill>
                  <a:srgbClr val="C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khỏi</a:t>
            </a:r>
            <a:r>
              <a:rPr kumimoji="0" lang="en-US" sz="1800" b="1" i="0" u="none" strike="noStrike" kern="0" cap="none" spc="0" normalizeH="0" baseline="0" noProof="0" dirty="0">
                <a:ln>
                  <a:noFill/>
                </a:ln>
                <a:solidFill>
                  <a:srgbClr val="C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 </a:t>
            </a:r>
            <a:r>
              <a:rPr kumimoji="0" lang="en-US" sz="1800" b="1" i="0" u="none" strike="noStrike" kern="0" cap="none" spc="0" normalizeH="0" baseline="0" noProof="0" dirty="0" err="1">
                <a:ln>
                  <a:noFill/>
                </a:ln>
                <a:solidFill>
                  <a:srgbClr val="C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hỗn</a:t>
            </a:r>
            <a:r>
              <a:rPr kumimoji="0" lang="en-US" sz="1800" b="1" i="0" u="none" strike="noStrike" kern="0" cap="none" spc="0" normalizeH="0" baseline="0" noProof="0" dirty="0">
                <a:ln>
                  <a:noFill/>
                </a:ln>
                <a:solidFill>
                  <a:srgbClr val="C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 </a:t>
            </a:r>
            <a:r>
              <a:rPr kumimoji="0" lang="en-US" sz="1800" b="1" i="0" u="none" strike="noStrike" kern="0" cap="none" spc="0" normalizeH="0" baseline="0" noProof="0" dirty="0" err="1">
                <a:ln>
                  <a:noFill/>
                </a:ln>
                <a:solidFill>
                  <a:srgbClr val="C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hợp</a:t>
            </a:r>
            <a:r>
              <a:rPr kumimoji="0" lang="en-US" sz="1800" b="1" i="0" u="none" strike="noStrike" kern="0" cap="none" spc="0" normalizeH="0" baseline="0" noProof="0" dirty="0">
                <a:ln>
                  <a:noFill/>
                </a:ln>
                <a:solidFill>
                  <a:srgbClr val="C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 </a:t>
            </a:r>
            <a:r>
              <a:rPr kumimoji="0" lang="en-US" sz="1800" b="1" i="0" u="none" strike="noStrike" kern="0" cap="none" spc="0" normalizeH="0" baseline="0" noProof="0" dirty="0" err="1">
                <a:ln>
                  <a:noFill/>
                </a:ln>
                <a:solidFill>
                  <a:srgbClr val="C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bằng</a:t>
            </a:r>
            <a:r>
              <a:rPr kumimoji="0" lang="en-US" sz="1800" b="1" i="0" u="none" strike="noStrike" kern="0" cap="none" spc="0" normalizeH="0" baseline="0" noProof="0" dirty="0">
                <a:ln>
                  <a:noFill/>
                </a:ln>
                <a:solidFill>
                  <a:srgbClr val="C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 </a:t>
            </a:r>
            <a:r>
              <a:rPr kumimoji="0" lang="en-US" sz="1800" b="1" i="0" u="none" strike="noStrike" kern="0" cap="none" spc="0" normalizeH="0" baseline="0" noProof="0" dirty="0" err="1">
                <a:ln>
                  <a:noFill/>
                </a:ln>
                <a:solidFill>
                  <a:srgbClr val="C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cách</a:t>
            </a:r>
            <a:r>
              <a:rPr kumimoji="0" lang="en-US" sz="1800" b="1" i="0" u="none" strike="noStrike" kern="0" cap="none" spc="0" normalizeH="0" baseline="0" noProof="0" dirty="0">
                <a:ln>
                  <a:noFill/>
                </a:ln>
                <a:solidFill>
                  <a:srgbClr val="C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 </a:t>
            </a:r>
            <a:r>
              <a:rPr kumimoji="0" lang="en-US" sz="1800" b="1" i="0" u="none" strike="noStrike" kern="0" cap="none" spc="0" normalizeH="0" baseline="0" noProof="0" dirty="0" err="1">
                <a:ln>
                  <a:noFill/>
                </a:ln>
                <a:solidFill>
                  <a:srgbClr val="C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chiết</a:t>
            </a:r>
            <a:r>
              <a:rPr kumimoji="0" lang="en-US" sz="1800" b="1" i="0" u="none" strike="noStrike" kern="0" cap="none" spc="0" normalizeH="0" baseline="0" noProof="0" dirty="0">
                <a:ln>
                  <a:noFill/>
                </a:ln>
                <a:solidFill>
                  <a:srgbClr val="C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 </a:t>
            </a:r>
            <a:r>
              <a:rPr kumimoji="0" lang="en-US" sz="1800" b="1" i="0" u="none" strike="noStrike" kern="0" cap="none" spc="0" normalizeH="0" baseline="0" noProof="0" dirty="0" err="1">
                <a:ln>
                  <a:noFill/>
                </a:ln>
                <a:solidFill>
                  <a:srgbClr val="C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theo</a:t>
            </a:r>
            <a:r>
              <a:rPr kumimoji="0" lang="en-US" sz="1800" b="1" i="0" u="none" strike="noStrike" kern="0" cap="none" spc="0" normalizeH="0" baseline="0" noProof="0" dirty="0">
                <a:ln>
                  <a:noFill/>
                </a:ln>
                <a:solidFill>
                  <a:srgbClr val="C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 </a:t>
            </a:r>
            <a:r>
              <a:rPr kumimoji="0" lang="en-US" sz="1800" b="1" i="0" u="none" strike="noStrike" kern="0" cap="none" spc="0" normalizeH="0" baseline="0" noProof="0" dirty="0" err="1">
                <a:ln>
                  <a:noFill/>
                </a:ln>
                <a:solidFill>
                  <a:srgbClr val="C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các</a:t>
            </a:r>
            <a:r>
              <a:rPr kumimoji="0" lang="en-US" sz="1800" b="1" i="0" u="none" strike="noStrike" kern="0" cap="none" spc="0" normalizeH="0" baseline="0" noProof="0" dirty="0">
                <a:ln>
                  <a:noFill/>
                </a:ln>
                <a:solidFill>
                  <a:srgbClr val="C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 </a:t>
            </a:r>
            <a:r>
              <a:rPr kumimoji="0" lang="en-US" sz="1800" b="1" i="0" u="none" strike="noStrike" kern="0" cap="none" spc="0" normalizeH="0" baseline="0" noProof="0" dirty="0" err="1">
                <a:ln>
                  <a:noFill/>
                </a:ln>
                <a:solidFill>
                  <a:srgbClr val="C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bước</a:t>
            </a:r>
            <a:r>
              <a:rPr kumimoji="0" lang="en-US" sz="1800" b="1" i="0" u="none" strike="noStrike" kern="0" cap="none" spc="0" normalizeH="0" baseline="0" noProof="0" dirty="0">
                <a:ln>
                  <a:noFill/>
                </a:ln>
                <a:solidFill>
                  <a:srgbClr val="C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 </a:t>
            </a:r>
            <a:r>
              <a:rPr kumimoji="0" lang="en-US" sz="1800" b="1" i="0" u="none" strike="noStrike" kern="0" cap="none" spc="0" normalizeH="0" baseline="0" noProof="0" dirty="0" err="1">
                <a:ln>
                  <a:noFill/>
                </a:ln>
                <a:solidFill>
                  <a:srgbClr val="C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sau</a:t>
            </a:r>
            <a:r>
              <a:rPr kumimoji="0" lang="en-US" sz="1800" b="1" i="0" u="none" strike="noStrike" kern="0" cap="none" spc="0" normalizeH="0" baseline="0" noProof="0" dirty="0">
                <a:ln>
                  <a:noFill/>
                </a:ln>
                <a:solidFill>
                  <a:srgbClr val="C00000"/>
                </a:solidFill>
                <a:effectLst/>
                <a:uLnTx/>
                <a:uFillTx/>
                <a:latin typeface="#9Slide03 Arima Madurai" panose="020B0604020202020204" charset="0"/>
                <a:ea typeface="Calibri" panose="020F0502020204030204" pitchFamily="34" charset="0"/>
                <a:cs typeface="#9Slide03 Arima Madurai" panose="020B0604020202020204" charset="0"/>
                <a:sym typeface="Arial"/>
              </a:rPr>
              <a:t>:</a:t>
            </a:r>
          </a:p>
        </p:txBody>
      </p:sp>
      <p:pic>
        <p:nvPicPr>
          <p:cNvPr id="10" name="Picture 9">
            <a:extLst>
              <a:ext uri="{FF2B5EF4-FFF2-40B4-BE49-F238E27FC236}">
                <a16:creationId xmlns:a16="http://schemas.microsoft.com/office/drawing/2014/main" id="{FC5A9522-A2C5-4D23-9AAC-B1803C8BDE83}"/>
              </a:ext>
            </a:extLst>
          </p:cNvPr>
          <p:cNvPicPr>
            <a:picLocks noChangeAspect="1"/>
          </p:cNvPicPr>
          <p:nvPr/>
        </p:nvPicPr>
        <p:blipFill>
          <a:blip r:embed="rId2"/>
          <a:stretch>
            <a:fillRect/>
          </a:stretch>
        </p:blipFill>
        <p:spPr>
          <a:xfrm>
            <a:off x="4572000" y="1278448"/>
            <a:ext cx="4434579" cy="3132306"/>
          </a:xfrm>
          <a:prstGeom prst="rect">
            <a:avLst/>
          </a:prstGeom>
        </p:spPr>
      </p:pic>
    </p:spTree>
    <p:extLst>
      <p:ext uri="{BB962C8B-B14F-4D97-AF65-F5344CB8AC3E}">
        <p14:creationId xmlns:p14="http://schemas.microsoft.com/office/powerpoint/2010/main" val="1518324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2.4. Thí nghiệm tách dầu ă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9231782" cy="5192877"/>
          </a:xfrm>
          <a:prstGeom prst="rect">
            <a:avLst/>
          </a:prstGeom>
        </p:spPr>
      </p:pic>
    </p:spTree>
    <p:extLst>
      <p:ext uri="{BB962C8B-B14F-4D97-AF65-F5344CB8AC3E}">
        <p14:creationId xmlns:p14="http://schemas.microsoft.com/office/powerpoint/2010/main" val="32461615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1454"/>
            <a:ext cx="2332538" cy="572700"/>
          </a:xfrm>
          <a:solidFill>
            <a:schemeClr val="accent4"/>
          </a:solidFill>
        </p:spPr>
        <p:txBody>
          <a:bodyPr/>
          <a:lstStyle/>
          <a:p>
            <a:r>
              <a:rPr lang="vi-VN" dirty="0"/>
              <a:t>III. CHIẾT</a:t>
            </a:r>
            <a:endParaRPr lang="en-US" dirty="0"/>
          </a:p>
        </p:txBody>
      </p:sp>
      <p:sp>
        <p:nvSpPr>
          <p:cNvPr id="7" name="Rectangle 6"/>
          <p:cNvSpPr/>
          <p:nvPr/>
        </p:nvSpPr>
        <p:spPr>
          <a:xfrm>
            <a:off x="498511" y="1475435"/>
            <a:ext cx="3178544" cy="1015663"/>
          </a:xfrm>
          <a:prstGeom prst="rect">
            <a:avLst/>
          </a:prstGeom>
          <a:solidFill>
            <a:schemeClr val="bg2">
              <a:lumMod val="20000"/>
              <a:lumOff val="80000"/>
            </a:schemeClr>
          </a:solidFill>
          <a:ln w="28575">
            <a:solidFill>
              <a:srgbClr val="DBB227"/>
            </a:solidFill>
            <a:prstDash val="dashDot"/>
          </a:ln>
        </p:spPr>
        <p:txBody>
          <a:bodyPr wrap="square">
            <a:spAutoFit/>
          </a:bodyPr>
          <a:lstStyle/>
          <a:p>
            <a:pPr algn="just"/>
            <a:r>
              <a:rPr lang="en-US" sz="2000" b="1" dirty="0" err="1">
                <a:latin typeface="#9Slide03 Arima Madurai" panose="020B0604020202020204" charset="0"/>
                <a:ea typeface="Calibri" panose="020F0502020204030204" pitchFamily="34" charset="0"/>
                <a:cs typeface="#9Slide03 Arima Madurai" panose="020B0604020202020204" charset="0"/>
              </a:rPr>
              <a:t>Hãy</a:t>
            </a:r>
            <a:r>
              <a:rPr lang="en-US" sz="2000" b="1" dirty="0">
                <a:latin typeface="#9Slide03 Arima Madurai" panose="020B0604020202020204" charset="0"/>
                <a:ea typeface="Calibri" panose="020F0502020204030204" pitchFamily="34" charset="0"/>
                <a:cs typeface="#9Slide03 Arima Madurai" panose="020B0604020202020204" charset="0"/>
              </a:rPr>
              <a:t> </a:t>
            </a:r>
            <a:r>
              <a:rPr lang="en-US" sz="2000" b="1" dirty="0" err="1">
                <a:latin typeface="#9Slide03 Arima Madurai" panose="020B0604020202020204" charset="0"/>
                <a:ea typeface="Calibri" panose="020F0502020204030204" pitchFamily="34" charset="0"/>
                <a:cs typeface="#9Slide03 Arima Madurai" panose="020B0604020202020204" charset="0"/>
              </a:rPr>
              <a:t>cho</a:t>
            </a:r>
            <a:r>
              <a:rPr lang="en-US" sz="2000" b="1" dirty="0">
                <a:latin typeface="#9Slide03 Arima Madurai" panose="020B0604020202020204" charset="0"/>
                <a:ea typeface="Calibri" panose="020F0502020204030204" pitchFamily="34" charset="0"/>
                <a:cs typeface="#9Slide03 Arima Madurai" panose="020B0604020202020204" charset="0"/>
              </a:rPr>
              <a:t> </a:t>
            </a:r>
            <a:r>
              <a:rPr lang="en-US" sz="2000" b="1" dirty="0" err="1">
                <a:latin typeface="#9Slide03 Arima Madurai" panose="020B0604020202020204" charset="0"/>
                <a:ea typeface="Calibri" panose="020F0502020204030204" pitchFamily="34" charset="0"/>
                <a:cs typeface="#9Slide03 Arima Madurai" panose="020B0604020202020204" charset="0"/>
              </a:rPr>
              <a:t>biết</a:t>
            </a:r>
            <a:r>
              <a:rPr lang="en-US" sz="2000" b="1" dirty="0">
                <a:latin typeface="#9Slide03 Arima Madurai" panose="020B0604020202020204" charset="0"/>
                <a:ea typeface="Calibri" panose="020F0502020204030204" pitchFamily="34" charset="0"/>
                <a:cs typeface="#9Slide03 Arima Madurai" panose="020B0604020202020204" charset="0"/>
              </a:rPr>
              <a:t> </a:t>
            </a:r>
            <a:r>
              <a:rPr lang="en-US" sz="2000" b="1" dirty="0" err="1">
                <a:latin typeface="#9Slide03 Arima Madurai" panose="020B0604020202020204" charset="0"/>
                <a:ea typeface="Calibri" panose="020F0502020204030204" pitchFamily="34" charset="0"/>
                <a:cs typeface="#9Slide03 Arima Madurai" panose="020B0604020202020204" charset="0"/>
              </a:rPr>
              <a:t>dựa</a:t>
            </a:r>
            <a:r>
              <a:rPr lang="en-US" sz="2000" b="1" dirty="0">
                <a:latin typeface="#9Slide03 Arima Madurai" panose="020B0604020202020204" charset="0"/>
                <a:ea typeface="Calibri" panose="020F0502020204030204" pitchFamily="34" charset="0"/>
                <a:cs typeface="#9Slide03 Arima Madurai" panose="020B0604020202020204" charset="0"/>
              </a:rPr>
              <a:t> </a:t>
            </a:r>
            <a:r>
              <a:rPr lang="en-US" sz="2000" b="1" dirty="0" err="1">
                <a:latin typeface="#9Slide03 Arima Madurai" panose="020B0604020202020204" charset="0"/>
                <a:ea typeface="Calibri" panose="020F0502020204030204" pitchFamily="34" charset="0"/>
                <a:cs typeface="#9Slide03 Arima Madurai" panose="020B0604020202020204" charset="0"/>
              </a:rPr>
              <a:t>vào</a:t>
            </a:r>
            <a:r>
              <a:rPr lang="en-US" sz="2000" b="1" dirty="0">
                <a:latin typeface="#9Slide03 Arima Madurai" panose="020B0604020202020204" charset="0"/>
                <a:ea typeface="Calibri" panose="020F0502020204030204" pitchFamily="34" charset="0"/>
                <a:cs typeface="#9Slide03 Arima Madurai" panose="020B0604020202020204" charset="0"/>
              </a:rPr>
              <a:t> </a:t>
            </a:r>
            <a:r>
              <a:rPr lang="en-US" sz="2000" b="1" dirty="0" err="1">
                <a:latin typeface="#9Slide03 Arima Madurai" panose="020B0604020202020204" charset="0"/>
                <a:ea typeface="Calibri" panose="020F0502020204030204" pitchFamily="34" charset="0"/>
                <a:cs typeface="#9Slide03 Arima Madurai" panose="020B0604020202020204" charset="0"/>
              </a:rPr>
              <a:t>tính</a:t>
            </a:r>
            <a:r>
              <a:rPr lang="en-US" sz="2000" b="1" dirty="0">
                <a:latin typeface="#9Slide03 Arima Madurai" panose="020B0604020202020204" charset="0"/>
                <a:ea typeface="Calibri" panose="020F0502020204030204" pitchFamily="34" charset="0"/>
                <a:cs typeface="#9Slide03 Arima Madurai" panose="020B0604020202020204" charset="0"/>
              </a:rPr>
              <a:t> </a:t>
            </a:r>
            <a:r>
              <a:rPr lang="en-US" sz="2000" b="1" dirty="0" err="1">
                <a:latin typeface="#9Slide03 Arima Madurai" panose="020B0604020202020204" charset="0"/>
                <a:ea typeface="Calibri" panose="020F0502020204030204" pitchFamily="34" charset="0"/>
                <a:cs typeface="#9Slide03 Arima Madurai" panose="020B0604020202020204" charset="0"/>
              </a:rPr>
              <a:t>chất</a:t>
            </a:r>
            <a:r>
              <a:rPr lang="en-US" sz="2000" b="1" dirty="0">
                <a:latin typeface="#9Slide03 Arima Madurai" panose="020B0604020202020204" charset="0"/>
                <a:ea typeface="Calibri" panose="020F0502020204030204" pitchFamily="34" charset="0"/>
                <a:cs typeface="#9Slide03 Arima Madurai" panose="020B0604020202020204" charset="0"/>
              </a:rPr>
              <a:t> </a:t>
            </a:r>
            <a:r>
              <a:rPr lang="en-US" sz="2000" b="1" dirty="0" err="1">
                <a:latin typeface="#9Slide03 Arima Madurai" panose="020B0604020202020204" charset="0"/>
                <a:ea typeface="Calibri" panose="020F0502020204030204" pitchFamily="34" charset="0"/>
                <a:cs typeface="#9Slide03 Arima Madurai" panose="020B0604020202020204" charset="0"/>
              </a:rPr>
              <a:t>vật</a:t>
            </a:r>
            <a:r>
              <a:rPr lang="en-US" sz="2000" b="1" dirty="0">
                <a:latin typeface="#9Slide03 Arima Madurai" panose="020B0604020202020204" charset="0"/>
                <a:ea typeface="Calibri" panose="020F0502020204030204" pitchFamily="34" charset="0"/>
                <a:cs typeface="#9Slide03 Arima Madurai" panose="020B0604020202020204" charset="0"/>
              </a:rPr>
              <a:t> </a:t>
            </a:r>
            <a:r>
              <a:rPr lang="en-US" sz="2000" b="1" dirty="0" err="1">
                <a:latin typeface="#9Slide03 Arima Madurai" panose="020B0604020202020204" charset="0"/>
                <a:ea typeface="Calibri" panose="020F0502020204030204" pitchFamily="34" charset="0"/>
                <a:cs typeface="#9Slide03 Arima Madurai" panose="020B0604020202020204" charset="0"/>
              </a:rPr>
              <a:t>lí</a:t>
            </a:r>
            <a:r>
              <a:rPr lang="en-US" sz="2000" b="1" dirty="0">
                <a:latin typeface="#9Slide03 Arima Madurai" panose="020B0604020202020204" charset="0"/>
                <a:ea typeface="Calibri" panose="020F0502020204030204" pitchFamily="34" charset="0"/>
                <a:cs typeface="#9Slide03 Arima Madurai" panose="020B0604020202020204" charset="0"/>
              </a:rPr>
              <a:t> </a:t>
            </a:r>
            <a:r>
              <a:rPr lang="en-US" sz="2000" b="1" dirty="0" err="1">
                <a:latin typeface="#9Slide03 Arima Madurai" panose="020B0604020202020204" charset="0"/>
                <a:ea typeface="Calibri" panose="020F0502020204030204" pitchFamily="34" charset="0"/>
                <a:cs typeface="#9Slide03 Arima Madurai" panose="020B0604020202020204" charset="0"/>
              </a:rPr>
              <a:t>nào</a:t>
            </a:r>
            <a:r>
              <a:rPr lang="en-US" sz="2000" b="1" dirty="0">
                <a:latin typeface="#9Slide03 Arima Madurai" panose="020B0604020202020204" charset="0"/>
                <a:ea typeface="Calibri" panose="020F0502020204030204" pitchFamily="34" charset="0"/>
                <a:cs typeface="#9Slide03 Arima Madurai" panose="020B0604020202020204" charset="0"/>
              </a:rPr>
              <a:t> </a:t>
            </a:r>
            <a:r>
              <a:rPr lang="en-US" sz="2000" b="1" dirty="0" err="1">
                <a:latin typeface="#9Slide03 Arima Madurai" panose="020B0604020202020204" charset="0"/>
                <a:ea typeface="Calibri" panose="020F0502020204030204" pitchFamily="34" charset="0"/>
                <a:cs typeface="#9Slide03 Arima Madurai" panose="020B0604020202020204" charset="0"/>
              </a:rPr>
              <a:t>của</a:t>
            </a:r>
            <a:r>
              <a:rPr lang="en-US" sz="2000" b="1" dirty="0">
                <a:latin typeface="#9Slide03 Arima Madurai" panose="020B0604020202020204" charset="0"/>
                <a:ea typeface="Calibri" panose="020F0502020204030204" pitchFamily="34" charset="0"/>
                <a:cs typeface="#9Slide03 Arima Madurai" panose="020B0604020202020204" charset="0"/>
              </a:rPr>
              <a:t> </a:t>
            </a:r>
            <a:r>
              <a:rPr lang="vi-VN" sz="2000" b="1" dirty="0">
                <a:latin typeface="#9Slide03 Arima Madurai" panose="020B0604020202020204" charset="0"/>
                <a:ea typeface="Calibri" panose="020F0502020204030204" pitchFamily="34" charset="0"/>
                <a:cs typeface="#9Slide03 Arima Madurai" panose="020B0604020202020204" charset="0"/>
              </a:rPr>
              <a:t>dầu ăn</a:t>
            </a:r>
            <a:r>
              <a:rPr lang="en-US" sz="2000" b="1" dirty="0">
                <a:latin typeface="#9Slide03 Arima Madurai" panose="020B0604020202020204" charset="0"/>
                <a:ea typeface="Calibri" panose="020F0502020204030204" pitchFamily="34" charset="0"/>
                <a:cs typeface="#9Slide03 Arima Madurai" panose="020B0604020202020204" charset="0"/>
              </a:rPr>
              <a:t> </a:t>
            </a:r>
            <a:r>
              <a:rPr lang="en-US" sz="2000" b="1" dirty="0" err="1">
                <a:latin typeface="#9Slide03 Arima Madurai" panose="020B0604020202020204" charset="0"/>
                <a:ea typeface="Calibri" panose="020F0502020204030204" pitchFamily="34" charset="0"/>
                <a:cs typeface="#9Slide03 Arima Madurai" panose="020B0604020202020204" charset="0"/>
              </a:rPr>
              <a:t>để</a:t>
            </a:r>
            <a:r>
              <a:rPr lang="en-US" sz="2000" b="1" dirty="0">
                <a:latin typeface="#9Slide03 Arima Madurai" panose="020B0604020202020204" charset="0"/>
                <a:ea typeface="Calibri" panose="020F0502020204030204" pitchFamily="34" charset="0"/>
                <a:cs typeface="#9Slide03 Arima Madurai" panose="020B0604020202020204" charset="0"/>
              </a:rPr>
              <a:t> </a:t>
            </a:r>
            <a:r>
              <a:rPr lang="en-US" sz="2000" b="1" dirty="0" err="1">
                <a:latin typeface="#9Slide03 Arima Madurai" panose="020B0604020202020204" charset="0"/>
                <a:ea typeface="Calibri" panose="020F0502020204030204" pitchFamily="34" charset="0"/>
                <a:cs typeface="#9Slide03 Arima Madurai" panose="020B0604020202020204" charset="0"/>
              </a:rPr>
              <a:t>tách</a:t>
            </a:r>
            <a:r>
              <a:rPr lang="en-US" sz="2000" b="1" dirty="0">
                <a:latin typeface="#9Slide03 Arima Madurai" panose="020B0604020202020204" charset="0"/>
                <a:ea typeface="Calibri" panose="020F0502020204030204" pitchFamily="34" charset="0"/>
                <a:cs typeface="#9Slide03 Arima Madurai" panose="020B0604020202020204" charset="0"/>
              </a:rPr>
              <a:t> </a:t>
            </a:r>
            <a:r>
              <a:rPr lang="en-US" sz="2000" b="1" dirty="0" err="1">
                <a:latin typeface="#9Slide03 Arima Madurai" panose="020B0604020202020204" charset="0"/>
                <a:ea typeface="Calibri" panose="020F0502020204030204" pitchFamily="34" charset="0"/>
                <a:cs typeface="#9Slide03 Arima Madurai" panose="020B0604020202020204" charset="0"/>
              </a:rPr>
              <a:t>nó</a:t>
            </a:r>
            <a:r>
              <a:rPr lang="en-US" sz="2000" b="1" dirty="0">
                <a:latin typeface="#9Slide03 Arima Madurai" panose="020B0604020202020204" charset="0"/>
                <a:ea typeface="Calibri" panose="020F0502020204030204" pitchFamily="34" charset="0"/>
                <a:cs typeface="#9Slide03 Arima Madurai" panose="020B0604020202020204" charset="0"/>
              </a:rPr>
              <a:t> ra </a:t>
            </a:r>
            <a:r>
              <a:rPr lang="en-US" sz="2000" b="1" dirty="0" err="1">
                <a:latin typeface="#9Slide03 Arima Madurai" panose="020B0604020202020204" charset="0"/>
                <a:ea typeface="Calibri" panose="020F0502020204030204" pitchFamily="34" charset="0"/>
                <a:cs typeface="#9Slide03 Arima Madurai" panose="020B0604020202020204" charset="0"/>
              </a:rPr>
              <a:t>khỏi</a:t>
            </a:r>
            <a:r>
              <a:rPr lang="en-US" sz="2000" b="1" dirty="0">
                <a:latin typeface="#9Slide03 Arima Madurai" panose="020B0604020202020204" charset="0"/>
                <a:ea typeface="Calibri" panose="020F0502020204030204" pitchFamily="34" charset="0"/>
                <a:cs typeface="#9Slide03 Arima Madurai" panose="020B0604020202020204" charset="0"/>
              </a:rPr>
              <a:t> </a:t>
            </a:r>
            <a:r>
              <a:rPr lang="en-US" sz="2000" b="1" dirty="0" err="1">
                <a:latin typeface="#9Slide03 Arima Madurai" panose="020B0604020202020204" charset="0"/>
                <a:ea typeface="Calibri" panose="020F0502020204030204" pitchFamily="34" charset="0"/>
                <a:cs typeface="#9Slide03 Arima Madurai" panose="020B0604020202020204" charset="0"/>
              </a:rPr>
              <a:t>nước</a:t>
            </a:r>
            <a:r>
              <a:rPr lang="vi-VN" sz="2000" b="1" dirty="0">
                <a:latin typeface="#9Slide03 Arima Madurai" panose="020B0604020202020204" charset="0"/>
                <a:ea typeface="Calibri" panose="020F0502020204030204" pitchFamily="34" charset="0"/>
                <a:cs typeface="#9Slide03 Arima Madurai" panose="020B0604020202020204" charset="0"/>
              </a:rPr>
              <a:t>?</a:t>
            </a:r>
            <a:endParaRPr lang="en-US" sz="2000" b="1" dirty="0">
              <a:latin typeface="#9Slide03 Arima Madurai" panose="020B0604020202020204" charset="0"/>
              <a:ea typeface="Calibri" panose="020F0502020204030204" pitchFamily="34" charset="0"/>
              <a:cs typeface="#9Slide03 Arima Madurai" panose="020B0604020202020204" charset="0"/>
            </a:endParaRPr>
          </a:p>
        </p:txBody>
      </p:sp>
      <p:pic>
        <p:nvPicPr>
          <p:cNvPr id="8" name="Picture 2" descr="Hình ảnh Dấu Chấm Hỏi, Câu Hỏi Clipart, Dấu Hỏi Sáng Tạo, Nghi Ngờ miễn phí  tải tập tin PNG PSDComment và Vec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33905"/>
            <a:ext cx="841425" cy="48305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28573" y="3112379"/>
            <a:ext cx="3595311" cy="1102940"/>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dirty="0">
                <a:solidFill>
                  <a:srgbClr val="002060"/>
                </a:solidFill>
                <a:latin typeface="#9Slide03 Arima Madurai Black" panose="00000A00000000000000" pitchFamily="2" charset="0"/>
                <a:cs typeface="#9Slide03 Arima Madurai Black" panose="00000A00000000000000" pitchFamily="2" charset="0"/>
              </a:rPr>
              <a:t>Dầu ăn</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không</a:t>
            </a:r>
            <a:r>
              <a:rPr lang="en-US" sz="2000" dirty="0">
                <a:solidFill>
                  <a:srgbClr val="002060"/>
                </a:solidFill>
                <a:latin typeface="#9Slide03 Arima Madurai Black" panose="00000A00000000000000" pitchFamily="2" charset="0"/>
                <a:cs typeface="#9Slide03 Arima Madurai Black" panose="00000A00000000000000" pitchFamily="2" charset="0"/>
              </a:rPr>
              <a:t> tan </a:t>
            </a:r>
            <a:r>
              <a:rPr lang="en-US" sz="2000" dirty="0" err="1">
                <a:solidFill>
                  <a:srgbClr val="002060"/>
                </a:solidFill>
                <a:latin typeface="#9Slide03 Arima Madurai Black" panose="00000A00000000000000" pitchFamily="2" charset="0"/>
                <a:cs typeface="#9Slide03 Arima Madurai Black" panose="00000A00000000000000" pitchFamily="2" charset="0"/>
              </a:rPr>
              <a:t>trong</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nước</a:t>
            </a:r>
            <a:r>
              <a:rPr lang="vi-VN" sz="2000" dirty="0">
                <a:solidFill>
                  <a:srgbClr val="002060"/>
                </a:solidFill>
                <a:latin typeface="#9Slide03 Arima Madurai Black" panose="00000A00000000000000" pitchFamily="2" charset="0"/>
                <a:cs typeface="#9Slide03 Arima Madurai Black" panose="00000A00000000000000" pitchFamily="2" charset="0"/>
              </a:rPr>
              <a:t> và nhẹ hơn nước</a:t>
            </a:r>
            <a:endParaRPr lang="en-US" sz="2000" dirty="0">
              <a:solidFill>
                <a:srgbClr val="002060"/>
              </a:solidFill>
              <a:latin typeface="#9Slide03 Arima Madurai Black" panose="00000A00000000000000" pitchFamily="2" charset="0"/>
              <a:cs typeface="#9Slide03 Arima Madurai Black" panose="00000A00000000000000" pitchFamily="2" charset="0"/>
            </a:endParaRPr>
          </a:p>
        </p:txBody>
      </p:sp>
      <p:pic>
        <p:nvPicPr>
          <p:cNvPr id="10" name="Picture 9">
            <a:extLst>
              <a:ext uri="{FF2B5EF4-FFF2-40B4-BE49-F238E27FC236}">
                <a16:creationId xmlns:a16="http://schemas.microsoft.com/office/drawing/2014/main" id="{FC5A9522-A2C5-4D23-9AAC-B1803C8BDE83}"/>
              </a:ext>
            </a:extLst>
          </p:cNvPr>
          <p:cNvPicPr>
            <a:picLocks noChangeAspect="1"/>
          </p:cNvPicPr>
          <p:nvPr/>
        </p:nvPicPr>
        <p:blipFill>
          <a:blip r:embed="rId3"/>
          <a:stretch>
            <a:fillRect/>
          </a:stretch>
        </p:blipFill>
        <p:spPr>
          <a:xfrm>
            <a:off x="3996654" y="1351424"/>
            <a:ext cx="5083149" cy="2998369"/>
          </a:xfrm>
          <a:prstGeom prst="rect">
            <a:avLst/>
          </a:prstGeom>
        </p:spPr>
      </p:pic>
    </p:spTree>
    <p:extLst>
      <p:ext uri="{BB962C8B-B14F-4D97-AF65-F5344CB8AC3E}">
        <p14:creationId xmlns:p14="http://schemas.microsoft.com/office/powerpoint/2010/main" val="4252443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462353-EBC3-4B00-BFFB-403B00C072A3}"/>
              </a:ext>
            </a:extLst>
          </p:cNvPr>
          <p:cNvSpPr>
            <a:spLocks noGrp="1"/>
          </p:cNvSpPr>
          <p:nvPr>
            <p:ph type="sldNum" sz="quarter" idx="12"/>
          </p:nvPr>
        </p:nvSpPr>
        <p:spPr/>
        <p:txBody>
          <a:bodyPr/>
          <a:lstStyle/>
          <a:p>
            <a:pPr marL="0" marR="0" lvl="0" indent="0" algn="r" defTabSz="514337" rtl="0" eaLnBrk="1" fontAlgn="auto" latinLnBrk="0" hangingPunct="1">
              <a:lnSpc>
                <a:spcPct val="100000"/>
              </a:lnSpc>
              <a:spcBef>
                <a:spcPts val="0"/>
              </a:spcBef>
              <a:spcAft>
                <a:spcPts val="0"/>
              </a:spcAft>
              <a:buClrTx/>
              <a:buSzTx/>
              <a:buFont typeface="Arial"/>
              <a:buNone/>
              <a:tabLst/>
              <a:defRPr/>
            </a:pPr>
            <a:fld id="{FEFE2EF4-EE17-4A18-8DEA-21C871B11BB9}" type="slidenum">
              <a:rPr kumimoji="0" lang="en-US" altLang="en-US" sz="788" b="0" i="0" u="none" strike="noStrike" kern="1200" cap="none" spc="0" normalizeH="0" baseline="0" noProof="0">
                <a:ln>
                  <a:noFill/>
                </a:ln>
                <a:solidFill>
                  <a:srgbClr val="000000"/>
                </a:solidFill>
                <a:effectLst/>
                <a:uLnTx/>
                <a:uFillTx/>
                <a:latin typeface="Arial" panose="020B0604020202020204" pitchFamily="34" charset="0"/>
                <a:ea typeface="+mn-ea"/>
                <a:cs typeface="Arial"/>
                <a:sym typeface="Arial"/>
              </a:rPr>
              <a:pPr marL="0" marR="0" lvl="0" indent="0" algn="r" defTabSz="514337" rtl="0" eaLnBrk="1" fontAlgn="auto" latinLnBrk="0" hangingPunct="1">
                <a:lnSpc>
                  <a:spcPct val="100000"/>
                </a:lnSpc>
                <a:spcBef>
                  <a:spcPts val="0"/>
                </a:spcBef>
                <a:spcAft>
                  <a:spcPts val="0"/>
                </a:spcAft>
                <a:buClrTx/>
                <a:buSzTx/>
                <a:buFont typeface="Arial"/>
                <a:buNone/>
                <a:tabLst/>
                <a:defRPr/>
              </a:pPr>
              <a:t>24</a:t>
            </a:fld>
            <a:endParaRPr kumimoji="0" lang="en-US" altLang="en-US" sz="788" b="0" i="0" u="none" strike="noStrike" kern="1200" cap="none" spc="0" normalizeH="0" baseline="0" noProof="0">
              <a:ln>
                <a:noFill/>
              </a:ln>
              <a:solidFill>
                <a:srgbClr val="000000"/>
              </a:solidFill>
              <a:effectLst/>
              <a:uLnTx/>
              <a:uFillTx/>
              <a:latin typeface="Arial" panose="020B0604020202020204" pitchFamily="34" charset="0"/>
              <a:ea typeface="+mn-ea"/>
              <a:cs typeface="Arial"/>
              <a:sym typeface="Arial"/>
            </a:endParaRPr>
          </a:p>
        </p:txBody>
      </p:sp>
      <p:sp>
        <p:nvSpPr>
          <p:cNvPr id="3" name="TextBox 2">
            <a:extLst>
              <a:ext uri="{FF2B5EF4-FFF2-40B4-BE49-F238E27FC236}">
                <a16:creationId xmlns:a16="http://schemas.microsoft.com/office/drawing/2014/main" id="{7007FD33-61B0-4B8F-8125-52419A3F41A1}"/>
              </a:ext>
            </a:extLst>
          </p:cNvPr>
          <p:cNvSpPr txBox="1"/>
          <p:nvPr/>
        </p:nvSpPr>
        <p:spPr>
          <a:xfrm>
            <a:off x="1678060" y="564389"/>
            <a:ext cx="5787880" cy="646331"/>
          </a:xfrm>
          <a:prstGeom prst="rect">
            <a:avLst/>
          </a:prstGeom>
          <a:noFill/>
        </p:spPr>
        <p:txBody>
          <a:bodyPr wrap="square" rtlCol="0">
            <a:spAutoFit/>
          </a:bodyPr>
          <a:lstStyle/>
          <a:p>
            <a:pPr marL="0" marR="0" lvl="0" indent="0" algn="ctr" defTabSz="514337"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dirty="0">
                <a:ln>
                  <a:noFill/>
                </a:ln>
                <a:solidFill>
                  <a:srgbClr val="C00000"/>
                </a:solidFill>
                <a:effectLst/>
                <a:uLnTx/>
                <a:uFillTx/>
                <a:latin typeface="Arial"/>
                <a:ea typeface="+mn-ea"/>
                <a:cs typeface="Arial" pitchFamily="34" charset="0"/>
                <a:sym typeface="Arial"/>
              </a:rPr>
              <a:t>III. CHIẾT</a:t>
            </a:r>
          </a:p>
        </p:txBody>
      </p:sp>
      <p:sp>
        <p:nvSpPr>
          <p:cNvPr id="10" name="TextBox 9">
            <a:extLst>
              <a:ext uri="{FF2B5EF4-FFF2-40B4-BE49-F238E27FC236}">
                <a16:creationId xmlns:a16="http://schemas.microsoft.com/office/drawing/2014/main" id="{78596382-C883-403C-A4E2-9B8583E74B0E}"/>
              </a:ext>
            </a:extLst>
          </p:cNvPr>
          <p:cNvSpPr txBox="1"/>
          <p:nvPr/>
        </p:nvSpPr>
        <p:spPr>
          <a:xfrm>
            <a:off x="1355679" y="1273398"/>
            <a:ext cx="6700706" cy="2600199"/>
          </a:xfrm>
          <a:prstGeom prst="rect">
            <a:avLst/>
          </a:prstGeom>
          <a:noFill/>
        </p:spPr>
        <p:txBody>
          <a:bodyPr wrap="square">
            <a:spAutoFit/>
          </a:bodyPr>
          <a:lstStyle/>
          <a:p>
            <a:pPr marL="457200" marR="0" lvl="0" indent="-457200" algn="l" defTabSz="685800" rtl="0" eaLnBrk="1" fontAlgn="auto" latinLnBrk="0" hangingPunct="1">
              <a:lnSpc>
                <a:spcPct val="150000"/>
              </a:lnSpc>
              <a:spcBef>
                <a:spcPts val="0"/>
              </a:spcBef>
              <a:spcAft>
                <a:spcPts val="0"/>
              </a:spcAft>
              <a:buClrTx/>
              <a:buSzTx/>
              <a:buFontTx/>
              <a:buChar char="-"/>
              <a:tabLst/>
              <a:defRPr/>
            </a:pP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Người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ta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tách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các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chất</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lỏng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không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hòa</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tan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trong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nhau</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và</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tách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lớp</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bằng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cách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chiết</a:t>
            </a:r>
            <a:endPar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endParaRPr>
          </a:p>
          <a:p>
            <a:pPr marL="457200" marR="0" lvl="0" indent="-457200" algn="l" defTabSz="685800" rtl="0" eaLnBrk="1" fontAlgn="auto" latinLnBrk="0" hangingPunct="1">
              <a:lnSpc>
                <a:spcPct val="150000"/>
              </a:lnSpc>
              <a:spcBef>
                <a:spcPts val="0"/>
              </a:spcBef>
              <a:spcAft>
                <a:spcPts val="0"/>
              </a:spcAft>
              <a:buClrTx/>
              <a:buSzTx/>
              <a:buFontTx/>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itchFamily="18" charset="0"/>
                <a:sym typeface="Wingdings 3"/>
              </a:rPr>
              <a:t>VD: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itchFamily="18" charset="0"/>
                <a:sym typeface="Wingdings 3"/>
              </a:rPr>
              <a:t>Tách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itchFamily="18" charset="0"/>
                <a:sym typeface="Wingdings 3"/>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itchFamily="18" charset="0"/>
                <a:sym typeface="Wingdings 3"/>
              </a:rPr>
              <a:t>dầu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itchFamily="18" charset="0"/>
                <a:sym typeface="Wingdings 3"/>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itchFamily="18" charset="0"/>
                <a:sym typeface="Wingdings 3"/>
              </a:rPr>
              <a:t>ăn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itchFamily="18" charset="0"/>
                <a:sym typeface="Wingdings 3"/>
              </a:rPr>
              <a:t> ra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itchFamily="18" charset="0"/>
                <a:sym typeface="Wingdings 3"/>
              </a:rPr>
              <a:t>khỏi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itchFamily="18" charset="0"/>
                <a:sym typeface="Wingdings 3"/>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itchFamily="18" charset="0"/>
                <a:sym typeface="Wingdings 3"/>
              </a:rPr>
              <a:t>hỗn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itchFamily="18" charset="0"/>
                <a:sym typeface="Wingdings 3"/>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itchFamily="18" charset="0"/>
                <a:sym typeface="Wingdings 3"/>
              </a:rPr>
              <a:t>hợp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itchFamily="18" charset="0"/>
                <a:sym typeface="Wingdings 3"/>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itchFamily="18" charset="0"/>
                <a:sym typeface="Wingdings 3"/>
              </a:rPr>
              <a:t>dầu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itchFamily="18" charset="0"/>
                <a:sym typeface="Wingdings 3"/>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itchFamily="18" charset="0"/>
                <a:sym typeface="Wingdings 3"/>
              </a:rPr>
              <a:t>ăn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itchFamily="18" charset="0"/>
                <a:sym typeface="Wingdings 3"/>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itchFamily="18" charset="0"/>
                <a:sym typeface="Wingdings 3"/>
              </a:rPr>
              <a:t>và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itchFamily="18" charset="0"/>
                <a:sym typeface="Wingdings 3"/>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itchFamily="18" charset="0"/>
                <a:sym typeface="Wingdings 3"/>
              </a:rPr>
              <a:t>nước</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itchFamily="18" charset="0"/>
              <a:sym typeface="Wingdings 3"/>
            </a:endParaRPr>
          </a:p>
        </p:txBody>
      </p:sp>
    </p:spTree>
    <p:extLst>
      <p:ext uri="{BB962C8B-B14F-4D97-AF65-F5344CB8AC3E}">
        <p14:creationId xmlns:p14="http://schemas.microsoft.com/office/powerpoint/2010/main" val="338498843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D0510C-791B-4F2E-8BD2-3E84342F99F4}"/>
              </a:ext>
            </a:extLst>
          </p:cNvPr>
          <p:cNvPicPr>
            <a:picLocks noChangeAspect="1"/>
          </p:cNvPicPr>
          <p:nvPr/>
        </p:nvPicPr>
        <p:blipFill>
          <a:blip r:embed="rId2"/>
          <a:stretch>
            <a:fillRect/>
          </a:stretch>
        </p:blipFill>
        <p:spPr>
          <a:xfrm>
            <a:off x="1641166" y="512661"/>
            <a:ext cx="5861668" cy="2833056"/>
          </a:xfrm>
          <a:prstGeom prst="rect">
            <a:avLst/>
          </a:prstGeom>
        </p:spPr>
      </p:pic>
      <p:sp>
        <p:nvSpPr>
          <p:cNvPr id="5" name="TextBox 4">
            <a:extLst>
              <a:ext uri="{FF2B5EF4-FFF2-40B4-BE49-F238E27FC236}">
                <a16:creationId xmlns:a16="http://schemas.microsoft.com/office/drawing/2014/main" id="{86D7DFBB-C19F-4E90-AC91-BA756CDF09C6}"/>
              </a:ext>
            </a:extLst>
          </p:cNvPr>
          <p:cNvSpPr txBox="1"/>
          <p:nvPr/>
        </p:nvSpPr>
        <p:spPr>
          <a:xfrm>
            <a:off x="45396" y="3345717"/>
            <a:ext cx="9144000" cy="170303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800" dirty="0" err="1"/>
              <a:t>Ngoài</a:t>
            </a:r>
            <a:r>
              <a:rPr lang="en-US" sz="1800" dirty="0"/>
              <a:t> </a:t>
            </a:r>
            <a:r>
              <a:rPr lang="en-US" sz="1800" dirty="0" err="1"/>
              <a:t>các</a:t>
            </a:r>
            <a:r>
              <a:rPr lang="en-US" sz="1800" dirty="0"/>
              <a:t> </a:t>
            </a:r>
            <a:r>
              <a:rPr lang="en-US" sz="1800" dirty="0" err="1"/>
              <a:t>cách</a:t>
            </a:r>
            <a:r>
              <a:rPr lang="en-US" sz="1800" dirty="0"/>
              <a:t> </a:t>
            </a:r>
            <a:r>
              <a:rPr lang="en-US" sz="1800" dirty="0" err="1"/>
              <a:t>là</a:t>
            </a:r>
            <a:r>
              <a:rPr lang="en-US" sz="1800" dirty="0"/>
              <a:t> </a:t>
            </a:r>
            <a:r>
              <a:rPr lang="en-US" sz="1800" dirty="0" err="1"/>
              <a:t>lọc</a:t>
            </a:r>
            <a:r>
              <a:rPr lang="en-US" sz="1800" dirty="0"/>
              <a:t>, </a:t>
            </a:r>
            <a:r>
              <a:rPr lang="en-US" sz="1800" dirty="0" err="1"/>
              <a:t>cô</a:t>
            </a:r>
            <a:r>
              <a:rPr lang="en-US" sz="1800" dirty="0"/>
              <a:t> </a:t>
            </a:r>
            <a:r>
              <a:rPr lang="en-US" sz="1800" dirty="0" err="1"/>
              <a:t>cạn</a:t>
            </a:r>
            <a:r>
              <a:rPr lang="en-US" sz="1800" dirty="0"/>
              <a:t> </a:t>
            </a:r>
            <a:r>
              <a:rPr lang="en-US" sz="1800" dirty="0" err="1"/>
              <a:t>và</a:t>
            </a:r>
            <a:r>
              <a:rPr lang="en-US" sz="1800" dirty="0"/>
              <a:t> </a:t>
            </a:r>
            <a:r>
              <a:rPr lang="en-US" sz="1800" dirty="0" err="1"/>
              <a:t>chiết</a:t>
            </a:r>
            <a:r>
              <a:rPr lang="en-US" sz="1800" dirty="0"/>
              <a:t> ta </a:t>
            </a:r>
            <a:r>
              <a:rPr lang="en-US" sz="1800" dirty="0" err="1"/>
              <a:t>còn</a:t>
            </a:r>
            <a:r>
              <a:rPr lang="en-US" sz="1800" dirty="0"/>
              <a:t> </a:t>
            </a:r>
            <a:r>
              <a:rPr lang="en-US" sz="1800" dirty="0" err="1"/>
              <a:t>có</a:t>
            </a:r>
            <a:r>
              <a:rPr lang="en-US" sz="1800" dirty="0"/>
              <a:t> </a:t>
            </a:r>
            <a:r>
              <a:rPr lang="en-US" sz="1800" dirty="0" err="1"/>
              <a:t>thể</a:t>
            </a:r>
            <a:r>
              <a:rPr lang="en-US" sz="1800" dirty="0"/>
              <a:t> </a:t>
            </a:r>
            <a:r>
              <a:rPr lang="en-US" sz="1800" dirty="0" err="1"/>
              <a:t>sử</a:t>
            </a:r>
            <a:r>
              <a:rPr lang="en-US" sz="1800" dirty="0"/>
              <a:t> </a:t>
            </a:r>
            <a:r>
              <a:rPr lang="en-US" sz="1800" dirty="0" err="1"/>
              <a:t>dụng</a:t>
            </a:r>
            <a:r>
              <a:rPr lang="en-US" sz="1800" dirty="0"/>
              <a:t> </a:t>
            </a:r>
            <a:r>
              <a:rPr lang="en-US" sz="1800" dirty="0" err="1"/>
              <a:t>nhiều</a:t>
            </a:r>
            <a:r>
              <a:rPr lang="en-US" sz="1800" dirty="0"/>
              <a:t> </a:t>
            </a:r>
            <a:r>
              <a:rPr lang="en-US" sz="1800" dirty="0" err="1"/>
              <a:t>cách</a:t>
            </a:r>
            <a:r>
              <a:rPr lang="en-US" sz="1800" dirty="0"/>
              <a:t> </a:t>
            </a:r>
            <a:r>
              <a:rPr lang="en-US" sz="1800" dirty="0" err="1"/>
              <a:t>khác</a:t>
            </a:r>
            <a:r>
              <a:rPr lang="en-US" sz="1800" dirty="0"/>
              <a:t> </a:t>
            </a:r>
            <a:r>
              <a:rPr lang="en-US" sz="1800" dirty="0" err="1"/>
              <a:t>để</a:t>
            </a:r>
            <a:r>
              <a:rPr lang="en-US" sz="1800" dirty="0"/>
              <a:t> </a:t>
            </a:r>
            <a:r>
              <a:rPr lang="en-US" sz="1800" dirty="0" err="1"/>
              <a:t>tách</a:t>
            </a:r>
            <a:r>
              <a:rPr lang="en-US" sz="1800" dirty="0"/>
              <a:t> </a:t>
            </a:r>
            <a:r>
              <a:rPr lang="en-US" sz="1800" dirty="0" err="1"/>
              <a:t>các</a:t>
            </a:r>
            <a:r>
              <a:rPr lang="en-US" sz="1800" dirty="0"/>
              <a:t> </a:t>
            </a:r>
            <a:r>
              <a:rPr lang="en-US" sz="1800" dirty="0" err="1"/>
              <a:t>chất</a:t>
            </a:r>
            <a:r>
              <a:rPr lang="en-US" sz="1800" dirty="0"/>
              <a:t> ra </a:t>
            </a:r>
            <a:r>
              <a:rPr lang="en-US" sz="1800" dirty="0" err="1"/>
              <a:t>khỏi</a:t>
            </a:r>
            <a:r>
              <a:rPr lang="en-US" sz="1800" dirty="0"/>
              <a:t> </a:t>
            </a:r>
            <a:r>
              <a:rPr lang="en-US" sz="1800" dirty="0" err="1"/>
              <a:t>hỗn</a:t>
            </a:r>
            <a:r>
              <a:rPr lang="en-US" sz="1800" dirty="0"/>
              <a:t> </a:t>
            </a:r>
            <a:r>
              <a:rPr lang="en-US" sz="1800" dirty="0" err="1"/>
              <a:t>hợp</a:t>
            </a:r>
            <a:endParaRPr lang="en-US" sz="1800" dirty="0"/>
          </a:p>
          <a:p>
            <a:pPr marL="285750" indent="-285750">
              <a:lnSpc>
                <a:spcPct val="150000"/>
              </a:lnSpc>
              <a:buFont typeface="Arial" panose="020B0604020202020204" pitchFamily="34" charset="0"/>
              <a:buChar char="­"/>
            </a:pPr>
            <a:r>
              <a:rPr lang="en-US" sz="1800" dirty="0"/>
              <a:t>VD: </a:t>
            </a:r>
            <a:r>
              <a:rPr lang="en-US" sz="1800" dirty="0" err="1"/>
              <a:t>tách</a:t>
            </a:r>
            <a:r>
              <a:rPr lang="en-US" sz="1800" dirty="0"/>
              <a:t> </a:t>
            </a:r>
            <a:r>
              <a:rPr lang="en-US" sz="1800" dirty="0" err="1"/>
              <a:t>cát</a:t>
            </a:r>
            <a:r>
              <a:rPr lang="en-US" sz="1800" dirty="0"/>
              <a:t> </a:t>
            </a:r>
            <a:r>
              <a:rPr lang="en-US" sz="1800" dirty="0" err="1"/>
              <a:t>và</a:t>
            </a:r>
            <a:r>
              <a:rPr lang="en-US" sz="1800" dirty="0"/>
              <a:t> </a:t>
            </a:r>
            <a:r>
              <a:rPr lang="en-US" sz="1800" dirty="0" err="1"/>
              <a:t>sắt</a:t>
            </a:r>
            <a:r>
              <a:rPr lang="en-US" sz="1800" dirty="0"/>
              <a:t> ra </a:t>
            </a:r>
            <a:r>
              <a:rPr lang="en-US" sz="1800" dirty="0" err="1"/>
              <a:t>khỏi</a:t>
            </a:r>
            <a:r>
              <a:rPr lang="en-US" sz="1800" dirty="0"/>
              <a:t> </a:t>
            </a:r>
            <a:r>
              <a:rPr lang="en-US" sz="1800" dirty="0" err="1"/>
              <a:t>hỗn</a:t>
            </a:r>
            <a:r>
              <a:rPr lang="en-US" sz="1800" dirty="0"/>
              <a:t> </a:t>
            </a:r>
            <a:r>
              <a:rPr lang="en-US" sz="1800" dirty="0" err="1"/>
              <a:t>hợp</a:t>
            </a:r>
            <a:r>
              <a:rPr lang="en-US" sz="1800" dirty="0"/>
              <a:t> </a:t>
            </a:r>
            <a:r>
              <a:rPr lang="en-US" sz="1800" dirty="0" err="1"/>
              <a:t>của</a:t>
            </a:r>
            <a:r>
              <a:rPr lang="en-US" sz="1800" dirty="0"/>
              <a:t> </a:t>
            </a:r>
            <a:r>
              <a:rPr lang="en-US" sz="1800" dirty="0" err="1"/>
              <a:t>chúng</a:t>
            </a:r>
            <a:r>
              <a:rPr lang="en-US" sz="1800" dirty="0"/>
              <a:t> </a:t>
            </a:r>
            <a:r>
              <a:rPr lang="en-US" sz="1800" dirty="0" err="1"/>
              <a:t>bằng</a:t>
            </a:r>
            <a:r>
              <a:rPr lang="en-US" sz="1800" dirty="0"/>
              <a:t> </a:t>
            </a:r>
            <a:r>
              <a:rPr lang="en-US" sz="1800" dirty="0" err="1"/>
              <a:t>cách</a:t>
            </a:r>
            <a:r>
              <a:rPr lang="en-US" sz="1800" dirty="0"/>
              <a:t> </a:t>
            </a:r>
            <a:r>
              <a:rPr lang="en-US" sz="1800" dirty="0" err="1"/>
              <a:t>sử</a:t>
            </a:r>
            <a:r>
              <a:rPr lang="en-US" sz="1800" dirty="0"/>
              <a:t> </a:t>
            </a:r>
            <a:r>
              <a:rPr lang="en-US" sz="1800" dirty="0" err="1"/>
              <a:t>dụng</a:t>
            </a:r>
            <a:r>
              <a:rPr lang="en-US" sz="1800" dirty="0"/>
              <a:t> </a:t>
            </a:r>
            <a:r>
              <a:rPr lang="en-US" sz="1800" dirty="0" err="1"/>
              <a:t>nam</a:t>
            </a:r>
            <a:r>
              <a:rPr lang="en-US" sz="1800" dirty="0"/>
              <a:t> </a:t>
            </a:r>
            <a:r>
              <a:rPr lang="en-US" sz="1800" dirty="0" err="1"/>
              <a:t>châm</a:t>
            </a:r>
            <a:r>
              <a:rPr lang="en-US" sz="1800" dirty="0"/>
              <a:t> </a:t>
            </a:r>
            <a:r>
              <a:rPr lang="en-US" sz="1800" dirty="0" err="1"/>
              <a:t>bọc</a:t>
            </a:r>
            <a:r>
              <a:rPr lang="en-US" sz="1800" dirty="0"/>
              <a:t> </a:t>
            </a:r>
            <a:r>
              <a:rPr lang="en-US" sz="1800" dirty="0" err="1"/>
              <a:t>màng</a:t>
            </a:r>
            <a:r>
              <a:rPr lang="en-US" sz="1800" dirty="0"/>
              <a:t> </a:t>
            </a:r>
            <a:r>
              <a:rPr lang="en-US" sz="1800" dirty="0" err="1"/>
              <a:t>nhựa</a:t>
            </a:r>
            <a:r>
              <a:rPr lang="en-US" sz="1800" dirty="0"/>
              <a:t>. </a:t>
            </a:r>
            <a:r>
              <a:rPr lang="en-US" sz="1800" dirty="0" err="1"/>
              <a:t>Sắt</a:t>
            </a:r>
            <a:r>
              <a:rPr lang="en-US" sz="1800" dirty="0"/>
              <a:t> </a:t>
            </a:r>
            <a:r>
              <a:rPr lang="en-US" sz="1800" dirty="0" err="1"/>
              <a:t>sẽ</a:t>
            </a:r>
            <a:r>
              <a:rPr lang="en-US" sz="1800" dirty="0"/>
              <a:t> </a:t>
            </a:r>
            <a:r>
              <a:rPr lang="en-US" sz="1800" dirty="0" err="1"/>
              <a:t>bị</a:t>
            </a:r>
            <a:r>
              <a:rPr lang="en-US" sz="1800" dirty="0"/>
              <a:t> </a:t>
            </a:r>
            <a:r>
              <a:rPr lang="en-US" sz="1800" dirty="0" err="1"/>
              <a:t>thanh</a:t>
            </a:r>
            <a:r>
              <a:rPr lang="en-US" sz="1800" dirty="0"/>
              <a:t> </a:t>
            </a:r>
            <a:r>
              <a:rPr lang="en-US" sz="1800" dirty="0" err="1"/>
              <a:t>nam</a:t>
            </a:r>
            <a:r>
              <a:rPr lang="en-US" sz="1800" dirty="0"/>
              <a:t> </a:t>
            </a:r>
            <a:r>
              <a:rPr lang="en-US" sz="1800" dirty="0" err="1"/>
              <a:t>châm</a:t>
            </a:r>
            <a:r>
              <a:rPr lang="en-US" sz="1800" dirty="0"/>
              <a:t> </a:t>
            </a:r>
            <a:r>
              <a:rPr lang="en-US" sz="1800" dirty="0" err="1"/>
              <a:t>hút</a:t>
            </a:r>
            <a:r>
              <a:rPr lang="en-US" sz="1800" dirty="0"/>
              <a:t>, </a:t>
            </a:r>
            <a:r>
              <a:rPr lang="en-US" sz="1800" dirty="0" err="1"/>
              <a:t>còn</a:t>
            </a:r>
            <a:r>
              <a:rPr lang="en-US" sz="1800" dirty="0"/>
              <a:t> </a:t>
            </a:r>
            <a:r>
              <a:rPr lang="en-US" sz="1800" dirty="0" err="1"/>
              <a:t>cát</a:t>
            </a:r>
            <a:r>
              <a:rPr lang="en-US" sz="1800" dirty="0"/>
              <a:t> </a:t>
            </a:r>
            <a:r>
              <a:rPr lang="en-US" sz="1800" dirty="0" err="1"/>
              <a:t>không</a:t>
            </a:r>
            <a:r>
              <a:rPr lang="en-US" sz="1800" dirty="0"/>
              <a:t> </a:t>
            </a:r>
            <a:r>
              <a:rPr lang="en-US" sz="1800" dirty="0" err="1"/>
              <a:t>bị</a:t>
            </a:r>
            <a:r>
              <a:rPr lang="en-US" sz="1800" dirty="0"/>
              <a:t> </a:t>
            </a:r>
            <a:r>
              <a:rPr lang="en-US" sz="1800" dirty="0" err="1"/>
              <a:t>thanh</a:t>
            </a:r>
            <a:r>
              <a:rPr lang="en-US" sz="1800" dirty="0"/>
              <a:t> </a:t>
            </a:r>
            <a:r>
              <a:rPr lang="en-US" sz="1800" dirty="0" err="1"/>
              <a:t>nam</a:t>
            </a:r>
            <a:r>
              <a:rPr lang="en-US" sz="1800" dirty="0"/>
              <a:t> </a:t>
            </a:r>
            <a:r>
              <a:rPr lang="en-US" sz="1800" dirty="0" err="1"/>
              <a:t>châm</a:t>
            </a:r>
            <a:r>
              <a:rPr lang="en-US" sz="1800" dirty="0"/>
              <a:t> </a:t>
            </a:r>
            <a:r>
              <a:rPr lang="en-US" sz="1800" dirty="0" err="1"/>
              <a:t>hút</a:t>
            </a:r>
            <a:r>
              <a:rPr lang="en-US" sz="1800" dirty="0"/>
              <a:t> </a:t>
            </a:r>
          </a:p>
        </p:txBody>
      </p:sp>
    </p:spTree>
    <p:extLst>
      <p:ext uri="{BB962C8B-B14F-4D97-AF65-F5344CB8AC3E}">
        <p14:creationId xmlns:p14="http://schemas.microsoft.com/office/powerpoint/2010/main" val="5220040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ounded Rectangle 85"/>
          <p:cNvSpPr/>
          <p:nvPr/>
        </p:nvSpPr>
        <p:spPr>
          <a:xfrm>
            <a:off x="1458817" y="535035"/>
            <a:ext cx="6225235" cy="766449"/>
          </a:xfrm>
          <a:prstGeom prst="roundRect">
            <a:avLst/>
          </a:prstGeom>
          <a:solidFill>
            <a:schemeClr val="bg2">
              <a:lumMod val="20000"/>
              <a:lumOff val="80000"/>
            </a:schemeClr>
          </a:solidFill>
          <a:ln w="28575">
            <a:solidFill>
              <a:srgbClr val="DBB227"/>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9Slide03 Arima Madurai" panose="020B0604020202020204" charset="0"/>
              <a:cs typeface="#9Slide03 Arima Madurai" panose="020B0604020202020204" charset="0"/>
            </a:endParaRPr>
          </a:p>
        </p:txBody>
      </p:sp>
      <p:grpSp>
        <p:nvGrpSpPr>
          <p:cNvPr id="3" name="Google Shape;293;p31"/>
          <p:cNvGrpSpPr/>
          <p:nvPr/>
        </p:nvGrpSpPr>
        <p:grpSpPr>
          <a:xfrm>
            <a:off x="5413248" y="2446020"/>
            <a:ext cx="3730752" cy="2697480"/>
            <a:chOff x="-26" y="1343351"/>
            <a:chExt cx="9144028" cy="3789738"/>
          </a:xfrm>
        </p:grpSpPr>
        <p:sp>
          <p:nvSpPr>
            <p:cNvPr id="4" name="Google Shape;294;p31"/>
            <p:cNvSpPr/>
            <p:nvPr/>
          </p:nvSpPr>
          <p:spPr>
            <a:xfrm>
              <a:off x="-25" y="4272475"/>
              <a:ext cx="9143989" cy="860614"/>
            </a:xfrm>
            <a:custGeom>
              <a:avLst/>
              <a:gdLst/>
              <a:ahLst/>
              <a:cxnLst/>
              <a:rect l="l" t="t" r="r" b="b"/>
              <a:pathLst>
                <a:path w="69963" h="11820" extrusionOk="0">
                  <a:moveTo>
                    <a:pt x="1" y="0"/>
                  </a:moveTo>
                  <a:lnTo>
                    <a:pt x="1" y="11820"/>
                  </a:lnTo>
                  <a:lnTo>
                    <a:pt x="69962" y="11820"/>
                  </a:lnTo>
                  <a:lnTo>
                    <a:pt x="69962" y="0"/>
                  </a:lnTo>
                  <a:close/>
                </a:path>
              </a:pathLst>
            </a:custGeom>
            <a:solidFill>
              <a:srgbClr val="EBE6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95;p31"/>
            <p:cNvSpPr/>
            <p:nvPr/>
          </p:nvSpPr>
          <p:spPr>
            <a:xfrm>
              <a:off x="5283536" y="2616411"/>
              <a:ext cx="677302" cy="381465"/>
            </a:xfrm>
            <a:custGeom>
              <a:avLst/>
              <a:gdLst/>
              <a:ahLst/>
              <a:cxnLst/>
              <a:rect l="l" t="t" r="r" b="b"/>
              <a:pathLst>
                <a:path w="9302" h="5239" extrusionOk="0">
                  <a:moveTo>
                    <a:pt x="4378" y="1"/>
                  </a:moveTo>
                  <a:cubicBezTo>
                    <a:pt x="4276" y="1"/>
                    <a:pt x="4182" y="15"/>
                    <a:pt x="4099" y="47"/>
                  </a:cubicBezTo>
                  <a:cubicBezTo>
                    <a:pt x="3967" y="445"/>
                    <a:pt x="4066" y="547"/>
                    <a:pt x="4430" y="894"/>
                  </a:cubicBezTo>
                  <a:cubicBezTo>
                    <a:pt x="4525" y="989"/>
                    <a:pt x="4810" y="1159"/>
                    <a:pt x="4875" y="1275"/>
                  </a:cubicBezTo>
                  <a:cubicBezTo>
                    <a:pt x="4964" y="1435"/>
                    <a:pt x="4964" y="1435"/>
                    <a:pt x="4875" y="1537"/>
                  </a:cubicBezTo>
                  <a:cubicBezTo>
                    <a:pt x="4810" y="1608"/>
                    <a:pt x="4474" y="1718"/>
                    <a:pt x="4379" y="1728"/>
                  </a:cubicBezTo>
                  <a:cubicBezTo>
                    <a:pt x="4274" y="1736"/>
                    <a:pt x="4176" y="1740"/>
                    <a:pt x="4084" y="1740"/>
                  </a:cubicBezTo>
                  <a:cubicBezTo>
                    <a:pt x="3406" y="1740"/>
                    <a:pt x="3020" y="1537"/>
                    <a:pt x="2613" y="1363"/>
                  </a:cubicBezTo>
                  <a:cubicBezTo>
                    <a:pt x="2255" y="1211"/>
                    <a:pt x="2004" y="1109"/>
                    <a:pt x="1663" y="925"/>
                  </a:cubicBezTo>
                  <a:cubicBezTo>
                    <a:pt x="1415" y="792"/>
                    <a:pt x="736" y="500"/>
                    <a:pt x="353" y="500"/>
                  </a:cubicBezTo>
                  <a:cubicBezTo>
                    <a:pt x="207" y="500"/>
                    <a:pt x="105" y="542"/>
                    <a:pt x="85" y="652"/>
                  </a:cubicBezTo>
                  <a:cubicBezTo>
                    <a:pt x="0" y="1357"/>
                    <a:pt x="939" y="2139"/>
                    <a:pt x="1552" y="2494"/>
                  </a:cubicBezTo>
                  <a:cubicBezTo>
                    <a:pt x="2164" y="2847"/>
                    <a:pt x="2899" y="2881"/>
                    <a:pt x="3593" y="3017"/>
                  </a:cubicBezTo>
                  <a:cubicBezTo>
                    <a:pt x="4005" y="3099"/>
                    <a:pt x="4410" y="3245"/>
                    <a:pt x="4845" y="3405"/>
                  </a:cubicBezTo>
                  <a:cubicBezTo>
                    <a:pt x="5283" y="3568"/>
                    <a:pt x="5634" y="3861"/>
                    <a:pt x="5814" y="4290"/>
                  </a:cubicBezTo>
                  <a:cubicBezTo>
                    <a:pt x="5947" y="4603"/>
                    <a:pt x="6145" y="4871"/>
                    <a:pt x="6410" y="5082"/>
                  </a:cubicBezTo>
                  <a:cubicBezTo>
                    <a:pt x="6561" y="5205"/>
                    <a:pt x="6755" y="5239"/>
                    <a:pt x="6952" y="5239"/>
                  </a:cubicBezTo>
                  <a:cubicBezTo>
                    <a:pt x="7056" y="5239"/>
                    <a:pt x="7162" y="5229"/>
                    <a:pt x="7263" y="5218"/>
                  </a:cubicBezTo>
                  <a:cubicBezTo>
                    <a:pt x="7659" y="5178"/>
                    <a:pt x="8050" y="5137"/>
                    <a:pt x="8444" y="5096"/>
                  </a:cubicBezTo>
                  <a:lnTo>
                    <a:pt x="9016" y="4980"/>
                  </a:lnTo>
                  <a:cubicBezTo>
                    <a:pt x="9022" y="4982"/>
                    <a:pt x="9028" y="4983"/>
                    <a:pt x="9034" y="4983"/>
                  </a:cubicBezTo>
                  <a:cubicBezTo>
                    <a:pt x="9156" y="4983"/>
                    <a:pt x="9167" y="4562"/>
                    <a:pt x="9190" y="4426"/>
                  </a:cubicBezTo>
                  <a:cubicBezTo>
                    <a:pt x="9301" y="3796"/>
                    <a:pt x="9039" y="3208"/>
                    <a:pt x="8601" y="2367"/>
                  </a:cubicBezTo>
                  <a:cubicBezTo>
                    <a:pt x="8523" y="2214"/>
                    <a:pt x="8393" y="2065"/>
                    <a:pt x="8169" y="1864"/>
                  </a:cubicBezTo>
                  <a:cubicBezTo>
                    <a:pt x="7842" y="1578"/>
                    <a:pt x="7505" y="1456"/>
                    <a:pt x="7304" y="1363"/>
                  </a:cubicBezTo>
                  <a:cubicBezTo>
                    <a:pt x="6801" y="1139"/>
                    <a:pt x="6461" y="938"/>
                    <a:pt x="6230" y="775"/>
                  </a:cubicBezTo>
                  <a:cubicBezTo>
                    <a:pt x="5815" y="479"/>
                    <a:pt x="4965" y="1"/>
                    <a:pt x="4378" y="1"/>
                  </a:cubicBezTo>
                  <a:close/>
                </a:path>
              </a:pathLst>
            </a:custGeom>
            <a:solidFill>
              <a:srgbClr val="C77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96;p31"/>
            <p:cNvSpPr/>
            <p:nvPr/>
          </p:nvSpPr>
          <p:spPr>
            <a:xfrm>
              <a:off x="5609520" y="2831354"/>
              <a:ext cx="3330808" cy="1520325"/>
            </a:xfrm>
            <a:custGeom>
              <a:avLst/>
              <a:gdLst/>
              <a:ahLst/>
              <a:cxnLst/>
              <a:rect l="l" t="t" r="r" b="b"/>
              <a:pathLst>
                <a:path w="45745" h="20880" extrusionOk="0">
                  <a:moveTo>
                    <a:pt x="30796" y="0"/>
                  </a:moveTo>
                  <a:cubicBezTo>
                    <a:pt x="28260" y="0"/>
                    <a:pt x="25705" y="739"/>
                    <a:pt x="23476" y="1977"/>
                  </a:cubicBezTo>
                  <a:cubicBezTo>
                    <a:pt x="20213" y="3791"/>
                    <a:pt x="17594" y="6594"/>
                    <a:pt x="15471" y="9667"/>
                  </a:cubicBezTo>
                  <a:cubicBezTo>
                    <a:pt x="14620" y="10893"/>
                    <a:pt x="13585" y="12321"/>
                    <a:pt x="12092" y="12321"/>
                  </a:cubicBezTo>
                  <a:cubicBezTo>
                    <a:pt x="12085" y="12321"/>
                    <a:pt x="12078" y="12321"/>
                    <a:pt x="12071" y="12321"/>
                  </a:cubicBezTo>
                  <a:cubicBezTo>
                    <a:pt x="11374" y="12317"/>
                    <a:pt x="10711" y="11974"/>
                    <a:pt x="10176" y="11520"/>
                  </a:cubicBezTo>
                  <a:cubicBezTo>
                    <a:pt x="7172" y="8976"/>
                    <a:pt x="8006" y="3791"/>
                    <a:pt x="4934" y="1327"/>
                  </a:cubicBezTo>
                  <a:cubicBezTo>
                    <a:pt x="4798" y="1273"/>
                    <a:pt x="4524" y="1253"/>
                    <a:pt x="4181" y="1253"/>
                  </a:cubicBezTo>
                  <a:cubicBezTo>
                    <a:pt x="3485" y="1253"/>
                    <a:pt x="2505" y="1336"/>
                    <a:pt x="1811" y="1389"/>
                  </a:cubicBezTo>
                  <a:cubicBezTo>
                    <a:pt x="1528" y="1412"/>
                    <a:pt x="1082" y="1436"/>
                    <a:pt x="953" y="1688"/>
                  </a:cubicBezTo>
                  <a:cubicBezTo>
                    <a:pt x="55" y="4808"/>
                    <a:pt x="0" y="8136"/>
                    <a:pt x="517" y="11341"/>
                  </a:cubicBezTo>
                  <a:cubicBezTo>
                    <a:pt x="1059" y="14709"/>
                    <a:pt x="2494" y="18291"/>
                    <a:pt x="5559" y="19788"/>
                  </a:cubicBezTo>
                  <a:cubicBezTo>
                    <a:pt x="7334" y="20655"/>
                    <a:pt x="9987" y="20879"/>
                    <a:pt x="11604" y="20879"/>
                  </a:cubicBezTo>
                  <a:cubicBezTo>
                    <a:pt x="11689" y="20879"/>
                    <a:pt x="11771" y="20878"/>
                    <a:pt x="11850" y="20877"/>
                  </a:cubicBezTo>
                  <a:cubicBezTo>
                    <a:pt x="13701" y="20850"/>
                    <a:pt x="15300" y="20680"/>
                    <a:pt x="16927" y="19792"/>
                  </a:cubicBezTo>
                  <a:lnTo>
                    <a:pt x="45512" y="19792"/>
                  </a:lnTo>
                  <a:cubicBezTo>
                    <a:pt x="45744" y="16189"/>
                    <a:pt x="45002" y="10888"/>
                    <a:pt x="43356" y="7673"/>
                  </a:cubicBezTo>
                  <a:cubicBezTo>
                    <a:pt x="41712" y="4457"/>
                    <a:pt x="37735" y="1545"/>
                    <a:pt x="34278" y="501"/>
                  </a:cubicBezTo>
                  <a:cubicBezTo>
                    <a:pt x="33145" y="159"/>
                    <a:pt x="31973" y="0"/>
                    <a:pt x="30796" y="0"/>
                  </a:cubicBezTo>
                  <a:close/>
                </a:path>
              </a:pathLst>
            </a:custGeom>
            <a:solidFill>
              <a:srgbClr val="87D5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97;p31"/>
            <p:cNvSpPr/>
            <p:nvPr/>
          </p:nvSpPr>
          <p:spPr>
            <a:xfrm>
              <a:off x="8318159" y="3719234"/>
              <a:ext cx="50386" cy="558253"/>
            </a:xfrm>
            <a:custGeom>
              <a:avLst/>
              <a:gdLst/>
              <a:ahLst/>
              <a:cxnLst/>
              <a:rect l="l" t="t" r="r" b="b"/>
              <a:pathLst>
                <a:path w="692" h="7667" extrusionOk="0">
                  <a:moveTo>
                    <a:pt x="50" y="1"/>
                  </a:moveTo>
                  <a:cubicBezTo>
                    <a:pt x="32" y="1"/>
                    <a:pt x="12" y="17"/>
                    <a:pt x="18" y="41"/>
                  </a:cubicBezTo>
                  <a:cubicBezTo>
                    <a:pt x="287" y="1307"/>
                    <a:pt x="420" y="2610"/>
                    <a:pt x="376" y="3899"/>
                  </a:cubicBezTo>
                  <a:cubicBezTo>
                    <a:pt x="335" y="5121"/>
                    <a:pt x="1" y="6383"/>
                    <a:pt x="86" y="7598"/>
                  </a:cubicBezTo>
                  <a:cubicBezTo>
                    <a:pt x="90" y="7641"/>
                    <a:pt x="125" y="7667"/>
                    <a:pt x="161" y="7667"/>
                  </a:cubicBezTo>
                  <a:cubicBezTo>
                    <a:pt x="189" y="7667"/>
                    <a:pt x="217" y="7651"/>
                    <a:pt x="229" y="7614"/>
                  </a:cubicBezTo>
                  <a:cubicBezTo>
                    <a:pt x="607" y="6444"/>
                    <a:pt x="651" y="5019"/>
                    <a:pt x="671" y="3791"/>
                  </a:cubicBezTo>
                  <a:cubicBezTo>
                    <a:pt x="692" y="2487"/>
                    <a:pt x="478" y="1266"/>
                    <a:pt x="79" y="25"/>
                  </a:cubicBezTo>
                  <a:cubicBezTo>
                    <a:pt x="75" y="8"/>
                    <a:pt x="63" y="1"/>
                    <a:pt x="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98;p31"/>
            <p:cNvSpPr/>
            <p:nvPr/>
          </p:nvSpPr>
          <p:spPr>
            <a:xfrm>
              <a:off x="8631328" y="3630184"/>
              <a:ext cx="22353" cy="62983"/>
            </a:xfrm>
            <a:custGeom>
              <a:avLst/>
              <a:gdLst/>
              <a:ahLst/>
              <a:cxnLst/>
              <a:rect l="l" t="t" r="r" b="b"/>
              <a:pathLst>
                <a:path w="307" h="865" extrusionOk="0">
                  <a:moveTo>
                    <a:pt x="154" y="1"/>
                  </a:moveTo>
                  <a:cubicBezTo>
                    <a:pt x="120" y="1"/>
                    <a:pt x="85" y="24"/>
                    <a:pt x="82" y="70"/>
                  </a:cubicBezTo>
                  <a:cubicBezTo>
                    <a:pt x="59" y="312"/>
                    <a:pt x="1" y="570"/>
                    <a:pt x="79" y="808"/>
                  </a:cubicBezTo>
                  <a:cubicBezTo>
                    <a:pt x="91" y="846"/>
                    <a:pt x="122" y="865"/>
                    <a:pt x="154" y="865"/>
                  </a:cubicBezTo>
                  <a:cubicBezTo>
                    <a:pt x="185" y="865"/>
                    <a:pt x="217" y="846"/>
                    <a:pt x="228" y="808"/>
                  </a:cubicBezTo>
                  <a:cubicBezTo>
                    <a:pt x="307" y="570"/>
                    <a:pt x="249" y="312"/>
                    <a:pt x="225" y="70"/>
                  </a:cubicBezTo>
                  <a:cubicBezTo>
                    <a:pt x="222" y="24"/>
                    <a:pt x="188" y="1"/>
                    <a:pt x="1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99;p31"/>
            <p:cNvSpPr/>
            <p:nvPr/>
          </p:nvSpPr>
          <p:spPr>
            <a:xfrm>
              <a:off x="8736105" y="3735398"/>
              <a:ext cx="13179" cy="44925"/>
            </a:xfrm>
            <a:custGeom>
              <a:avLst/>
              <a:gdLst/>
              <a:ahLst/>
              <a:cxnLst/>
              <a:rect l="l" t="t" r="r" b="b"/>
              <a:pathLst>
                <a:path w="181" h="617" extrusionOk="0">
                  <a:moveTo>
                    <a:pt x="91" y="1"/>
                  </a:moveTo>
                  <a:cubicBezTo>
                    <a:pt x="62" y="1"/>
                    <a:pt x="33" y="20"/>
                    <a:pt x="31" y="57"/>
                  </a:cubicBezTo>
                  <a:cubicBezTo>
                    <a:pt x="28" y="146"/>
                    <a:pt x="25" y="235"/>
                    <a:pt x="21" y="326"/>
                  </a:cubicBezTo>
                  <a:cubicBezTo>
                    <a:pt x="17" y="404"/>
                    <a:pt x="0" y="493"/>
                    <a:pt x="28" y="571"/>
                  </a:cubicBezTo>
                  <a:cubicBezTo>
                    <a:pt x="38" y="602"/>
                    <a:pt x="65" y="617"/>
                    <a:pt x="91" y="617"/>
                  </a:cubicBezTo>
                  <a:cubicBezTo>
                    <a:pt x="117" y="617"/>
                    <a:pt x="144" y="602"/>
                    <a:pt x="154" y="571"/>
                  </a:cubicBezTo>
                  <a:cubicBezTo>
                    <a:pt x="181" y="493"/>
                    <a:pt x="164" y="404"/>
                    <a:pt x="160" y="326"/>
                  </a:cubicBezTo>
                  <a:cubicBezTo>
                    <a:pt x="157" y="235"/>
                    <a:pt x="154" y="146"/>
                    <a:pt x="151" y="57"/>
                  </a:cubicBezTo>
                  <a:cubicBezTo>
                    <a:pt x="149" y="20"/>
                    <a:pt x="120" y="1"/>
                    <a:pt x="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00;p31"/>
            <p:cNvSpPr/>
            <p:nvPr/>
          </p:nvSpPr>
          <p:spPr>
            <a:xfrm>
              <a:off x="7719929" y="3462714"/>
              <a:ext cx="16164" cy="61017"/>
            </a:xfrm>
            <a:custGeom>
              <a:avLst/>
              <a:gdLst/>
              <a:ahLst/>
              <a:cxnLst/>
              <a:rect l="l" t="t" r="r" b="b"/>
              <a:pathLst>
                <a:path w="222" h="838" extrusionOk="0">
                  <a:moveTo>
                    <a:pt x="112" y="0"/>
                  </a:moveTo>
                  <a:cubicBezTo>
                    <a:pt x="84" y="0"/>
                    <a:pt x="55" y="19"/>
                    <a:pt x="51" y="57"/>
                  </a:cubicBezTo>
                  <a:cubicBezTo>
                    <a:pt x="48" y="196"/>
                    <a:pt x="41" y="332"/>
                    <a:pt x="34" y="472"/>
                  </a:cubicBezTo>
                  <a:cubicBezTo>
                    <a:pt x="28" y="588"/>
                    <a:pt x="1" y="699"/>
                    <a:pt x="55" y="805"/>
                  </a:cubicBezTo>
                  <a:cubicBezTo>
                    <a:pt x="67" y="827"/>
                    <a:pt x="90" y="838"/>
                    <a:pt x="112" y="838"/>
                  </a:cubicBezTo>
                  <a:cubicBezTo>
                    <a:pt x="135" y="838"/>
                    <a:pt x="157" y="827"/>
                    <a:pt x="167" y="805"/>
                  </a:cubicBezTo>
                  <a:cubicBezTo>
                    <a:pt x="222" y="699"/>
                    <a:pt x="197" y="588"/>
                    <a:pt x="191" y="472"/>
                  </a:cubicBezTo>
                  <a:cubicBezTo>
                    <a:pt x="184" y="332"/>
                    <a:pt x="177" y="196"/>
                    <a:pt x="170" y="57"/>
                  </a:cubicBezTo>
                  <a:cubicBezTo>
                    <a:pt x="169" y="19"/>
                    <a:pt x="141" y="0"/>
                    <a:pt x="1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01;p31"/>
            <p:cNvSpPr/>
            <p:nvPr/>
          </p:nvSpPr>
          <p:spPr>
            <a:xfrm>
              <a:off x="7775194" y="3392668"/>
              <a:ext cx="26067" cy="58541"/>
            </a:xfrm>
            <a:custGeom>
              <a:avLst/>
              <a:gdLst/>
              <a:ahLst/>
              <a:cxnLst/>
              <a:rect l="l" t="t" r="r" b="b"/>
              <a:pathLst>
                <a:path w="358" h="804" extrusionOk="0">
                  <a:moveTo>
                    <a:pt x="180" y="1"/>
                  </a:moveTo>
                  <a:cubicBezTo>
                    <a:pt x="141" y="1"/>
                    <a:pt x="102" y="28"/>
                    <a:pt x="96" y="83"/>
                  </a:cubicBezTo>
                  <a:cubicBezTo>
                    <a:pt x="68" y="280"/>
                    <a:pt x="0" y="529"/>
                    <a:pt x="65" y="719"/>
                  </a:cubicBezTo>
                  <a:cubicBezTo>
                    <a:pt x="83" y="775"/>
                    <a:pt x="131" y="803"/>
                    <a:pt x="179" y="803"/>
                  </a:cubicBezTo>
                  <a:cubicBezTo>
                    <a:pt x="226" y="803"/>
                    <a:pt x="274" y="775"/>
                    <a:pt x="293" y="719"/>
                  </a:cubicBezTo>
                  <a:cubicBezTo>
                    <a:pt x="357" y="529"/>
                    <a:pt x="289" y="277"/>
                    <a:pt x="266" y="83"/>
                  </a:cubicBezTo>
                  <a:cubicBezTo>
                    <a:pt x="259" y="28"/>
                    <a:pt x="219"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02;p31"/>
            <p:cNvSpPr/>
            <p:nvPr/>
          </p:nvSpPr>
          <p:spPr>
            <a:xfrm>
              <a:off x="7795217" y="3633824"/>
              <a:ext cx="18203" cy="64293"/>
            </a:xfrm>
            <a:custGeom>
              <a:avLst/>
              <a:gdLst/>
              <a:ahLst/>
              <a:cxnLst/>
              <a:rect l="l" t="t" r="r" b="b"/>
              <a:pathLst>
                <a:path w="250" h="883" extrusionOk="0">
                  <a:moveTo>
                    <a:pt x="125" y="1"/>
                  </a:moveTo>
                  <a:cubicBezTo>
                    <a:pt x="88" y="1"/>
                    <a:pt x="50" y="25"/>
                    <a:pt x="45" y="75"/>
                  </a:cubicBezTo>
                  <a:cubicBezTo>
                    <a:pt x="28" y="326"/>
                    <a:pt x="0" y="565"/>
                    <a:pt x="35" y="816"/>
                  </a:cubicBezTo>
                  <a:cubicBezTo>
                    <a:pt x="42" y="860"/>
                    <a:pt x="83" y="882"/>
                    <a:pt x="125" y="882"/>
                  </a:cubicBezTo>
                  <a:cubicBezTo>
                    <a:pt x="166" y="882"/>
                    <a:pt x="207" y="860"/>
                    <a:pt x="212" y="816"/>
                  </a:cubicBezTo>
                  <a:cubicBezTo>
                    <a:pt x="249" y="565"/>
                    <a:pt x="222" y="326"/>
                    <a:pt x="205" y="75"/>
                  </a:cubicBezTo>
                  <a:cubicBezTo>
                    <a:pt x="200" y="25"/>
                    <a:pt x="162" y="1"/>
                    <a:pt x="1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03;p31"/>
            <p:cNvSpPr/>
            <p:nvPr/>
          </p:nvSpPr>
          <p:spPr>
            <a:xfrm>
              <a:off x="7989045" y="3588899"/>
              <a:ext cx="25776" cy="68371"/>
            </a:xfrm>
            <a:custGeom>
              <a:avLst/>
              <a:gdLst/>
              <a:ahLst/>
              <a:cxnLst/>
              <a:rect l="l" t="t" r="r" b="b"/>
              <a:pathLst>
                <a:path w="354" h="939" extrusionOk="0">
                  <a:moveTo>
                    <a:pt x="103" y="0"/>
                  </a:moveTo>
                  <a:cubicBezTo>
                    <a:pt x="50" y="0"/>
                    <a:pt x="0" y="42"/>
                    <a:pt x="17" y="113"/>
                  </a:cubicBezTo>
                  <a:cubicBezTo>
                    <a:pt x="71" y="361"/>
                    <a:pt x="30" y="610"/>
                    <a:pt x="40" y="862"/>
                  </a:cubicBezTo>
                  <a:cubicBezTo>
                    <a:pt x="42" y="910"/>
                    <a:pt x="80" y="939"/>
                    <a:pt x="120" y="939"/>
                  </a:cubicBezTo>
                  <a:cubicBezTo>
                    <a:pt x="144" y="939"/>
                    <a:pt x="170" y="927"/>
                    <a:pt x="187" y="902"/>
                  </a:cubicBezTo>
                  <a:cubicBezTo>
                    <a:pt x="353" y="640"/>
                    <a:pt x="306" y="341"/>
                    <a:pt x="193" y="62"/>
                  </a:cubicBezTo>
                  <a:cubicBezTo>
                    <a:pt x="175" y="20"/>
                    <a:pt x="138" y="0"/>
                    <a:pt x="1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04;p31"/>
            <p:cNvSpPr/>
            <p:nvPr/>
          </p:nvSpPr>
          <p:spPr>
            <a:xfrm>
              <a:off x="6847193" y="3559628"/>
              <a:ext cx="168707" cy="714291"/>
            </a:xfrm>
            <a:custGeom>
              <a:avLst/>
              <a:gdLst/>
              <a:ahLst/>
              <a:cxnLst/>
              <a:rect l="l" t="t" r="r" b="b"/>
              <a:pathLst>
                <a:path w="2317" h="9810" extrusionOk="0">
                  <a:moveTo>
                    <a:pt x="2286" y="1"/>
                  </a:moveTo>
                  <a:cubicBezTo>
                    <a:pt x="2276" y="1"/>
                    <a:pt x="2266" y="6"/>
                    <a:pt x="2262" y="18"/>
                  </a:cubicBezTo>
                  <a:cubicBezTo>
                    <a:pt x="1654" y="1611"/>
                    <a:pt x="1180" y="3258"/>
                    <a:pt x="786" y="4918"/>
                  </a:cubicBezTo>
                  <a:cubicBezTo>
                    <a:pt x="415" y="6496"/>
                    <a:pt x="68" y="8140"/>
                    <a:pt x="0" y="9766"/>
                  </a:cubicBezTo>
                  <a:cubicBezTo>
                    <a:pt x="0" y="9794"/>
                    <a:pt x="25" y="9810"/>
                    <a:pt x="49" y="9810"/>
                  </a:cubicBezTo>
                  <a:cubicBezTo>
                    <a:pt x="69" y="9810"/>
                    <a:pt x="88" y="9799"/>
                    <a:pt x="92" y="9776"/>
                  </a:cubicBezTo>
                  <a:cubicBezTo>
                    <a:pt x="450" y="8150"/>
                    <a:pt x="629" y="6490"/>
                    <a:pt x="1004" y="4863"/>
                  </a:cubicBezTo>
                  <a:cubicBezTo>
                    <a:pt x="1375" y="3237"/>
                    <a:pt x="1882" y="1645"/>
                    <a:pt x="2310" y="32"/>
                  </a:cubicBezTo>
                  <a:cubicBezTo>
                    <a:pt x="2316" y="13"/>
                    <a:pt x="2301" y="1"/>
                    <a:pt x="22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05;p31"/>
            <p:cNvSpPr/>
            <p:nvPr/>
          </p:nvSpPr>
          <p:spPr>
            <a:xfrm>
              <a:off x="5860724" y="3649334"/>
              <a:ext cx="20897" cy="65240"/>
            </a:xfrm>
            <a:custGeom>
              <a:avLst/>
              <a:gdLst/>
              <a:ahLst/>
              <a:cxnLst/>
              <a:rect l="l" t="t" r="r" b="b"/>
              <a:pathLst>
                <a:path w="287" h="896" extrusionOk="0">
                  <a:moveTo>
                    <a:pt x="143" y="1"/>
                  </a:moveTo>
                  <a:cubicBezTo>
                    <a:pt x="101" y="1"/>
                    <a:pt x="60" y="28"/>
                    <a:pt x="58" y="82"/>
                  </a:cubicBezTo>
                  <a:cubicBezTo>
                    <a:pt x="48" y="321"/>
                    <a:pt x="0" y="593"/>
                    <a:pt x="48" y="825"/>
                  </a:cubicBezTo>
                  <a:cubicBezTo>
                    <a:pt x="58" y="872"/>
                    <a:pt x="100" y="896"/>
                    <a:pt x="143" y="896"/>
                  </a:cubicBezTo>
                  <a:cubicBezTo>
                    <a:pt x="186" y="896"/>
                    <a:pt x="228" y="872"/>
                    <a:pt x="239" y="825"/>
                  </a:cubicBezTo>
                  <a:cubicBezTo>
                    <a:pt x="286" y="593"/>
                    <a:pt x="239" y="321"/>
                    <a:pt x="228" y="82"/>
                  </a:cubicBezTo>
                  <a:cubicBezTo>
                    <a:pt x="226" y="28"/>
                    <a:pt x="185" y="1"/>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06;p31"/>
            <p:cNvSpPr/>
            <p:nvPr/>
          </p:nvSpPr>
          <p:spPr>
            <a:xfrm>
              <a:off x="5955599" y="3683264"/>
              <a:ext cx="15655" cy="41503"/>
            </a:xfrm>
            <a:custGeom>
              <a:avLst/>
              <a:gdLst/>
              <a:ahLst/>
              <a:cxnLst/>
              <a:rect l="l" t="t" r="r" b="b"/>
              <a:pathLst>
                <a:path w="215" h="570" extrusionOk="0">
                  <a:moveTo>
                    <a:pt x="107" y="0"/>
                  </a:moveTo>
                  <a:cubicBezTo>
                    <a:pt x="79" y="0"/>
                    <a:pt x="51" y="20"/>
                    <a:pt x="48" y="59"/>
                  </a:cubicBezTo>
                  <a:cubicBezTo>
                    <a:pt x="38" y="202"/>
                    <a:pt x="0" y="376"/>
                    <a:pt x="38" y="519"/>
                  </a:cubicBezTo>
                  <a:cubicBezTo>
                    <a:pt x="46" y="552"/>
                    <a:pt x="77" y="569"/>
                    <a:pt x="107" y="569"/>
                  </a:cubicBezTo>
                  <a:cubicBezTo>
                    <a:pt x="138" y="569"/>
                    <a:pt x="169" y="552"/>
                    <a:pt x="177" y="519"/>
                  </a:cubicBezTo>
                  <a:cubicBezTo>
                    <a:pt x="214" y="376"/>
                    <a:pt x="177" y="202"/>
                    <a:pt x="167" y="59"/>
                  </a:cubicBezTo>
                  <a:cubicBezTo>
                    <a:pt x="164" y="20"/>
                    <a:pt x="136" y="0"/>
                    <a:pt x="1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07;p31"/>
            <p:cNvSpPr/>
            <p:nvPr/>
          </p:nvSpPr>
          <p:spPr>
            <a:xfrm>
              <a:off x="5924363" y="3883864"/>
              <a:ext cx="13980" cy="45435"/>
            </a:xfrm>
            <a:custGeom>
              <a:avLst/>
              <a:gdLst/>
              <a:ahLst/>
              <a:cxnLst/>
              <a:rect l="l" t="t" r="r" b="b"/>
              <a:pathLst>
                <a:path w="192" h="624" extrusionOk="0">
                  <a:moveTo>
                    <a:pt x="96" y="0"/>
                  </a:moveTo>
                  <a:cubicBezTo>
                    <a:pt x="68" y="0"/>
                    <a:pt x="40" y="19"/>
                    <a:pt x="38" y="56"/>
                  </a:cubicBezTo>
                  <a:cubicBezTo>
                    <a:pt x="31" y="145"/>
                    <a:pt x="28" y="234"/>
                    <a:pt x="21" y="325"/>
                  </a:cubicBezTo>
                  <a:cubicBezTo>
                    <a:pt x="18" y="407"/>
                    <a:pt x="1" y="492"/>
                    <a:pt x="28" y="570"/>
                  </a:cubicBezTo>
                  <a:cubicBezTo>
                    <a:pt x="38" y="606"/>
                    <a:pt x="67" y="624"/>
                    <a:pt x="96" y="624"/>
                  </a:cubicBezTo>
                  <a:cubicBezTo>
                    <a:pt x="125" y="624"/>
                    <a:pt x="154" y="606"/>
                    <a:pt x="164" y="570"/>
                  </a:cubicBezTo>
                  <a:cubicBezTo>
                    <a:pt x="191" y="492"/>
                    <a:pt x="174" y="403"/>
                    <a:pt x="171" y="325"/>
                  </a:cubicBezTo>
                  <a:cubicBezTo>
                    <a:pt x="164" y="234"/>
                    <a:pt x="161" y="145"/>
                    <a:pt x="153" y="56"/>
                  </a:cubicBezTo>
                  <a:cubicBezTo>
                    <a:pt x="152" y="19"/>
                    <a:pt x="124" y="0"/>
                    <a:pt x="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08;p31"/>
            <p:cNvSpPr/>
            <p:nvPr/>
          </p:nvSpPr>
          <p:spPr>
            <a:xfrm>
              <a:off x="7145944" y="1343351"/>
              <a:ext cx="1510714" cy="1392466"/>
            </a:xfrm>
            <a:custGeom>
              <a:avLst/>
              <a:gdLst/>
              <a:ahLst/>
              <a:cxnLst/>
              <a:rect l="l" t="t" r="r" b="b"/>
              <a:pathLst>
                <a:path w="20748" h="19124" extrusionOk="0">
                  <a:moveTo>
                    <a:pt x="9265" y="0"/>
                  </a:moveTo>
                  <a:cubicBezTo>
                    <a:pt x="8349" y="0"/>
                    <a:pt x="7466" y="137"/>
                    <a:pt x="6839" y="370"/>
                  </a:cubicBezTo>
                  <a:cubicBezTo>
                    <a:pt x="5651" y="812"/>
                    <a:pt x="4396" y="1608"/>
                    <a:pt x="3665" y="2642"/>
                  </a:cubicBezTo>
                  <a:cubicBezTo>
                    <a:pt x="2936" y="3680"/>
                    <a:pt x="2450" y="4902"/>
                    <a:pt x="1943" y="6062"/>
                  </a:cubicBezTo>
                  <a:cubicBezTo>
                    <a:pt x="1334" y="7464"/>
                    <a:pt x="1028" y="8872"/>
                    <a:pt x="538" y="10318"/>
                  </a:cubicBezTo>
                  <a:cubicBezTo>
                    <a:pt x="252" y="11169"/>
                    <a:pt x="1" y="12046"/>
                    <a:pt x="24" y="12945"/>
                  </a:cubicBezTo>
                  <a:cubicBezTo>
                    <a:pt x="78" y="14948"/>
                    <a:pt x="1552" y="16701"/>
                    <a:pt x="3314" y="17657"/>
                  </a:cubicBezTo>
                  <a:cubicBezTo>
                    <a:pt x="5080" y="18616"/>
                    <a:pt x="6366" y="18936"/>
                    <a:pt x="8751" y="19123"/>
                  </a:cubicBezTo>
                  <a:cubicBezTo>
                    <a:pt x="12133" y="18973"/>
                    <a:pt x="15630" y="18797"/>
                    <a:pt x="18672" y="17303"/>
                  </a:cubicBezTo>
                  <a:cubicBezTo>
                    <a:pt x="19030" y="17129"/>
                    <a:pt x="19383" y="16932"/>
                    <a:pt x="19649" y="16636"/>
                  </a:cubicBezTo>
                  <a:cubicBezTo>
                    <a:pt x="19961" y="16286"/>
                    <a:pt x="20125" y="15826"/>
                    <a:pt x="20241" y="15367"/>
                  </a:cubicBezTo>
                  <a:cubicBezTo>
                    <a:pt x="20748" y="13359"/>
                    <a:pt x="20462" y="11227"/>
                    <a:pt x="19900" y="9233"/>
                  </a:cubicBezTo>
                  <a:cubicBezTo>
                    <a:pt x="19080" y="6313"/>
                    <a:pt x="17566" y="3446"/>
                    <a:pt x="15028" y="1792"/>
                  </a:cubicBezTo>
                  <a:cubicBezTo>
                    <a:pt x="13474" y="778"/>
                    <a:pt x="12518" y="574"/>
                    <a:pt x="10718" y="121"/>
                  </a:cubicBezTo>
                  <a:cubicBezTo>
                    <a:pt x="10247" y="39"/>
                    <a:pt x="9752" y="0"/>
                    <a:pt x="9265" y="0"/>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09;p31"/>
            <p:cNvSpPr/>
            <p:nvPr/>
          </p:nvSpPr>
          <p:spPr>
            <a:xfrm>
              <a:off x="7308463" y="1451114"/>
              <a:ext cx="1019957" cy="1523238"/>
            </a:xfrm>
            <a:custGeom>
              <a:avLst/>
              <a:gdLst/>
              <a:ahLst/>
              <a:cxnLst/>
              <a:rect l="l" t="t" r="r" b="b"/>
              <a:pathLst>
                <a:path w="14008" h="20920" extrusionOk="0">
                  <a:moveTo>
                    <a:pt x="6266" y="0"/>
                  </a:moveTo>
                  <a:cubicBezTo>
                    <a:pt x="4944" y="0"/>
                    <a:pt x="3676" y="772"/>
                    <a:pt x="2844" y="1815"/>
                  </a:cubicBezTo>
                  <a:cubicBezTo>
                    <a:pt x="1936" y="2952"/>
                    <a:pt x="1470" y="4374"/>
                    <a:pt x="1126" y="5790"/>
                  </a:cubicBezTo>
                  <a:cubicBezTo>
                    <a:pt x="405" y="8770"/>
                    <a:pt x="0" y="11863"/>
                    <a:pt x="1623" y="14496"/>
                  </a:cubicBezTo>
                  <a:cubicBezTo>
                    <a:pt x="1946" y="15020"/>
                    <a:pt x="2684" y="15687"/>
                    <a:pt x="3253" y="15912"/>
                  </a:cubicBezTo>
                  <a:cubicBezTo>
                    <a:pt x="3640" y="16061"/>
                    <a:pt x="3760" y="16143"/>
                    <a:pt x="4141" y="16245"/>
                  </a:cubicBezTo>
                  <a:lnTo>
                    <a:pt x="4141" y="16384"/>
                  </a:lnTo>
                  <a:cubicBezTo>
                    <a:pt x="4066" y="17334"/>
                    <a:pt x="3954" y="18133"/>
                    <a:pt x="3984" y="19085"/>
                  </a:cubicBezTo>
                  <a:cubicBezTo>
                    <a:pt x="3995" y="19453"/>
                    <a:pt x="4019" y="19838"/>
                    <a:pt x="4192" y="20161"/>
                  </a:cubicBezTo>
                  <a:cubicBezTo>
                    <a:pt x="4451" y="20650"/>
                    <a:pt x="5015" y="20920"/>
                    <a:pt x="5568" y="20920"/>
                  </a:cubicBezTo>
                  <a:cubicBezTo>
                    <a:pt x="5604" y="20920"/>
                    <a:pt x="5640" y="20918"/>
                    <a:pt x="5675" y="20916"/>
                  </a:cubicBezTo>
                  <a:cubicBezTo>
                    <a:pt x="6261" y="20879"/>
                    <a:pt x="6801" y="20569"/>
                    <a:pt x="7227" y="20167"/>
                  </a:cubicBezTo>
                  <a:cubicBezTo>
                    <a:pt x="7655" y="19766"/>
                    <a:pt x="7808" y="19715"/>
                    <a:pt x="8132" y="19228"/>
                  </a:cubicBezTo>
                  <a:lnTo>
                    <a:pt x="8234" y="19045"/>
                  </a:lnTo>
                  <a:cubicBezTo>
                    <a:pt x="8309" y="18898"/>
                    <a:pt x="8183" y="17256"/>
                    <a:pt x="8216" y="16422"/>
                  </a:cubicBezTo>
                  <a:cubicBezTo>
                    <a:pt x="9530" y="16191"/>
                    <a:pt x="10826" y="15173"/>
                    <a:pt x="11258" y="13891"/>
                  </a:cubicBezTo>
                  <a:cubicBezTo>
                    <a:pt x="11374" y="13982"/>
                    <a:pt x="11585" y="14104"/>
                    <a:pt x="11704" y="14129"/>
                  </a:cubicBezTo>
                  <a:cubicBezTo>
                    <a:pt x="11776" y="14143"/>
                    <a:pt x="11849" y="14150"/>
                    <a:pt x="11921" y="14150"/>
                  </a:cubicBezTo>
                  <a:cubicBezTo>
                    <a:pt x="12323" y="14150"/>
                    <a:pt x="12713" y="13941"/>
                    <a:pt x="13041" y="13693"/>
                  </a:cubicBezTo>
                  <a:cubicBezTo>
                    <a:pt x="13456" y="13380"/>
                    <a:pt x="13701" y="12986"/>
                    <a:pt x="13827" y="12482"/>
                  </a:cubicBezTo>
                  <a:cubicBezTo>
                    <a:pt x="14007" y="11768"/>
                    <a:pt x="13780" y="11029"/>
                    <a:pt x="13246" y="10645"/>
                  </a:cubicBezTo>
                  <a:cubicBezTo>
                    <a:pt x="12863" y="10368"/>
                    <a:pt x="12447" y="10258"/>
                    <a:pt x="12001" y="10258"/>
                  </a:cubicBezTo>
                  <a:cubicBezTo>
                    <a:pt x="11849" y="10258"/>
                    <a:pt x="11692" y="10271"/>
                    <a:pt x="11533" y="10294"/>
                  </a:cubicBezTo>
                  <a:lnTo>
                    <a:pt x="11533" y="10294"/>
                  </a:lnTo>
                  <a:cubicBezTo>
                    <a:pt x="11912" y="7809"/>
                    <a:pt x="11677" y="5233"/>
                    <a:pt x="10854" y="2856"/>
                  </a:cubicBezTo>
                  <a:cubicBezTo>
                    <a:pt x="10680" y="2353"/>
                    <a:pt x="10473" y="1846"/>
                    <a:pt x="10115" y="1455"/>
                  </a:cubicBezTo>
                  <a:cubicBezTo>
                    <a:pt x="9809" y="1118"/>
                    <a:pt x="9408" y="884"/>
                    <a:pt x="8996" y="693"/>
                  </a:cubicBezTo>
                  <a:cubicBezTo>
                    <a:pt x="8145" y="295"/>
                    <a:pt x="7220" y="60"/>
                    <a:pt x="6284" y="3"/>
                  </a:cubicBezTo>
                  <a:lnTo>
                    <a:pt x="6284" y="3"/>
                  </a:lnTo>
                  <a:lnTo>
                    <a:pt x="6618" y="19"/>
                  </a:lnTo>
                  <a:cubicBezTo>
                    <a:pt x="6500" y="7"/>
                    <a:pt x="6383" y="0"/>
                    <a:pt x="6266" y="0"/>
                  </a:cubicBezTo>
                  <a:close/>
                </a:path>
              </a:pathLst>
            </a:custGeom>
            <a:solidFill>
              <a:srgbClr val="C77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10;p31"/>
            <p:cNvSpPr/>
            <p:nvPr/>
          </p:nvSpPr>
          <p:spPr>
            <a:xfrm>
              <a:off x="7373849" y="1407864"/>
              <a:ext cx="1018210" cy="800501"/>
            </a:xfrm>
            <a:custGeom>
              <a:avLst/>
              <a:gdLst/>
              <a:ahLst/>
              <a:cxnLst/>
              <a:rect l="l" t="t" r="r" b="b"/>
              <a:pathLst>
                <a:path w="13984" h="10994" extrusionOk="0">
                  <a:moveTo>
                    <a:pt x="307" y="5832"/>
                  </a:moveTo>
                  <a:cubicBezTo>
                    <a:pt x="171" y="6287"/>
                    <a:pt x="66" y="6817"/>
                    <a:pt x="0" y="7435"/>
                  </a:cubicBezTo>
                  <a:lnTo>
                    <a:pt x="307" y="5832"/>
                  </a:lnTo>
                  <a:close/>
                  <a:moveTo>
                    <a:pt x="5512" y="1"/>
                  </a:moveTo>
                  <a:cubicBezTo>
                    <a:pt x="4991" y="1"/>
                    <a:pt x="4460" y="8"/>
                    <a:pt x="3957" y="154"/>
                  </a:cubicBezTo>
                  <a:cubicBezTo>
                    <a:pt x="3593" y="259"/>
                    <a:pt x="3256" y="437"/>
                    <a:pt x="2923" y="620"/>
                  </a:cubicBezTo>
                  <a:cubicBezTo>
                    <a:pt x="2549" y="824"/>
                    <a:pt x="2181" y="1035"/>
                    <a:pt x="1821" y="1253"/>
                  </a:cubicBezTo>
                  <a:cubicBezTo>
                    <a:pt x="1640" y="1358"/>
                    <a:pt x="1460" y="1470"/>
                    <a:pt x="1321" y="1630"/>
                  </a:cubicBezTo>
                  <a:cubicBezTo>
                    <a:pt x="1188" y="1784"/>
                    <a:pt x="1103" y="1974"/>
                    <a:pt x="1024" y="2164"/>
                  </a:cubicBezTo>
                  <a:cubicBezTo>
                    <a:pt x="759" y="2808"/>
                    <a:pt x="561" y="3478"/>
                    <a:pt x="436" y="4162"/>
                  </a:cubicBezTo>
                  <a:cubicBezTo>
                    <a:pt x="402" y="4336"/>
                    <a:pt x="388" y="4553"/>
                    <a:pt x="531" y="4659"/>
                  </a:cubicBezTo>
                  <a:lnTo>
                    <a:pt x="307" y="5832"/>
                  </a:lnTo>
                  <a:lnTo>
                    <a:pt x="307" y="5832"/>
                  </a:lnTo>
                  <a:cubicBezTo>
                    <a:pt x="1106" y="3161"/>
                    <a:pt x="2971" y="3093"/>
                    <a:pt x="4073" y="2947"/>
                  </a:cubicBezTo>
                  <a:cubicBezTo>
                    <a:pt x="4311" y="2916"/>
                    <a:pt x="4551" y="2900"/>
                    <a:pt x="4791" y="2900"/>
                  </a:cubicBezTo>
                  <a:cubicBezTo>
                    <a:pt x="5855" y="2900"/>
                    <a:pt x="6920" y="3207"/>
                    <a:pt x="7805" y="3797"/>
                  </a:cubicBezTo>
                  <a:cubicBezTo>
                    <a:pt x="8081" y="3985"/>
                    <a:pt x="8336" y="4193"/>
                    <a:pt x="8584" y="4414"/>
                  </a:cubicBezTo>
                  <a:cubicBezTo>
                    <a:pt x="8857" y="4655"/>
                    <a:pt x="9122" y="4907"/>
                    <a:pt x="9350" y="5190"/>
                  </a:cubicBezTo>
                  <a:cubicBezTo>
                    <a:pt x="9976" y="5975"/>
                    <a:pt x="10289" y="6976"/>
                    <a:pt x="10398" y="7973"/>
                  </a:cubicBezTo>
                  <a:cubicBezTo>
                    <a:pt x="10510" y="8973"/>
                    <a:pt x="10432" y="9983"/>
                    <a:pt x="10357" y="10983"/>
                  </a:cubicBezTo>
                  <a:lnTo>
                    <a:pt x="10408" y="10994"/>
                  </a:lnTo>
                  <a:cubicBezTo>
                    <a:pt x="11172" y="10677"/>
                    <a:pt x="12000" y="10514"/>
                    <a:pt x="12828" y="10514"/>
                  </a:cubicBezTo>
                  <a:cubicBezTo>
                    <a:pt x="13173" y="10514"/>
                    <a:pt x="13518" y="10542"/>
                    <a:pt x="13858" y="10599"/>
                  </a:cubicBezTo>
                  <a:cubicBezTo>
                    <a:pt x="13984" y="10116"/>
                    <a:pt x="13875" y="9606"/>
                    <a:pt x="13759" y="9119"/>
                  </a:cubicBezTo>
                  <a:cubicBezTo>
                    <a:pt x="13569" y="8337"/>
                    <a:pt x="13354" y="7561"/>
                    <a:pt x="13113" y="6792"/>
                  </a:cubicBezTo>
                  <a:cubicBezTo>
                    <a:pt x="12664" y="5369"/>
                    <a:pt x="12112" y="3961"/>
                    <a:pt x="11238" y="2753"/>
                  </a:cubicBezTo>
                  <a:cubicBezTo>
                    <a:pt x="10364" y="1542"/>
                    <a:pt x="9132" y="545"/>
                    <a:pt x="7683" y="192"/>
                  </a:cubicBezTo>
                  <a:cubicBezTo>
                    <a:pt x="6975" y="18"/>
                    <a:pt x="6241" y="5"/>
                    <a:pt x="5512"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11;p31"/>
            <p:cNvSpPr/>
            <p:nvPr/>
          </p:nvSpPr>
          <p:spPr>
            <a:xfrm>
              <a:off x="7661169" y="1807460"/>
              <a:ext cx="395226" cy="395445"/>
            </a:xfrm>
            <a:custGeom>
              <a:avLst/>
              <a:gdLst/>
              <a:ahLst/>
              <a:cxnLst/>
              <a:rect l="l" t="t" r="r" b="b"/>
              <a:pathLst>
                <a:path w="5428" h="5431" extrusionOk="0">
                  <a:moveTo>
                    <a:pt x="2713" y="246"/>
                  </a:moveTo>
                  <a:cubicBezTo>
                    <a:pt x="4074" y="246"/>
                    <a:pt x="5183" y="1355"/>
                    <a:pt x="5183" y="2716"/>
                  </a:cubicBezTo>
                  <a:cubicBezTo>
                    <a:pt x="5183" y="4077"/>
                    <a:pt x="4074" y="5182"/>
                    <a:pt x="2713" y="5182"/>
                  </a:cubicBezTo>
                  <a:cubicBezTo>
                    <a:pt x="1351" y="5182"/>
                    <a:pt x="246" y="4077"/>
                    <a:pt x="246" y="2716"/>
                  </a:cubicBezTo>
                  <a:cubicBezTo>
                    <a:pt x="246" y="1355"/>
                    <a:pt x="1351" y="246"/>
                    <a:pt x="2713" y="246"/>
                  </a:cubicBezTo>
                  <a:close/>
                  <a:moveTo>
                    <a:pt x="2713" y="1"/>
                  </a:moveTo>
                  <a:cubicBezTo>
                    <a:pt x="1216" y="1"/>
                    <a:pt x="1" y="1219"/>
                    <a:pt x="1" y="2716"/>
                  </a:cubicBezTo>
                  <a:cubicBezTo>
                    <a:pt x="1" y="4213"/>
                    <a:pt x="1216" y="5431"/>
                    <a:pt x="2713" y="5431"/>
                  </a:cubicBezTo>
                  <a:cubicBezTo>
                    <a:pt x="4209" y="5431"/>
                    <a:pt x="5428" y="4213"/>
                    <a:pt x="5428" y="2716"/>
                  </a:cubicBezTo>
                  <a:cubicBezTo>
                    <a:pt x="5428" y="1219"/>
                    <a:pt x="4209" y="1"/>
                    <a:pt x="2713" y="1"/>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12;p31"/>
            <p:cNvSpPr/>
            <p:nvPr/>
          </p:nvSpPr>
          <p:spPr>
            <a:xfrm>
              <a:off x="7279411" y="1837750"/>
              <a:ext cx="333336" cy="369159"/>
            </a:xfrm>
            <a:custGeom>
              <a:avLst/>
              <a:gdLst/>
              <a:ahLst/>
              <a:cxnLst/>
              <a:rect l="l" t="t" r="r" b="b"/>
              <a:pathLst>
                <a:path w="4578" h="5070" extrusionOk="0">
                  <a:moveTo>
                    <a:pt x="2291" y="217"/>
                  </a:moveTo>
                  <a:cubicBezTo>
                    <a:pt x="3430" y="217"/>
                    <a:pt x="4360" y="1259"/>
                    <a:pt x="4360" y="2535"/>
                  </a:cubicBezTo>
                  <a:cubicBezTo>
                    <a:pt x="4360" y="3810"/>
                    <a:pt x="3430" y="4848"/>
                    <a:pt x="2291" y="4848"/>
                  </a:cubicBezTo>
                  <a:cubicBezTo>
                    <a:pt x="1148" y="4848"/>
                    <a:pt x="222" y="3810"/>
                    <a:pt x="222" y="2535"/>
                  </a:cubicBezTo>
                  <a:cubicBezTo>
                    <a:pt x="222" y="1259"/>
                    <a:pt x="1148" y="217"/>
                    <a:pt x="2291" y="217"/>
                  </a:cubicBezTo>
                  <a:close/>
                  <a:moveTo>
                    <a:pt x="2291" y="0"/>
                  </a:moveTo>
                  <a:cubicBezTo>
                    <a:pt x="1029" y="0"/>
                    <a:pt x="1" y="1136"/>
                    <a:pt x="1" y="2535"/>
                  </a:cubicBezTo>
                  <a:cubicBezTo>
                    <a:pt x="1" y="3933"/>
                    <a:pt x="1029" y="5069"/>
                    <a:pt x="2291" y="5069"/>
                  </a:cubicBezTo>
                  <a:cubicBezTo>
                    <a:pt x="3553" y="5069"/>
                    <a:pt x="4578" y="3933"/>
                    <a:pt x="4578" y="2535"/>
                  </a:cubicBezTo>
                  <a:cubicBezTo>
                    <a:pt x="4578" y="1136"/>
                    <a:pt x="3553" y="0"/>
                    <a:pt x="2291" y="0"/>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13;p31"/>
            <p:cNvSpPr/>
            <p:nvPr/>
          </p:nvSpPr>
          <p:spPr>
            <a:xfrm>
              <a:off x="7840070" y="1989347"/>
              <a:ext cx="70410" cy="68953"/>
            </a:xfrm>
            <a:custGeom>
              <a:avLst/>
              <a:gdLst/>
              <a:ahLst/>
              <a:cxnLst/>
              <a:rect l="l" t="t" r="r" b="b"/>
              <a:pathLst>
                <a:path w="967" h="947" extrusionOk="0">
                  <a:moveTo>
                    <a:pt x="481" y="0"/>
                  </a:moveTo>
                  <a:cubicBezTo>
                    <a:pt x="228" y="0"/>
                    <a:pt x="21" y="200"/>
                    <a:pt x="11" y="456"/>
                  </a:cubicBezTo>
                  <a:cubicBezTo>
                    <a:pt x="1" y="718"/>
                    <a:pt x="205" y="935"/>
                    <a:pt x="466" y="946"/>
                  </a:cubicBezTo>
                  <a:cubicBezTo>
                    <a:pt x="472" y="946"/>
                    <a:pt x="478" y="946"/>
                    <a:pt x="484" y="946"/>
                  </a:cubicBezTo>
                  <a:cubicBezTo>
                    <a:pt x="738" y="946"/>
                    <a:pt x="947" y="746"/>
                    <a:pt x="956" y="490"/>
                  </a:cubicBezTo>
                  <a:cubicBezTo>
                    <a:pt x="967" y="228"/>
                    <a:pt x="763" y="10"/>
                    <a:pt x="501" y="0"/>
                  </a:cubicBezTo>
                  <a:cubicBezTo>
                    <a:pt x="494" y="0"/>
                    <a:pt x="488" y="0"/>
                    <a:pt x="481"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14;p31"/>
            <p:cNvSpPr/>
            <p:nvPr/>
          </p:nvSpPr>
          <p:spPr>
            <a:xfrm>
              <a:off x="7469671" y="2001652"/>
              <a:ext cx="70264" cy="69026"/>
            </a:xfrm>
            <a:custGeom>
              <a:avLst/>
              <a:gdLst/>
              <a:ahLst/>
              <a:cxnLst/>
              <a:rect l="l" t="t" r="r" b="b"/>
              <a:pathLst>
                <a:path w="965" h="948" extrusionOk="0">
                  <a:moveTo>
                    <a:pt x="479" y="1"/>
                  </a:moveTo>
                  <a:cubicBezTo>
                    <a:pt x="228" y="1"/>
                    <a:pt x="18" y="201"/>
                    <a:pt x="8" y="457"/>
                  </a:cubicBezTo>
                  <a:cubicBezTo>
                    <a:pt x="1" y="719"/>
                    <a:pt x="205" y="937"/>
                    <a:pt x="464" y="947"/>
                  </a:cubicBezTo>
                  <a:cubicBezTo>
                    <a:pt x="470" y="947"/>
                    <a:pt x="477" y="947"/>
                    <a:pt x="483" y="947"/>
                  </a:cubicBezTo>
                  <a:cubicBezTo>
                    <a:pt x="737" y="947"/>
                    <a:pt x="947" y="747"/>
                    <a:pt x="954" y="491"/>
                  </a:cubicBezTo>
                  <a:cubicBezTo>
                    <a:pt x="964" y="229"/>
                    <a:pt x="760" y="11"/>
                    <a:pt x="498" y="1"/>
                  </a:cubicBezTo>
                  <a:cubicBezTo>
                    <a:pt x="492" y="1"/>
                    <a:pt x="485" y="1"/>
                    <a:pt x="479"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15;p31"/>
            <p:cNvSpPr/>
            <p:nvPr/>
          </p:nvSpPr>
          <p:spPr>
            <a:xfrm>
              <a:off x="7561852" y="1828066"/>
              <a:ext cx="96185" cy="365446"/>
            </a:xfrm>
            <a:custGeom>
              <a:avLst/>
              <a:gdLst/>
              <a:ahLst/>
              <a:cxnLst/>
              <a:rect l="l" t="t" r="r" b="b"/>
              <a:pathLst>
                <a:path w="1321" h="5019" extrusionOk="0">
                  <a:moveTo>
                    <a:pt x="1321" y="0"/>
                  </a:moveTo>
                  <a:cubicBezTo>
                    <a:pt x="531" y="1415"/>
                    <a:pt x="76" y="3015"/>
                    <a:pt x="0" y="4634"/>
                  </a:cubicBezTo>
                  <a:lnTo>
                    <a:pt x="8" y="4661"/>
                  </a:lnTo>
                  <a:cubicBezTo>
                    <a:pt x="38" y="4743"/>
                    <a:pt x="127" y="4780"/>
                    <a:pt x="205" y="4815"/>
                  </a:cubicBezTo>
                  <a:cubicBezTo>
                    <a:pt x="375" y="4882"/>
                    <a:pt x="545" y="4951"/>
                    <a:pt x="712" y="5019"/>
                  </a:cubicBezTo>
                  <a:lnTo>
                    <a:pt x="1321" y="0"/>
                  </a:lnTo>
                  <a:close/>
                </a:path>
              </a:pathLst>
            </a:custGeom>
            <a:solidFill>
              <a:schemeClr val="bg1"/>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16;p31"/>
            <p:cNvSpPr/>
            <p:nvPr/>
          </p:nvSpPr>
          <p:spPr>
            <a:xfrm>
              <a:off x="7544013" y="1817436"/>
              <a:ext cx="127131" cy="383139"/>
            </a:xfrm>
            <a:custGeom>
              <a:avLst/>
              <a:gdLst/>
              <a:ahLst/>
              <a:cxnLst/>
              <a:rect l="l" t="t" r="r" b="b"/>
              <a:pathLst>
                <a:path w="1746" h="5262" extrusionOk="0">
                  <a:moveTo>
                    <a:pt x="1560" y="1"/>
                  </a:moveTo>
                  <a:cubicBezTo>
                    <a:pt x="1517" y="1"/>
                    <a:pt x="1473" y="22"/>
                    <a:pt x="1440" y="71"/>
                  </a:cubicBezTo>
                  <a:cubicBezTo>
                    <a:pt x="790" y="1088"/>
                    <a:pt x="419" y="2351"/>
                    <a:pt x="232" y="3535"/>
                  </a:cubicBezTo>
                  <a:cubicBezTo>
                    <a:pt x="178" y="3882"/>
                    <a:pt x="0" y="4518"/>
                    <a:pt x="137" y="4838"/>
                  </a:cubicBezTo>
                  <a:cubicBezTo>
                    <a:pt x="250" y="5103"/>
                    <a:pt x="708" y="5174"/>
                    <a:pt x="933" y="5256"/>
                  </a:cubicBezTo>
                  <a:cubicBezTo>
                    <a:pt x="943" y="5260"/>
                    <a:pt x="953" y="5261"/>
                    <a:pt x="962" y="5261"/>
                  </a:cubicBezTo>
                  <a:cubicBezTo>
                    <a:pt x="1048" y="5261"/>
                    <a:pt x="1097" y="5119"/>
                    <a:pt x="1008" y="5080"/>
                  </a:cubicBezTo>
                  <a:cubicBezTo>
                    <a:pt x="746" y="4967"/>
                    <a:pt x="566" y="4947"/>
                    <a:pt x="446" y="4702"/>
                  </a:cubicBezTo>
                  <a:cubicBezTo>
                    <a:pt x="327" y="4447"/>
                    <a:pt x="436" y="4117"/>
                    <a:pt x="477" y="3852"/>
                  </a:cubicBezTo>
                  <a:cubicBezTo>
                    <a:pt x="542" y="3450"/>
                    <a:pt x="617" y="3055"/>
                    <a:pt x="722" y="2664"/>
                  </a:cubicBezTo>
                  <a:cubicBezTo>
                    <a:pt x="950" y="1803"/>
                    <a:pt x="1327" y="1027"/>
                    <a:pt x="1692" y="221"/>
                  </a:cubicBezTo>
                  <a:cubicBezTo>
                    <a:pt x="1746" y="103"/>
                    <a:pt x="1655" y="1"/>
                    <a:pt x="1560" y="1"/>
                  </a:cubicBezTo>
                  <a:close/>
                </a:path>
              </a:pathLst>
            </a:custGeom>
            <a:solidFill>
              <a:schemeClr val="accent4"/>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17;p31"/>
            <p:cNvSpPr/>
            <p:nvPr/>
          </p:nvSpPr>
          <p:spPr>
            <a:xfrm>
              <a:off x="7600515" y="2227518"/>
              <a:ext cx="121961" cy="74269"/>
            </a:xfrm>
            <a:custGeom>
              <a:avLst/>
              <a:gdLst/>
              <a:ahLst/>
              <a:cxnLst/>
              <a:rect l="l" t="t" r="r" b="b"/>
              <a:pathLst>
                <a:path w="1675" h="1020" extrusionOk="0">
                  <a:moveTo>
                    <a:pt x="1294" y="1"/>
                  </a:moveTo>
                  <a:cubicBezTo>
                    <a:pt x="1131" y="1"/>
                    <a:pt x="938" y="29"/>
                    <a:pt x="760" y="29"/>
                  </a:cubicBezTo>
                  <a:cubicBezTo>
                    <a:pt x="587" y="29"/>
                    <a:pt x="428" y="4"/>
                    <a:pt x="301" y="4"/>
                  </a:cubicBezTo>
                  <a:cubicBezTo>
                    <a:pt x="118" y="4"/>
                    <a:pt x="0" y="55"/>
                    <a:pt x="0" y="302"/>
                  </a:cubicBezTo>
                  <a:cubicBezTo>
                    <a:pt x="0" y="723"/>
                    <a:pt x="341" y="1020"/>
                    <a:pt x="760" y="1020"/>
                  </a:cubicBezTo>
                  <a:cubicBezTo>
                    <a:pt x="1178" y="1020"/>
                    <a:pt x="1674" y="713"/>
                    <a:pt x="1674" y="291"/>
                  </a:cubicBezTo>
                  <a:cubicBezTo>
                    <a:pt x="1674" y="52"/>
                    <a:pt x="1511" y="1"/>
                    <a:pt x="1294" y="1"/>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18;p31"/>
            <p:cNvSpPr/>
            <p:nvPr/>
          </p:nvSpPr>
          <p:spPr>
            <a:xfrm>
              <a:off x="8183965" y="2312199"/>
              <a:ext cx="84026" cy="83006"/>
            </a:xfrm>
            <a:custGeom>
              <a:avLst/>
              <a:gdLst/>
              <a:ahLst/>
              <a:cxnLst/>
              <a:rect l="l" t="t" r="r" b="b"/>
              <a:pathLst>
                <a:path w="1154" h="1140" extrusionOk="0">
                  <a:moveTo>
                    <a:pt x="1072" y="1"/>
                  </a:moveTo>
                  <a:cubicBezTo>
                    <a:pt x="1065" y="1"/>
                    <a:pt x="1056" y="2"/>
                    <a:pt x="1048" y="6"/>
                  </a:cubicBezTo>
                  <a:cubicBezTo>
                    <a:pt x="796" y="108"/>
                    <a:pt x="581" y="237"/>
                    <a:pt x="391" y="435"/>
                  </a:cubicBezTo>
                  <a:cubicBezTo>
                    <a:pt x="231" y="598"/>
                    <a:pt x="0" y="829"/>
                    <a:pt x="7" y="1071"/>
                  </a:cubicBezTo>
                  <a:cubicBezTo>
                    <a:pt x="9" y="1107"/>
                    <a:pt x="41" y="1140"/>
                    <a:pt x="76" y="1140"/>
                  </a:cubicBezTo>
                  <a:cubicBezTo>
                    <a:pt x="87" y="1140"/>
                    <a:pt x="98" y="1136"/>
                    <a:pt x="109" y="1129"/>
                  </a:cubicBezTo>
                  <a:cubicBezTo>
                    <a:pt x="289" y="1010"/>
                    <a:pt x="381" y="775"/>
                    <a:pt x="527" y="615"/>
                  </a:cubicBezTo>
                  <a:cubicBezTo>
                    <a:pt x="694" y="435"/>
                    <a:pt x="895" y="265"/>
                    <a:pt x="1102" y="125"/>
                  </a:cubicBezTo>
                  <a:cubicBezTo>
                    <a:pt x="1154" y="92"/>
                    <a:pt x="1130" y="1"/>
                    <a:pt x="10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19;p31"/>
            <p:cNvSpPr/>
            <p:nvPr/>
          </p:nvSpPr>
          <p:spPr>
            <a:xfrm>
              <a:off x="7796673" y="4290305"/>
              <a:ext cx="1347323" cy="675627"/>
            </a:xfrm>
            <a:custGeom>
              <a:avLst/>
              <a:gdLst/>
              <a:ahLst/>
              <a:cxnLst/>
              <a:rect l="l" t="t" r="r" b="b"/>
              <a:pathLst>
                <a:path w="18504" h="9279" extrusionOk="0">
                  <a:moveTo>
                    <a:pt x="18455" y="0"/>
                  </a:moveTo>
                  <a:lnTo>
                    <a:pt x="9225" y="2055"/>
                  </a:lnTo>
                  <a:cubicBezTo>
                    <a:pt x="9220" y="2054"/>
                    <a:pt x="9215" y="2054"/>
                    <a:pt x="9211" y="2054"/>
                  </a:cubicBezTo>
                  <a:cubicBezTo>
                    <a:pt x="9169" y="2054"/>
                    <a:pt x="9130" y="2068"/>
                    <a:pt x="9096" y="2092"/>
                  </a:cubicBezTo>
                  <a:lnTo>
                    <a:pt x="216" y="4770"/>
                  </a:lnTo>
                  <a:cubicBezTo>
                    <a:pt x="52" y="4882"/>
                    <a:pt x="1" y="8700"/>
                    <a:pt x="202" y="8706"/>
                  </a:cubicBezTo>
                  <a:lnTo>
                    <a:pt x="13893" y="9278"/>
                  </a:lnTo>
                  <a:cubicBezTo>
                    <a:pt x="13897" y="9278"/>
                    <a:pt x="13900" y="9278"/>
                    <a:pt x="13904" y="9278"/>
                  </a:cubicBezTo>
                  <a:cubicBezTo>
                    <a:pt x="13955" y="9278"/>
                    <a:pt x="14004" y="9258"/>
                    <a:pt x="14042" y="9223"/>
                  </a:cubicBezTo>
                  <a:lnTo>
                    <a:pt x="18503" y="5083"/>
                  </a:lnTo>
                  <a:lnTo>
                    <a:pt x="18455" y="0"/>
                  </a:lnTo>
                  <a:close/>
                </a:path>
              </a:pathLst>
            </a:custGeom>
            <a:solidFill>
              <a:srgbClr val="F5F5F5"/>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20;p31"/>
            <p:cNvSpPr/>
            <p:nvPr/>
          </p:nvSpPr>
          <p:spPr>
            <a:xfrm>
              <a:off x="7800460" y="4180722"/>
              <a:ext cx="1343536" cy="526070"/>
            </a:xfrm>
            <a:custGeom>
              <a:avLst/>
              <a:gdLst/>
              <a:ahLst/>
              <a:cxnLst/>
              <a:rect l="l" t="t" r="r" b="b"/>
              <a:pathLst>
                <a:path w="18452" h="7225" extrusionOk="0">
                  <a:moveTo>
                    <a:pt x="9284" y="0"/>
                  </a:moveTo>
                  <a:cubicBezTo>
                    <a:pt x="9242" y="0"/>
                    <a:pt x="9203" y="14"/>
                    <a:pt x="9169" y="39"/>
                  </a:cubicBezTo>
                  <a:lnTo>
                    <a:pt x="164" y="6275"/>
                  </a:lnTo>
                  <a:cubicBezTo>
                    <a:pt x="0" y="6387"/>
                    <a:pt x="75" y="6645"/>
                    <a:pt x="275" y="6653"/>
                  </a:cubicBezTo>
                  <a:lnTo>
                    <a:pt x="13967" y="7224"/>
                  </a:lnTo>
                  <a:cubicBezTo>
                    <a:pt x="14021" y="7224"/>
                    <a:pt x="14075" y="7207"/>
                    <a:pt x="14116" y="7166"/>
                  </a:cubicBezTo>
                  <a:lnTo>
                    <a:pt x="18451" y="3145"/>
                  </a:lnTo>
                  <a:lnTo>
                    <a:pt x="18451" y="494"/>
                  </a:lnTo>
                  <a:lnTo>
                    <a:pt x="9298" y="1"/>
                  </a:lnTo>
                  <a:cubicBezTo>
                    <a:pt x="9294" y="1"/>
                    <a:pt x="9289" y="0"/>
                    <a:pt x="9284" y="0"/>
                  </a:cubicBezTo>
                  <a:close/>
                </a:path>
              </a:pathLst>
            </a:custGeom>
            <a:solidFill>
              <a:srgbClr val="FFFFFF"/>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21;p31"/>
            <p:cNvSpPr/>
            <p:nvPr/>
          </p:nvSpPr>
          <p:spPr>
            <a:xfrm>
              <a:off x="8817365" y="4409645"/>
              <a:ext cx="326637" cy="552283"/>
            </a:xfrm>
            <a:custGeom>
              <a:avLst/>
              <a:gdLst/>
              <a:ahLst/>
              <a:cxnLst/>
              <a:rect l="l" t="t" r="r" b="b"/>
              <a:pathLst>
                <a:path w="4486" h="7585" extrusionOk="0">
                  <a:moveTo>
                    <a:pt x="4485" y="1"/>
                  </a:moveTo>
                  <a:lnTo>
                    <a:pt x="1" y="4080"/>
                  </a:lnTo>
                  <a:lnTo>
                    <a:pt x="24" y="7584"/>
                  </a:lnTo>
                  <a:lnTo>
                    <a:pt x="4485" y="3444"/>
                  </a:lnTo>
                  <a:lnTo>
                    <a:pt x="4485" y="1"/>
                  </a:lnTo>
                  <a:close/>
                </a:path>
              </a:pathLst>
            </a:custGeom>
            <a:solidFill>
              <a:srgbClr val="F0F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2;p31"/>
            <p:cNvSpPr/>
            <p:nvPr/>
          </p:nvSpPr>
          <p:spPr>
            <a:xfrm>
              <a:off x="7855215" y="4733444"/>
              <a:ext cx="870328" cy="41722"/>
            </a:xfrm>
            <a:custGeom>
              <a:avLst/>
              <a:gdLst/>
              <a:ahLst/>
              <a:cxnLst/>
              <a:rect l="l" t="t" r="r" b="b"/>
              <a:pathLst>
                <a:path w="11953" h="573" extrusionOk="0">
                  <a:moveTo>
                    <a:pt x="75" y="1"/>
                  </a:moveTo>
                  <a:cubicBezTo>
                    <a:pt x="38" y="4"/>
                    <a:pt x="4" y="31"/>
                    <a:pt x="4" y="68"/>
                  </a:cubicBezTo>
                  <a:cubicBezTo>
                    <a:pt x="0" y="106"/>
                    <a:pt x="31" y="140"/>
                    <a:pt x="71" y="140"/>
                  </a:cubicBezTo>
                  <a:lnTo>
                    <a:pt x="11881" y="572"/>
                  </a:lnTo>
                  <a:cubicBezTo>
                    <a:pt x="11919" y="572"/>
                    <a:pt x="11952" y="541"/>
                    <a:pt x="11952" y="504"/>
                  </a:cubicBezTo>
                  <a:cubicBezTo>
                    <a:pt x="11952" y="463"/>
                    <a:pt x="11925" y="433"/>
                    <a:pt x="11884" y="429"/>
                  </a:cubicBezTo>
                  <a:lnTo>
                    <a:pt x="75" y="1"/>
                  </a:lnTo>
                  <a:close/>
                </a:path>
              </a:pathLst>
            </a:custGeom>
            <a:solidFill>
              <a:srgbClr val="E1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23;p31"/>
            <p:cNvSpPr/>
            <p:nvPr/>
          </p:nvSpPr>
          <p:spPr>
            <a:xfrm>
              <a:off x="7838614" y="4833489"/>
              <a:ext cx="470223" cy="31309"/>
            </a:xfrm>
            <a:custGeom>
              <a:avLst/>
              <a:gdLst/>
              <a:ahLst/>
              <a:cxnLst/>
              <a:rect l="l" t="t" r="r" b="b"/>
              <a:pathLst>
                <a:path w="6458" h="430" extrusionOk="0">
                  <a:moveTo>
                    <a:pt x="65" y="0"/>
                  </a:moveTo>
                  <a:cubicBezTo>
                    <a:pt x="29" y="0"/>
                    <a:pt x="3" y="31"/>
                    <a:pt x="0" y="65"/>
                  </a:cubicBezTo>
                  <a:cubicBezTo>
                    <a:pt x="0" y="106"/>
                    <a:pt x="27" y="137"/>
                    <a:pt x="68" y="141"/>
                  </a:cubicBezTo>
                  <a:lnTo>
                    <a:pt x="6383" y="430"/>
                  </a:lnTo>
                  <a:lnTo>
                    <a:pt x="6386" y="430"/>
                  </a:lnTo>
                  <a:cubicBezTo>
                    <a:pt x="6423" y="430"/>
                    <a:pt x="6454" y="399"/>
                    <a:pt x="6458" y="362"/>
                  </a:cubicBezTo>
                  <a:cubicBezTo>
                    <a:pt x="6458" y="324"/>
                    <a:pt x="6427" y="290"/>
                    <a:pt x="6390" y="290"/>
                  </a:cubicBezTo>
                  <a:lnTo>
                    <a:pt x="75" y="1"/>
                  </a:lnTo>
                  <a:cubicBezTo>
                    <a:pt x="71" y="0"/>
                    <a:pt x="68" y="0"/>
                    <a:pt x="65" y="0"/>
                  </a:cubicBezTo>
                  <a:close/>
                </a:path>
              </a:pathLst>
            </a:custGeom>
            <a:solidFill>
              <a:srgbClr val="E1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24;p31"/>
            <p:cNvSpPr/>
            <p:nvPr/>
          </p:nvSpPr>
          <p:spPr>
            <a:xfrm>
              <a:off x="8422209" y="4867929"/>
              <a:ext cx="277124" cy="18713"/>
            </a:xfrm>
            <a:custGeom>
              <a:avLst/>
              <a:gdLst/>
              <a:ahLst/>
              <a:cxnLst/>
              <a:rect l="l" t="t" r="r" b="b"/>
              <a:pathLst>
                <a:path w="3806" h="257" extrusionOk="0">
                  <a:moveTo>
                    <a:pt x="73" y="1"/>
                  </a:moveTo>
                  <a:cubicBezTo>
                    <a:pt x="38" y="4"/>
                    <a:pt x="1" y="32"/>
                    <a:pt x="1" y="69"/>
                  </a:cubicBezTo>
                  <a:cubicBezTo>
                    <a:pt x="1" y="110"/>
                    <a:pt x="32" y="140"/>
                    <a:pt x="69" y="140"/>
                  </a:cubicBezTo>
                  <a:lnTo>
                    <a:pt x="3730" y="256"/>
                  </a:lnTo>
                  <a:lnTo>
                    <a:pt x="3733" y="256"/>
                  </a:lnTo>
                  <a:cubicBezTo>
                    <a:pt x="3771" y="256"/>
                    <a:pt x="3801" y="225"/>
                    <a:pt x="3805" y="188"/>
                  </a:cubicBezTo>
                  <a:cubicBezTo>
                    <a:pt x="3805" y="147"/>
                    <a:pt x="3774" y="117"/>
                    <a:pt x="3736" y="113"/>
                  </a:cubicBezTo>
                  <a:lnTo>
                    <a:pt x="73" y="1"/>
                  </a:lnTo>
                  <a:close/>
                </a:path>
              </a:pathLst>
            </a:custGeom>
            <a:solidFill>
              <a:srgbClr val="E1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 name="Google Shape;325;p31"/>
            <p:cNvGrpSpPr/>
            <p:nvPr/>
          </p:nvGrpSpPr>
          <p:grpSpPr>
            <a:xfrm>
              <a:off x="-26" y="2942175"/>
              <a:ext cx="1575668" cy="2015021"/>
              <a:chOff x="-25" y="2942175"/>
              <a:chExt cx="1575668" cy="2015021"/>
            </a:xfrm>
          </p:grpSpPr>
          <p:sp>
            <p:nvSpPr>
              <p:cNvPr id="36" name="Google Shape;326;p31"/>
              <p:cNvSpPr/>
              <p:nvPr/>
            </p:nvSpPr>
            <p:spPr>
              <a:xfrm>
                <a:off x="-26" y="2942175"/>
                <a:ext cx="457117" cy="561530"/>
              </a:xfrm>
              <a:custGeom>
                <a:avLst/>
                <a:gdLst/>
                <a:ahLst/>
                <a:cxnLst/>
                <a:rect l="l" t="t" r="r" b="b"/>
                <a:pathLst>
                  <a:path w="6278" h="7712" extrusionOk="0">
                    <a:moveTo>
                      <a:pt x="2056" y="0"/>
                    </a:moveTo>
                    <a:cubicBezTo>
                      <a:pt x="2005" y="0"/>
                      <a:pt x="1952" y="23"/>
                      <a:pt x="1910" y="77"/>
                    </a:cubicBezTo>
                    <a:cubicBezTo>
                      <a:pt x="1379" y="765"/>
                      <a:pt x="1052" y="1493"/>
                      <a:pt x="1287" y="2337"/>
                    </a:cubicBezTo>
                    <a:cubicBezTo>
                      <a:pt x="1143" y="2319"/>
                      <a:pt x="1017" y="2196"/>
                      <a:pt x="773" y="2196"/>
                    </a:cubicBezTo>
                    <a:cubicBezTo>
                      <a:pt x="596" y="2196"/>
                      <a:pt x="355" y="2262"/>
                      <a:pt x="1" y="2483"/>
                    </a:cubicBezTo>
                    <a:lnTo>
                      <a:pt x="1" y="6971"/>
                    </a:lnTo>
                    <a:cubicBezTo>
                      <a:pt x="579" y="7372"/>
                      <a:pt x="1321" y="7651"/>
                      <a:pt x="2195" y="7709"/>
                    </a:cubicBezTo>
                    <a:cubicBezTo>
                      <a:pt x="2226" y="7711"/>
                      <a:pt x="2255" y="7712"/>
                      <a:pt x="2284" y="7712"/>
                    </a:cubicBezTo>
                    <a:cubicBezTo>
                      <a:pt x="2962" y="7712"/>
                      <a:pt x="3266" y="7218"/>
                      <a:pt x="3450" y="7218"/>
                    </a:cubicBezTo>
                    <a:cubicBezTo>
                      <a:pt x="3460" y="7218"/>
                      <a:pt x="3469" y="7219"/>
                      <a:pt x="3478" y="7222"/>
                    </a:cubicBezTo>
                    <a:cubicBezTo>
                      <a:pt x="3713" y="7303"/>
                      <a:pt x="3932" y="7339"/>
                      <a:pt x="4137" y="7339"/>
                    </a:cubicBezTo>
                    <a:cubicBezTo>
                      <a:pt x="5421" y="7339"/>
                      <a:pt x="6109" y="5894"/>
                      <a:pt x="6179" y="4772"/>
                    </a:cubicBezTo>
                    <a:cubicBezTo>
                      <a:pt x="6277" y="3250"/>
                      <a:pt x="5302" y="1406"/>
                      <a:pt x="3629" y="1406"/>
                    </a:cubicBezTo>
                    <a:cubicBezTo>
                      <a:pt x="3092" y="1406"/>
                      <a:pt x="2483" y="1596"/>
                      <a:pt x="1814" y="2048"/>
                    </a:cubicBezTo>
                    <a:cubicBezTo>
                      <a:pt x="1674" y="1442"/>
                      <a:pt x="1899" y="833"/>
                      <a:pt x="2216" y="285"/>
                    </a:cubicBezTo>
                    <a:cubicBezTo>
                      <a:pt x="2298" y="138"/>
                      <a:pt x="2182" y="0"/>
                      <a:pt x="2056" y="0"/>
                    </a:cubicBezTo>
                    <a:close/>
                  </a:path>
                </a:pathLst>
              </a:custGeom>
              <a:solidFill>
                <a:srgbClr val="ABE1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27;p31"/>
              <p:cNvSpPr/>
              <p:nvPr/>
            </p:nvSpPr>
            <p:spPr>
              <a:xfrm>
                <a:off x="306226" y="3131998"/>
                <a:ext cx="90215" cy="139363"/>
              </a:xfrm>
              <a:custGeom>
                <a:avLst/>
                <a:gdLst/>
                <a:ahLst/>
                <a:cxnLst/>
                <a:rect l="l" t="t" r="r" b="b"/>
                <a:pathLst>
                  <a:path w="1239" h="1914" extrusionOk="0">
                    <a:moveTo>
                      <a:pt x="335" y="0"/>
                    </a:moveTo>
                    <a:cubicBezTo>
                      <a:pt x="148" y="0"/>
                      <a:pt x="1" y="222"/>
                      <a:pt x="48" y="400"/>
                    </a:cubicBezTo>
                    <a:cubicBezTo>
                      <a:pt x="126" y="703"/>
                      <a:pt x="153" y="958"/>
                      <a:pt x="157" y="1271"/>
                    </a:cubicBezTo>
                    <a:cubicBezTo>
                      <a:pt x="162" y="1563"/>
                      <a:pt x="335" y="1914"/>
                      <a:pt x="623" y="1914"/>
                    </a:cubicBezTo>
                    <a:cubicBezTo>
                      <a:pt x="694" y="1914"/>
                      <a:pt x="773" y="1892"/>
                      <a:pt x="857" y="1843"/>
                    </a:cubicBezTo>
                    <a:cubicBezTo>
                      <a:pt x="1204" y="1639"/>
                      <a:pt x="1238" y="1138"/>
                      <a:pt x="1126" y="798"/>
                    </a:cubicBezTo>
                    <a:cubicBezTo>
                      <a:pt x="1003" y="427"/>
                      <a:pt x="786" y="162"/>
                      <a:pt x="428" y="19"/>
                    </a:cubicBezTo>
                    <a:cubicBezTo>
                      <a:pt x="397" y="6"/>
                      <a:pt x="365" y="0"/>
                      <a:pt x="335" y="0"/>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28;p31"/>
              <p:cNvSpPr/>
              <p:nvPr/>
            </p:nvSpPr>
            <p:spPr>
              <a:xfrm>
                <a:off x="282124" y="3292114"/>
                <a:ext cx="91016" cy="70701"/>
              </a:xfrm>
              <a:custGeom>
                <a:avLst/>
                <a:gdLst/>
                <a:ahLst/>
                <a:cxnLst/>
                <a:rect l="l" t="t" r="r" b="b"/>
                <a:pathLst>
                  <a:path w="1250" h="971" extrusionOk="0">
                    <a:moveTo>
                      <a:pt x="624" y="1"/>
                    </a:moveTo>
                    <a:cubicBezTo>
                      <a:pt x="1" y="1"/>
                      <a:pt x="1" y="971"/>
                      <a:pt x="624" y="971"/>
                    </a:cubicBezTo>
                    <a:cubicBezTo>
                      <a:pt x="1249" y="971"/>
                      <a:pt x="1249" y="1"/>
                      <a:pt x="624" y="1"/>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29;p31"/>
              <p:cNvSpPr/>
              <p:nvPr/>
            </p:nvSpPr>
            <p:spPr>
              <a:xfrm>
                <a:off x="55968" y="3265027"/>
                <a:ext cx="155892" cy="157639"/>
              </a:xfrm>
              <a:custGeom>
                <a:avLst/>
                <a:gdLst/>
                <a:ahLst/>
                <a:cxnLst/>
                <a:rect l="l" t="t" r="r" b="b"/>
                <a:pathLst>
                  <a:path w="2141" h="2165" extrusionOk="0">
                    <a:moveTo>
                      <a:pt x="108" y="0"/>
                    </a:moveTo>
                    <a:cubicBezTo>
                      <a:pt x="91" y="0"/>
                      <a:pt x="72" y="11"/>
                      <a:pt x="68" y="32"/>
                    </a:cubicBezTo>
                    <a:cubicBezTo>
                      <a:pt x="1" y="601"/>
                      <a:pt x="266" y="1087"/>
                      <a:pt x="671" y="1465"/>
                    </a:cubicBezTo>
                    <a:cubicBezTo>
                      <a:pt x="1000" y="1778"/>
                      <a:pt x="1502" y="2165"/>
                      <a:pt x="1981" y="2165"/>
                    </a:cubicBezTo>
                    <a:cubicBezTo>
                      <a:pt x="2013" y="2165"/>
                      <a:pt x="2045" y="2163"/>
                      <a:pt x="2076" y="2159"/>
                    </a:cubicBezTo>
                    <a:cubicBezTo>
                      <a:pt x="2124" y="2152"/>
                      <a:pt x="2141" y="2084"/>
                      <a:pt x="2086" y="2067"/>
                    </a:cubicBezTo>
                    <a:cubicBezTo>
                      <a:pt x="1195" y="1778"/>
                      <a:pt x="59" y="1125"/>
                      <a:pt x="137" y="32"/>
                    </a:cubicBezTo>
                    <a:cubicBezTo>
                      <a:pt x="139" y="11"/>
                      <a:pt x="124" y="0"/>
                      <a:pt x="108"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30;p31"/>
              <p:cNvSpPr/>
              <p:nvPr/>
            </p:nvSpPr>
            <p:spPr>
              <a:xfrm>
                <a:off x="240330" y="3416842"/>
                <a:ext cx="31455" cy="10558"/>
              </a:xfrm>
              <a:custGeom>
                <a:avLst/>
                <a:gdLst/>
                <a:ahLst/>
                <a:cxnLst/>
                <a:rect l="l" t="t" r="r" b="b"/>
                <a:pathLst>
                  <a:path w="432" h="145" extrusionOk="0">
                    <a:moveTo>
                      <a:pt x="318" y="0"/>
                    </a:moveTo>
                    <a:cubicBezTo>
                      <a:pt x="293" y="0"/>
                      <a:pt x="267" y="4"/>
                      <a:pt x="242" y="6"/>
                    </a:cubicBezTo>
                    <a:cubicBezTo>
                      <a:pt x="187" y="9"/>
                      <a:pt x="129" y="9"/>
                      <a:pt x="75" y="13"/>
                    </a:cubicBezTo>
                    <a:cubicBezTo>
                      <a:pt x="0" y="16"/>
                      <a:pt x="0" y="128"/>
                      <a:pt x="75" y="132"/>
                    </a:cubicBezTo>
                    <a:cubicBezTo>
                      <a:pt x="129" y="136"/>
                      <a:pt x="187" y="136"/>
                      <a:pt x="242" y="139"/>
                    </a:cubicBezTo>
                    <a:cubicBezTo>
                      <a:pt x="269" y="141"/>
                      <a:pt x="296" y="145"/>
                      <a:pt x="322" y="145"/>
                    </a:cubicBezTo>
                    <a:cubicBezTo>
                      <a:pt x="348" y="145"/>
                      <a:pt x="372" y="141"/>
                      <a:pt x="394" y="125"/>
                    </a:cubicBezTo>
                    <a:cubicBezTo>
                      <a:pt x="432" y="98"/>
                      <a:pt x="432" y="47"/>
                      <a:pt x="394" y="23"/>
                    </a:cubicBezTo>
                    <a:cubicBezTo>
                      <a:pt x="371" y="5"/>
                      <a:pt x="345" y="0"/>
                      <a:pt x="318"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31;p31"/>
              <p:cNvSpPr/>
              <p:nvPr/>
            </p:nvSpPr>
            <p:spPr>
              <a:xfrm>
                <a:off x="-26" y="3463442"/>
                <a:ext cx="900836" cy="306249"/>
              </a:xfrm>
              <a:custGeom>
                <a:avLst/>
                <a:gdLst/>
                <a:ahLst/>
                <a:cxnLst/>
                <a:rect l="l" t="t" r="r" b="b"/>
                <a:pathLst>
                  <a:path w="12372" h="4206" extrusionOk="0">
                    <a:moveTo>
                      <a:pt x="11398" y="1"/>
                    </a:moveTo>
                    <a:cubicBezTo>
                      <a:pt x="11210" y="1"/>
                      <a:pt x="10989" y="128"/>
                      <a:pt x="10796" y="128"/>
                    </a:cubicBezTo>
                    <a:lnTo>
                      <a:pt x="1" y="128"/>
                    </a:lnTo>
                    <a:lnTo>
                      <a:pt x="1" y="4102"/>
                    </a:lnTo>
                    <a:lnTo>
                      <a:pt x="10796" y="4102"/>
                    </a:lnTo>
                    <a:cubicBezTo>
                      <a:pt x="11017" y="4102"/>
                      <a:pt x="11229" y="4205"/>
                      <a:pt x="11424" y="4205"/>
                    </a:cubicBezTo>
                    <a:cubicBezTo>
                      <a:pt x="11491" y="4205"/>
                      <a:pt x="11556" y="4193"/>
                      <a:pt x="11619" y="4160"/>
                    </a:cubicBezTo>
                    <a:cubicBezTo>
                      <a:pt x="12150" y="3874"/>
                      <a:pt x="12371" y="3064"/>
                      <a:pt x="12371" y="2425"/>
                    </a:cubicBezTo>
                    <a:lnTo>
                      <a:pt x="12371" y="1826"/>
                    </a:lnTo>
                    <a:cubicBezTo>
                      <a:pt x="12371" y="1129"/>
                      <a:pt x="12130" y="278"/>
                      <a:pt x="11517" y="22"/>
                    </a:cubicBezTo>
                    <a:cubicBezTo>
                      <a:pt x="11479" y="7"/>
                      <a:pt x="11439" y="1"/>
                      <a:pt x="11398" y="1"/>
                    </a:cubicBezTo>
                    <a:close/>
                  </a:path>
                </a:pathLst>
              </a:custGeom>
              <a:solidFill>
                <a:srgbClr val="F3D0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32;p31"/>
              <p:cNvSpPr/>
              <p:nvPr/>
            </p:nvSpPr>
            <p:spPr>
              <a:xfrm>
                <a:off x="-26" y="3518853"/>
                <a:ext cx="804214" cy="195720"/>
              </a:xfrm>
              <a:custGeom>
                <a:avLst/>
                <a:gdLst/>
                <a:ahLst/>
                <a:cxnLst/>
                <a:rect l="l" t="t" r="r" b="b"/>
                <a:pathLst>
                  <a:path w="11045" h="2688" extrusionOk="0">
                    <a:moveTo>
                      <a:pt x="1" y="0"/>
                    </a:moveTo>
                    <a:lnTo>
                      <a:pt x="1" y="2688"/>
                    </a:lnTo>
                    <a:lnTo>
                      <a:pt x="11044" y="2688"/>
                    </a:lnTo>
                    <a:lnTo>
                      <a:pt x="11044" y="0"/>
                    </a:lnTo>
                    <a:close/>
                  </a:path>
                </a:pathLst>
              </a:custGeom>
              <a:solidFill>
                <a:srgbClr val="FBE8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33;p31"/>
              <p:cNvSpPr/>
              <p:nvPr/>
            </p:nvSpPr>
            <p:spPr>
              <a:xfrm>
                <a:off x="781111" y="3510844"/>
                <a:ext cx="75361" cy="213413"/>
              </a:xfrm>
              <a:custGeom>
                <a:avLst/>
                <a:gdLst/>
                <a:ahLst/>
                <a:cxnLst/>
                <a:rect l="l" t="t" r="r" b="b"/>
                <a:pathLst>
                  <a:path w="1035" h="2931" extrusionOk="0">
                    <a:moveTo>
                      <a:pt x="494" y="1"/>
                    </a:moveTo>
                    <a:cubicBezTo>
                      <a:pt x="340" y="1"/>
                      <a:pt x="65" y="8"/>
                      <a:pt x="0" y="110"/>
                    </a:cubicBezTo>
                    <a:cubicBezTo>
                      <a:pt x="1" y="110"/>
                      <a:pt x="2" y="110"/>
                      <a:pt x="3" y="110"/>
                    </a:cubicBezTo>
                    <a:cubicBezTo>
                      <a:pt x="392" y="110"/>
                      <a:pt x="455" y="2785"/>
                      <a:pt x="0" y="2798"/>
                    </a:cubicBezTo>
                    <a:cubicBezTo>
                      <a:pt x="38" y="2896"/>
                      <a:pt x="340" y="2931"/>
                      <a:pt x="494" y="2931"/>
                    </a:cubicBezTo>
                    <a:lnTo>
                      <a:pt x="575" y="2931"/>
                    </a:lnTo>
                    <a:cubicBezTo>
                      <a:pt x="728" y="2931"/>
                      <a:pt x="803" y="2856"/>
                      <a:pt x="888" y="2686"/>
                    </a:cubicBezTo>
                    <a:cubicBezTo>
                      <a:pt x="997" y="2461"/>
                      <a:pt x="1034" y="501"/>
                      <a:pt x="891" y="287"/>
                    </a:cubicBezTo>
                    <a:cubicBezTo>
                      <a:pt x="814" y="59"/>
                      <a:pt x="728" y="1"/>
                      <a:pt x="5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34;p31"/>
              <p:cNvSpPr/>
              <p:nvPr/>
            </p:nvSpPr>
            <p:spPr>
              <a:xfrm>
                <a:off x="-26" y="3560939"/>
                <a:ext cx="729654" cy="6480"/>
              </a:xfrm>
              <a:custGeom>
                <a:avLst/>
                <a:gdLst/>
                <a:ahLst/>
                <a:cxnLst/>
                <a:rect l="l" t="t" r="r" b="b"/>
                <a:pathLst>
                  <a:path w="10021" h="89" extrusionOk="0">
                    <a:moveTo>
                      <a:pt x="1" y="0"/>
                    </a:moveTo>
                    <a:lnTo>
                      <a:pt x="1" y="89"/>
                    </a:lnTo>
                    <a:lnTo>
                      <a:pt x="10020" y="89"/>
                    </a:lnTo>
                    <a:lnTo>
                      <a:pt x="10020"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35;p31"/>
              <p:cNvSpPr/>
              <p:nvPr/>
            </p:nvSpPr>
            <p:spPr>
              <a:xfrm>
                <a:off x="-26" y="3639213"/>
                <a:ext cx="729654" cy="6772"/>
              </a:xfrm>
              <a:custGeom>
                <a:avLst/>
                <a:gdLst/>
                <a:ahLst/>
                <a:cxnLst/>
                <a:rect l="l" t="t" r="r" b="b"/>
                <a:pathLst>
                  <a:path w="10021" h="93" extrusionOk="0">
                    <a:moveTo>
                      <a:pt x="1" y="1"/>
                    </a:moveTo>
                    <a:lnTo>
                      <a:pt x="1" y="92"/>
                    </a:lnTo>
                    <a:lnTo>
                      <a:pt x="10020" y="92"/>
                    </a:lnTo>
                    <a:lnTo>
                      <a:pt x="10020"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36;p31"/>
              <p:cNvSpPr/>
              <p:nvPr/>
            </p:nvSpPr>
            <p:spPr>
              <a:xfrm>
                <a:off x="254383" y="3604481"/>
                <a:ext cx="126985" cy="6844"/>
              </a:xfrm>
              <a:custGeom>
                <a:avLst/>
                <a:gdLst/>
                <a:ahLst/>
                <a:cxnLst/>
                <a:rect l="l" t="t" r="r" b="b"/>
                <a:pathLst>
                  <a:path w="1744" h="94" extrusionOk="0">
                    <a:moveTo>
                      <a:pt x="1" y="1"/>
                    </a:moveTo>
                    <a:lnTo>
                      <a:pt x="1" y="93"/>
                    </a:lnTo>
                    <a:lnTo>
                      <a:pt x="1743" y="93"/>
                    </a:lnTo>
                    <a:lnTo>
                      <a:pt x="1743"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37;p31"/>
              <p:cNvSpPr/>
              <p:nvPr/>
            </p:nvSpPr>
            <p:spPr>
              <a:xfrm>
                <a:off x="-26" y="3674163"/>
                <a:ext cx="522794" cy="6772"/>
              </a:xfrm>
              <a:custGeom>
                <a:avLst/>
                <a:gdLst/>
                <a:ahLst/>
                <a:cxnLst/>
                <a:rect l="l" t="t" r="r" b="b"/>
                <a:pathLst>
                  <a:path w="7180" h="93" extrusionOk="0">
                    <a:moveTo>
                      <a:pt x="1" y="0"/>
                    </a:moveTo>
                    <a:lnTo>
                      <a:pt x="1" y="92"/>
                    </a:lnTo>
                    <a:lnTo>
                      <a:pt x="7180" y="92"/>
                    </a:lnTo>
                    <a:lnTo>
                      <a:pt x="7180"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38;p31"/>
              <p:cNvSpPr/>
              <p:nvPr/>
            </p:nvSpPr>
            <p:spPr>
              <a:xfrm>
                <a:off x="-26" y="3745301"/>
                <a:ext cx="841348" cy="290231"/>
              </a:xfrm>
              <a:custGeom>
                <a:avLst/>
                <a:gdLst/>
                <a:ahLst/>
                <a:cxnLst/>
                <a:rect l="l" t="t" r="r" b="b"/>
                <a:pathLst>
                  <a:path w="11555" h="3986" extrusionOk="0">
                    <a:moveTo>
                      <a:pt x="10649" y="0"/>
                    </a:moveTo>
                    <a:cubicBezTo>
                      <a:pt x="10473" y="0"/>
                      <a:pt x="10264" y="122"/>
                      <a:pt x="10085" y="122"/>
                    </a:cubicBezTo>
                    <a:lnTo>
                      <a:pt x="1" y="122"/>
                    </a:lnTo>
                    <a:lnTo>
                      <a:pt x="1" y="3888"/>
                    </a:lnTo>
                    <a:lnTo>
                      <a:pt x="10085" y="3888"/>
                    </a:lnTo>
                    <a:cubicBezTo>
                      <a:pt x="10290" y="3888"/>
                      <a:pt x="10489" y="3986"/>
                      <a:pt x="10672" y="3986"/>
                    </a:cubicBezTo>
                    <a:cubicBezTo>
                      <a:pt x="10735" y="3986"/>
                      <a:pt x="10796" y="3974"/>
                      <a:pt x="10854" y="3943"/>
                    </a:cubicBezTo>
                    <a:cubicBezTo>
                      <a:pt x="11351" y="3674"/>
                      <a:pt x="11555" y="2905"/>
                      <a:pt x="11555" y="2300"/>
                    </a:cubicBezTo>
                    <a:lnTo>
                      <a:pt x="11555" y="1732"/>
                    </a:lnTo>
                    <a:cubicBezTo>
                      <a:pt x="11555" y="1068"/>
                      <a:pt x="11330" y="265"/>
                      <a:pt x="10759" y="20"/>
                    </a:cubicBezTo>
                    <a:cubicBezTo>
                      <a:pt x="10724" y="6"/>
                      <a:pt x="10687" y="0"/>
                      <a:pt x="10649" y="0"/>
                    </a:cubicBezTo>
                    <a:close/>
                  </a:path>
                </a:pathLst>
              </a:custGeom>
              <a:solidFill>
                <a:srgbClr val="FD92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39;p31"/>
              <p:cNvSpPr/>
              <p:nvPr/>
            </p:nvSpPr>
            <p:spPr>
              <a:xfrm>
                <a:off x="-26" y="3797726"/>
                <a:ext cx="751207" cy="185672"/>
              </a:xfrm>
              <a:custGeom>
                <a:avLst/>
                <a:gdLst/>
                <a:ahLst/>
                <a:cxnLst/>
                <a:rect l="l" t="t" r="r" b="b"/>
                <a:pathLst>
                  <a:path w="10317" h="2550" extrusionOk="0">
                    <a:moveTo>
                      <a:pt x="1" y="1"/>
                    </a:moveTo>
                    <a:lnTo>
                      <a:pt x="1" y="2549"/>
                    </a:lnTo>
                    <a:lnTo>
                      <a:pt x="10317" y="2549"/>
                    </a:lnTo>
                    <a:lnTo>
                      <a:pt x="10317" y="1"/>
                    </a:lnTo>
                    <a:close/>
                  </a:path>
                </a:pathLst>
              </a:custGeom>
              <a:solidFill>
                <a:srgbClr val="FBE8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40;p31"/>
              <p:cNvSpPr/>
              <p:nvPr/>
            </p:nvSpPr>
            <p:spPr>
              <a:xfrm>
                <a:off x="729560" y="3790299"/>
                <a:ext cx="70410" cy="202200"/>
              </a:xfrm>
              <a:custGeom>
                <a:avLst/>
                <a:gdLst/>
                <a:ahLst/>
                <a:cxnLst/>
                <a:rect l="l" t="t" r="r" b="b"/>
                <a:pathLst>
                  <a:path w="967" h="2777" extrusionOk="0">
                    <a:moveTo>
                      <a:pt x="463" y="1"/>
                    </a:moveTo>
                    <a:cubicBezTo>
                      <a:pt x="321" y="1"/>
                      <a:pt x="62" y="8"/>
                      <a:pt x="0" y="103"/>
                    </a:cubicBezTo>
                    <a:cubicBezTo>
                      <a:pt x="1" y="103"/>
                      <a:pt x="2" y="103"/>
                      <a:pt x="3" y="103"/>
                    </a:cubicBezTo>
                    <a:cubicBezTo>
                      <a:pt x="368" y="103"/>
                      <a:pt x="425" y="2637"/>
                      <a:pt x="0" y="2651"/>
                    </a:cubicBezTo>
                    <a:cubicBezTo>
                      <a:pt x="38" y="2743"/>
                      <a:pt x="321" y="2777"/>
                      <a:pt x="463" y="2777"/>
                    </a:cubicBezTo>
                    <a:lnTo>
                      <a:pt x="538" y="2777"/>
                    </a:lnTo>
                    <a:cubicBezTo>
                      <a:pt x="681" y="2777"/>
                      <a:pt x="752" y="2706"/>
                      <a:pt x="831" y="2543"/>
                    </a:cubicBezTo>
                    <a:cubicBezTo>
                      <a:pt x="933" y="2331"/>
                      <a:pt x="966" y="473"/>
                      <a:pt x="834" y="273"/>
                    </a:cubicBezTo>
                    <a:cubicBezTo>
                      <a:pt x="759" y="55"/>
                      <a:pt x="681" y="1"/>
                      <a:pt x="5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41;p31"/>
              <p:cNvSpPr/>
              <p:nvPr/>
            </p:nvSpPr>
            <p:spPr>
              <a:xfrm>
                <a:off x="-26" y="3837628"/>
                <a:ext cx="681598" cy="6262"/>
              </a:xfrm>
              <a:custGeom>
                <a:avLst/>
                <a:gdLst/>
                <a:ahLst/>
                <a:cxnLst/>
                <a:rect l="l" t="t" r="r" b="b"/>
                <a:pathLst>
                  <a:path w="9361" h="86" extrusionOk="0">
                    <a:moveTo>
                      <a:pt x="1" y="1"/>
                    </a:moveTo>
                    <a:lnTo>
                      <a:pt x="1" y="86"/>
                    </a:lnTo>
                    <a:lnTo>
                      <a:pt x="9361" y="86"/>
                    </a:lnTo>
                    <a:lnTo>
                      <a:pt x="9361"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42;p31"/>
              <p:cNvSpPr/>
              <p:nvPr/>
            </p:nvSpPr>
            <p:spPr>
              <a:xfrm>
                <a:off x="-26" y="3911969"/>
                <a:ext cx="681598" cy="6262"/>
              </a:xfrm>
              <a:custGeom>
                <a:avLst/>
                <a:gdLst/>
                <a:ahLst/>
                <a:cxnLst/>
                <a:rect l="l" t="t" r="r" b="b"/>
                <a:pathLst>
                  <a:path w="9361" h="86" extrusionOk="0">
                    <a:moveTo>
                      <a:pt x="1" y="0"/>
                    </a:moveTo>
                    <a:lnTo>
                      <a:pt x="1" y="85"/>
                    </a:lnTo>
                    <a:lnTo>
                      <a:pt x="9361" y="85"/>
                    </a:lnTo>
                    <a:lnTo>
                      <a:pt x="9361"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43;p31"/>
              <p:cNvSpPr/>
              <p:nvPr/>
            </p:nvSpPr>
            <p:spPr>
              <a:xfrm>
                <a:off x="237563" y="3879276"/>
                <a:ext cx="118539" cy="6262"/>
              </a:xfrm>
              <a:custGeom>
                <a:avLst/>
                <a:gdLst/>
                <a:ahLst/>
                <a:cxnLst/>
                <a:rect l="l" t="t" r="r" b="b"/>
                <a:pathLst>
                  <a:path w="1628" h="86" extrusionOk="0">
                    <a:moveTo>
                      <a:pt x="0" y="0"/>
                    </a:moveTo>
                    <a:lnTo>
                      <a:pt x="0" y="85"/>
                    </a:lnTo>
                    <a:lnTo>
                      <a:pt x="1627" y="85"/>
                    </a:lnTo>
                    <a:lnTo>
                      <a:pt x="1627"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44;p31"/>
              <p:cNvSpPr/>
              <p:nvPr/>
            </p:nvSpPr>
            <p:spPr>
              <a:xfrm>
                <a:off x="-26" y="3945099"/>
                <a:ext cx="488353" cy="6335"/>
              </a:xfrm>
              <a:custGeom>
                <a:avLst/>
                <a:gdLst/>
                <a:ahLst/>
                <a:cxnLst/>
                <a:rect l="l" t="t" r="r" b="b"/>
                <a:pathLst>
                  <a:path w="6707" h="87" extrusionOk="0">
                    <a:moveTo>
                      <a:pt x="1" y="1"/>
                    </a:moveTo>
                    <a:lnTo>
                      <a:pt x="1" y="87"/>
                    </a:lnTo>
                    <a:lnTo>
                      <a:pt x="6707" y="87"/>
                    </a:lnTo>
                    <a:lnTo>
                      <a:pt x="6707"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45;p31"/>
              <p:cNvSpPr/>
              <p:nvPr/>
            </p:nvSpPr>
            <p:spPr>
              <a:xfrm>
                <a:off x="-26" y="4011577"/>
                <a:ext cx="1039034" cy="358456"/>
              </a:xfrm>
              <a:custGeom>
                <a:avLst/>
                <a:gdLst/>
                <a:ahLst/>
                <a:cxnLst/>
                <a:rect l="l" t="t" r="r" b="b"/>
                <a:pathLst>
                  <a:path w="14270" h="4923" extrusionOk="0">
                    <a:moveTo>
                      <a:pt x="13145" y="1"/>
                    </a:moveTo>
                    <a:cubicBezTo>
                      <a:pt x="12929" y="1"/>
                      <a:pt x="12672" y="154"/>
                      <a:pt x="12450" y="154"/>
                    </a:cubicBezTo>
                    <a:lnTo>
                      <a:pt x="1" y="154"/>
                    </a:lnTo>
                    <a:lnTo>
                      <a:pt x="1" y="4801"/>
                    </a:lnTo>
                    <a:lnTo>
                      <a:pt x="12450" y="4801"/>
                    </a:lnTo>
                    <a:cubicBezTo>
                      <a:pt x="12703" y="4801"/>
                      <a:pt x="12950" y="4923"/>
                      <a:pt x="13175" y="4923"/>
                    </a:cubicBezTo>
                    <a:cubicBezTo>
                      <a:pt x="13253" y="4923"/>
                      <a:pt x="13328" y="4908"/>
                      <a:pt x="13399" y="4869"/>
                    </a:cubicBezTo>
                    <a:cubicBezTo>
                      <a:pt x="14015" y="4535"/>
                      <a:pt x="14270" y="3586"/>
                      <a:pt x="14270" y="2838"/>
                    </a:cubicBezTo>
                    <a:lnTo>
                      <a:pt x="14270" y="2140"/>
                    </a:lnTo>
                    <a:cubicBezTo>
                      <a:pt x="14270" y="1320"/>
                      <a:pt x="13991" y="327"/>
                      <a:pt x="13283" y="27"/>
                    </a:cubicBezTo>
                    <a:cubicBezTo>
                      <a:pt x="13240" y="8"/>
                      <a:pt x="13194" y="1"/>
                      <a:pt x="131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46;p31"/>
              <p:cNvSpPr/>
              <p:nvPr/>
            </p:nvSpPr>
            <p:spPr>
              <a:xfrm>
                <a:off x="-26" y="4076454"/>
                <a:ext cx="927558" cy="228995"/>
              </a:xfrm>
              <a:custGeom>
                <a:avLst/>
                <a:gdLst/>
                <a:ahLst/>
                <a:cxnLst/>
                <a:rect l="l" t="t" r="r" b="b"/>
                <a:pathLst>
                  <a:path w="12739" h="3145" extrusionOk="0">
                    <a:moveTo>
                      <a:pt x="1" y="1"/>
                    </a:moveTo>
                    <a:lnTo>
                      <a:pt x="1" y="3144"/>
                    </a:lnTo>
                    <a:lnTo>
                      <a:pt x="12739" y="3144"/>
                    </a:lnTo>
                    <a:lnTo>
                      <a:pt x="12739" y="1"/>
                    </a:lnTo>
                    <a:close/>
                  </a:path>
                </a:pathLst>
              </a:custGeom>
              <a:solidFill>
                <a:srgbClr val="FBE8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47;p31"/>
              <p:cNvSpPr/>
              <p:nvPr/>
            </p:nvSpPr>
            <p:spPr>
              <a:xfrm>
                <a:off x="900743" y="4067279"/>
                <a:ext cx="87011" cy="249528"/>
              </a:xfrm>
              <a:custGeom>
                <a:avLst/>
                <a:gdLst/>
                <a:ahLst/>
                <a:cxnLst/>
                <a:rect l="l" t="t" r="r" b="b"/>
                <a:pathLst>
                  <a:path w="1195" h="3427" extrusionOk="0">
                    <a:moveTo>
                      <a:pt x="572" y="1"/>
                    </a:moveTo>
                    <a:cubicBezTo>
                      <a:pt x="395" y="1"/>
                      <a:pt x="79" y="8"/>
                      <a:pt x="0" y="127"/>
                    </a:cubicBezTo>
                    <a:cubicBezTo>
                      <a:pt x="1" y="127"/>
                      <a:pt x="2" y="127"/>
                      <a:pt x="3" y="127"/>
                    </a:cubicBezTo>
                    <a:cubicBezTo>
                      <a:pt x="453" y="127"/>
                      <a:pt x="527" y="3253"/>
                      <a:pt x="0" y="3270"/>
                    </a:cubicBezTo>
                    <a:cubicBezTo>
                      <a:pt x="44" y="3386"/>
                      <a:pt x="395" y="3426"/>
                      <a:pt x="572" y="3426"/>
                    </a:cubicBezTo>
                    <a:lnTo>
                      <a:pt x="664" y="3426"/>
                    </a:lnTo>
                    <a:cubicBezTo>
                      <a:pt x="841" y="3426"/>
                      <a:pt x="930" y="3342"/>
                      <a:pt x="1024" y="3137"/>
                    </a:cubicBezTo>
                    <a:cubicBezTo>
                      <a:pt x="1151" y="2875"/>
                      <a:pt x="1195" y="586"/>
                      <a:pt x="1028" y="334"/>
                    </a:cubicBezTo>
                    <a:cubicBezTo>
                      <a:pt x="939" y="69"/>
                      <a:pt x="841" y="1"/>
                      <a:pt x="664" y="1"/>
                    </a:cubicBezTo>
                    <a:close/>
                  </a:path>
                </a:pathLst>
              </a:custGeom>
              <a:solidFill>
                <a:srgbClr val="FD92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48;p31"/>
              <p:cNvSpPr/>
              <p:nvPr/>
            </p:nvSpPr>
            <p:spPr>
              <a:xfrm>
                <a:off x="-26" y="4125748"/>
                <a:ext cx="841348" cy="7718"/>
              </a:xfrm>
              <a:custGeom>
                <a:avLst/>
                <a:gdLst/>
                <a:ahLst/>
                <a:cxnLst/>
                <a:rect l="l" t="t" r="r" b="b"/>
                <a:pathLst>
                  <a:path w="11555" h="106" extrusionOk="0">
                    <a:moveTo>
                      <a:pt x="1" y="1"/>
                    </a:moveTo>
                    <a:lnTo>
                      <a:pt x="1" y="106"/>
                    </a:lnTo>
                    <a:lnTo>
                      <a:pt x="11555" y="106"/>
                    </a:lnTo>
                    <a:lnTo>
                      <a:pt x="11555"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49;p31"/>
              <p:cNvSpPr/>
              <p:nvPr/>
            </p:nvSpPr>
            <p:spPr>
              <a:xfrm>
                <a:off x="-26" y="4217419"/>
                <a:ext cx="841348" cy="7791"/>
              </a:xfrm>
              <a:custGeom>
                <a:avLst/>
                <a:gdLst/>
                <a:ahLst/>
                <a:cxnLst/>
                <a:rect l="l" t="t" r="r" b="b"/>
                <a:pathLst>
                  <a:path w="11555" h="107" extrusionOk="0">
                    <a:moveTo>
                      <a:pt x="1" y="1"/>
                    </a:moveTo>
                    <a:lnTo>
                      <a:pt x="1" y="106"/>
                    </a:lnTo>
                    <a:lnTo>
                      <a:pt x="11555" y="106"/>
                    </a:lnTo>
                    <a:lnTo>
                      <a:pt x="11555"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50;p31"/>
              <p:cNvSpPr/>
              <p:nvPr/>
            </p:nvSpPr>
            <p:spPr>
              <a:xfrm>
                <a:off x="293338" y="4176790"/>
                <a:ext cx="146208" cy="7718"/>
              </a:xfrm>
              <a:custGeom>
                <a:avLst/>
                <a:gdLst/>
                <a:ahLst/>
                <a:cxnLst/>
                <a:rect l="l" t="t" r="r" b="b"/>
                <a:pathLst>
                  <a:path w="2008" h="106" extrusionOk="0">
                    <a:moveTo>
                      <a:pt x="0" y="0"/>
                    </a:moveTo>
                    <a:lnTo>
                      <a:pt x="0" y="106"/>
                    </a:lnTo>
                    <a:lnTo>
                      <a:pt x="2007" y="106"/>
                    </a:lnTo>
                    <a:lnTo>
                      <a:pt x="2007"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51;p31"/>
              <p:cNvSpPr/>
              <p:nvPr/>
            </p:nvSpPr>
            <p:spPr>
              <a:xfrm>
                <a:off x="-26" y="4258267"/>
                <a:ext cx="602815" cy="7791"/>
              </a:xfrm>
              <a:custGeom>
                <a:avLst/>
                <a:gdLst/>
                <a:ahLst/>
                <a:cxnLst/>
                <a:rect l="l" t="t" r="r" b="b"/>
                <a:pathLst>
                  <a:path w="8279" h="107" extrusionOk="0">
                    <a:moveTo>
                      <a:pt x="1" y="1"/>
                    </a:moveTo>
                    <a:lnTo>
                      <a:pt x="1" y="106"/>
                    </a:lnTo>
                    <a:lnTo>
                      <a:pt x="8279" y="106"/>
                    </a:lnTo>
                    <a:lnTo>
                      <a:pt x="8279"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52;p31"/>
              <p:cNvSpPr/>
              <p:nvPr/>
            </p:nvSpPr>
            <p:spPr>
              <a:xfrm>
                <a:off x="382752" y="3906072"/>
                <a:ext cx="475174" cy="716402"/>
              </a:xfrm>
              <a:custGeom>
                <a:avLst/>
                <a:gdLst/>
                <a:ahLst/>
                <a:cxnLst/>
                <a:rect l="l" t="t" r="r" b="b"/>
                <a:pathLst>
                  <a:path w="6526" h="9839" extrusionOk="0">
                    <a:moveTo>
                      <a:pt x="2848" y="1"/>
                    </a:moveTo>
                    <a:cubicBezTo>
                      <a:pt x="2428" y="1"/>
                      <a:pt x="2031" y="330"/>
                      <a:pt x="1855" y="725"/>
                    </a:cubicBezTo>
                    <a:cubicBezTo>
                      <a:pt x="1657" y="1174"/>
                      <a:pt x="1674" y="1684"/>
                      <a:pt x="1695" y="2177"/>
                    </a:cubicBezTo>
                    <a:cubicBezTo>
                      <a:pt x="1708" y="2422"/>
                      <a:pt x="1719" y="2667"/>
                      <a:pt x="1728" y="2912"/>
                    </a:cubicBezTo>
                    <a:cubicBezTo>
                      <a:pt x="1732" y="2991"/>
                      <a:pt x="1736" y="3072"/>
                      <a:pt x="1698" y="3143"/>
                    </a:cubicBezTo>
                    <a:cubicBezTo>
                      <a:pt x="1649" y="3242"/>
                      <a:pt x="1549" y="3282"/>
                      <a:pt x="1439" y="3282"/>
                    </a:cubicBezTo>
                    <a:cubicBezTo>
                      <a:pt x="1329" y="3282"/>
                      <a:pt x="1208" y="3242"/>
                      <a:pt x="1116" y="3181"/>
                    </a:cubicBezTo>
                    <a:cubicBezTo>
                      <a:pt x="932" y="3058"/>
                      <a:pt x="762" y="2878"/>
                      <a:pt x="541" y="2875"/>
                    </a:cubicBezTo>
                    <a:cubicBezTo>
                      <a:pt x="537" y="2875"/>
                      <a:pt x="532" y="2875"/>
                      <a:pt x="528" y="2875"/>
                    </a:cubicBezTo>
                    <a:cubicBezTo>
                      <a:pt x="343" y="2875"/>
                      <a:pt x="179" y="3011"/>
                      <a:pt x="95" y="3178"/>
                    </a:cubicBezTo>
                    <a:cubicBezTo>
                      <a:pt x="14" y="3344"/>
                      <a:pt x="0" y="3542"/>
                      <a:pt x="14" y="3732"/>
                    </a:cubicBezTo>
                    <a:cubicBezTo>
                      <a:pt x="79" y="4923"/>
                      <a:pt x="868" y="5930"/>
                      <a:pt x="1365" y="7012"/>
                    </a:cubicBezTo>
                    <a:cubicBezTo>
                      <a:pt x="1412" y="7118"/>
                      <a:pt x="1453" y="7243"/>
                      <a:pt x="1389" y="7339"/>
                    </a:cubicBezTo>
                    <a:cubicBezTo>
                      <a:pt x="1352" y="7393"/>
                      <a:pt x="1297" y="7414"/>
                      <a:pt x="1235" y="7414"/>
                    </a:cubicBezTo>
                    <a:cubicBezTo>
                      <a:pt x="1133" y="7414"/>
                      <a:pt x="1012" y="7356"/>
                      <a:pt x="922" y="7294"/>
                    </a:cubicBezTo>
                    <a:cubicBezTo>
                      <a:pt x="833" y="7232"/>
                      <a:pt x="711" y="7174"/>
                      <a:pt x="607" y="7174"/>
                    </a:cubicBezTo>
                    <a:cubicBezTo>
                      <a:pt x="546" y="7174"/>
                      <a:pt x="491" y="7195"/>
                      <a:pt x="453" y="7247"/>
                    </a:cubicBezTo>
                    <a:cubicBezTo>
                      <a:pt x="409" y="7308"/>
                      <a:pt x="412" y="7390"/>
                      <a:pt x="422" y="7465"/>
                    </a:cubicBezTo>
                    <a:cubicBezTo>
                      <a:pt x="487" y="7927"/>
                      <a:pt x="817" y="8298"/>
                      <a:pt x="1133" y="8641"/>
                    </a:cubicBezTo>
                    <a:cubicBezTo>
                      <a:pt x="1296" y="8818"/>
                      <a:pt x="1460" y="8996"/>
                      <a:pt x="1623" y="9172"/>
                    </a:cubicBezTo>
                    <a:cubicBezTo>
                      <a:pt x="1753" y="9312"/>
                      <a:pt x="1885" y="9451"/>
                      <a:pt x="2055" y="9530"/>
                    </a:cubicBezTo>
                    <a:cubicBezTo>
                      <a:pt x="2164" y="9577"/>
                      <a:pt x="2281" y="9595"/>
                      <a:pt x="2400" y="9596"/>
                    </a:cubicBezTo>
                    <a:lnTo>
                      <a:pt x="2400" y="9596"/>
                    </a:lnTo>
                    <a:lnTo>
                      <a:pt x="1698" y="9666"/>
                    </a:lnTo>
                    <a:cubicBezTo>
                      <a:pt x="1981" y="9703"/>
                      <a:pt x="2259" y="9740"/>
                      <a:pt x="2542" y="9778"/>
                    </a:cubicBezTo>
                    <a:cubicBezTo>
                      <a:pt x="2772" y="9807"/>
                      <a:pt x="3002" y="9838"/>
                      <a:pt x="3230" y="9838"/>
                    </a:cubicBezTo>
                    <a:cubicBezTo>
                      <a:pt x="3320" y="9838"/>
                      <a:pt x="3409" y="9834"/>
                      <a:pt x="3498" y="9822"/>
                    </a:cubicBezTo>
                    <a:cubicBezTo>
                      <a:pt x="3998" y="9764"/>
                      <a:pt x="4451" y="9509"/>
                      <a:pt x="4886" y="9264"/>
                    </a:cubicBezTo>
                    <a:cubicBezTo>
                      <a:pt x="5151" y="9115"/>
                      <a:pt x="5448" y="8907"/>
                      <a:pt x="5440" y="8605"/>
                    </a:cubicBezTo>
                    <a:cubicBezTo>
                      <a:pt x="5438" y="8383"/>
                      <a:pt x="5223" y="8195"/>
                      <a:pt x="5004" y="8195"/>
                    </a:cubicBezTo>
                    <a:cubicBezTo>
                      <a:pt x="4970" y="8195"/>
                      <a:pt x="4936" y="8200"/>
                      <a:pt x="4903" y="8209"/>
                    </a:cubicBezTo>
                    <a:cubicBezTo>
                      <a:pt x="4815" y="8236"/>
                      <a:pt x="4720" y="8290"/>
                      <a:pt x="4634" y="8290"/>
                    </a:cubicBezTo>
                    <a:cubicBezTo>
                      <a:pt x="4600" y="8290"/>
                      <a:pt x="4568" y="8282"/>
                      <a:pt x="4539" y="8261"/>
                    </a:cubicBezTo>
                    <a:cubicBezTo>
                      <a:pt x="4556" y="8151"/>
                      <a:pt x="4634" y="8066"/>
                      <a:pt x="4709" y="7988"/>
                    </a:cubicBezTo>
                    <a:cubicBezTo>
                      <a:pt x="5022" y="7655"/>
                      <a:pt x="5338" y="7322"/>
                      <a:pt x="5655" y="6988"/>
                    </a:cubicBezTo>
                    <a:cubicBezTo>
                      <a:pt x="5880" y="6750"/>
                      <a:pt x="6107" y="6508"/>
                      <a:pt x="6271" y="6223"/>
                    </a:cubicBezTo>
                    <a:cubicBezTo>
                      <a:pt x="6434" y="5937"/>
                      <a:pt x="6526" y="5600"/>
                      <a:pt x="6461" y="5280"/>
                    </a:cubicBezTo>
                    <a:cubicBezTo>
                      <a:pt x="6387" y="4919"/>
                      <a:pt x="6107" y="4613"/>
                      <a:pt x="5760" y="4487"/>
                    </a:cubicBezTo>
                    <a:cubicBezTo>
                      <a:pt x="5636" y="4442"/>
                      <a:pt x="5505" y="4421"/>
                      <a:pt x="5374" y="4421"/>
                    </a:cubicBezTo>
                    <a:cubicBezTo>
                      <a:pt x="5138" y="4421"/>
                      <a:pt x="4901" y="4490"/>
                      <a:pt x="4702" y="4616"/>
                    </a:cubicBezTo>
                    <a:cubicBezTo>
                      <a:pt x="4610" y="4676"/>
                      <a:pt x="4499" y="4747"/>
                      <a:pt x="4400" y="4747"/>
                    </a:cubicBezTo>
                    <a:cubicBezTo>
                      <a:pt x="4364" y="4747"/>
                      <a:pt x="4329" y="4738"/>
                      <a:pt x="4297" y="4715"/>
                    </a:cubicBezTo>
                    <a:cubicBezTo>
                      <a:pt x="4219" y="4661"/>
                      <a:pt x="4206" y="4555"/>
                      <a:pt x="4198" y="4464"/>
                    </a:cubicBezTo>
                    <a:cubicBezTo>
                      <a:pt x="4107" y="3225"/>
                      <a:pt x="4341" y="1915"/>
                      <a:pt x="3818" y="789"/>
                    </a:cubicBezTo>
                    <a:cubicBezTo>
                      <a:pt x="3655" y="442"/>
                      <a:pt x="3392" y="105"/>
                      <a:pt x="3022" y="20"/>
                    </a:cubicBezTo>
                    <a:cubicBezTo>
                      <a:pt x="2964" y="7"/>
                      <a:pt x="2906" y="1"/>
                      <a:pt x="2848" y="1"/>
                    </a:cubicBezTo>
                    <a:close/>
                  </a:path>
                </a:pathLst>
              </a:custGeom>
              <a:solidFill>
                <a:srgbClr val="ABE1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53;p31"/>
              <p:cNvSpPr/>
              <p:nvPr/>
            </p:nvSpPr>
            <p:spPr>
              <a:xfrm>
                <a:off x="443478" y="4606094"/>
                <a:ext cx="351102" cy="351102"/>
              </a:xfrm>
              <a:custGeom>
                <a:avLst/>
                <a:gdLst/>
                <a:ahLst/>
                <a:cxnLst/>
                <a:rect l="l" t="t" r="r" b="b"/>
                <a:pathLst>
                  <a:path w="4822" h="4822" extrusionOk="0">
                    <a:moveTo>
                      <a:pt x="98" y="1"/>
                    </a:moveTo>
                    <a:cubicBezTo>
                      <a:pt x="44" y="1"/>
                      <a:pt x="0" y="45"/>
                      <a:pt x="0" y="96"/>
                    </a:cubicBezTo>
                    <a:lnTo>
                      <a:pt x="0" y="4655"/>
                    </a:lnTo>
                    <a:cubicBezTo>
                      <a:pt x="0" y="4747"/>
                      <a:pt x="74" y="4822"/>
                      <a:pt x="170" y="4822"/>
                    </a:cubicBezTo>
                    <a:lnTo>
                      <a:pt x="4655" y="4822"/>
                    </a:lnTo>
                    <a:cubicBezTo>
                      <a:pt x="4746" y="4822"/>
                      <a:pt x="4821" y="4747"/>
                      <a:pt x="4821" y="4655"/>
                    </a:cubicBezTo>
                    <a:lnTo>
                      <a:pt x="4821" y="96"/>
                    </a:lnTo>
                    <a:cubicBezTo>
                      <a:pt x="4821" y="45"/>
                      <a:pt x="4777" y="1"/>
                      <a:pt x="4726" y="1"/>
                    </a:cubicBezTo>
                    <a:close/>
                  </a:path>
                </a:pathLst>
              </a:custGeom>
              <a:solidFill>
                <a:srgbClr val="F3D0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54;p31"/>
              <p:cNvSpPr/>
              <p:nvPr/>
            </p:nvSpPr>
            <p:spPr>
              <a:xfrm>
                <a:off x="419377" y="4586799"/>
                <a:ext cx="400178" cy="129606"/>
              </a:xfrm>
              <a:custGeom>
                <a:avLst/>
                <a:gdLst/>
                <a:ahLst/>
                <a:cxnLst/>
                <a:rect l="l" t="t" r="r" b="b"/>
                <a:pathLst>
                  <a:path w="5496" h="1780" extrusionOk="0">
                    <a:moveTo>
                      <a:pt x="49" y="0"/>
                    </a:moveTo>
                    <a:cubicBezTo>
                      <a:pt x="21" y="0"/>
                      <a:pt x="0" y="24"/>
                      <a:pt x="0" y="52"/>
                    </a:cubicBezTo>
                    <a:lnTo>
                      <a:pt x="0" y="1732"/>
                    </a:lnTo>
                    <a:cubicBezTo>
                      <a:pt x="0" y="1759"/>
                      <a:pt x="21" y="1780"/>
                      <a:pt x="49" y="1780"/>
                    </a:cubicBezTo>
                    <a:lnTo>
                      <a:pt x="5448" y="1780"/>
                    </a:lnTo>
                    <a:cubicBezTo>
                      <a:pt x="5475" y="1780"/>
                      <a:pt x="5496" y="1759"/>
                      <a:pt x="5496" y="1732"/>
                    </a:cubicBezTo>
                    <a:lnTo>
                      <a:pt x="5496" y="52"/>
                    </a:lnTo>
                    <a:cubicBezTo>
                      <a:pt x="5496" y="24"/>
                      <a:pt x="5475" y="0"/>
                      <a:pt x="54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55;p31"/>
              <p:cNvSpPr/>
              <p:nvPr/>
            </p:nvSpPr>
            <p:spPr>
              <a:xfrm>
                <a:off x="594929" y="4066842"/>
                <a:ext cx="33421" cy="476995"/>
              </a:xfrm>
              <a:custGeom>
                <a:avLst/>
                <a:gdLst/>
                <a:ahLst/>
                <a:cxnLst/>
                <a:rect l="l" t="t" r="r" b="b"/>
                <a:pathLst>
                  <a:path w="459" h="6551" extrusionOk="0">
                    <a:moveTo>
                      <a:pt x="57" y="0"/>
                    </a:moveTo>
                    <a:cubicBezTo>
                      <a:pt x="29" y="0"/>
                      <a:pt x="0" y="19"/>
                      <a:pt x="2" y="51"/>
                    </a:cubicBezTo>
                    <a:cubicBezTo>
                      <a:pt x="87" y="2201"/>
                      <a:pt x="251" y="4331"/>
                      <a:pt x="220" y="6488"/>
                    </a:cubicBezTo>
                    <a:cubicBezTo>
                      <a:pt x="220" y="6530"/>
                      <a:pt x="251" y="6550"/>
                      <a:pt x="284" y="6550"/>
                    </a:cubicBezTo>
                    <a:cubicBezTo>
                      <a:pt x="317" y="6550"/>
                      <a:pt x="351" y="6529"/>
                      <a:pt x="353" y="6488"/>
                    </a:cubicBezTo>
                    <a:cubicBezTo>
                      <a:pt x="451" y="4355"/>
                      <a:pt x="458" y="2150"/>
                      <a:pt x="104" y="37"/>
                    </a:cubicBezTo>
                    <a:cubicBezTo>
                      <a:pt x="100" y="12"/>
                      <a:pt x="79" y="0"/>
                      <a:pt x="57"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56;p31"/>
              <p:cNvSpPr/>
              <p:nvPr/>
            </p:nvSpPr>
            <p:spPr>
              <a:xfrm>
                <a:off x="525174" y="4344550"/>
                <a:ext cx="96695" cy="93273"/>
              </a:xfrm>
              <a:custGeom>
                <a:avLst/>
                <a:gdLst/>
                <a:ahLst/>
                <a:cxnLst/>
                <a:rect l="l" t="t" r="r" b="b"/>
                <a:pathLst>
                  <a:path w="1328" h="1281" extrusionOk="0">
                    <a:moveTo>
                      <a:pt x="101" y="1"/>
                    </a:moveTo>
                    <a:cubicBezTo>
                      <a:pt x="45" y="1"/>
                      <a:pt x="1" y="70"/>
                      <a:pt x="48" y="122"/>
                    </a:cubicBezTo>
                    <a:cubicBezTo>
                      <a:pt x="409" y="531"/>
                      <a:pt x="824" y="891"/>
                      <a:pt x="1218" y="1265"/>
                    </a:cubicBezTo>
                    <a:cubicBezTo>
                      <a:pt x="1230" y="1276"/>
                      <a:pt x="1242" y="1281"/>
                      <a:pt x="1254" y="1281"/>
                    </a:cubicBezTo>
                    <a:cubicBezTo>
                      <a:pt x="1293" y="1281"/>
                      <a:pt x="1327" y="1230"/>
                      <a:pt x="1294" y="1190"/>
                    </a:cubicBezTo>
                    <a:cubicBezTo>
                      <a:pt x="915" y="799"/>
                      <a:pt x="555" y="381"/>
                      <a:pt x="150" y="20"/>
                    </a:cubicBezTo>
                    <a:cubicBezTo>
                      <a:pt x="134" y="6"/>
                      <a:pt x="117" y="1"/>
                      <a:pt x="101" y="1"/>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57;p31"/>
              <p:cNvSpPr/>
              <p:nvPr/>
            </p:nvSpPr>
            <p:spPr>
              <a:xfrm>
                <a:off x="521970" y="4236423"/>
                <a:ext cx="82060" cy="73832"/>
              </a:xfrm>
              <a:custGeom>
                <a:avLst/>
                <a:gdLst/>
                <a:ahLst/>
                <a:cxnLst/>
                <a:rect l="l" t="t" r="r" b="b"/>
                <a:pathLst>
                  <a:path w="1127" h="1014" extrusionOk="0">
                    <a:moveTo>
                      <a:pt x="71" y="0"/>
                    </a:moveTo>
                    <a:cubicBezTo>
                      <a:pt x="32" y="0"/>
                      <a:pt x="0" y="47"/>
                      <a:pt x="38" y="76"/>
                    </a:cubicBezTo>
                    <a:cubicBezTo>
                      <a:pt x="402" y="359"/>
                      <a:pt x="742" y="668"/>
                      <a:pt x="1058" y="1001"/>
                    </a:cubicBezTo>
                    <a:cubicBezTo>
                      <a:pt x="1065" y="1010"/>
                      <a:pt x="1073" y="1013"/>
                      <a:pt x="1081" y="1013"/>
                    </a:cubicBezTo>
                    <a:cubicBezTo>
                      <a:pt x="1105" y="1013"/>
                      <a:pt x="1127" y="981"/>
                      <a:pt x="1106" y="957"/>
                    </a:cubicBezTo>
                    <a:cubicBezTo>
                      <a:pt x="796" y="614"/>
                      <a:pt x="460" y="298"/>
                      <a:pt x="102" y="12"/>
                    </a:cubicBezTo>
                    <a:cubicBezTo>
                      <a:pt x="92" y="4"/>
                      <a:pt x="81" y="0"/>
                      <a:pt x="71"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58;p31"/>
              <p:cNvSpPr/>
              <p:nvPr/>
            </p:nvSpPr>
            <p:spPr>
              <a:xfrm>
                <a:off x="613350" y="4302610"/>
                <a:ext cx="80458" cy="93491"/>
              </a:xfrm>
              <a:custGeom>
                <a:avLst/>
                <a:gdLst/>
                <a:ahLst/>
                <a:cxnLst/>
                <a:rect l="l" t="t" r="r" b="b"/>
                <a:pathLst>
                  <a:path w="1105" h="1284" extrusionOk="0">
                    <a:moveTo>
                      <a:pt x="1036" y="0"/>
                    </a:moveTo>
                    <a:cubicBezTo>
                      <a:pt x="1028" y="0"/>
                      <a:pt x="1019" y="2"/>
                      <a:pt x="1011" y="7"/>
                    </a:cubicBezTo>
                    <a:cubicBezTo>
                      <a:pt x="797" y="141"/>
                      <a:pt x="634" y="382"/>
                      <a:pt x="477" y="579"/>
                    </a:cubicBezTo>
                    <a:cubicBezTo>
                      <a:pt x="317" y="783"/>
                      <a:pt x="164" y="998"/>
                      <a:pt x="25" y="1215"/>
                    </a:cubicBezTo>
                    <a:cubicBezTo>
                      <a:pt x="1" y="1251"/>
                      <a:pt x="32" y="1284"/>
                      <a:pt x="64" y="1284"/>
                    </a:cubicBezTo>
                    <a:cubicBezTo>
                      <a:pt x="78" y="1284"/>
                      <a:pt x="93" y="1278"/>
                      <a:pt x="103" y="1263"/>
                    </a:cubicBezTo>
                    <a:cubicBezTo>
                      <a:pt x="263" y="1031"/>
                      <a:pt x="433" y="811"/>
                      <a:pt x="617" y="599"/>
                    </a:cubicBezTo>
                    <a:cubicBezTo>
                      <a:pt x="770" y="426"/>
                      <a:pt x="964" y="273"/>
                      <a:pt x="1083" y="79"/>
                    </a:cubicBezTo>
                    <a:cubicBezTo>
                      <a:pt x="1105" y="43"/>
                      <a:pt x="1073" y="0"/>
                      <a:pt x="1036"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59;p31"/>
              <p:cNvSpPr/>
              <p:nvPr/>
            </p:nvSpPr>
            <p:spPr>
              <a:xfrm>
                <a:off x="615389" y="4409281"/>
                <a:ext cx="82861" cy="114388"/>
              </a:xfrm>
              <a:custGeom>
                <a:avLst/>
                <a:gdLst/>
                <a:ahLst/>
                <a:cxnLst/>
                <a:rect l="l" t="t" r="r" b="b"/>
                <a:pathLst>
                  <a:path w="1138" h="1571" extrusionOk="0">
                    <a:moveTo>
                      <a:pt x="1084" y="0"/>
                    </a:moveTo>
                    <a:cubicBezTo>
                      <a:pt x="1075" y="0"/>
                      <a:pt x="1066" y="4"/>
                      <a:pt x="1058" y="12"/>
                    </a:cubicBezTo>
                    <a:cubicBezTo>
                      <a:pt x="660" y="482"/>
                      <a:pt x="347" y="1047"/>
                      <a:pt x="3" y="1560"/>
                    </a:cubicBezTo>
                    <a:cubicBezTo>
                      <a:pt x="1" y="1565"/>
                      <a:pt x="5" y="1570"/>
                      <a:pt x="9" y="1570"/>
                    </a:cubicBezTo>
                    <a:cubicBezTo>
                      <a:pt x="11" y="1570"/>
                      <a:pt x="13" y="1569"/>
                      <a:pt x="14" y="1567"/>
                    </a:cubicBezTo>
                    <a:cubicBezTo>
                      <a:pt x="384" y="1074"/>
                      <a:pt x="810" y="591"/>
                      <a:pt x="1119" y="60"/>
                    </a:cubicBezTo>
                    <a:cubicBezTo>
                      <a:pt x="1137" y="32"/>
                      <a:pt x="1111" y="0"/>
                      <a:pt x="1084"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60;p31"/>
              <p:cNvSpPr/>
              <p:nvPr/>
            </p:nvSpPr>
            <p:spPr>
              <a:xfrm>
                <a:off x="540756" y="4716041"/>
                <a:ext cx="244650" cy="10048"/>
              </a:xfrm>
              <a:custGeom>
                <a:avLst/>
                <a:gdLst/>
                <a:ahLst/>
                <a:cxnLst/>
                <a:rect l="l" t="t" r="r" b="b"/>
                <a:pathLst>
                  <a:path w="3360" h="138" extrusionOk="0">
                    <a:moveTo>
                      <a:pt x="1414" y="0"/>
                    </a:moveTo>
                    <a:cubicBezTo>
                      <a:pt x="941" y="0"/>
                      <a:pt x="469" y="17"/>
                      <a:pt x="7" y="62"/>
                    </a:cubicBezTo>
                    <a:cubicBezTo>
                      <a:pt x="1" y="62"/>
                      <a:pt x="1" y="76"/>
                      <a:pt x="7" y="76"/>
                    </a:cubicBezTo>
                    <a:cubicBezTo>
                      <a:pt x="473" y="121"/>
                      <a:pt x="947" y="137"/>
                      <a:pt x="1424" y="137"/>
                    </a:cubicBezTo>
                    <a:cubicBezTo>
                      <a:pt x="2067" y="137"/>
                      <a:pt x="2713" y="108"/>
                      <a:pt x="3342" y="83"/>
                    </a:cubicBezTo>
                    <a:cubicBezTo>
                      <a:pt x="3359" y="80"/>
                      <a:pt x="3359" y="56"/>
                      <a:pt x="3342" y="56"/>
                    </a:cubicBezTo>
                    <a:cubicBezTo>
                      <a:pt x="2710" y="31"/>
                      <a:pt x="2060" y="0"/>
                      <a:pt x="1414"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61;p31"/>
              <p:cNvSpPr/>
              <p:nvPr/>
            </p:nvSpPr>
            <p:spPr>
              <a:xfrm>
                <a:off x="1371697" y="3724185"/>
                <a:ext cx="188803" cy="860717"/>
              </a:xfrm>
              <a:custGeom>
                <a:avLst/>
                <a:gdLst/>
                <a:ahLst/>
                <a:cxnLst/>
                <a:rect l="l" t="t" r="r" b="b"/>
                <a:pathLst>
                  <a:path w="2593" h="11821" extrusionOk="0">
                    <a:moveTo>
                      <a:pt x="1517" y="1"/>
                    </a:moveTo>
                    <a:cubicBezTo>
                      <a:pt x="1058" y="1"/>
                      <a:pt x="660" y="3015"/>
                      <a:pt x="542" y="3777"/>
                    </a:cubicBezTo>
                    <a:cubicBezTo>
                      <a:pt x="524" y="3889"/>
                      <a:pt x="327" y="3754"/>
                      <a:pt x="286" y="4052"/>
                    </a:cubicBezTo>
                    <a:cubicBezTo>
                      <a:pt x="228" y="4454"/>
                      <a:pt x="470" y="4349"/>
                      <a:pt x="466" y="4448"/>
                    </a:cubicBezTo>
                    <a:lnTo>
                      <a:pt x="27" y="11048"/>
                    </a:lnTo>
                    <a:cubicBezTo>
                      <a:pt x="0" y="11450"/>
                      <a:pt x="300" y="11793"/>
                      <a:pt x="698" y="11820"/>
                    </a:cubicBezTo>
                    <a:lnTo>
                      <a:pt x="749" y="11820"/>
                    </a:lnTo>
                    <a:cubicBezTo>
                      <a:pt x="1126" y="11820"/>
                      <a:pt x="1443" y="11531"/>
                      <a:pt x="1470" y="11147"/>
                    </a:cubicBezTo>
                    <a:lnTo>
                      <a:pt x="2055" y="2590"/>
                    </a:lnTo>
                    <a:cubicBezTo>
                      <a:pt x="2061" y="2545"/>
                      <a:pt x="2066" y="2525"/>
                      <a:pt x="2070" y="2525"/>
                    </a:cubicBezTo>
                    <a:lnTo>
                      <a:pt x="2070" y="2525"/>
                    </a:lnTo>
                    <a:cubicBezTo>
                      <a:pt x="2109" y="2525"/>
                      <a:pt x="2053" y="4839"/>
                      <a:pt x="2362" y="4839"/>
                    </a:cubicBezTo>
                    <a:cubicBezTo>
                      <a:pt x="2593" y="4839"/>
                      <a:pt x="2362" y="1011"/>
                      <a:pt x="2089" y="820"/>
                    </a:cubicBezTo>
                    <a:cubicBezTo>
                      <a:pt x="1820" y="630"/>
                      <a:pt x="1892" y="1"/>
                      <a:pt x="15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62;p31"/>
              <p:cNvSpPr/>
              <p:nvPr/>
            </p:nvSpPr>
            <p:spPr>
              <a:xfrm>
                <a:off x="1262696" y="3902868"/>
                <a:ext cx="92909" cy="651745"/>
              </a:xfrm>
              <a:custGeom>
                <a:avLst/>
                <a:gdLst/>
                <a:ahLst/>
                <a:cxnLst/>
                <a:rect l="l" t="t" r="r" b="b"/>
                <a:pathLst>
                  <a:path w="1276" h="8951" extrusionOk="0">
                    <a:moveTo>
                      <a:pt x="473" y="0"/>
                    </a:moveTo>
                    <a:cubicBezTo>
                      <a:pt x="430" y="0"/>
                      <a:pt x="387" y="24"/>
                      <a:pt x="371" y="71"/>
                    </a:cubicBezTo>
                    <a:cubicBezTo>
                      <a:pt x="214" y="493"/>
                      <a:pt x="0" y="731"/>
                      <a:pt x="7" y="948"/>
                    </a:cubicBezTo>
                    <a:lnTo>
                      <a:pt x="344" y="8512"/>
                    </a:lnTo>
                    <a:cubicBezTo>
                      <a:pt x="354" y="8760"/>
                      <a:pt x="558" y="8951"/>
                      <a:pt x="803" y="8951"/>
                    </a:cubicBezTo>
                    <a:lnTo>
                      <a:pt x="824" y="8951"/>
                    </a:lnTo>
                    <a:cubicBezTo>
                      <a:pt x="1079" y="8941"/>
                      <a:pt x="1276" y="8726"/>
                      <a:pt x="1263" y="8471"/>
                    </a:cubicBezTo>
                    <a:lnTo>
                      <a:pt x="929" y="908"/>
                    </a:lnTo>
                    <a:cubicBezTo>
                      <a:pt x="922" y="738"/>
                      <a:pt x="712" y="320"/>
                      <a:pt x="572" y="58"/>
                    </a:cubicBezTo>
                    <a:cubicBezTo>
                      <a:pt x="551" y="19"/>
                      <a:pt x="512" y="0"/>
                      <a:pt x="473" y="0"/>
                    </a:cubicBezTo>
                    <a:close/>
                  </a:path>
                </a:pathLst>
              </a:custGeom>
              <a:solidFill>
                <a:srgbClr val="FD92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63;p31"/>
              <p:cNvSpPr/>
              <p:nvPr/>
            </p:nvSpPr>
            <p:spPr>
              <a:xfrm>
                <a:off x="1097483" y="3714501"/>
                <a:ext cx="222442" cy="1096047"/>
              </a:xfrm>
              <a:custGeom>
                <a:avLst/>
                <a:gdLst/>
                <a:ahLst/>
                <a:cxnLst/>
                <a:rect l="l" t="t" r="r" b="b"/>
                <a:pathLst>
                  <a:path w="3055" h="15053" extrusionOk="0">
                    <a:moveTo>
                      <a:pt x="596" y="1"/>
                    </a:moveTo>
                    <a:cubicBezTo>
                      <a:pt x="360" y="1"/>
                      <a:pt x="0" y="1409"/>
                      <a:pt x="48" y="1841"/>
                    </a:cubicBezTo>
                    <a:lnTo>
                      <a:pt x="1439" y="14348"/>
                    </a:lnTo>
                    <a:cubicBezTo>
                      <a:pt x="1483" y="14753"/>
                      <a:pt x="1827" y="15053"/>
                      <a:pt x="2221" y="15053"/>
                    </a:cubicBezTo>
                    <a:cubicBezTo>
                      <a:pt x="2252" y="15053"/>
                      <a:pt x="2279" y="15049"/>
                      <a:pt x="2310" y="15046"/>
                    </a:cubicBezTo>
                    <a:cubicBezTo>
                      <a:pt x="2742" y="14998"/>
                      <a:pt x="3055" y="14610"/>
                      <a:pt x="3008" y="14175"/>
                    </a:cubicBezTo>
                    <a:lnTo>
                      <a:pt x="1616" y="1668"/>
                    </a:lnTo>
                    <a:cubicBezTo>
                      <a:pt x="1568" y="1233"/>
                      <a:pt x="830" y="1"/>
                      <a:pt x="596" y="1"/>
                    </a:cubicBezTo>
                    <a:close/>
                  </a:path>
                </a:pathLst>
              </a:custGeom>
              <a:solidFill>
                <a:srgbClr val="87D5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64;p31"/>
              <p:cNvSpPr/>
              <p:nvPr/>
            </p:nvSpPr>
            <p:spPr>
              <a:xfrm>
                <a:off x="1097483" y="4314770"/>
                <a:ext cx="446195" cy="642425"/>
              </a:xfrm>
              <a:custGeom>
                <a:avLst/>
                <a:gdLst/>
                <a:ahLst/>
                <a:cxnLst/>
                <a:rect l="l" t="t" r="r" b="b"/>
                <a:pathLst>
                  <a:path w="6128" h="8823" extrusionOk="0">
                    <a:moveTo>
                      <a:pt x="68" y="0"/>
                    </a:moveTo>
                    <a:cubicBezTo>
                      <a:pt x="30" y="0"/>
                      <a:pt x="0" y="27"/>
                      <a:pt x="0" y="65"/>
                    </a:cubicBezTo>
                    <a:lnTo>
                      <a:pt x="0" y="8646"/>
                    </a:lnTo>
                    <a:cubicBezTo>
                      <a:pt x="0" y="8744"/>
                      <a:pt x="78" y="8823"/>
                      <a:pt x="177" y="8823"/>
                    </a:cubicBezTo>
                    <a:lnTo>
                      <a:pt x="5954" y="8823"/>
                    </a:lnTo>
                    <a:cubicBezTo>
                      <a:pt x="6049" y="8823"/>
                      <a:pt x="6128" y="8744"/>
                      <a:pt x="6128" y="8646"/>
                    </a:cubicBezTo>
                    <a:lnTo>
                      <a:pt x="6128" y="65"/>
                    </a:lnTo>
                    <a:cubicBezTo>
                      <a:pt x="6128" y="27"/>
                      <a:pt x="6097" y="0"/>
                      <a:pt x="60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65;p31"/>
              <p:cNvSpPr/>
              <p:nvPr/>
            </p:nvSpPr>
            <p:spPr>
              <a:xfrm>
                <a:off x="1066756" y="4259287"/>
                <a:ext cx="508887" cy="173003"/>
              </a:xfrm>
              <a:custGeom>
                <a:avLst/>
                <a:gdLst/>
                <a:ahLst/>
                <a:cxnLst/>
                <a:rect l="l" t="t" r="r" b="b"/>
                <a:pathLst>
                  <a:path w="6989" h="2376" extrusionOk="0">
                    <a:moveTo>
                      <a:pt x="65" y="1"/>
                    </a:moveTo>
                    <a:cubicBezTo>
                      <a:pt x="30" y="1"/>
                      <a:pt x="0" y="31"/>
                      <a:pt x="0" y="65"/>
                    </a:cubicBezTo>
                    <a:lnTo>
                      <a:pt x="0" y="2311"/>
                    </a:lnTo>
                    <a:cubicBezTo>
                      <a:pt x="0" y="2345"/>
                      <a:pt x="30" y="2375"/>
                      <a:pt x="65" y="2375"/>
                    </a:cubicBezTo>
                    <a:lnTo>
                      <a:pt x="6924" y="2375"/>
                    </a:lnTo>
                    <a:cubicBezTo>
                      <a:pt x="6961" y="2375"/>
                      <a:pt x="6988" y="2345"/>
                      <a:pt x="6988" y="2311"/>
                    </a:cubicBezTo>
                    <a:lnTo>
                      <a:pt x="6988" y="65"/>
                    </a:lnTo>
                    <a:cubicBezTo>
                      <a:pt x="6988" y="31"/>
                      <a:pt x="6961" y="1"/>
                      <a:pt x="6924" y="1"/>
                    </a:cubicBezTo>
                    <a:close/>
                  </a:path>
                </a:pathLst>
              </a:custGeom>
              <a:solidFill>
                <a:srgbClr val="F3D0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66;p31"/>
              <p:cNvSpPr/>
              <p:nvPr/>
            </p:nvSpPr>
            <p:spPr>
              <a:xfrm>
                <a:off x="1108187" y="3818332"/>
                <a:ext cx="88030" cy="22062"/>
              </a:xfrm>
              <a:custGeom>
                <a:avLst/>
                <a:gdLst/>
                <a:ahLst/>
                <a:cxnLst/>
                <a:rect l="l" t="t" r="r" b="b"/>
                <a:pathLst>
                  <a:path w="1209" h="303" extrusionOk="0">
                    <a:moveTo>
                      <a:pt x="1162" y="1"/>
                    </a:moveTo>
                    <a:cubicBezTo>
                      <a:pt x="1157" y="1"/>
                      <a:pt x="1151" y="3"/>
                      <a:pt x="1146" y="7"/>
                    </a:cubicBezTo>
                    <a:cubicBezTo>
                      <a:pt x="936" y="159"/>
                      <a:pt x="691" y="244"/>
                      <a:pt x="444" y="244"/>
                    </a:cubicBezTo>
                    <a:cubicBezTo>
                      <a:pt x="299" y="244"/>
                      <a:pt x="153" y="215"/>
                      <a:pt x="12" y="154"/>
                    </a:cubicBezTo>
                    <a:cubicBezTo>
                      <a:pt x="11" y="153"/>
                      <a:pt x="10" y="153"/>
                      <a:pt x="10" y="153"/>
                    </a:cubicBezTo>
                    <a:cubicBezTo>
                      <a:pt x="4" y="153"/>
                      <a:pt x="0" y="161"/>
                      <a:pt x="6" y="167"/>
                    </a:cubicBezTo>
                    <a:cubicBezTo>
                      <a:pt x="173" y="256"/>
                      <a:pt x="353" y="302"/>
                      <a:pt x="531" y="302"/>
                    </a:cubicBezTo>
                    <a:cubicBezTo>
                      <a:pt x="764" y="302"/>
                      <a:pt x="994" y="223"/>
                      <a:pt x="1183" y="58"/>
                    </a:cubicBezTo>
                    <a:cubicBezTo>
                      <a:pt x="1208" y="39"/>
                      <a:pt x="1187" y="1"/>
                      <a:pt x="1162" y="1"/>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67;p31"/>
              <p:cNvSpPr/>
              <p:nvPr/>
            </p:nvSpPr>
            <p:spPr>
              <a:xfrm>
                <a:off x="1402205" y="4044270"/>
                <a:ext cx="100845" cy="11577"/>
              </a:xfrm>
              <a:custGeom>
                <a:avLst/>
                <a:gdLst/>
                <a:ahLst/>
                <a:cxnLst/>
                <a:rect l="l" t="t" r="r" b="b"/>
                <a:pathLst>
                  <a:path w="1385" h="159" extrusionOk="0">
                    <a:moveTo>
                      <a:pt x="10" y="0"/>
                    </a:moveTo>
                    <a:cubicBezTo>
                      <a:pt x="3" y="0"/>
                      <a:pt x="0" y="14"/>
                      <a:pt x="7" y="14"/>
                    </a:cubicBezTo>
                    <a:cubicBezTo>
                      <a:pt x="405" y="123"/>
                      <a:pt x="776" y="159"/>
                      <a:pt x="1177" y="159"/>
                    </a:cubicBezTo>
                    <a:cubicBezTo>
                      <a:pt x="1229" y="159"/>
                      <a:pt x="1281" y="158"/>
                      <a:pt x="1334" y="157"/>
                    </a:cubicBezTo>
                    <a:cubicBezTo>
                      <a:pt x="1384" y="154"/>
                      <a:pt x="1384" y="79"/>
                      <a:pt x="1334" y="79"/>
                    </a:cubicBezTo>
                    <a:cubicBezTo>
                      <a:pt x="894" y="75"/>
                      <a:pt x="449" y="41"/>
                      <a:pt x="10"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68;p31"/>
              <p:cNvSpPr/>
              <p:nvPr/>
            </p:nvSpPr>
            <p:spPr>
              <a:xfrm>
                <a:off x="1428636" y="3996214"/>
                <a:ext cx="27450" cy="5315"/>
              </a:xfrm>
              <a:custGeom>
                <a:avLst/>
                <a:gdLst/>
                <a:ahLst/>
                <a:cxnLst/>
                <a:rect l="l" t="t" r="r" b="b"/>
                <a:pathLst>
                  <a:path w="377" h="73" extrusionOk="0">
                    <a:moveTo>
                      <a:pt x="11" y="0"/>
                    </a:moveTo>
                    <a:cubicBezTo>
                      <a:pt x="5" y="0"/>
                      <a:pt x="0" y="10"/>
                      <a:pt x="8" y="13"/>
                    </a:cubicBezTo>
                    <a:cubicBezTo>
                      <a:pt x="116" y="34"/>
                      <a:pt x="225" y="51"/>
                      <a:pt x="334" y="71"/>
                    </a:cubicBezTo>
                    <a:cubicBezTo>
                      <a:pt x="337" y="72"/>
                      <a:pt x="339" y="72"/>
                      <a:pt x="341" y="72"/>
                    </a:cubicBezTo>
                    <a:cubicBezTo>
                      <a:pt x="373" y="72"/>
                      <a:pt x="376" y="24"/>
                      <a:pt x="341" y="21"/>
                    </a:cubicBezTo>
                    <a:cubicBezTo>
                      <a:pt x="232" y="13"/>
                      <a:pt x="120" y="7"/>
                      <a:pt x="11"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69;p31"/>
              <p:cNvSpPr/>
              <p:nvPr/>
            </p:nvSpPr>
            <p:spPr>
              <a:xfrm>
                <a:off x="1460965" y="4056139"/>
                <a:ext cx="22135" cy="187347"/>
              </a:xfrm>
              <a:custGeom>
                <a:avLst/>
                <a:gdLst/>
                <a:ahLst/>
                <a:cxnLst/>
                <a:rect l="l" t="t" r="r" b="b"/>
                <a:pathLst>
                  <a:path w="304" h="2573" extrusionOk="0">
                    <a:moveTo>
                      <a:pt x="282" y="1"/>
                    </a:moveTo>
                    <a:cubicBezTo>
                      <a:pt x="274" y="1"/>
                      <a:pt x="266" y="5"/>
                      <a:pt x="264" y="14"/>
                    </a:cubicBezTo>
                    <a:cubicBezTo>
                      <a:pt x="142" y="848"/>
                      <a:pt x="23" y="1695"/>
                      <a:pt x="2" y="2535"/>
                    </a:cubicBezTo>
                    <a:cubicBezTo>
                      <a:pt x="0" y="2558"/>
                      <a:pt x="23" y="2573"/>
                      <a:pt x="44" y="2573"/>
                    </a:cubicBezTo>
                    <a:cubicBezTo>
                      <a:pt x="60" y="2573"/>
                      <a:pt x="75" y="2565"/>
                      <a:pt x="77" y="2546"/>
                    </a:cubicBezTo>
                    <a:cubicBezTo>
                      <a:pt x="217" y="1715"/>
                      <a:pt x="264" y="858"/>
                      <a:pt x="302" y="21"/>
                    </a:cubicBezTo>
                    <a:cubicBezTo>
                      <a:pt x="304" y="8"/>
                      <a:pt x="293" y="1"/>
                      <a:pt x="282" y="1"/>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70;p31"/>
              <p:cNvSpPr/>
              <p:nvPr/>
            </p:nvSpPr>
            <p:spPr>
              <a:xfrm>
                <a:off x="1296117" y="3957623"/>
                <a:ext cx="13179" cy="301517"/>
              </a:xfrm>
              <a:custGeom>
                <a:avLst/>
                <a:gdLst/>
                <a:ahLst/>
                <a:cxnLst/>
                <a:rect l="l" t="t" r="r" b="b"/>
                <a:pathLst>
                  <a:path w="181" h="4141" extrusionOk="0">
                    <a:moveTo>
                      <a:pt x="57" y="0"/>
                    </a:moveTo>
                    <a:cubicBezTo>
                      <a:pt x="51" y="0"/>
                      <a:pt x="44" y="5"/>
                      <a:pt x="44" y="13"/>
                    </a:cubicBezTo>
                    <a:cubicBezTo>
                      <a:pt x="0" y="1380"/>
                      <a:pt x="106" y="2752"/>
                      <a:pt x="137" y="4120"/>
                    </a:cubicBezTo>
                    <a:cubicBezTo>
                      <a:pt x="137" y="4133"/>
                      <a:pt x="147" y="4140"/>
                      <a:pt x="157" y="4140"/>
                    </a:cubicBezTo>
                    <a:cubicBezTo>
                      <a:pt x="167" y="4140"/>
                      <a:pt x="178" y="4133"/>
                      <a:pt x="178" y="4120"/>
                    </a:cubicBezTo>
                    <a:cubicBezTo>
                      <a:pt x="143" y="2752"/>
                      <a:pt x="181" y="1377"/>
                      <a:pt x="72" y="13"/>
                    </a:cubicBezTo>
                    <a:cubicBezTo>
                      <a:pt x="71" y="5"/>
                      <a:pt x="64" y="0"/>
                      <a:pt x="57"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71;p31"/>
              <p:cNvSpPr/>
              <p:nvPr/>
            </p:nvSpPr>
            <p:spPr>
              <a:xfrm>
                <a:off x="1216095" y="4433892"/>
                <a:ext cx="323142" cy="8228"/>
              </a:xfrm>
              <a:custGeom>
                <a:avLst/>
                <a:gdLst/>
                <a:ahLst/>
                <a:cxnLst/>
                <a:rect l="l" t="t" r="r" b="b"/>
                <a:pathLst>
                  <a:path w="4438" h="113" extrusionOk="0">
                    <a:moveTo>
                      <a:pt x="1964" y="1"/>
                    </a:moveTo>
                    <a:cubicBezTo>
                      <a:pt x="1315" y="1"/>
                      <a:pt x="666" y="12"/>
                      <a:pt x="17" y="42"/>
                    </a:cubicBezTo>
                    <a:cubicBezTo>
                      <a:pt x="0" y="45"/>
                      <a:pt x="0" y="69"/>
                      <a:pt x="17" y="69"/>
                    </a:cubicBezTo>
                    <a:cubicBezTo>
                      <a:pt x="671" y="101"/>
                      <a:pt x="1325" y="113"/>
                      <a:pt x="1979" y="113"/>
                    </a:cubicBezTo>
                    <a:cubicBezTo>
                      <a:pt x="2748" y="113"/>
                      <a:pt x="3517" y="97"/>
                      <a:pt x="4286" y="79"/>
                    </a:cubicBezTo>
                    <a:lnTo>
                      <a:pt x="4286" y="79"/>
                    </a:lnTo>
                    <a:cubicBezTo>
                      <a:pt x="4289" y="81"/>
                      <a:pt x="4293" y="83"/>
                      <a:pt x="4298" y="83"/>
                    </a:cubicBezTo>
                    <a:cubicBezTo>
                      <a:pt x="4299" y="83"/>
                      <a:pt x="4300" y="83"/>
                      <a:pt x="4301" y="83"/>
                    </a:cubicBezTo>
                    <a:cubicBezTo>
                      <a:pt x="4339" y="79"/>
                      <a:pt x="4376" y="79"/>
                      <a:pt x="4410" y="76"/>
                    </a:cubicBezTo>
                    <a:lnTo>
                      <a:pt x="4410" y="76"/>
                    </a:lnTo>
                    <a:cubicBezTo>
                      <a:pt x="4410" y="76"/>
                      <a:pt x="4410" y="76"/>
                      <a:pt x="4410" y="76"/>
                    </a:cubicBezTo>
                    <a:cubicBezTo>
                      <a:pt x="4437" y="76"/>
                      <a:pt x="4437" y="38"/>
                      <a:pt x="4410" y="35"/>
                    </a:cubicBezTo>
                    <a:cubicBezTo>
                      <a:pt x="4400" y="35"/>
                      <a:pt x="4391" y="35"/>
                      <a:pt x="4381" y="35"/>
                    </a:cubicBezTo>
                    <a:lnTo>
                      <a:pt x="4381" y="35"/>
                    </a:lnTo>
                    <a:cubicBezTo>
                      <a:pt x="4356" y="34"/>
                      <a:pt x="4328" y="32"/>
                      <a:pt x="4301" y="32"/>
                    </a:cubicBezTo>
                    <a:cubicBezTo>
                      <a:pt x="4300" y="32"/>
                      <a:pt x="4299" y="32"/>
                      <a:pt x="4298" y="32"/>
                    </a:cubicBezTo>
                    <a:cubicBezTo>
                      <a:pt x="4296" y="32"/>
                      <a:pt x="4294" y="32"/>
                      <a:pt x="4292" y="33"/>
                    </a:cubicBezTo>
                    <a:lnTo>
                      <a:pt x="4292" y="33"/>
                    </a:lnTo>
                    <a:cubicBezTo>
                      <a:pt x="3517" y="16"/>
                      <a:pt x="2741" y="1"/>
                      <a:pt x="1964" y="1"/>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3" name="Rectangle 82"/>
          <p:cNvSpPr/>
          <p:nvPr/>
        </p:nvSpPr>
        <p:spPr>
          <a:xfrm>
            <a:off x="1600954" y="555312"/>
            <a:ext cx="5967981" cy="830997"/>
          </a:xfrm>
          <a:prstGeom prst="rect">
            <a:avLst/>
          </a:prstGeom>
        </p:spPr>
        <p:txBody>
          <a:bodyPr wrap="square">
            <a:spAutoFit/>
          </a:bodyPr>
          <a:lstStyle/>
          <a:p>
            <a:pPr algn="ctr"/>
            <a:r>
              <a:rPr lang="en-US" sz="2400" b="1" dirty="0" err="1">
                <a:solidFill>
                  <a:srgbClr val="C00000"/>
                </a:solidFill>
                <a:latin typeface="#9Slide03 Arima Madurai" panose="020B0604020202020204" charset="0"/>
                <a:ea typeface="Calibri" panose="020F0502020204030204" pitchFamily="34" charset="0"/>
                <a:cs typeface="#9Slide03 Arima Madurai" panose="020B0604020202020204" charset="0"/>
              </a:rPr>
              <a:t>Dựa</a:t>
            </a:r>
            <a:r>
              <a:rPr lang="en-US" sz="2400" b="1" dirty="0">
                <a:solidFill>
                  <a:srgbClr val="C00000"/>
                </a:solidFill>
                <a:latin typeface="#9Slide03 Arima Madurai" panose="020B0604020202020204" charset="0"/>
                <a:ea typeface="Calibri" panose="020F0502020204030204" pitchFamily="34" charset="0"/>
                <a:cs typeface="#9Slide03 Arima Madurai" panose="020B0604020202020204" charset="0"/>
              </a:rPr>
              <a:t> </a:t>
            </a:r>
            <a:r>
              <a:rPr lang="en-US" sz="2400" b="1" dirty="0" err="1">
                <a:solidFill>
                  <a:srgbClr val="C00000"/>
                </a:solidFill>
                <a:latin typeface="#9Slide03 Arima Madurai" panose="020B0604020202020204" charset="0"/>
                <a:ea typeface="Calibri" panose="020F0502020204030204" pitchFamily="34" charset="0"/>
                <a:cs typeface="#9Slide03 Arima Madurai" panose="020B0604020202020204" charset="0"/>
              </a:rPr>
              <a:t>trên</a:t>
            </a:r>
            <a:r>
              <a:rPr lang="en-US" sz="2400" b="1" dirty="0">
                <a:solidFill>
                  <a:srgbClr val="C00000"/>
                </a:solidFill>
                <a:latin typeface="#9Slide03 Arima Madurai" panose="020B0604020202020204" charset="0"/>
                <a:ea typeface="Calibri" panose="020F0502020204030204" pitchFamily="34" charset="0"/>
                <a:cs typeface="#9Slide03 Arima Madurai" panose="020B0604020202020204" charset="0"/>
              </a:rPr>
              <a:t> </a:t>
            </a:r>
            <a:r>
              <a:rPr lang="en-US" sz="2400" b="1" dirty="0" err="1">
                <a:solidFill>
                  <a:srgbClr val="C00000"/>
                </a:solidFill>
                <a:latin typeface="#9Slide03 Arima Madurai" panose="020B0604020202020204" charset="0"/>
                <a:ea typeface="Calibri" panose="020F0502020204030204" pitchFamily="34" charset="0"/>
                <a:cs typeface="#9Slide03 Arima Madurai" panose="020B0604020202020204" charset="0"/>
              </a:rPr>
              <a:t>sự</a:t>
            </a:r>
            <a:r>
              <a:rPr lang="en-US" sz="2400" b="1" dirty="0">
                <a:solidFill>
                  <a:srgbClr val="C00000"/>
                </a:solidFill>
                <a:latin typeface="#9Slide03 Arima Madurai" panose="020B0604020202020204" charset="0"/>
                <a:ea typeface="Calibri" panose="020F0502020204030204" pitchFamily="34" charset="0"/>
                <a:cs typeface="#9Slide03 Arima Madurai" panose="020B0604020202020204" charset="0"/>
              </a:rPr>
              <a:t> </a:t>
            </a:r>
            <a:r>
              <a:rPr lang="en-US" sz="2400" b="1" dirty="0" err="1">
                <a:solidFill>
                  <a:srgbClr val="C00000"/>
                </a:solidFill>
                <a:latin typeface="#9Slide03 Arima Madurai" panose="020B0604020202020204" charset="0"/>
                <a:ea typeface="Calibri" panose="020F0502020204030204" pitchFamily="34" charset="0"/>
                <a:cs typeface="#9Slide03 Arima Madurai" panose="020B0604020202020204" charset="0"/>
              </a:rPr>
              <a:t>khác</a:t>
            </a:r>
            <a:r>
              <a:rPr lang="en-US" sz="2400" b="1" dirty="0">
                <a:solidFill>
                  <a:srgbClr val="C00000"/>
                </a:solidFill>
                <a:latin typeface="#9Slide03 Arima Madurai" panose="020B0604020202020204" charset="0"/>
                <a:ea typeface="Calibri" panose="020F0502020204030204" pitchFamily="34" charset="0"/>
                <a:cs typeface="#9Slide03 Arima Madurai" panose="020B0604020202020204" charset="0"/>
              </a:rPr>
              <a:t> </a:t>
            </a:r>
            <a:r>
              <a:rPr lang="en-US" sz="2400" b="1" dirty="0" err="1">
                <a:solidFill>
                  <a:srgbClr val="C00000"/>
                </a:solidFill>
                <a:latin typeface="#9Slide03 Arima Madurai" panose="020B0604020202020204" charset="0"/>
                <a:ea typeface="Calibri" panose="020F0502020204030204" pitchFamily="34" charset="0"/>
                <a:cs typeface="#9Slide03 Arima Madurai" panose="020B0604020202020204" charset="0"/>
              </a:rPr>
              <a:t>nhau</a:t>
            </a:r>
            <a:r>
              <a:rPr lang="en-US" sz="2400" b="1" dirty="0">
                <a:solidFill>
                  <a:srgbClr val="C00000"/>
                </a:solidFill>
                <a:latin typeface="#9Slide03 Arima Madurai" panose="020B0604020202020204" charset="0"/>
                <a:ea typeface="Calibri" panose="020F0502020204030204" pitchFamily="34" charset="0"/>
                <a:cs typeface="#9Slide03 Arima Madurai" panose="020B0604020202020204" charset="0"/>
              </a:rPr>
              <a:t> </a:t>
            </a:r>
            <a:r>
              <a:rPr lang="en-US" sz="2400" b="1" dirty="0" err="1">
                <a:solidFill>
                  <a:srgbClr val="C00000"/>
                </a:solidFill>
                <a:latin typeface="#9Slide03 Arima Madurai" panose="020B0604020202020204" charset="0"/>
                <a:ea typeface="Calibri" panose="020F0502020204030204" pitchFamily="34" charset="0"/>
                <a:cs typeface="#9Slide03 Arima Madurai" panose="020B0604020202020204" charset="0"/>
              </a:rPr>
              <a:t>về</a:t>
            </a:r>
            <a:r>
              <a:rPr lang="en-US" sz="2400" b="1" dirty="0">
                <a:solidFill>
                  <a:srgbClr val="C00000"/>
                </a:solidFill>
                <a:latin typeface="#9Slide03 Arima Madurai" panose="020B0604020202020204" charset="0"/>
                <a:ea typeface="Calibri" panose="020F0502020204030204" pitchFamily="34" charset="0"/>
                <a:cs typeface="#9Slide03 Arima Madurai" panose="020B0604020202020204" charset="0"/>
              </a:rPr>
              <a:t> </a:t>
            </a:r>
            <a:r>
              <a:rPr lang="en-US" sz="2400" b="1" dirty="0" err="1">
                <a:solidFill>
                  <a:srgbClr val="C00000"/>
                </a:solidFill>
                <a:latin typeface="#9Slide03 Arima Madurai" panose="020B0604020202020204" charset="0"/>
                <a:ea typeface="Calibri" panose="020F0502020204030204" pitchFamily="34" charset="0"/>
                <a:cs typeface="#9Slide03 Arima Madurai" panose="020B0604020202020204" charset="0"/>
              </a:rPr>
              <a:t>tính</a:t>
            </a:r>
            <a:r>
              <a:rPr lang="en-US" sz="2400" b="1" dirty="0">
                <a:solidFill>
                  <a:srgbClr val="C00000"/>
                </a:solidFill>
                <a:latin typeface="#9Slide03 Arima Madurai" panose="020B0604020202020204" charset="0"/>
                <a:ea typeface="Calibri" panose="020F0502020204030204" pitchFamily="34" charset="0"/>
                <a:cs typeface="#9Slide03 Arima Madurai" panose="020B0604020202020204" charset="0"/>
              </a:rPr>
              <a:t> </a:t>
            </a:r>
            <a:r>
              <a:rPr lang="en-US" sz="2400" b="1" dirty="0" err="1">
                <a:solidFill>
                  <a:srgbClr val="C00000"/>
                </a:solidFill>
                <a:latin typeface="#9Slide03 Arima Madurai" panose="020B0604020202020204" charset="0"/>
                <a:ea typeface="Calibri" panose="020F0502020204030204" pitchFamily="34" charset="0"/>
                <a:cs typeface="#9Slide03 Arima Madurai" panose="020B0604020202020204" charset="0"/>
              </a:rPr>
              <a:t>chất</a:t>
            </a:r>
            <a:r>
              <a:rPr lang="en-US" sz="2400" b="1" dirty="0">
                <a:solidFill>
                  <a:srgbClr val="C00000"/>
                </a:solidFill>
                <a:latin typeface="#9Slide03 Arima Madurai" panose="020B0604020202020204" charset="0"/>
                <a:ea typeface="Calibri" panose="020F0502020204030204" pitchFamily="34" charset="0"/>
                <a:cs typeface="#9Slide03 Arima Madurai" panose="020B0604020202020204" charset="0"/>
              </a:rPr>
              <a:t> </a:t>
            </a:r>
            <a:r>
              <a:rPr lang="en-US" sz="2400" b="1" dirty="0" err="1">
                <a:solidFill>
                  <a:srgbClr val="C00000"/>
                </a:solidFill>
                <a:latin typeface="#9Slide03 Arima Madurai" panose="020B0604020202020204" charset="0"/>
                <a:ea typeface="Calibri" panose="020F0502020204030204" pitchFamily="34" charset="0"/>
                <a:cs typeface="#9Slide03 Arima Madurai" panose="020B0604020202020204" charset="0"/>
              </a:rPr>
              <a:t>vật</a:t>
            </a:r>
            <a:r>
              <a:rPr lang="en-US" sz="2400" b="1" dirty="0">
                <a:solidFill>
                  <a:srgbClr val="C00000"/>
                </a:solidFill>
                <a:latin typeface="#9Slide03 Arima Madurai" panose="020B0604020202020204" charset="0"/>
                <a:ea typeface="Calibri" panose="020F0502020204030204" pitchFamily="34" charset="0"/>
                <a:cs typeface="#9Slide03 Arima Madurai" panose="020B0604020202020204" charset="0"/>
              </a:rPr>
              <a:t> </a:t>
            </a:r>
            <a:r>
              <a:rPr lang="en-US" sz="2400" b="1" dirty="0" err="1">
                <a:solidFill>
                  <a:srgbClr val="C00000"/>
                </a:solidFill>
                <a:latin typeface="#9Slide03 Arima Madurai" panose="020B0604020202020204" charset="0"/>
                <a:ea typeface="Calibri" panose="020F0502020204030204" pitchFamily="34" charset="0"/>
                <a:cs typeface="#9Slide03 Arima Madurai" panose="020B0604020202020204" charset="0"/>
              </a:rPr>
              <a:t>lí</a:t>
            </a:r>
            <a:r>
              <a:rPr lang="en-US" sz="2400" b="1" dirty="0">
                <a:solidFill>
                  <a:srgbClr val="C00000"/>
                </a:solidFill>
                <a:latin typeface="#9Slide03 Arima Madurai" panose="020B0604020202020204" charset="0"/>
                <a:ea typeface="Calibri" panose="020F0502020204030204" pitchFamily="34" charset="0"/>
                <a:cs typeface="#9Slide03 Arima Madurai" panose="020B0604020202020204" charset="0"/>
              </a:rPr>
              <a:t> </a:t>
            </a:r>
            <a:r>
              <a:rPr lang="en-US" sz="2400" b="1" dirty="0" err="1">
                <a:solidFill>
                  <a:srgbClr val="C00000"/>
                </a:solidFill>
                <a:latin typeface="#9Slide03 Arima Madurai" panose="020B0604020202020204" charset="0"/>
                <a:ea typeface="Calibri" panose="020F0502020204030204" pitchFamily="34" charset="0"/>
                <a:cs typeface="#9Slide03 Arima Madurai" panose="020B0604020202020204" charset="0"/>
              </a:rPr>
              <a:t>của</a:t>
            </a:r>
            <a:r>
              <a:rPr lang="en-US" sz="2400" b="1" dirty="0">
                <a:solidFill>
                  <a:srgbClr val="C00000"/>
                </a:solidFill>
                <a:latin typeface="#9Slide03 Arima Madurai" panose="020B0604020202020204" charset="0"/>
                <a:ea typeface="Calibri" panose="020F0502020204030204" pitchFamily="34" charset="0"/>
                <a:cs typeface="#9Slide03 Arima Madurai" panose="020B0604020202020204" charset="0"/>
              </a:rPr>
              <a:t> </a:t>
            </a:r>
            <a:r>
              <a:rPr lang="en-US" sz="2400" b="1" dirty="0" err="1">
                <a:solidFill>
                  <a:srgbClr val="C00000"/>
                </a:solidFill>
                <a:latin typeface="#9Slide03 Arima Madurai" panose="020B0604020202020204" charset="0"/>
                <a:ea typeface="Calibri" panose="020F0502020204030204" pitchFamily="34" charset="0"/>
                <a:cs typeface="#9Slide03 Arima Madurai" panose="020B0604020202020204" charset="0"/>
              </a:rPr>
              <a:t>các</a:t>
            </a:r>
            <a:r>
              <a:rPr lang="en-US" sz="2400" b="1" dirty="0">
                <a:solidFill>
                  <a:srgbClr val="C00000"/>
                </a:solidFill>
                <a:latin typeface="#9Slide03 Arima Madurai" panose="020B0604020202020204" charset="0"/>
                <a:ea typeface="Calibri" panose="020F0502020204030204" pitchFamily="34" charset="0"/>
                <a:cs typeface="#9Slide03 Arima Madurai" panose="020B0604020202020204" charset="0"/>
              </a:rPr>
              <a:t> </a:t>
            </a:r>
            <a:r>
              <a:rPr lang="en-US" sz="2400" b="1" dirty="0" err="1">
                <a:solidFill>
                  <a:srgbClr val="C00000"/>
                </a:solidFill>
                <a:latin typeface="#9Slide03 Arima Madurai" panose="020B0604020202020204" charset="0"/>
                <a:ea typeface="Calibri" panose="020F0502020204030204" pitchFamily="34" charset="0"/>
                <a:cs typeface="#9Slide03 Arima Madurai" panose="020B0604020202020204" charset="0"/>
              </a:rPr>
              <a:t>chất</a:t>
            </a:r>
            <a:r>
              <a:rPr lang="en-US" sz="2400" b="1" dirty="0">
                <a:solidFill>
                  <a:srgbClr val="C00000"/>
                </a:solidFill>
                <a:latin typeface="#9Slide03 Arima Madurai" panose="020B0604020202020204" charset="0"/>
                <a:ea typeface="Calibri" panose="020F0502020204030204" pitchFamily="34" charset="0"/>
                <a:cs typeface="#9Slide03 Arima Madurai" panose="020B0604020202020204" charset="0"/>
              </a:rPr>
              <a:t> </a:t>
            </a:r>
            <a:r>
              <a:rPr lang="en-US" sz="2400" b="1" dirty="0" err="1">
                <a:solidFill>
                  <a:srgbClr val="C00000"/>
                </a:solidFill>
                <a:latin typeface="#9Slide03 Arima Madurai" panose="020B0604020202020204" charset="0"/>
                <a:ea typeface="Calibri" panose="020F0502020204030204" pitchFamily="34" charset="0"/>
                <a:cs typeface="#9Slide03 Arima Madurai" panose="020B0604020202020204" charset="0"/>
              </a:rPr>
              <a:t>để</a:t>
            </a:r>
            <a:r>
              <a:rPr lang="en-US" sz="2400" b="1" dirty="0">
                <a:solidFill>
                  <a:srgbClr val="C00000"/>
                </a:solidFill>
                <a:latin typeface="#9Slide03 Arima Madurai" panose="020B0604020202020204" charset="0"/>
                <a:ea typeface="Calibri" panose="020F0502020204030204" pitchFamily="34" charset="0"/>
                <a:cs typeface="#9Slide03 Arima Madurai" panose="020B0604020202020204" charset="0"/>
              </a:rPr>
              <a:t> </a:t>
            </a:r>
            <a:r>
              <a:rPr lang="en-US" sz="2400" b="1" dirty="0" err="1">
                <a:solidFill>
                  <a:srgbClr val="C00000"/>
                </a:solidFill>
                <a:latin typeface="#9Slide03 Arima Madurai" panose="020B0604020202020204" charset="0"/>
                <a:ea typeface="Calibri" panose="020F0502020204030204" pitchFamily="34" charset="0"/>
                <a:cs typeface="#9Slide03 Arima Madurai" panose="020B0604020202020204" charset="0"/>
              </a:rPr>
              <a:t>tách</a:t>
            </a:r>
            <a:r>
              <a:rPr lang="en-US" sz="2400" b="1" dirty="0">
                <a:solidFill>
                  <a:srgbClr val="C00000"/>
                </a:solidFill>
                <a:latin typeface="#9Slide03 Arima Madurai" panose="020B0604020202020204" charset="0"/>
                <a:ea typeface="Calibri" panose="020F0502020204030204" pitchFamily="34" charset="0"/>
                <a:cs typeface="#9Slide03 Arima Madurai" panose="020B0604020202020204" charset="0"/>
              </a:rPr>
              <a:t> </a:t>
            </a:r>
            <a:r>
              <a:rPr lang="en-US" sz="2400" b="1" dirty="0" err="1">
                <a:solidFill>
                  <a:srgbClr val="C00000"/>
                </a:solidFill>
                <a:latin typeface="#9Slide03 Arima Madurai" panose="020B0604020202020204" charset="0"/>
                <a:ea typeface="Calibri" panose="020F0502020204030204" pitchFamily="34" charset="0"/>
                <a:cs typeface="#9Slide03 Arima Madurai" panose="020B0604020202020204" charset="0"/>
              </a:rPr>
              <a:t>chất</a:t>
            </a:r>
            <a:r>
              <a:rPr lang="en-US" sz="2400" b="1" dirty="0">
                <a:solidFill>
                  <a:srgbClr val="C00000"/>
                </a:solidFill>
                <a:latin typeface="#9Slide03 Arima Madurai" panose="020B0604020202020204" charset="0"/>
                <a:ea typeface="Calibri" panose="020F0502020204030204" pitchFamily="34" charset="0"/>
                <a:cs typeface="#9Slide03 Arima Madurai" panose="020B0604020202020204" charset="0"/>
              </a:rPr>
              <a:t> </a:t>
            </a:r>
            <a:r>
              <a:rPr lang="en-US" sz="2400" b="1" dirty="0" err="1">
                <a:solidFill>
                  <a:srgbClr val="C00000"/>
                </a:solidFill>
                <a:latin typeface="#9Slide03 Arima Madurai" panose="020B0604020202020204" charset="0"/>
                <a:ea typeface="Calibri" panose="020F0502020204030204" pitchFamily="34" charset="0"/>
                <a:cs typeface="#9Slide03 Arima Madurai" panose="020B0604020202020204" charset="0"/>
              </a:rPr>
              <a:t>khỏi</a:t>
            </a:r>
            <a:r>
              <a:rPr lang="en-US" sz="2400" b="1" dirty="0">
                <a:solidFill>
                  <a:srgbClr val="C00000"/>
                </a:solidFill>
                <a:latin typeface="#9Slide03 Arima Madurai" panose="020B0604020202020204" charset="0"/>
                <a:ea typeface="Calibri" panose="020F0502020204030204" pitchFamily="34" charset="0"/>
                <a:cs typeface="#9Slide03 Arima Madurai" panose="020B0604020202020204" charset="0"/>
              </a:rPr>
              <a:t> </a:t>
            </a:r>
            <a:r>
              <a:rPr lang="en-US" sz="2400" b="1" dirty="0" err="1">
                <a:solidFill>
                  <a:srgbClr val="C00000"/>
                </a:solidFill>
                <a:latin typeface="#9Slide03 Arima Madurai" panose="020B0604020202020204" charset="0"/>
                <a:ea typeface="Calibri" panose="020F0502020204030204" pitchFamily="34" charset="0"/>
                <a:cs typeface="#9Slide03 Arima Madurai" panose="020B0604020202020204" charset="0"/>
              </a:rPr>
              <a:t>hỗn</a:t>
            </a:r>
            <a:r>
              <a:rPr lang="en-US" sz="2400" b="1" dirty="0">
                <a:solidFill>
                  <a:srgbClr val="C00000"/>
                </a:solidFill>
                <a:latin typeface="#9Slide03 Arima Madurai" panose="020B0604020202020204" charset="0"/>
                <a:ea typeface="Calibri" panose="020F0502020204030204" pitchFamily="34" charset="0"/>
                <a:cs typeface="#9Slide03 Arima Madurai" panose="020B0604020202020204" charset="0"/>
              </a:rPr>
              <a:t> </a:t>
            </a:r>
            <a:r>
              <a:rPr lang="en-US" sz="2400" b="1" dirty="0" err="1">
                <a:solidFill>
                  <a:srgbClr val="C00000"/>
                </a:solidFill>
                <a:latin typeface="#9Slide03 Arima Madurai" panose="020B0604020202020204" charset="0"/>
                <a:ea typeface="Calibri" panose="020F0502020204030204" pitchFamily="34" charset="0"/>
                <a:cs typeface="#9Slide03 Arima Madurai" panose="020B0604020202020204" charset="0"/>
              </a:rPr>
              <a:t>hợp</a:t>
            </a:r>
            <a:r>
              <a:rPr lang="en-US" sz="2400" b="1" dirty="0">
                <a:solidFill>
                  <a:srgbClr val="C00000"/>
                </a:solidFill>
                <a:latin typeface="#9Slide03 Arima Madurai" panose="020B0604020202020204" charset="0"/>
                <a:ea typeface="Calibri" panose="020F0502020204030204" pitchFamily="34" charset="0"/>
                <a:cs typeface="#9Slide03 Arima Madurai" panose="020B0604020202020204" charset="0"/>
              </a:rPr>
              <a:t>.</a:t>
            </a:r>
          </a:p>
        </p:txBody>
      </p:sp>
      <p:grpSp>
        <p:nvGrpSpPr>
          <p:cNvPr id="91" name="Group 90"/>
          <p:cNvGrpSpPr/>
          <p:nvPr/>
        </p:nvGrpSpPr>
        <p:grpSpPr>
          <a:xfrm>
            <a:off x="359223" y="1651475"/>
            <a:ext cx="2215106" cy="2485396"/>
            <a:chOff x="359223" y="1651476"/>
            <a:chExt cx="2215106" cy="1980994"/>
          </a:xfrm>
        </p:grpSpPr>
        <p:sp>
          <p:nvSpPr>
            <p:cNvPr id="88" name="Snip Single Corner Rectangle 87"/>
            <p:cNvSpPr/>
            <p:nvPr/>
          </p:nvSpPr>
          <p:spPr>
            <a:xfrm>
              <a:off x="359223" y="1651476"/>
              <a:ext cx="2215106" cy="1980994"/>
            </a:xfrm>
            <a:prstGeom prst="snip1Rect">
              <a:avLst/>
            </a:prstGeom>
            <a:solidFill>
              <a:schemeClr val="accent1">
                <a:lumMod val="20000"/>
                <a:lumOff val="80000"/>
              </a:schemeClr>
            </a:solidFill>
            <a:ln w="28575">
              <a:solidFill>
                <a:srgbClr val="B7B9CB"/>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448455" y="1958979"/>
              <a:ext cx="1949757" cy="1545481"/>
            </a:xfrm>
            <a:prstGeom prst="rect">
              <a:avLst/>
            </a:prstGeom>
          </p:spPr>
          <p:txBody>
            <a:bodyPr wrap="square">
              <a:spAutoFit/>
            </a:bodyPr>
            <a:lstStyle/>
            <a:p>
              <a:pPr algn="just"/>
              <a:r>
                <a:rPr lang="en-US" sz="1800" dirty="0">
                  <a:latin typeface="#9Slide03 Arima Madurai" panose="020B0604020202020204" charset="0"/>
                  <a:ea typeface="Calibri" panose="020F0502020204030204" pitchFamily="34" charset="0"/>
                  <a:cs typeface="#9Slide03 Arima Madurai" panose="020B0604020202020204" charset="0"/>
                </a:rPr>
                <a:t>- </a:t>
              </a:r>
              <a:r>
                <a:rPr lang="en-US" sz="2000" dirty="0" err="1">
                  <a:latin typeface="#9Slide03 Arima Madurai" panose="020B0604020202020204" charset="0"/>
                  <a:ea typeface="Calibri" panose="020F0502020204030204" pitchFamily="34" charset="0"/>
                  <a:cs typeface="#9Slide03 Arima Madurai" panose="020B0604020202020204" charset="0"/>
                </a:rPr>
                <a:t>Tách</a:t>
              </a:r>
              <a:r>
                <a:rPr lang="en-US" sz="2000" dirty="0">
                  <a:latin typeface="#9Slide03 Arima Madurai" panose="020B0604020202020204" charset="0"/>
                  <a:ea typeface="Calibri" panose="020F0502020204030204" pitchFamily="34" charset="0"/>
                  <a:cs typeface="#9Slide03 Arima Madurai" panose="020B0604020202020204" charset="0"/>
                </a:rPr>
                <a:t> </a:t>
              </a:r>
              <a:r>
                <a:rPr lang="en-US" sz="2000" dirty="0" err="1">
                  <a:latin typeface="#9Slide03 Arima Madurai" panose="020B0604020202020204" charset="0"/>
                  <a:ea typeface="Calibri" panose="020F0502020204030204" pitchFamily="34" charset="0"/>
                  <a:cs typeface="#9Slide03 Arima Madurai" panose="020B0604020202020204" charset="0"/>
                </a:rPr>
                <a:t>chất</a:t>
              </a:r>
              <a:r>
                <a:rPr lang="en-US" sz="2000" dirty="0">
                  <a:latin typeface="#9Slide03 Arima Madurai" panose="020B0604020202020204" charset="0"/>
                  <a:ea typeface="Calibri" panose="020F0502020204030204" pitchFamily="34" charset="0"/>
                  <a:cs typeface="#9Slide03 Arima Madurai" panose="020B0604020202020204" charset="0"/>
                </a:rPr>
                <a:t> </a:t>
              </a:r>
              <a:r>
                <a:rPr lang="en-US" sz="2000" dirty="0" err="1">
                  <a:latin typeface="#9Slide03 Arima Madurai" panose="020B0604020202020204" charset="0"/>
                  <a:ea typeface="Calibri" panose="020F0502020204030204" pitchFamily="34" charset="0"/>
                  <a:cs typeface="#9Slide03 Arima Madurai" panose="020B0604020202020204" charset="0"/>
                </a:rPr>
                <a:t>rắn</a:t>
              </a:r>
              <a:r>
                <a:rPr lang="en-US" sz="2000" dirty="0">
                  <a:latin typeface="#9Slide03 Arima Madurai" panose="020B0604020202020204" charset="0"/>
                  <a:ea typeface="Calibri" panose="020F0502020204030204" pitchFamily="34" charset="0"/>
                  <a:cs typeface="#9Slide03 Arima Madurai" panose="020B0604020202020204" charset="0"/>
                </a:rPr>
                <a:t> </a:t>
              </a:r>
              <a:r>
                <a:rPr lang="en-US" sz="2000" dirty="0" err="1">
                  <a:latin typeface="#9Slide03 Arima Madurai" panose="020B0604020202020204" charset="0"/>
                  <a:ea typeface="Calibri" panose="020F0502020204030204" pitchFamily="34" charset="0"/>
                  <a:cs typeface="#9Slide03 Arima Madurai" panose="020B0604020202020204" charset="0"/>
                </a:rPr>
                <a:t>không</a:t>
              </a:r>
              <a:r>
                <a:rPr lang="en-US" sz="2000" dirty="0">
                  <a:latin typeface="#9Slide03 Arima Madurai" panose="020B0604020202020204" charset="0"/>
                  <a:ea typeface="Calibri" panose="020F0502020204030204" pitchFamily="34" charset="0"/>
                  <a:cs typeface="#9Slide03 Arima Madurai" panose="020B0604020202020204" charset="0"/>
                </a:rPr>
                <a:t> bay </a:t>
              </a:r>
              <a:r>
                <a:rPr lang="en-US" sz="2000" dirty="0" err="1">
                  <a:latin typeface="#9Slide03 Arima Madurai" panose="020B0604020202020204" charset="0"/>
                  <a:ea typeface="Calibri" panose="020F0502020204030204" pitchFamily="34" charset="0"/>
                  <a:cs typeface="#9Slide03 Arima Madurai" panose="020B0604020202020204" charset="0"/>
                </a:rPr>
                <a:t>hơi</a:t>
              </a:r>
              <a:r>
                <a:rPr lang="en-US" sz="2000" dirty="0">
                  <a:latin typeface="#9Slide03 Arima Madurai" panose="020B0604020202020204" charset="0"/>
                  <a:ea typeface="Calibri" panose="020F0502020204030204" pitchFamily="34" charset="0"/>
                  <a:cs typeface="#9Slide03 Arima Madurai" panose="020B0604020202020204" charset="0"/>
                </a:rPr>
                <a:t>, </a:t>
              </a:r>
              <a:r>
                <a:rPr lang="en-US" sz="2000" dirty="0" err="1">
                  <a:latin typeface="#9Slide03 Arima Madurai" panose="020B0604020202020204" charset="0"/>
                  <a:ea typeface="Calibri" panose="020F0502020204030204" pitchFamily="34" charset="0"/>
                  <a:cs typeface="#9Slide03 Arima Madurai" panose="020B0604020202020204" charset="0"/>
                </a:rPr>
                <a:t>bền</a:t>
              </a:r>
              <a:r>
                <a:rPr lang="en-US" sz="2000" dirty="0">
                  <a:latin typeface="#9Slide03 Arima Madurai" panose="020B0604020202020204" charset="0"/>
                  <a:ea typeface="Calibri" panose="020F0502020204030204" pitchFamily="34" charset="0"/>
                  <a:cs typeface="#9Slide03 Arima Madurai" panose="020B0604020202020204" charset="0"/>
                </a:rPr>
                <a:t> </a:t>
              </a:r>
              <a:r>
                <a:rPr lang="en-US" sz="2000" dirty="0" err="1">
                  <a:latin typeface="#9Slide03 Arima Madurai" panose="020B0604020202020204" charset="0"/>
                  <a:ea typeface="Calibri" panose="020F0502020204030204" pitchFamily="34" charset="0"/>
                  <a:cs typeface="#9Slide03 Arima Madurai" panose="020B0604020202020204" charset="0"/>
                </a:rPr>
                <a:t>với</a:t>
              </a:r>
              <a:r>
                <a:rPr lang="en-US" sz="2000" dirty="0">
                  <a:latin typeface="#9Slide03 Arima Madurai" panose="020B0604020202020204" charset="0"/>
                  <a:ea typeface="Calibri" panose="020F0502020204030204" pitchFamily="34" charset="0"/>
                  <a:cs typeface="#9Slide03 Arima Madurai" panose="020B0604020202020204" charset="0"/>
                </a:rPr>
                <a:t> </a:t>
              </a:r>
              <a:r>
                <a:rPr lang="en-US" sz="2000" dirty="0" err="1">
                  <a:latin typeface="#9Slide03 Arima Madurai" panose="020B0604020202020204" charset="0"/>
                  <a:ea typeface="Calibri" panose="020F0502020204030204" pitchFamily="34" charset="0"/>
                  <a:cs typeface="#9Slide03 Arima Madurai" panose="020B0604020202020204" charset="0"/>
                </a:rPr>
                <a:t>nhiệt</a:t>
              </a:r>
              <a:r>
                <a:rPr lang="en-US" sz="2000" dirty="0">
                  <a:latin typeface="#9Slide03 Arima Madurai" panose="020B0604020202020204" charset="0"/>
                  <a:ea typeface="Calibri" panose="020F0502020204030204" pitchFamily="34" charset="0"/>
                  <a:cs typeface="#9Slide03 Arima Madurai" panose="020B0604020202020204" charset="0"/>
                </a:rPr>
                <a:t> </a:t>
              </a:r>
              <a:r>
                <a:rPr lang="en-US" sz="2000" dirty="0" err="1">
                  <a:latin typeface="#9Slide03 Arima Madurai" panose="020B0604020202020204" charset="0"/>
                  <a:ea typeface="Calibri" panose="020F0502020204030204" pitchFamily="34" charset="0"/>
                  <a:cs typeface="#9Slide03 Arima Madurai" panose="020B0604020202020204" charset="0"/>
                </a:rPr>
                <a:t>khỏi</a:t>
              </a:r>
              <a:r>
                <a:rPr lang="en-US" sz="2000" dirty="0">
                  <a:latin typeface="#9Slide03 Arima Madurai" panose="020B0604020202020204" charset="0"/>
                  <a:ea typeface="Calibri" panose="020F0502020204030204" pitchFamily="34" charset="0"/>
                  <a:cs typeface="#9Slide03 Arima Madurai" panose="020B0604020202020204" charset="0"/>
                </a:rPr>
                <a:t> dung </a:t>
              </a:r>
              <a:r>
                <a:rPr lang="en-US" sz="2000" dirty="0" err="1">
                  <a:latin typeface="#9Slide03 Arima Madurai" panose="020B0604020202020204" charset="0"/>
                  <a:ea typeface="Calibri" panose="020F0502020204030204" pitchFamily="34" charset="0"/>
                  <a:cs typeface="#9Slide03 Arima Madurai" panose="020B0604020202020204" charset="0"/>
                </a:rPr>
                <a:t>dịch</a:t>
              </a:r>
              <a:r>
                <a:rPr lang="en-US" sz="2000" dirty="0">
                  <a:latin typeface="#9Slide03 Arima Madurai" panose="020B0604020202020204" charset="0"/>
                  <a:ea typeface="Calibri" panose="020F0502020204030204" pitchFamily="34" charset="0"/>
                  <a:cs typeface="#9Slide03 Arima Madurai" panose="020B0604020202020204" charset="0"/>
                </a:rPr>
                <a:t> </a:t>
              </a:r>
              <a:r>
                <a:rPr lang="en-US" sz="2000" dirty="0" err="1">
                  <a:latin typeface="#9Slide03 Arima Madurai" panose="020B0604020202020204" charset="0"/>
                  <a:ea typeface="Calibri" panose="020F0502020204030204" pitchFamily="34" charset="0"/>
                  <a:cs typeface="#9Slide03 Arima Madurai" panose="020B0604020202020204" charset="0"/>
                </a:rPr>
                <a:t>của</a:t>
              </a:r>
              <a:r>
                <a:rPr lang="en-US" sz="2000" dirty="0">
                  <a:latin typeface="#9Slide03 Arima Madurai" panose="020B0604020202020204" charset="0"/>
                  <a:ea typeface="Calibri" panose="020F0502020204030204" pitchFamily="34" charset="0"/>
                  <a:cs typeface="#9Slide03 Arima Madurai" panose="020B0604020202020204" charset="0"/>
                </a:rPr>
                <a:t> </a:t>
              </a:r>
              <a:r>
                <a:rPr lang="en-US" sz="2000" dirty="0" err="1">
                  <a:latin typeface="#9Slide03 Arima Madurai" panose="020B0604020202020204" charset="0"/>
                  <a:ea typeface="Calibri" panose="020F0502020204030204" pitchFamily="34" charset="0"/>
                  <a:cs typeface="#9Slide03 Arima Madurai" panose="020B0604020202020204" charset="0"/>
                </a:rPr>
                <a:t>nó</a:t>
              </a:r>
              <a:r>
                <a:rPr lang="en-US" sz="2000" dirty="0">
                  <a:latin typeface="#9Slide03 Arima Madurai" panose="020B0604020202020204" charset="0"/>
                  <a:ea typeface="Calibri" panose="020F0502020204030204" pitchFamily="34" charset="0"/>
                  <a:cs typeface="#9Slide03 Arima Madurai" panose="020B0604020202020204" charset="0"/>
                </a:rPr>
                <a:t> </a:t>
              </a:r>
              <a:r>
                <a:rPr lang="en-US" sz="2000" dirty="0" err="1">
                  <a:latin typeface="#9Slide03 Arima Madurai" panose="020B0604020202020204" charset="0"/>
                  <a:ea typeface="Calibri" panose="020F0502020204030204" pitchFamily="34" charset="0"/>
                  <a:cs typeface="#9Slide03 Arima Madurai" panose="020B0604020202020204" charset="0"/>
                </a:rPr>
                <a:t>bằng</a:t>
              </a:r>
              <a:r>
                <a:rPr lang="en-US" sz="2000" dirty="0">
                  <a:latin typeface="#9Slide03 Arima Madurai" panose="020B0604020202020204" charset="0"/>
                  <a:ea typeface="Calibri" panose="020F0502020204030204" pitchFamily="34" charset="0"/>
                  <a:cs typeface="#9Slide03 Arima Madurai" panose="020B0604020202020204" charset="0"/>
                </a:rPr>
                <a:t> </a:t>
              </a:r>
              <a:r>
                <a:rPr lang="en-US" sz="2000" dirty="0" err="1">
                  <a:latin typeface="#9Slide03 Arima Madurai" panose="020B0604020202020204" charset="0"/>
                  <a:ea typeface="Calibri" panose="020F0502020204030204" pitchFamily="34" charset="0"/>
                  <a:cs typeface="#9Slide03 Arima Madurai" panose="020B0604020202020204" charset="0"/>
                </a:rPr>
                <a:t>cách</a:t>
              </a:r>
              <a:r>
                <a:rPr lang="en-US" sz="2000" dirty="0">
                  <a:latin typeface="#9Slide03 Arima Madurai" panose="020B0604020202020204" charset="0"/>
                  <a:ea typeface="Calibri" panose="020F0502020204030204" pitchFamily="34" charset="0"/>
                  <a:cs typeface="#9Slide03 Arima Madurai" panose="020B0604020202020204" charset="0"/>
                </a:rPr>
                <a:t> </a:t>
              </a:r>
              <a:r>
                <a:rPr lang="en-US" sz="2000" b="1" dirty="0" err="1">
                  <a:latin typeface="#9Slide03 Arima Madurai" panose="020B0604020202020204" charset="0"/>
                  <a:ea typeface="Calibri" panose="020F0502020204030204" pitchFamily="34" charset="0"/>
                  <a:cs typeface="#9Slide03 Arima Madurai" panose="020B0604020202020204" charset="0"/>
                </a:rPr>
                <a:t>cô</a:t>
              </a:r>
              <a:r>
                <a:rPr lang="en-US" sz="2000" b="1" dirty="0">
                  <a:latin typeface="#9Slide03 Arima Madurai" panose="020B0604020202020204" charset="0"/>
                  <a:ea typeface="Calibri" panose="020F0502020204030204" pitchFamily="34" charset="0"/>
                  <a:cs typeface="#9Slide03 Arima Madurai" panose="020B0604020202020204" charset="0"/>
                </a:rPr>
                <a:t> </a:t>
              </a:r>
              <a:r>
                <a:rPr lang="en-US" sz="2000" b="1" dirty="0" err="1">
                  <a:latin typeface="#9Slide03 Arima Madurai" panose="020B0604020202020204" charset="0"/>
                  <a:ea typeface="Calibri" panose="020F0502020204030204" pitchFamily="34" charset="0"/>
                  <a:cs typeface="#9Slide03 Arima Madurai" panose="020B0604020202020204" charset="0"/>
                </a:rPr>
                <a:t>cạn</a:t>
              </a:r>
              <a:r>
                <a:rPr lang="en-US" sz="2000" b="1" dirty="0">
                  <a:latin typeface="#9Slide03 Arima Madurai" panose="020B0604020202020204" charset="0"/>
                  <a:ea typeface="Calibri" panose="020F0502020204030204" pitchFamily="34" charset="0"/>
                  <a:cs typeface="#9Slide03 Arima Madurai" panose="020B0604020202020204" charset="0"/>
                </a:rPr>
                <a:t>.</a:t>
              </a:r>
            </a:p>
          </p:txBody>
        </p:sp>
      </p:grpSp>
      <p:sp>
        <p:nvSpPr>
          <p:cNvPr id="89" name="Snip Single Corner Rectangle 88"/>
          <p:cNvSpPr/>
          <p:nvPr/>
        </p:nvSpPr>
        <p:spPr>
          <a:xfrm>
            <a:off x="3230163" y="1630577"/>
            <a:ext cx="2215106" cy="2485474"/>
          </a:xfrm>
          <a:prstGeom prst="snip1Rect">
            <a:avLst/>
          </a:prstGeom>
          <a:solidFill>
            <a:srgbClr val="93C2D9"/>
          </a:solidFill>
          <a:ln w="28575">
            <a:solidFill>
              <a:srgbClr val="B7B9CB"/>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3" name="Group 92"/>
          <p:cNvGrpSpPr/>
          <p:nvPr/>
        </p:nvGrpSpPr>
        <p:grpSpPr>
          <a:xfrm>
            <a:off x="3359713" y="1642869"/>
            <a:ext cx="4986464" cy="2483437"/>
            <a:chOff x="3359713" y="1651880"/>
            <a:chExt cx="4986464" cy="1980994"/>
          </a:xfrm>
        </p:grpSpPr>
        <p:sp>
          <p:nvSpPr>
            <p:cNvPr id="90" name="Snip Single Corner Rectangle 89"/>
            <p:cNvSpPr/>
            <p:nvPr/>
          </p:nvSpPr>
          <p:spPr>
            <a:xfrm>
              <a:off x="6131071" y="1651880"/>
              <a:ext cx="2215106" cy="1980994"/>
            </a:xfrm>
            <a:prstGeom prst="snip1Rect">
              <a:avLst/>
            </a:prstGeom>
            <a:solidFill>
              <a:schemeClr val="bg1">
                <a:lumMod val="90000"/>
              </a:schemeClr>
            </a:solidFill>
            <a:ln w="28575">
              <a:solidFill>
                <a:srgbClr val="B7B9CB"/>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3359713" y="1943912"/>
              <a:ext cx="1956006" cy="1055684"/>
            </a:xfrm>
            <a:prstGeom prst="rect">
              <a:avLst/>
            </a:prstGeom>
          </p:spPr>
          <p:txBody>
            <a:bodyPr wrap="square">
              <a:spAutoFit/>
            </a:bodyPr>
            <a:lstStyle/>
            <a:p>
              <a:pPr algn="just"/>
              <a:r>
                <a:rPr lang="vi-VN" sz="1800" dirty="0">
                  <a:latin typeface="#9Slide03 Arima Madurai" panose="020B0604020202020204" charset="0"/>
                  <a:ea typeface="Calibri" panose="020F0502020204030204" pitchFamily="34" charset="0"/>
                  <a:cs typeface="#9Slide03 Arima Madurai" panose="020B0604020202020204" charset="0"/>
                </a:rPr>
                <a:t>- </a:t>
              </a:r>
              <a:r>
                <a:rPr lang="en-US" sz="2000" dirty="0" err="1">
                  <a:latin typeface="#9Slide03 Arima Madurai" panose="020B0604020202020204" charset="0"/>
                  <a:ea typeface="Calibri" panose="020F0502020204030204" pitchFamily="34" charset="0"/>
                  <a:cs typeface="#9Slide03 Arima Madurai" panose="020B0604020202020204" charset="0"/>
                </a:rPr>
                <a:t>Tách</a:t>
              </a:r>
              <a:r>
                <a:rPr lang="en-US" sz="2000" dirty="0">
                  <a:latin typeface="#9Slide03 Arima Madurai" panose="020B0604020202020204" charset="0"/>
                  <a:ea typeface="Calibri" panose="020F0502020204030204" pitchFamily="34" charset="0"/>
                  <a:cs typeface="#9Slide03 Arima Madurai" panose="020B0604020202020204" charset="0"/>
                </a:rPr>
                <a:t> </a:t>
              </a:r>
              <a:r>
                <a:rPr lang="en-US" sz="2000" dirty="0" err="1">
                  <a:latin typeface="#9Slide03 Arima Madurai" panose="020B0604020202020204" charset="0"/>
                  <a:ea typeface="Calibri" panose="020F0502020204030204" pitchFamily="34" charset="0"/>
                  <a:cs typeface="#9Slide03 Arima Madurai" panose="020B0604020202020204" charset="0"/>
                </a:rPr>
                <a:t>chất</a:t>
              </a:r>
              <a:r>
                <a:rPr lang="en-US" sz="2000" dirty="0">
                  <a:latin typeface="#9Slide03 Arima Madurai" panose="020B0604020202020204" charset="0"/>
                  <a:ea typeface="Calibri" panose="020F0502020204030204" pitchFamily="34" charset="0"/>
                  <a:cs typeface="#9Slide03 Arima Madurai" panose="020B0604020202020204" charset="0"/>
                </a:rPr>
                <a:t> </a:t>
              </a:r>
              <a:r>
                <a:rPr lang="en-US" sz="2000" dirty="0" err="1">
                  <a:latin typeface="#9Slide03 Arima Madurai" panose="020B0604020202020204" charset="0"/>
                  <a:ea typeface="Calibri" panose="020F0502020204030204" pitchFamily="34" charset="0"/>
                  <a:cs typeface="#9Slide03 Arima Madurai" panose="020B0604020202020204" charset="0"/>
                </a:rPr>
                <a:t>rắn</a:t>
              </a:r>
              <a:r>
                <a:rPr lang="en-US" sz="2000" dirty="0">
                  <a:latin typeface="#9Slide03 Arima Madurai" panose="020B0604020202020204" charset="0"/>
                  <a:ea typeface="Calibri" panose="020F0502020204030204" pitchFamily="34" charset="0"/>
                  <a:cs typeface="#9Slide03 Arima Madurai" panose="020B0604020202020204" charset="0"/>
                </a:rPr>
                <a:t> </a:t>
              </a:r>
              <a:r>
                <a:rPr lang="en-US" sz="2000" dirty="0" err="1">
                  <a:latin typeface="#9Slide03 Arima Madurai" panose="020B0604020202020204" charset="0"/>
                  <a:ea typeface="Calibri" panose="020F0502020204030204" pitchFamily="34" charset="0"/>
                  <a:cs typeface="#9Slide03 Arima Madurai" panose="020B0604020202020204" charset="0"/>
                </a:rPr>
                <a:t>không</a:t>
              </a:r>
              <a:r>
                <a:rPr lang="en-US" sz="2000" dirty="0">
                  <a:latin typeface="#9Slide03 Arima Madurai" panose="020B0604020202020204" charset="0"/>
                  <a:ea typeface="Calibri" panose="020F0502020204030204" pitchFamily="34" charset="0"/>
                  <a:cs typeface="#9Slide03 Arima Madurai" panose="020B0604020202020204" charset="0"/>
                </a:rPr>
                <a:t> tan ra </a:t>
              </a:r>
              <a:r>
                <a:rPr lang="en-US" sz="2000" dirty="0" err="1">
                  <a:latin typeface="#9Slide03 Arima Madurai" panose="020B0604020202020204" charset="0"/>
                  <a:ea typeface="Calibri" panose="020F0502020204030204" pitchFamily="34" charset="0"/>
                  <a:cs typeface="#9Slide03 Arima Madurai" panose="020B0604020202020204" charset="0"/>
                </a:rPr>
                <a:t>khỏi</a:t>
              </a:r>
              <a:r>
                <a:rPr lang="en-US" sz="2000" dirty="0">
                  <a:latin typeface="#9Slide03 Arima Madurai" panose="020B0604020202020204" charset="0"/>
                  <a:ea typeface="Calibri" panose="020F0502020204030204" pitchFamily="34" charset="0"/>
                  <a:cs typeface="#9Slide03 Arima Madurai" panose="020B0604020202020204" charset="0"/>
                </a:rPr>
                <a:t> </a:t>
              </a:r>
              <a:r>
                <a:rPr lang="en-US" sz="2000" dirty="0" err="1">
                  <a:latin typeface="#9Slide03 Arima Madurai" panose="020B0604020202020204" charset="0"/>
                  <a:ea typeface="Calibri" panose="020F0502020204030204" pitchFamily="34" charset="0"/>
                  <a:cs typeface="#9Slide03 Arima Madurai" panose="020B0604020202020204" charset="0"/>
                </a:rPr>
                <a:t>chất</a:t>
              </a:r>
              <a:r>
                <a:rPr lang="en-US" sz="2000" dirty="0">
                  <a:latin typeface="#9Slide03 Arima Madurai" panose="020B0604020202020204" charset="0"/>
                  <a:ea typeface="Calibri" panose="020F0502020204030204" pitchFamily="34" charset="0"/>
                  <a:cs typeface="#9Slide03 Arima Madurai" panose="020B0604020202020204" charset="0"/>
                </a:rPr>
                <a:t> </a:t>
              </a:r>
              <a:r>
                <a:rPr lang="en-US" sz="2000" dirty="0" err="1">
                  <a:latin typeface="#9Slide03 Arima Madurai" panose="020B0604020202020204" charset="0"/>
                  <a:ea typeface="Calibri" panose="020F0502020204030204" pitchFamily="34" charset="0"/>
                  <a:cs typeface="#9Slide03 Arima Madurai" panose="020B0604020202020204" charset="0"/>
                </a:rPr>
                <a:t>lỏng</a:t>
              </a:r>
              <a:r>
                <a:rPr lang="en-US" sz="2000" dirty="0">
                  <a:latin typeface="#9Slide03 Arima Madurai" panose="020B0604020202020204" charset="0"/>
                  <a:ea typeface="Calibri" panose="020F0502020204030204" pitchFamily="34" charset="0"/>
                  <a:cs typeface="#9Slide03 Arima Madurai" panose="020B0604020202020204" charset="0"/>
                </a:rPr>
                <a:t> </a:t>
              </a:r>
              <a:r>
                <a:rPr lang="en-US" sz="2000" dirty="0" err="1">
                  <a:latin typeface="#9Slide03 Arima Madurai" panose="020B0604020202020204" charset="0"/>
                  <a:ea typeface="Calibri" panose="020F0502020204030204" pitchFamily="34" charset="0"/>
                  <a:cs typeface="#9Slide03 Arima Madurai" panose="020B0604020202020204" charset="0"/>
                </a:rPr>
                <a:t>bằng</a:t>
              </a:r>
              <a:r>
                <a:rPr lang="en-US" sz="2000" dirty="0">
                  <a:latin typeface="#9Slide03 Arima Madurai" panose="020B0604020202020204" charset="0"/>
                  <a:ea typeface="Calibri" panose="020F0502020204030204" pitchFamily="34" charset="0"/>
                  <a:cs typeface="#9Slide03 Arima Madurai" panose="020B0604020202020204" charset="0"/>
                </a:rPr>
                <a:t> </a:t>
              </a:r>
              <a:r>
                <a:rPr lang="en-US" sz="2000" dirty="0" err="1">
                  <a:latin typeface="#9Slide03 Arima Madurai" panose="020B0604020202020204" charset="0"/>
                  <a:ea typeface="Calibri" panose="020F0502020204030204" pitchFamily="34" charset="0"/>
                  <a:cs typeface="#9Slide03 Arima Madurai" panose="020B0604020202020204" charset="0"/>
                </a:rPr>
                <a:t>cách</a:t>
              </a:r>
              <a:r>
                <a:rPr lang="en-US" sz="2000" dirty="0">
                  <a:latin typeface="#9Slide03 Arima Madurai" panose="020B0604020202020204" charset="0"/>
                  <a:ea typeface="Calibri" panose="020F0502020204030204" pitchFamily="34" charset="0"/>
                  <a:cs typeface="#9Slide03 Arima Madurai" panose="020B0604020202020204" charset="0"/>
                </a:rPr>
                <a:t> </a:t>
              </a:r>
              <a:r>
                <a:rPr lang="en-US" sz="2000" b="1" dirty="0" err="1">
                  <a:latin typeface="#9Slide03 Arima Madurai" panose="020B0604020202020204" charset="0"/>
                  <a:ea typeface="Calibri" panose="020F0502020204030204" pitchFamily="34" charset="0"/>
                  <a:cs typeface="#9Slide03 Arima Madurai" panose="020B0604020202020204" charset="0"/>
                </a:rPr>
                <a:t>lọc</a:t>
              </a:r>
              <a:r>
                <a:rPr lang="en-US" sz="2000" b="1" dirty="0">
                  <a:latin typeface="#9Slide03 Arima Madurai" panose="020B0604020202020204" charset="0"/>
                  <a:ea typeface="Calibri" panose="020F0502020204030204" pitchFamily="34" charset="0"/>
                  <a:cs typeface="#9Slide03 Arima Madurai" panose="020B0604020202020204" charset="0"/>
                </a:rPr>
                <a:t>.</a:t>
              </a:r>
            </a:p>
          </p:txBody>
        </p:sp>
      </p:grpSp>
      <p:pic>
        <p:nvPicPr>
          <p:cNvPr id="94" name="Picture 9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2496" y="1514066"/>
            <a:ext cx="918873" cy="574636"/>
          </a:xfrm>
          <a:prstGeom prst="rect">
            <a:avLst/>
          </a:prstGeom>
        </p:spPr>
      </p:pic>
      <p:pic>
        <p:nvPicPr>
          <p:cNvPr id="95" name="Picture 9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618" y="1395587"/>
            <a:ext cx="1223848" cy="636975"/>
          </a:xfrm>
          <a:prstGeom prst="rect">
            <a:avLst/>
          </a:prstGeom>
        </p:spPr>
      </p:pic>
      <p:pic>
        <p:nvPicPr>
          <p:cNvPr id="96" name="Picture 9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1597" y="1427247"/>
            <a:ext cx="905618" cy="645208"/>
          </a:xfrm>
          <a:prstGeom prst="rect">
            <a:avLst/>
          </a:prstGeom>
        </p:spPr>
      </p:pic>
      <p:sp>
        <p:nvSpPr>
          <p:cNvPr id="97" name="Rectangle 96">
            <a:extLst>
              <a:ext uri="{FF2B5EF4-FFF2-40B4-BE49-F238E27FC236}">
                <a16:creationId xmlns:a16="http://schemas.microsoft.com/office/drawing/2014/main" id="{C1A348DF-70FA-4873-9647-4092431C8D29}"/>
              </a:ext>
            </a:extLst>
          </p:cNvPr>
          <p:cNvSpPr/>
          <p:nvPr/>
        </p:nvSpPr>
        <p:spPr>
          <a:xfrm>
            <a:off x="6191036" y="1923848"/>
            <a:ext cx="2100687" cy="1631216"/>
          </a:xfrm>
          <a:prstGeom prst="rect">
            <a:avLst/>
          </a:prstGeom>
        </p:spPr>
        <p:txBody>
          <a:bodyPr wrap="square">
            <a:spAutoFit/>
          </a:bodyPr>
          <a:lstStyle/>
          <a:p>
            <a:pPr algn="just"/>
            <a:r>
              <a:rPr lang="en-US" sz="1800" dirty="0">
                <a:latin typeface="#9Slide03 Arima Madurai" panose="020B0604020202020204" charset="0"/>
                <a:ea typeface="Calibri" panose="020F0502020204030204" pitchFamily="34" charset="0"/>
                <a:cs typeface="#9Slide03 Arima Madurai" panose="020B0604020202020204" charset="0"/>
              </a:rPr>
              <a:t>- </a:t>
            </a:r>
            <a:r>
              <a:rPr lang="en-US" sz="2000" dirty="0" err="1">
                <a:latin typeface="#9Slide03 Arima Madurai" panose="020B0604020202020204" charset="0"/>
                <a:ea typeface="Calibri" panose="020F0502020204030204" pitchFamily="34" charset="0"/>
                <a:cs typeface="#9Slide03 Arima Madurai" panose="020B0604020202020204" charset="0"/>
              </a:rPr>
              <a:t>Tách</a:t>
            </a:r>
            <a:r>
              <a:rPr lang="en-US" sz="2000" dirty="0">
                <a:latin typeface="#9Slide03 Arima Madurai" panose="020B0604020202020204" charset="0"/>
                <a:ea typeface="Calibri" panose="020F0502020204030204" pitchFamily="34" charset="0"/>
                <a:cs typeface="#9Slide03 Arima Madurai" panose="020B0604020202020204" charset="0"/>
              </a:rPr>
              <a:t> </a:t>
            </a:r>
            <a:r>
              <a:rPr lang="en-US" sz="2000" dirty="0" err="1">
                <a:latin typeface="#9Slide03 Arima Madurai" panose="020B0604020202020204" charset="0"/>
                <a:ea typeface="Calibri" panose="020F0502020204030204" pitchFamily="34" charset="0"/>
                <a:cs typeface="#9Slide03 Arima Madurai" panose="020B0604020202020204" charset="0"/>
              </a:rPr>
              <a:t>các</a:t>
            </a:r>
            <a:r>
              <a:rPr lang="en-US" sz="2000" dirty="0">
                <a:latin typeface="#9Slide03 Arima Madurai" panose="020B0604020202020204" charset="0"/>
                <a:ea typeface="Calibri" panose="020F0502020204030204" pitchFamily="34" charset="0"/>
                <a:cs typeface="#9Slide03 Arima Madurai" panose="020B0604020202020204" charset="0"/>
              </a:rPr>
              <a:t> </a:t>
            </a:r>
            <a:r>
              <a:rPr lang="en-US" sz="2000" dirty="0" err="1">
                <a:latin typeface="#9Slide03 Arima Madurai" panose="020B0604020202020204" charset="0"/>
                <a:ea typeface="Calibri" panose="020F0502020204030204" pitchFamily="34" charset="0"/>
                <a:cs typeface="#9Slide03 Arima Madurai" panose="020B0604020202020204" charset="0"/>
              </a:rPr>
              <a:t>chất</a:t>
            </a:r>
            <a:r>
              <a:rPr lang="en-US" sz="2000" dirty="0">
                <a:latin typeface="#9Slide03 Arima Madurai" panose="020B0604020202020204" charset="0"/>
                <a:ea typeface="Calibri" panose="020F0502020204030204" pitchFamily="34" charset="0"/>
                <a:cs typeface="#9Slide03 Arima Madurai" panose="020B0604020202020204" charset="0"/>
              </a:rPr>
              <a:t> </a:t>
            </a:r>
            <a:r>
              <a:rPr lang="en-US" sz="2000" dirty="0" err="1">
                <a:latin typeface="#9Slide03 Arima Madurai" panose="020B0604020202020204" charset="0"/>
                <a:ea typeface="Calibri" panose="020F0502020204030204" pitchFamily="34" charset="0"/>
                <a:cs typeface="#9Slide03 Arima Madurai" panose="020B0604020202020204" charset="0"/>
              </a:rPr>
              <a:t>lỏng</a:t>
            </a:r>
            <a:r>
              <a:rPr lang="en-US" sz="2000" dirty="0">
                <a:latin typeface="#9Slide03 Arima Madurai" panose="020B0604020202020204" charset="0"/>
                <a:ea typeface="Calibri" panose="020F0502020204030204" pitchFamily="34" charset="0"/>
                <a:cs typeface="#9Slide03 Arima Madurai" panose="020B0604020202020204" charset="0"/>
              </a:rPr>
              <a:t> </a:t>
            </a:r>
            <a:r>
              <a:rPr lang="en-US" sz="2000" dirty="0" err="1">
                <a:latin typeface="#9Slide03 Arima Madurai" panose="020B0604020202020204" charset="0"/>
                <a:ea typeface="Calibri" panose="020F0502020204030204" pitchFamily="34" charset="0"/>
                <a:cs typeface="#9Slide03 Arima Madurai" panose="020B0604020202020204" charset="0"/>
              </a:rPr>
              <a:t>không</a:t>
            </a:r>
            <a:r>
              <a:rPr lang="en-US" sz="2000" dirty="0">
                <a:latin typeface="#9Slide03 Arima Madurai" panose="020B0604020202020204" charset="0"/>
                <a:ea typeface="Calibri" panose="020F0502020204030204" pitchFamily="34" charset="0"/>
                <a:cs typeface="#9Slide03 Arima Madurai" panose="020B0604020202020204" charset="0"/>
              </a:rPr>
              <a:t> </a:t>
            </a:r>
            <a:r>
              <a:rPr lang="en-US" sz="2000" dirty="0" err="1">
                <a:latin typeface="#9Slide03 Arima Madurai" panose="020B0604020202020204" charset="0"/>
                <a:ea typeface="Calibri" panose="020F0502020204030204" pitchFamily="34" charset="0"/>
                <a:cs typeface="#9Slide03 Arima Madurai" panose="020B0604020202020204" charset="0"/>
              </a:rPr>
              <a:t>hòa</a:t>
            </a:r>
            <a:r>
              <a:rPr lang="en-US" sz="2000" dirty="0">
                <a:latin typeface="#9Slide03 Arima Madurai" panose="020B0604020202020204" charset="0"/>
                <a:ea typeface="Calibri" panose="020F0502020204030204" pitchFamily="34" charset="0"/>
                <a:cs typeface="#9Slide03 Arima Madurai" panose="020B0604020202020204" charset="0"/>
              </a:rPr>
              <a:t> tan </a:t>
            </a:r>
            <a:r>
              <a:rPr lang="en-US" sz="2000" dirty="0" err="1">
                <a:latin typeface="#9Slide03 Arima Madurai" panose="020B0604020202020204" charset="0"/>
                <a:ea typeface="Calibri" panose="020F0502020204030204" pitchFamily="34" charset="0"/>
                <a:cs typeface="#9Slide03 Arima Madurai" panose="020B0604020202020204" charset="0"/>
              </a:rPr>
              <a:t>trong</a:t>
            </a:r>
            <a:r>
              <a:rPr lang="en-US" sz="2000" dirty="0">
                <a:latin typeface="#9Slide03 Arima Madurai" panose="020B0604020202020204" charset="0"/>
                <a:ea typeface="Calibri" panose="020F0502020204030204" pitchFamily="34" charset="0"/>
                <a:cs typeface="#9Slide03 Arima Madurai" panose="020B0604020202020204" charset="0"/>
              </a:rPr>
              <a:t> </a:t>
            </a:r>
            <a:r>
              <a:rPr lang="en-US" sz="2000" dirty="0" err="1">
                <a:latin typeface="#9Slide03 Arima Madurai" panose="020B0604020202020204" charset="0"/>
                <a:ea typeface="Calibri" panose="020F0502020204030204" pitchFamily="34" charset="0"/>
                <a:cs typeface="#9Slide03 Arima Madurai" panose="020B0604020202020204" charset="0"/>
              </a:rPr>
              <a:t>nhau</a:t>
            </a:r>
            <a:r>
              <a:rPr lang="en-US" sz="2000" dirty="0">
                <a:latin typeface="#9Slide03 Arima Madurai" panose="020B0604020202020204" charset="0"/>
                <a:ea typeface="Calibri" panose="020F0502020204030204" pitchFamily="34" charset="0"/>
                <a:cs typeface="#9Slide03 Arima Madurai" panose="020B0604020202020204" charset="0"/>
              </a:rPr>
              <a:t> </a:t>
            </a:r>
            <a:r>
              <a:rPr lang="en-US" sz="2000" dirty="0" err="1">
                <a:latin typeface="#9Slide03 Arima Madurai" panose="020B0604020202020204" charset="0"/>
                <a:ea typeface="Calibri" panose="020F0502020204030204" pitchFamily="34" charset="0"/>
                <a:cs typeface="#9Slide03 Arima Madurai" panose="020B0604020202020204" charset="0"/>
              </a:rPr>
              <a:t>và</a:t>
            </a:r>
            <a:r>
              <a:rPr lang="en-US" sz="2000" dirty="0">
                <a:latin typeface="#9Slide03 Arima Madurai" panose="020B0604020202020204" charset="0"/>
                <a:ea typeface="Calibri" panose="020F0502020204030204" pitchFamily="34" charset="0"/>
                <a:cs typeface="#9Slide03 Arima Madurai" panose="020B0604020202020204" charset="0"/>
              </a:rPr>
              <a:t> </a:t>
            </a:r>
            <a:r>
              <a:rPr lang="en-US" sz="2000" dirty="0" err="1">
                <a:latin typeface="#9Slide03 Arima Madurai" panose="020B0604020202020204" charset="0"/>
                <a:ea typeface="Calibri" panose="020F0502020204030204" pitchFamily="34" charset="0"/>
                <a:cs typeface="#9Slide03 Arima Madurai" panose="020B0604020202020204" charset="0"/>
              </a:rPr>
              <a:t>tách</a:t>
            </a:r>
            <a:r>
              <a:rPr lang="en-US" sz="2000" dirty="0">
                <a:latin typeface="#9Slide03 Arima Madurai" panose="020B0604020202020204" charset="0"/>
                <a:ea typeface="Calibri" panose="020F0502020204030204" pitchFamily="34" charset="0"/>
                <a:cs typeface="#9Slide03 Arima Madurai" panose="020B0604020202020204" charset="0"/>
              </a:rPr>
              <a:t> </a:t>
            </a:r>
            <a:r>
              <a:rPr lang="en-US" sz="2000" dirty="0" err="1">
                <a:latin typeface="#9Slide03 Arima Madurai" panose="020B0604020202020204" charset="0"/>
                <a:ea typeface="Calibri" panose="020F0502020204030204" pitchFamily="34" charset="0"/>
                <a:cs typeface="#9Slide03 Arima Madurai" panose="020B0604020202020204" charset="0"/>
              </a:rPr>
              <a:t>lớp</a:t>
            </a:r>
            <a:r>
              <a:rPr lang="en-US" sz="2000" dirty="0">
                <a:latin typeface="#9Slide03 Arima Madurai" panose="020B0604020202020204" charset="0"/>
                <a:ea typeface="Calibri" panose="020F0502020204030204" pitchFamily="34" charset="0"/>
                <a:cs typeface="#9Slide03 Arima Madurai" panose="020B0604020202020204" charset="0"/>
              </a:rPr>
              <a:t> </a:t>
            </a:r>
            <a:r>
              <a:rPr lang="en-US" sz="2000" dirty="0" err="1">
                <a:latin typeface="#9Slide03 Arima Madurai" panose="020B0604020202020204" charset="0"/>
                <a:ea typeface="Calibri" panose="020F0502020204030204" pitchFamily="34" charset="0"/>
                <a:cs typeface="#9Slide03 Arima Madurai" panose="020B0604020202020204" charset="0"/>
              </a:rPr>
              <a:t>bằng</a:t>
            </a:r>
            <a:r>
              <a:rPr lang="en-US" sz="2000" dirty="0">
                <a:latin typeface="#9Slide03 Arima Madurai" panose="020B0604020202020204" charset="0"/>
                <a:ea typeface="Calibri" panose="020F0502020204030204" pitchFamily="34" charset="0"/>
                <a:cs typeface="#9Slide03 Arima Madurai" panose="020B0604020202020204" charset="0"/>
              </a:rPr>
              <a:t> </a:t>
            </a:r>
            <a:r>
              <a:rPr lang="en-US" sz="2000" dirty="0" err="1">
                <a:latin typeface="#9Slide03 Arima Madurai" panose="020B0604020202020204" charset="0"/>
                <a:ea typeface="Calibri" panose="020F0502020204030204" pitchFamily="34" charset="0"/>
                <a:cs typeface="#9Slide03 Arima Madurai" panose="020B0604020202020204" charset="0"/>
              </a:rPr>
              <a:t>cách</a:t>
            </a:r>
            <a:r>
              <a:rPr lang="en-US" sz="2000" dirty="0">
                <a:latin typeface="#9Slide03 Arima Madurai" panose="020B0604020202020204" charset="0"/>
                <a:ea typeface="Calibri" panose="020F0502020204030204" pitchFamily="34" charset="0"/>
                <a:cs typeface="#9Slide03 Arima Madurai" panose="020B0604020202020204" charset="0"/>
              </a:rPr>
              <a:t> </a:t>
            </a:r>
            <a:r>
              <a:rPr lang="en-US" sz="2000" b="1" dirty="0" err="1">
                <a:latin typeface="#9Slide03 Arima Madurai" panose="020B0604020202020204" charset="0"/>
                <a:ea typeface="Calibri" panose="020F0502020204030204" pitchFamily="34" charset="0"/>
                <a:cs typeface="#9Slide03 Arima Madurai" panose="020B0604020202020204" charset="0"/>
              </a:rPr>
              <a:t>chiết</a:t>
            </a:r>
            <a:r>
              <a:rPr lang="en-US" sz="2000" b="1" dirty="0">
                <a:latin typeface="#9Slide03 Arima Madurai" panose="020B0604020202020204" charset="0"/>
                <a:ea typeface="Calibri" panose="020F0502020204030204" pitchFamily="34" charset="0"/>
                <a:cs typeface="#9Slide03 Arima Madurai" panose="020B0604020202020204" charset="0"/>
              </a:rPr>
              <a:t>.</a:t>
            </a:r>
            <a:endParaRPr lang="en-US" sz="2000" b="1" dirty="0">
              <a:latin typeface="#9Slide03 Arima Madurai" panose="020B0604020202020204" charset="0"/>
              <a:cs typeface="#9Slide03 Arima Madurai" panose="020B0604020202020204" charset="0"/>
            </a:endParaRPr>
          </a:p>
        </p:txBody>
      </p:sp>
    </p:spTree>
    <p:extLst>
      <p:ext uri="{BB962C8B-B14F-4D97-AF65-F5344CB8AC3E}">
        <p14:creationId xmlns:p14="http://schemas.microsoft.com/office/powerpoint/2010/main" val="176066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3">
                                            <p:txEl>
                                              <p:pRg st="0" end="0"/>
                                            </p:txEl>
                                          </p:spTgt>
                                        </p:tgtEl>
                                        <p:attrNameLst>
                                          <p:attrName>style.visibility</p:attrName>
                                        </p:attrNameLst>
                                      </p:cBhvr>
                                      <p:to>
                                        <p:strVal val="visible"/>
                                      </p:to>
                                    </p:set>
                                    <p:anim calcmode="lin" valueType="num">
                                      <p:cBhvr additive="base">
                                        <p:cTn id="7" dur="500" fill="hold"/>
                                        <p:tgtEl>
                                          <p:spTgt spid="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5"/>
                                        </p:tgtEl>
                                        <p:attrNameLst>
                                          <p:attrName>style.visibility</p:attrName>
                                        </p:attrNameLst>
                                      </p:cBhvr>
                                      <p:to>
                                        <p:strVal val="visible"/>
                                      </p:to>
                                    </p:set>
                                    <p:anim calcmode="lin" valueType="num">
                                      <p:cBhvr additive="base">
                                        <p:cTn id="13" dur="500" fill="hold"/>
                                        <p:tgtEl>
                                          <p:spTgt spid="95"/>
                                        </p:tgtEl>
                                        <p:attrNameLst>
                                          <p:attrName>ppt_x</p:attrName>
                                        </p:attrNameLst>
                                      </p:cBhvr>
                                      <p:tavLst>
                                        <p:tav tm="0">
                                          <p:val>
                                            <p:strVal val="#ppt_x"/>
                                          </p:val>
                                        </p:tav>
                                        <p:tav tm="100000">
                                          <p:val>
                                            <p:strVal val="#ppt_x"/>
                                          </p:val>
                                        </p:tav>
                                      </p:tavLst>
                                    </p:anim>
                                    <p:anim calcmode="lin" valueType="num">
                                      <p:cBhvr additive="base">
                                        <p:cTn id="14" dur="500" fill="hold"/>
                                        <p:tgtEl>
                                          <p:spTgt spid="9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91"/>
                                        </p:tgtEl>
                                        <p:attrNameLst>
                                          <p:attrName>style.visibility</p:attrName>
                                        </p:attrNameLst>
                                      </p:cBhvr>
                                      <p:to>
                                        <p:strVal val="visible"/>
                                      </p:to>
                                    </p:set>
                                    <p:anim calcmode="lin" valueType="num">
                                      <p:cBhvr additive="base">
                                        <p:cTn id="17" dur="500" fill="hold"/>
                                        <p:tgtEl>
                                          <p:spTgt spid="91"/>
                                        </p:tgtEl>
                                        <p:attrNameLst>
                                          <p:attrName>ppt_x</p:attrName>
                                        </p:attrNameLst>
                                      </p:cBhvr>
                                      <p:tavLst>
                                        <p:tav tm="0">
                                          <p:val>
                                            <p:strVal val="#ppt_x"/>
                                          </p:val>
                                        </p:tav>
                                        <p:tav tm="100000">
                                          <p:val>
                                            <p:strVal val="#ppt_x"/>
                                          </p:val>
                                        </p:tav>
                                      </p:tavLst>
                                    </p:anim>
                                    <p:anim calcmode="lin" valueType="num">
                                      <p:cBhvr additive="base">
                                        <p:cTn id="18" dur="500" fill="hold"/>
                                        <p:tgtEl>
                                          <p:spTgt spid="9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89"/>
                                        </p:tgtEl>
                                        <p:attrNameLst>
                                          <p:attrName>style.visibility</p:attrName>
                                        </p:attrNameLst>
                                      </p:cBhvr>
                                      <p:to>
                                        <p:strVal val="visible"/>
                                      </p:to>
                                    </p:set>
                                    <p:animEffect transition="in" filter="fade">
                                      <p:cBhvr>
                                        <p:cTn id="23" dur="1000"/>
                                        <p:tgtEl>
                                          <p:spTgt spid="89"/>
                                        </p:tgtEl>
                                      </p:cBhvr>
                                    </p:animEffect>
                                    <p:anim calcmode="lin" valueType="num">
                                      <p:cBhvr>
                                        <p:cTn id="24" dur="1000" fill="hold"/>
                                        <p:tgtEl>
                                          <p:spTgt spid="89"/>
                                        </p:tgtEl>
                                        <p:attrNameLst>
                                          <p:attrName>ppt_x</p:attrName>
                                        </p:attrNameLst>
                                      </p:cBhvr>
                                      <p:tavLst>
                                        <p:tav tm="0">
                                          <p:val>
                                            <p:strVal val="#ppt_x"/>
                                          </p:val>
                                        </p:tav>
                                        <p:tav tm="100000">
                                          <p:val>
                                            <p:strVal val="#ppt_x"/>
                                          </p:val>
                                        </p:tav>
                                      </p:tavLst>
                                    </p:anim>
                                    <p:anim calcmode="lin" valueType="num">
                                      <p:cBhvr>
                                        <p:cTn id="25" dur="100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93"/>
                                        </p:tgtEl>
                                        <p:attrNameLst>
                                          <p:attrName>style.visibility</p:attrName>
                                        </p:attrNameLst>
                                      </p:cBhvr>
                                      <p:to>
                                        <p:strVal val="visible"/>
                                      </p:to>
                                    </p:set>
                                    <p:animEffect transition="in" filter="fade">
                                      <p:cBhvr>
                                        <p:cTn id="30" dur="1000"/>
                                        <p:tgtEl>
                                          <p:spTgt spid="93"/>
                                        </p:tgtEl>
                                      </p:cBhvr>
                                    </p:animEffect>
                                    <p:anim calcmode="lin" valueType="num">
                                      <p:cBhvr>
                                        <p:cTn id="31" dur="1000" fill="hold"/>
                                        <p:tgtEl>
                                          <p:spTgt spid="93"/>
                                        </p:tgtEl>
                                        <p:attrNameLst>
                                          <p:attrName>ppt_x</p:attrName>
                                        </p:attrNameLst>
                                      </p:cBhvr>
                                      <p:tavLst>
                                        <p:tav tm="0">
                                          <p:val>
                                            <p:strVal val="#ppt_x"/>
                                          </p:val>
                                        </p:tav>
                                        <p:tav tm="100000">
                                          <p:val>
                                            <p:strVal val="#ppt_x"/>
                                          </p:val>
                                        </p:tav>
                                      </p:tavLst>
                                    </p:anim>
                                    <p:anim calcmode="lin" valueType="num">
                                      <p:cBhvr>
                                        <p:cTn id="32" dur="1000" fill="hold"/>
                                        <p:tgtEl>
                                          <p:spTgt spid="93"/>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96"/>
                                        </p:tgtEl>
                                        <p:attrNameLst>
                                          <p:attrName>style.visibility</p:attrName>
                                        </p:attrNameLst>
                                      </p:cBhvr>
                                      <p:to>
                                        <p:strVal val="visible"/>
                                      </p:to>
                                    </p:set>
                                    <p:animEffect transition="in" filter="fade">
                                      <p:cBhvr>
                                        <p:cTn id="35" dur="1000"/>
                                        <p:tgtEl>
                                          <p:spTgt spid="96"/>
                                        </p:tgtEl>
                                      </p:cBhvr>
                                    </p:animEffect>
                                    <p:anim calcmode="lin" valueType="num">
                                      <p:cBhvr>
                                        <p:cTn id="36" dur="1000" fill="hold"/>
                                        <p:tgtEl>
                                          <p:spTgt spid="96"/>
                                        </p:tgtEl>
                                        <p:attrNameLst>
                                          <p:attrName>ppt_x</p:attrName>
                                        </p:attrNameLst>
                                      </p:cBhvr>
                                      <p:tavLst>
                                        <p:tav tm="0">
                                          <p:val>
                                            <p:strVal val="#ppt_x"/>
                                          </p:val>
                                        </p:tav>
                                        <p:tav tm="100000">
                                          <p:val>
                                            <p:strVal val="#ppt_x"/>
                                          </p:val>
                                        </p:tav>
                                      </p:tavLst>
                                    </p:anim>
                                    <p:anim calcmode="lin" valueType="num">
                                      <p:cBhvr>
                                        <p:cTn id="37" dur="1000" fill="hold"/>
                                        <p:tgtEl>
                                          <p:spTgt spid="96"/>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94"/>
                                        </p:tgtEl>
                                        <p:attrNameLst>
                                          <p:attrName>style.visibility</p:attrName>
                                        </p:attrNameLst>
                                      </p:cBhvr>
                                      <p:to>
                                        <p:strVal val="visible"/>
                                      </p:to>
                                    </p:set>
                                    <p:animEffect transition="in" filter="fade">
                                      <p:cBhvr>
                                        <p:cTn id="40" dur="1000"/>
                                        <p:tgtEl>
                                          <p:spTgt spid="94"/>
                                        </p:tgtEl>
                                      </p:cBhvr>
                                    </p:animEffect>
                                    <p:anim calcmode="lin" valueType="num">
                                      <p:cBhvr>
                                        <p:cTn id="41" dur="1000" fill="hold"/>
                                        <p:tgtEl>
                                          <p:spTgt spid="94"/>
                                        </p:tgtEl>
                                        <p:attrNameLst>
                                          <p:attrName>ppt_x</p:attrName>
                                        </p:attrNameLst>
                                      </p:cBhvr>
                                      <p:tavLst>
                                        <p:tav tm="0">
                                          <p:val>
                                            <p:strVal val="#ppt_x"/>
                                          </p:val>
                                        </p:tav>
                                        <p:tav tm="100000">
                                          <p:val>
                                            <p:strVal val="#ppt_x"/>
                                          </p:val>
                                        </p:tav>
                                      </p:tavLst>
                                    </p:anim>
                                    <p:anim calcmode="lin" valueType="num">
                                      <p:cBhvr>
                                        <p:cTn id="42" dur="1000" fill="hold"/>
                                        <p:tgtEl>
                                          <p:spTgt spid="94"/>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97"/>
                                        </p:tgtEl>
                                        <p:attrNameLst>
                                          <p:attrName>style.visibility</p:attrName>
                                        </p:attrNameLst>
                                      </p:cBhvr>
                                      <p:to>
                                        <p:strVal val="visible"/>
                                      </p:to>
                                    </p:set>
                                    <p:animEffect transition="in" filter="fade">
                                      <p:cBhvr>
                                        <p:cTn id="45" dur="1000"/>
                                        <p:tgtEl>
                                          <p:spTgt spid="97"/>
                                        </p:tgtEl>
                                      </p:cBhvr>
                                    </p:animEffect>
                                    <p:anim calcmode="lin" valueType="num">
                                      <p:cBhvr>
                                        <p:cTn id="46" dur="1000" fill="hold"/>
                                        <p:tgtEl>
                                          <p:spTgt spid="97"/>
                                        </p:tgtEl>
                                        <p:attrNameLst>
                                          <p:attrName>ppt_x</p:attrName>
                                        </p:attrNameLst>
                                      </p:cBhvr>
                                      <p:tavLst>
                                        <p:tav tm="0">
                                          <p:val>
                                            <p:strVal val="#ppt_x"/>
                                          </p:val>
                                        </p:tav>
                                        <p:tav tm="100000">
                                          <p:val>
                                            <p:strVal val="#ppt_x"/>
                                          </p:val>
                                        </p:tav>
                                      </p:tavLst>
                                    </p:anim>
                                    <p:anim calcmode="lin" valueType="num">
                                      <p:cBhvr>
                                        <p:cTn id="47" dur="1000" fill="hold"/>
                                        <p:tgtEl>
                                          <p:spTgt spid="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9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3" name="Rounded Rectangle 2"/>
          <p:cNvSpPr/>
          <p:nvPr/>
        </p:nvSpPr>
        <p:spPr>
          <a:xfrm>
            <a:off x="942937" y="1290104"/>
            <a:ext cx="7520025" cy="3491359"/>
          </a:xfrm>
          <a:prstGeom prst="roundRect">
            <a:avLst/>
          </a:prstGeom>
          <a:solidFill>
            <a:schemeClr val="bg2">
              <a:lumMod val="20000"/>
              <a:lumOff val="80000"/>
            </a:schemeClr>
          </a:solidFill>
          <a:ln w="28575">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7" name="Google Shape;577;p31"/>
          <p:cNvSpPr txBox="1">
            <a:spLocks noGrp="1"/>
          </p:cNvSpPr>
          <p:nvPr>
            <p:ph type="title"/>
          </p:nvPr>
        </p:nvSpPr>
        <p:spPr>
          <a:xfrm>
            <a:off x="1483537" y="547821"/>
            <a:ext cx="6438823" cy="503700"/>
          </a:xfrm>
          <a:prstGeom prst="rect">
            <a:avLst/>
          </a:prstGeom>
        </p:spPr>
        <p:txBody>
          <a:bodyPr spcFirstLastPara="1" wrap="square" lIns="91425" tIns="91425" rIns="91425" bIns="91425" anchor="t" anchorCtr="0">
            <a:noAutofit/>
          </a:bodyPr>
          <a:lstStyle/>
          <a:p>
            <a:pPr marL="360000" lvl="0" indent="0" algn="l" rtl="0">
              <a:spcBef>
                <a:spcPts val="0"/>
              </a:spcBef>
              <a:spcAft>
                <a:spcPts val="0"/>
              </a:spcAft>
              <a:buNone/>
            </a:pPr>
            <a:r>
              <a:rPr lang="vi-VN" dirty="0"/>
              <a:t>HOẠT ĐỘNG THEO CẶP ĐÔI </a:t>
            </a:r>
            <a:endParaRPr sz="4400" dirty="0"/>
          </a:p>
        </p:txBody>
      </p:sp>
      <p:sp>
        <p:nvSpPr>
          <p:cNvPr id="2" name="Rectangle 1"/>
          <p:cNvSpPr/>
          <p:nvPr/>
        </p:nvSpPr>
        <p:spPr>
          <a:xfrm>
            <a:off x="1262333" y="1290104"/>
            <a:ext cx="7245706" cy="3347840"/>
          </a:xfrm>
          <a:prstGeom prst="rect">
            <a:avLst/>
          </a:prstGeom>
        </p:spPr>
        <p:txBody>
          <a:bodyPr wrap="square">
            <a:spAutoFit/>
          </a:bodyPr>
          <a:lstStyle/>
          <a:p>
            <a:pPr algn="just">
              <a:lnSpc>
                <a:spcPct val="150000"/>
              </a:lnSpc>
            </a:pPr>
            <a:r>
              <a:rPr lang="en-US" sz="2400" dirty="0" err="1">
                <a:latin typeface="+mn-lt"/>
                <a:ea typeface="Calibri" panose="020F0502020204030204" pitchFamily="34" charset="0"/>
                <a:cs typeface="#9Slide03 Arima Madurai" panose="020B0604020202020204" charset="0"/>
              </a:rPr>
              <a:t>Hãy</a:t>
            </a:r>
            <a:r>
              <a:rPr lang="en-US" sz="2400" dirty="0">
                <a:latin typeface="+mn-lt"/>
                <a:ea typeface="Calibri" panose="020F0502020204030204" pitchFamily="34" charset="0"/>
                <a:cs typeface="#9Slide03 Arima Madurai" panose="020B0604020202020204" charset="0"/>
              </a:rPr>
              <a:t> </a:t>
            </a:r>
            <a:r>
              <a:rPr lang="en-US" sz="2400" dirty="0" err="1">
                <a:latin typeface="+mn-lt"/>
                <a:ea typeface="Calibri" panose="020F0502020204030204" pitchFamily="34" charset="0"/>
                <a:cs typeface="#9Slide03 Arima Madurai" panose="020B0604020202020204" charset="0"/>
              </a:rPr>
              <a:t>lựa</a:t>
            </a:r>
            <a:r>
              <a:rPr lang="en-US" sz="2400" dirty="0">
                <a:latin typeface="+mn-lt"/>
                <a:ea typeface="Calibri" panose="020F0502020204030204" pitchFamily="34" charset="0"/>
                <a:cs typeface="#9Slide03 Arima Madurai" panose="020B0604020202020204" charset="0"/>
              </a:rPr>
              <a:t> </a:t>
            </a:r>
            <a:r>
              <a:rPr lang="en-US" sz="2400" dirty="0" err="1">
                <a:latin typeface="+mn-lt"/>
                <a:ea typeface="Calibri" panose="020F0502020204030204" pitchFamily="34" charset="0"/>
                <a:cs typeface="#9Slide03 Arima Madurai" panose="020B0604020202020204" charset="0"/>
              </a:rPr>
              <a:t>chọn</a:t>
            </a:r>
            <a:r>
              <a:rPr lang="en-US" sz="2400" dirty="0">
                <a:latin typeface="+mn-lt"/>
                <a:ea typeface="Calibri" panose="020F0502020204030204" pitchFamily="34" charset="0"/>
                <a:cs typeface="#9Slide03 Arima Madurai" panose="020B0604020202020204" charset="0"/>
              </a:rPr>
              <a:t> </a:t>
            </a:r>
            <a:r>
              <a:rPr lang="en-US" sz="2400" dirty="0" err="1">
                <a:latin typeface="+mn-lt"/>
                <a:ea typeface="Calibri" panose="020F0502020204030204" pitchFamily="34" charset="0"/>
                <a:cs typeface="#9Slide03 Arima Madurai" panose="020B0604020202020204" charset="0"/>
              </a:rPr>
              <a:t>một</a:t>
            </a:r>
            <a:r>
              <a:rPr lang="en-US" sz="2400" dirty="0">
                <a:latin typeface="+mn-lt"/>
                <a:ea typeface="Calibri" panose="020F0502020204030204" pitchFamily="34" charset="0"/>
                <a:cs typeface="#9Slide03 Arima Madurai" panose="020B0604020202020204" charset="0"/>
              </a:rPr>
              <a:t> </a:t>
            </a:r>
            <a:r>
              <a:rPr lang="en-US" sz="2400" dirty="0" err="1">
                <a:latin typeface="+mn-lt"/>
                <a:ea typeface="Calibri" panose="020F0502020204030204" pitchFamily="34" charset="0"/>
                <a:cs typeface="#9Slide03 Arima Madurai" panose="020B0604020202020204" charset="0"/>
              </a:rPr>
              <a:t>cách</a:t>
            </a:r>
            <a:r>
              <a:rPr lang="en-US" sz="2400" dirty="0">
                <a:latin typeface="+mn-lt"/>
                <a:ea typeface="Calibri" panose="020F0502020204030204" pitchFamily="34" charset="0"/>
                <a:cs typeface="#9Slide03 Arima Madurai" panose="020B0604020202020204" charset="0"/>
              </a:rPr>
              <a:t> </a:t>
            </a:r>
            <a:r>
              <a:rPr lang="en-US" sz="2400" dirty="0" err="1">
                <a:latin typeface="+mn-lt"/>
                <a:ea typeface="Calibri" panose="020F0502020204030204" pitchFamily="34" charset="0"/>
                <a:cs typeface="#9Slide03 Arima Madurai" panose="020B0604020202020204" charset="0"/>
              </a:rPr>
              <a:t>tách</a:t>
            </a:r>
            <a:r>
              <a:rPr lang="en-US" sz="2400" dirty="0">
                <a:latin typeface="+mn-lt"/>
                <a:ea typeface="Calibri" panose="020F0502020204030204" pitchFamily="34" charset="0"/>
                <a:cs typeface="#9Slide03 Arima Madurai" panose="020B0604020202020204" charset="0"/>
              </a:rPr>
              <a:t> </a:t>
            </a:r>
            <a:r>
              <a:rPr lang="en-US" sz="2400" dirty="0" err="1">
                <a:latin typeface="+mn-lt"/>
                <a:ea typeface="Calibri" panose="020F0502020204030204" pitchFamily="34" charset="0"/>
                <a:cs typeface="#9Slide03 Arima Madurai" panose="020B0604020202020204" charset="0"/>
              </a:rPr>
              <a:t>chất</a:t>
            </a:r>
            <a:r>
              <a:rPr lang="en-US" sz="2400" dirty="0">
                <a:latin typeface="+mn-lt"/>
                <a:ea typeface="Calibri" panose="020F0502020204030204" pitchFamily="34" charset="0"/>
                <a:cs typeface="#9Slide03 Arima Madurai" panose="020B0604020202020204" charset="0"/>
              </a:rPr>
              <a:t> </a:t>
            </a:r>
            <a:r>
              <a:rPr lang="en-US" sz="2400" dirty="0" err="1">
                <a:latin typeface="+mn-lt"/>
                <a:ea typeface="Calibri" panose="020F0502020204030204" pitchFamily="34" charset="0"/>
                <a:cs typeface="#9Slide03 Arima Madurai" panose="020B0604020202020204" charset="0"/>
              </a:rPr>
              <a:t>phù</a:t>
            </a:r>
            <a:r>
              <a:rPr lang="en-US" sz="2400" dirty="0">
                <a:latin typeface="+mn-lt"/>
                <a:ea typeface="Calibri" panose="020F0502020204030204" pitchFamily="34" charset="0"/>
                <a:cs typeface="#9Slide03 Arima Madurai" panose="020B0604020202020204" charset="0"/>
              </a:rPr>
              <a:t> </a:t>
            </a:r>
            <a:r>
              <a:rPr lang="en-US" sz="2400" dirty="0" err="1">
                <a:latin typeface="+mn-lt"/>
                <a:ea typeface="Calibri" panose="020F0502020204030204" pitchFamily="34" charset="0"/>
                <a:cs typeface="#9Slide03 Arima Madurai" panose="020B0604020202020204" charset="0"/>
              </a:rPr>
              <a:t>hợp</a:t>
            </a:r>
            <a:r>
              <a:rPr lang="en-US" sz="2400" dirty="0">
                <a:latin typeface="+mn-lt"/>
                <a:ea typeface="Calibri" panose="020F0502020204030204" pitchFamily="34" charset="0"/>
                <a:cs typeface="#9Slide03 Arima Madurai" panose="020B0604020202020204" charset="0"/>
              </a:rPr>
              <a:t> </a:t>
            </a:r>
            <a:r>
              <a:rPr lang="en-US" sz="2400" dirty="0" err="1">
                <a:latin typeface="+mn-lt"/>
                <a:ea typeface="Calibri" panose="020F0502020204030204" pitchFamily="34" charset="0"/>
                <a:cs typeface="#9Slide03 Arima Madurai" panose="020B0604020202020204" charset="0"/>
              </a:rPr>
              <a:t>để</a:t>
            </a:r>
            <a:r>
              <a:rPr lang="en-US" sz="2400" dirty="0">
                <a:latin typeface="+mn-lt"/>
                <a:ea typeface="Calibri" panose="020F0502020204030204" pitchFamily="34" charset="0"/>
                <a:cs typeface="#9Slide03 Arima Madurai" panose="020B0604020202020204" charset="0"/>
              </a:rPr>
              <a:t>:</a:t>
            </a:r>
          </a:p>
          <a:p>
            <a:pPr algn="just">
              <a:lnSpc>
                <a:spcPct val="150000"/>
              </a:lnSpc>
            </a:pPr>
            <a:r>
              <a:rPr lang="en-US" sz="2400" dirty="0">
                <a:latin typeface="+mn-lt"/>
                <a:ea typeface="Calibri" panose="020F0502020204030204" pitchFamily="34" charset="0"/>
                <a:cs typeface="#9Slide03 Arima Madurai" panose="020B0604020202020204" charset="0"/>
              </a:rPr>
              <a:t>a) </a:t>
            </a:r>
            <a:r>
              <a:rPr lang="en-US" sz="2400" dirty="0" err="1">
                <a:latin typeface="+mn-lt"/>
                <a:ea typeface="Calibri" panose="020F0502020204030204" pitchFamily="34" charset="0"/>
                <a:cs typeface="#9Slide03 Arima Madurai" panose="020B0604020202020204" charset="0"/>
              </a:rPr>
              <a:t>Loại</a:t>
            </a:r>
            <a:r>
              <a:rPr lang="en-US" sz="2400" dirty="0">
                <a:latin typeface="+mn-lt"/>
                <a:ea typeface="Calibri" panose="020F0502020204030204" pitchFamily="34" charset="0"/>
                <a:cs typeface="#9Slide03 Arima Madurai" panose="020B0604020202020204" charset="0"/>
              </a:rPr>
              <a:t> </a:t>
            </a:r>
            <a:r>
              <a:rPr lang="en-US" sz="2400" dirty="0" err="1">
                <a:latin typeface="+mn-lt"/>
                <a:ea typeface="Calibri" panose="020F0502020204030204" pitchFamily="34" charset="0"/>
                <a:cs typeface="#9Slide03 Arima Madurai" panose="020B0604020202020204" charset="0"/>
              </a:rPr>
              <a:t>bỏ</a:t>
            </a:r>
            <a:r>
              <a:rPr lang="en-US" sz="2400" dirty="0">
                <a:latin typeface="+mn-lt"/>
                <a:ea typeface="Calibri" panose="020F0502020204030204" pitchFamily="34" charset="0"/>
                <a:cs typeface="#9Slide03 Arima Madurai" panose="020B0604020202020204" charset="0"/>
              </a:rPr>
              <a:t> </a:t>
            </a:r>
            <a:r>
              <a:rPr lang="en-US" sz="2400" dirty="0" err="1">
                <a:latin typeface="+mn-lt"/>
                <a:ea typeface="Calibri" panose="020F0502020204030204" pitchFamily="34" charset="0"/>
                <a:cs typeface="#9Slide03 Arima Madurai" panose="020B0604020202020204" charset="0"/>
              </a:rPr>
              <a:t>cát</a:t>
            </a:r>
            <a:r>
              <a:rPr lang="en-US" sz="2400" dirty="0">
                <a:latin typeface="+mn-lt"/>
                <a:ea typeface="Calibri" panose="020F0502020204030204" pitchFamily="34" charset="0"/>
                <a:cs typeface="#9Slide03 Arima Madurai" panose="020B0604020202020204" charset="0"/>
              </a:rPr>
              <a:t> </a:t>
            </a:r>
            <a:r>
              <a:rPr lang="en-US" sz="2400" dirty="0" err="1">
                <a:latin typeface="+mn-lt"/>
                <a:ea typeface="Calibri" panose="020F0502020204030204" pitchFamily="34" charset="0"/>
                <a:cs typeface="#9Slide03 Arima Madurai" panose="020B0604020202020204" charset="0"/>
              </a:rPr>
              <a:t>lẫn</a:t>
            </a:r>
            <a:r>
              <a:rPr lang="en-US" sz="2400" dirty="0">
                <a:latin typeface="+mn-lt"/>
                <a:ea typeface="Calibri" panose="020F0502020204030204" pitchFamily="34" charset="0"/>
                <a:cs typeface="#9Slide03 Arima Madurai" panose="020B0604020202020204" charset="0"/>
              </a:rPr>
              <a:t> </a:t>
            </a:r>
            <a:r>
              <a:rPr lang="en-US" sz="2400" dirty="0" err="1">
                <a:latin typeface="+mn-lt"/>
                <a:ea typeface="Calibri" panose="020F0502020204030204" pitchFamily="34" charset="0"/>
                <a:cs typeface="#9Slide03 Arima Madurai" panose="020B0604020202020204" charset="0"/>
              </a:rPr>
              <a:t>trong</a:t>
            </a:r>
            <a:r>
              <a:rPr lang="en-US" sz="2400" dirty="0">
                <a:latin typeface="+mn-lt"/>
                <a:ea typeface="Calibri" panose="020F0502020204030204" pitchFamily="34" charset="0"/>
                <a:cs typeface="#9Slide03 Arima Madurai" panose="020B0604020202020204" charset="0"/>
              </a:rPr>
              <a:t> </a:t>
            </a:r>
            <a:r>
              <a:rPr lang="en-US" sz="2400" dirty="0" err="1">
                <a:latin typeface="+mn-lt"/>
                <a:ea typeface="Calibri" panose="020F0502020204030204" pitchFamily="34" charset="0"/>
                <a:cs typeface="#9Slide03 Arima Madurai" panose="020B0604020202020204" charset="0"/>
              </a:rPr>
              <a:t>nước</a:t>
            </a:r>
            <a:r>
              <a:rPr lang="en-US" sz="2400" dirty="0">
                <a:latin typeface="+mn-lt"/>
                <a:ea typeface="Calibri" panose="020F0502020204030204" pitchFamily="34" charset="0"/>
                <a:cs typeface="#9Slide03 Arima Madurai" panose="020B0604020202020204" charset="0"/>
              </a:rPr>
              <a:t> </a:t>
            </a:r>
            <a:r>
              <a:rPr lang="en-US" sz="2400" dirty="0" err="1">
                <a:latin typeface="+mn-lt"/>
                <a:ea typeface="Calibri" panose="020F0502020204030204" pitchFamily="34" charset="0"/>
                <a:cs typeface="#9Slide03 Arima Madurai" panose="020B0604020202020204" charset="0"/>
              </a:rPr>
              <a:t>ngầm</a:t>
            </a:r>
            <a:r>
              <a:rPr lang="en-US" sz="2400" dirty="0">
                <a:latin typeface="+mn-lt"/>
                <a:ea typeface="Calibri" panose="020F0502020204030204" pitchFamily="34" charset="0"/>
                <a:cs typeface="#9Slide03 Arima Madurai" panose="020B0604020202020204" charset="0"/>
              </a:rPr>
              <a:t>.</a:t>
            </a:r>
          </a:p>
          <a:p>
            <a:pPr algn="just">
              <a:lnSpc>
                <a:spcPct val="150000"/>
              </a:lnSpc>
            </a:pPr>
            <a:r>
              <a:rPr lang="en-US" sz="2400" dirty="0">
                <a:latin typeface="+mn-lt"/>
                <a:ea typeface="Calibri" panose="020F0502020204030204" pitchFamily="34" charset="0"/>
                <a:cs typeface="#9Slide03 Arima Madurai" panose="020B0604020202020204" charset="0"/>
              </a:rPr>
              <a:t>b) </a:t>
            </a:r>
            <a:r>
              <a:rPr lang="en-US" sz="2400" dirty="0" err="1">
                <a:latin typeface="+mn-lt"/>
                <a:ea typeface="Calibri" panose="020F0502020204030204" pitchFamily="34" charset="0"/>
                <a:cs typeface="#9Slide03 Arima Madurai" panose="020B0604020202020204" charset="0"/>
              </a:rPr>
              <a:t>Tách</a:t>
            </a:r>
            <a:r>
              <a:rPr lang="en-US" sz="2400" dirty="0">
                <a:latin typeface="+mn-lt"/>
                <a:ea typeface="Calibri" panose="020F0502020204030204" pitchFamily="34" charset="0"/>
                <a:cs typeface="#9Slide03 Arima Madurai" panose="020B0604020202020204" charset="0"/>
              </a:rPr>
              <a:t> </a:t>
            </a:r>
            <a:r>
              <a:rPr lang="en-US" sz="2400" dirty="0" err="1">
                <a:latin typeface="+mn-lt"/>
                <a:ea typeface="Calibri" panose="020F0502020204030204" pitchFamily="34" charset="0"/>
                <a:cs typeface="#9Slide03 Arima Madurai" panose="020B0604020202020204" charset="0"/>
              </a:rPr>
              <a:t>dầu</a:t>
            </a:r>
            <a:r>
              <a:rPr lang="en-US" sz="2400" dirty="0">
                <a:latin typeface="+mn-lt"/>
                <a:ea typeface="Calibri" panose="020F0502020204030204" pitchFamily="34" charset="0"/>
                <a:cs typeface="#9Slide03 Arima Madurai" panose="020B0604020202020204" charset="0"/>
              </a:rPr>
              <a:t> </a:t>
            </a:r>
            <a:r>
              <a:rPr lang="en-US" sz="2400" dirty="0" err="1">
                <a:latin typeface="+mn-lt"/>
                <a:ea typeface="Calibri" panose="020F0502020204030204" pitchFamily="34" charset="0"/>
                <a:cs typeface="#9Slide03 Arima Madurai" panose="020B0604020202020204" charset="0"/>
              </a:rPr>
              <a:t>vừng</a:t>
            </a:r>
            <a:r>
              <a:rPr lang="en-US" sz="2400" dirty="0">
                <a:latin typeface="+mn-lt"/>
                <a:ea typeface="Calibri" panose="020F0502020204030204" pitchFamily="34" charset="0"/>
                <a:cs typeface="#9Slide03 Arima Madurai" panose="020B0604020202020204" charset="0"/>
              </a:rPr>
              <a:t> ra </a:t>
            </a:r>
            <a:r>
              <a:rPr lang="en-US" sz="2400" dirty="0" err="1">
                <a:latin typeface="+mn-lt"/>
                <a:ea typeface="Calibri" panose="020F0502020204030204" pitchFamily="34" charset="0"/>
                <a:cs typeface="#9Slide03 Arima Madurai" panose="020B0604020202020204" charset="0"/>
              </a:rPr>
              <a:t>khỏi</a:t>
            </a:r>
            <a:r>
              <a:rPr lang="en-US" sz="2400" dirty="0">
                <a:latin typeface="+mn-lt"/>
                <a:ea typeface="Calibri" panose="020F0502020204030204" pitchFamily="34" charset="0"/>
                <a:cs typeface="#9Slide03 Arima Madurai" panose="020B0604020202020204" charset="0"/>
              </a:rPr>
              <a:t> </a:t>
            </a:r>
            <a:r>
              <a:rPr lang="en-US" sz="2400" dirty="0" err="1">
                <a:latin typeface="+mn-lt"/>
                <a:ea typeface="Calibri" panose="020F0502020204030204" pitchFamily="34" charset="0"/>
                <a:cs typeface="#9Slide03 Arima Madurai" panose="020B0604020202020204" charset="0"/>
              </a:rPr>
              <a:t>hỗn</a:t>
            </a:r>
            <a:r>
              <a:rPr lang="en-US" sz="2400" dirty="0">
                <a:latin typeface="+mn-lt"/>
                <a:ea typeface="Calibri" panose="020F0502020204030204" pitchFamily="34" charset="0"/>
                <a:cs typeface="#9Slide03 Arima Madurai" panose="020B0604020202020204" charset="0"/>
              </a:rPr>
              <a:t> </a:t>
            </a:r>
            <a:r>
              <a:rPr lang="en-US" sz="2400" dirty="0" err="1">
                <a:latin typeface="+mn-lt"/>
                <a:ea typeface="Calibri" panose="020F0502020204030204" pitchFamily="34" charset="0"/>
                <a:cs typeface="#9Slide03 Arima Madurai" panose="020B0604020202020204" charset="0"/>
              </a:rPr>
              <a:t>hợp</a:t>
            </a:r>
            <a:r>
              <a:rPr lang="en-US" sz="2400" dirty="0">
                <a:latin typeface="+mn-lt"/>
                <a:ea typeface="Calibri" panose="020F0502020204030204" pitchFamily="34" charset="0"/>
                <a:cs typeface="#9Slide03 Arima Madurai" panose="020B0604020202020204" charset="0"/>
              </a:rPr>
              <a:t> </a:t>
            </a:r>
            <a:r>
              <a:rPr lang="en-US" sz="2400" dirty="0" err="1">
                <a:latin typeface="+mn-lt"/>
                <a:ea typeface="Calibri" panose="020F0502020204030204" pitchFamily="34" charset="0"/>
                <a:cs typeface="#9Slide03 Arima Madurai" panose="020B0604020202020204" charset="0"/>
              </a:rPr>
              <a:t>của</a:t>
            </a:r>
            <a:r>
              <a:rPr lang="en-US" sz="2400" dirty="0">
                <a:latin typeface="+mn-lt"/>
                <a:ea typeface="Calibri" panose="020F0502020204030204" pitchFamily="34" charset="0"/>
                <a:cs typeface="#9Slide03 Arima Madurai" panose="020B0604020202020204" charset="0"/>
              </a:rPr>
              <a:t> </a:t>
            </a:r>
            <a:r>
              <a:rPr lang="en-US" sz="2400" dirty="0" err="1">
                <a:latin typeface="+mn-lt"/>
                <a:ea typeface="Calibri" panose="020F0502020204030204" pitchFamily="34" charset="0"/>
                <a:cs typeface="#9Slide03 Arima Madurai" panose="020B0604020202020204" charset="0"/>
              </a:rPr>
              <a:t>nó</a:t>
            </a:r>
            <a:r>
              <a:rPr lang="en-US" sz="2400" dirty="0">
                <a:latin typeface="+mn-lt"/>
                <a:ea typeface="Calibri" panose="020F0502020204030204" pitchFamily="34" charset="0"/>
                <a:cs typeface="#9Slide03 Arima Madurai" panose="020B0604020202020204" charset="0"/>
              </a:rPr>
              <a:t> </a:t>
            </a:r>
            <a:r>
              <a:rPr lang="en-US" sz="2400" dirty="0" err="1">
                <a:latin typeface="+mn-lt"/>
                <a:ea typeface="Calibri" panose="020F0502020204030204" pitchFamily="34" charset="0"/>
                <a:cs typeface="#9Slide03 Arima Madurai" panose="020B0604020202020204" charset="0"/>
              </a:rPr>
              <a:t>với</a:t>
            </a:r>
            <a:r>
              <a:rPr lang="en-US" sz="2400" dirty="0">
                <a:latin typeface="+mn-lt"/>
                <a:ea typeface="Calibri" panose="020F0502020204030204" pitchFamily="34" charset="0"/>
                <a:cs typeface="#9Slide03 Arima Madurai" panose="020B0604020202020204" charset="0"/>
              </a:rPr>
              <a:t> </a:t>
            </a:r>
            <a:r>
              <a:rPr lang="en-US" sz="2400" dirty="0" err="1">
                <a:latin typeface="+mn-lt"/>
                <a:ea typeface="Calibri" panose="020F0502020204030204" pitchFamily="34" charset="0"/>
                <a:cs typeface="#9Slide03 Arima Madurai" panose="020B0604020202020204" charset="0"/>
              </a:rPr>
              <a:t>nước</a:t>
            </a:r>
            <a:r>
              <a:rPr lang="en-US" sz="2400" dirty="0">
                <a:latin typeface="+mn-lt"/>
                <a:ea typeface="Calibri" panose="020F0502020204030204" pitchFamily="34" charset="0"/>
                <a:cs typeface="#9Slide03 Arima Madurai" panose="020B0604020202020204" charset="0"/>
              </a:rPr>
              <a:t>.</a:t>
            </a:r>
          </a:p>
          <a:p>
            <a:pPr algn="just">
              <a:lnSpc>
                <a:spcPct val="150000"/>
              </a:lnSpc>
            </a:pPr>
            <a:r>
              <a:rPr lang="en-US" sz="2400" dirty="0">
                <a:latin typeface="+mn-lt"/>
                <a:ea typeface="Calibri" panose="020F0502020204030204" pitchFamily="34" charset="0"/>
                <a:cs typeface="#9Slide03 Arima Madurai" panose="020B0604020202020204" charset="0"/>
              </a:rPr>
              <a:t>c) </a:t>
            </a:r>
            <a:r>
              <a:rPr lang="en-US" sz="2400" dirty="0" err="1">
                <a:latin typeface="+mn-lt"/>
                <a:ea typeface="Calibri" panose="020F0502020204030204" pitchFamily="34" charset="0"/>
                <a:cs typeface="#9Slide03 Arima Madurai" panose="020B0604020202020204" charset="0"/>
              </a:rPr>
              <a:t>Tách</a:t>
            </a:r>
            <a:r>
              <a:rPr lang="en-US" sz="2400" dirty="0">
                <a:latin typeface="+mn-lt"/>
                <a:ea typeface="Calibri" panose="020F0502020204030204" pitchFamily="34" charset="0"/>
                <a:cs typeface="#9Slide03 Arima Madurai" panose="020B0604020202020204" charset="0"/>
              </a:rPr>
              <a:t> calcium carbonate </a:t>
            </a:r>
            <a:r>
              <a:rPr lang="en-US" sz="2400" dirty="0" err="1">
                <a:latin typeface="+mn-lt"/>
                <a:ea typeface="Calibri" panose="020F0502020204030204" pitchFamily="34" charset="0"/>
                <a:cs typeface="#9Slide03 Arima Madurai" panose="020B0604020202020204" charset="0"/>
              </a:rPr>
              <a:t>từ</a:t>
            </a:r>
            <a:r>
              <a:rPr lang="en-US" sz="2400" dirty="0">
                <a:latin typeface="+mn-lt"/>
                <a:ea typeface="Calibri" panose="020F0502020204030204" pitchFamily="34" charset="0"/>
                <a:cs typeface="#9Slide03 Arima Madurai" panose="020B0604020202020204" charset="0"/>
              </a:rPr>
              <a:t> </a:t>
            </a:r>
            <a:r>
              <a:rPr lang="en-US" sz="2400" dirty="0" err="1">
                <a:latin typeface="+mn-lt"/>
                <a:ea typeface="Calibri" panose="020F0502020204030204" pitchFamily="34" charset="0"/>
                <a:cs typeface="#9Slide03 Arima Madurai" panose="020B0604020202020204" charset="0"/>
              </a:rPr>
              <a:t>hỗn</a:t>
            </a:r>
            <a:r>
              <a:rPr lang="en-US" sz="2400" dirty="0">
                <a:latin typeface="+mn-lt"/>
                <a:ea typeface="Calibri" panose="020F0502020204030204" pitchFamily="34" charset="0"/>
                <a:cs typeface="#9Slide03 Arima Madurai" panose="020B0604020202020204" charset="0"/>
              </a:rPr>
              <a:t> </a:t>
            </a:r>
            <a:r>
              <a:rPr lang="en-US" sz="2400" dirty="0" err="1">
                <a:latin typeface="+mn-lt"/>
                <a:ea typeface="Calibri" panose="020F0502020204030204" pitchFamily="34" charset="0"/>
                <a:cs typeface="#9Slide03 Arima Madurai" panose="020B0604020202020204" charset="0"/>
              </a:rPr>
              <a:t>hợp</a:t>
            </a:r>
            <a:r>
              <a:rPr lang="en-US" sz="2400" dirty="0">
                <a:latin typeface="+mn-lt"/>
                <a:ea typeface="Calibri" panose="020F0502020204030204" pitchFamily="34" charset="0"/>
                <a:cs typeface="#9Slide03 Arima Madurai" panose="020B0604020202020204" charset="0"/>
              </a:rPr>
              <a:t> </a:t>
            </a:r>
            <a:r>
              <a:rPr lang="en-US" sz="2400" dirty="0" err="1">
                <a:latin typeface="+mn-lt"/>
                <a:ea typeface="Calibri" panose="020F0502020204030204" pitchFamily="34" charset="0"/>
                <a:cs typeface="#9Slide03 Arima Madurai" panose="020B0604020202020204" charset="0"/>
              </a:rPr>
              <a:t>của</a:t>
            </a:r>
            <a:r>
              <a:rPr lang="en-US" sz="2400" dirty="0">
                <a:latin typeface="+mn-lt"/>
                <a:ea typeface="Calibri" panose="020F0502020204030204" pitchFamily="34" charset="0"/>
                <a:cs typeface="#9Slide03 Arima Madurai" panose="020B0604020202020204" charset="0"/>
              </a:rPr>
              <a:t> calcium carbonate </a:t>
            </a:r>
            <a:r>
              <a:rPr lang="en-US" sz="2400" dirty="0" err="1">
                <a:latin typeface="+mn-lt"/>
                <a:ea typeface="Calibri" panose="020F0502020204030204" pitchFamily="34" charset="0"/>
                <a:cs typeface="#9Slide03 Arima Madurai" panose="020B0604020202020204" charset="0"/>
              </a:rPr>
              <a:t>và</a:t>
            </a:r>
            <a:r>
              <a:rPr lang="en-US" sz="2400" dirty="0">
                <a:latin typeface="+mn-lt"/>
                <a:ea typeface="Calibri" panose="020F0502020204030204" pitchFamily="34" charset="0"/>
                <a:cs typeface="#9Slide03 Arima Madurai" panose="020B0604020202020204" charset="0"/>
              </a:rPr>
              <a:t> </a:t>
            </a:r>
            <a:r>
              <a:rPr lang="en-US" sz="2400" dirty="0" err="1">
                <a:latin typeface="+mn-lt"/>
                <a:ea typeface="Calibri" panose="020F0502020204030204" pitchFamily="34" charset="0"/>
                <a:cs typeface="#9Slide03 Arima Madurai" panose="020B0604020202020204" charset="0"/>
              </a:rPr>
              <a:t>nước</a:t>
            </a:r>
            <a:r>
              <a:rPr lang="en-US" sz="2400" dirty="0">
                <a:latin typeface="+mn-lt"/>
                <a:ea typeface="Calibri" panose="020F0502020204030204" pitchFamily="34" charset="0"/>
                <a:cs typeface="#9Slide03 Arima Madurai" panose="020B0604020202020204" charset="0"/>
              </a:rPr>
              <a:t>.</a:t>
            </a:r>
          </a:p>
          <a:p>
            <a:pPr algn="just">
              <a:lnSpc>
                <a:spcPct val="150000"/>
              </a:lnSpc>
            </a:pPr>
            <a:r>
              <a:rPr lang="en-US" sz="2400" dirty="0" err="1">
                <a:latin typeface="+mn-lt"/>
                <a:ea typeface="Calibri" panose="020F0502020204030204" pitchFamily="34" charset="0"/>
                <a:cs typeface="#9Slide03 Arima Madurai" panose="020B0604020202020204" charset="0"/>
              </a:rPr>
              <a:t>Vì</a:t>
            </a:r>
            <a:r>
              <a:rPr lang="en-US" sz="2400" dirty="0">
                <a:latin typeface="+mn-lt"/>
                <a:ea typeface="Calibri" panose="020F0502020204030204" pitchFamily="34" charset="0"/>
                <a:cs typeface="#9Slide03 Arima Madurai" panose="020B0604020202020204" charset="0"/>
              </a:rPr>
              <a:t> </a:t>
            </a:r>
            <a:r>
              <a:rPr lang="en-US" sz="2400" dirty="0" err="1">
                <a:latin typeface="+mn-lt"/>
                <a:ea typeface="Calibri" panose="020F0502020204030204" pitchFamily="34" charset="0"/>
                <a:cs typeface="#9Slide03 Arima Madurai" panose="020B0604020202020204" charset="0"/>
              </a:rPr>
              <a:t>sao</a:t>
            </a:r>
            <a:r>
              <a:rPr lang="en-US" sz="2400" dirty="0">
                <a:latin typeface="+mn-lt"/>
                <a:ea typeface="Calibri" panose="020F0502020204030204" pitchFamily="34" charset="0"/>
                <a:cs typeface="#9Slide03 Arima Madurai" panose="020B0604020202020204" charset="0"/>
              </a:rPr>
              <a:t> </a:t>
            </a:r>
            <a:r>
              <a:rPr lang="en-US" sz="2400" dirty="0" err="1">
                <a:latin typeface="+mn-lt"/>
                <a:ea typeface="Calibri" panose="020F0502020204030204" pitchFamily="34" charset="0"/>
                <a:cs typeface="#9Slide03 Arima Madurai" panose="020B0604020202020204" charset="0"/>
              </a:rPr>
              <a:t>em</a:t>
            </a:r>
            <a:r>
              <a:rPr lang="en-US" sz="2400" dirty="0">
                <a:latin typeface="+mn-lt"/>
                <a:ea typeface="Calibri" panose="020F0502020204030204" pitchFamily="34" charset="0"/>
                <a:cs typeface="#9Slide03 Arima Madurai" panose="020B0604020202020204" charset="0"/>
              </a:rPr>
              <a:t> </a:t>
            </a:r>
            <a:r>
              <a:rPr lang="en-US" sz="2400" dirty="0" err="1">
                <a:latin typeface="+mn-lt"/>
                <a:ea typeface="Calibri" panose="020F0502020204030204" pitchFamily="34" charset="0"/>
                <a:cs typeface="#9Slide03 Arima Madurai" panose="020B0604020202020204" charset="0"/>
              </a:rPr>
              <a:t>chọn</a:t>
            </a:r>
            <a:r>
              <a:rPr lang="en-US" sz="2400" dirty="0">
                <a:latin typeface="+mn-lt"/>
                <a:ea typeface="Calibri" panose="020F0502020204030204" pitchFamily="34" charset="0"/>
                <a:cs typeface="#9Slide03 Arima Madurai" panose="020B0604020202020204" charset="0"/>
              </a:rPr>
              <a:t> </a:t>
            </a:r>
            <a:r>
              <a:rPr lang="en-US" sz="2400" dirty="0" err="1">
                <a:latin typeface="+mn-lt"/>
                <a:ea typeface="Calibri" panose="020F0502020204030204" pitchFamily="34" charset="0"/>
                <a:cs typeface="#9Slide03 Arima Madurai" panose="020B0604020202020204" charset="0"/>
              </a:rPr>
              <a:t>cách</a:t>
            </a:r>
            <a:r>
              <a:rPr lang="en-US" sz="2400" dirty="0">
                <a:latin typeface="+mn-lt"/>
                <a:ea typeface="Calibri" panose="020F0502020204030204" pitchFamily="34" charset="0"/>
                <a:cs typeface="#9Slide03 Arima Madurai" panose="020B0604020202020204" charset="0"/>
              </a:rPr>
              <a:t> </a:t>
            </a:r>
            <a:r>
              <a:rPr lang="en-US" sz="2400" dirty="0" err="1">
                <a:latin typeface="+mn-lt"/>
                <a:ea typeface="Calibri" panose="020F0502020204030204" pitchFamily="34" charset="0"/>
                <a:cs typeface="#9Slide03 Arima Madurai" panose="020B0604020202020204" charset="0"/>
              </a:rPr>
              <a:t>đó</a:t>
            </a:r>
            <a:r>
              <a:rPr lang="en-US" sz="2400" dirty="0">
                <a:latin typeface="+mn-lt"/>
                <a:ea typeface="Calibri" panose="020F0502020204030204" pitchFamily="34" charset="0"/>
                <a:cs typeface="#9Slide03 Arima Madurai" panose="020B0604020202020204" charset="0"/>
              </a:rPr>
              <a:t>?</a:t>
            </a:r>
            <a:endParaRPr lang="en-US" sz="2400" dirty="0">
              <a:latin typeface="+mn-lt"/>
              <a:cs typeface="#9Slide03 Arima Madurai" panose="020B060402020202020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29C9C-E103-4785-89C4-ED84CBDE43D4}"/>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BC261CF7-EBC1-4A30-92F5-5F4775AA9D2B}"/>
              </a:ext>
            </a:extLst>
          </p:cNvPr>
          <p:cNvSpPr>
            <a:spLocks noGrp="1"/>
          </p:cNvSpPr>
          <p:nvPr>
            <p:ph type="subTitle" idx="1"/>
          </p:nvPr>
        </p:nvSpPr>
        <p:spPr>
          <a:xfrm>
            <a:off x="946596" y="1770687"/>
            <a:ext cx="6824339" cy="1731300"/>
          </a:xfrm>
        </p:spPr>
        <p:txBody>
          <a:bodyPr/>
          <a:lstStyle/>
          <a:p>
            <a:pPr algn="just"/>
            <a:r>
              <a:rPr lang="en-US" sz="2400" b="1" dirty="0" err="1">
                <a:solidFill>
                  <a:srgbClr val="01478E"/>
                </a:solidFill>
                <a:latin typeface="#9Slide03 Arima Madurai" panose="020B0604020202020204" charset="0"/>
                <a:ea typeface="Calibri" panose="020F0502020204030204" pitchFamily="34" charset="0"/>
                <a:cs typeface="#9Slide03 Arima Madurai" panose="020B0604020202020204" charset="0"/>
              </a:rPr>
              <a:t>Hãy</a:t>
            </a:r>
            <a:r>
              <a:rPr lang="en-US" sz="2400" b="1" dirty="0">
                <a:solidFill>
                  <a:srgbClr val="01478E"/>
                </a:solidFill>
                <a:latin typeface="#9Slide03 Arima Madurai" panose="020B0604020202020204" charset="0"/>
                <a:ea typeface="Calibri" panose="020F0502020204030204" pitchFamily="34" charset="0"/>
                <a:cs typeface="#9Slide03 Arima Madurai" panose="020B0604020202020204" charset="0"/>
              </a:rPr>
              <a:t> </a:t>
            </a:r>
            <a:r>
              <a:rPr lang="en-US" sz="2400" b="1" dirty="0" err="1">
                <a:solidFill>
                  <a:srgbClr val="01478E"/>
                </a:solidFill>
                <a:latin typeface="#9Slide03 Arima Madurai" panose="020B0604020202020204" charset="0"/>
                <a:ea typeface="Calibri" panose="020F0502020204030204" pitchFamily="34" charset="0"/>
                <a:cs typeface="#9Slide03 Arima Madurai" panose="020B0604020202020204" charset="0"/>
              </a:rPr>
              <a:t>lựa</a:t>
            </a:r>
            <a:r>
              <a:rPr lang="en-US" sz="2400" b="1" dirty="0">
                <a:solidFill>
                  <a:srgbClr val="01478E"/>
                </a:solidFill>
                <a:latin typeface="#9Slide03 Arima Madurai" panose="020B0604020202020204" charset="0"/>
                <a:ea typeface="Calibri" panose="020F0502020204030204" pitchFamily="34" charset="0"/>
                <a:cs typeface="#9Slide03 Arima Madurai" panose="020B0604020202020204" charset="0"/>
              </a:rPr>
              <a:t> </a:t>
            </a:r>
            <a:r>
              <a:rPr lang="en-US" sz="2400" b="1" dirty="0" err="1">
                <a:solidFill>
                  <a:srgbClr val="01478E"/>
                </a:solidFill>
                <a:latin typeface="#9Slide03 Arima Madurai" panose="020B0604020202020204" charset="0"/>
                <a:ea typeface="Calibri" panose="020F0502020204030204" pitchFamily="34" charset="0"/>
                <a:cs typeface="#9Slide03 Arima Madurai" panose="020B0604020202020204" charset="0"/>
              </a:rPr>
              <a:t>chọn</a:t>
            </a:r>
            <a:r>
              <a:rPr lang="en-US" sz="2400" b="1" dirty="0">
                <a:solidFill>
                  <a:srgbClr val="01478E"/>
                </a:solidFill>
                <a:latin typeface="#9Slide03 Arima Madurai" panose="020B0604020202020204" charset="0"/>
                <a:ea typeface="Calibri" panose="020F0502020204030204" pitchFamily="34" charset="0"/>
                <a:cs typeface="#9Slide03 Arima Madurai" panose="020B0604020202020204" charset="0"/>
              </a:rPr>
              <a:t> </a:t>
            </a:r>
            <a:r>
              <a:rPr lang="en-US" sz="2400" b="1" dirty="0" err="1">
                <a:solidFill>
                  <a:srgbClr val="01478E"/>
                </a:solidFill>
                <a:latin typeface="#9Slide03 Arima Madurai" panose="020B0604020202020204" charset="0"/>
                <a:ea typeface="Calibri" panose="020F0502020204030204" pitchFamily="34" charset="0"/>
                <a:cs typeface="#9Slide03 Arima Madurai" panose="020B0604020202020204" charset="0"/>
              </a:rPr>
              <a:t>một</a:t>
            </a:r>
            <a:r>
              <a:rPr lang="en-US" sz="2400" b="1" dirty="0">
                <a:solidFill>
                  <a:srgbClr val="01478E"/>
                </a:solidFill>
                <a:latin typeface="#9Slide03 Arima Madurai" panose="020B0604020202020204" charset="0"/>
                <a:ea typeface="Calibri" panose="020F0502020204030204" pitchFamily="34" charset="0"/>
                <a:cs typeface="#9Slide03 Arima Madurai" panose="020B0604020202020204" charset="0"/>
              </a:rPr>
              <a:t> </a:t>
            </a:r>
            <a:r>
              <a:rPr lang="en-US" sz="2400" b="1" dirty="0" err="1">
                <a:solidFill>
                  <a:srgbClr val="01478E"/>
                </a:solidFill>
                <a:latin typeface="#9Slide03 Arima Madurai" panose="020B0604020202020204" charset="0"/>
                <a:ea typeface="Calibri" panose="020F0502020204030204" pitchFamily="34" charset="0"/>
                <a:cs typeface="#9Slide03 Arima Madurai" panose="020B0604020202020204" charset="0"/>
              </a:rPr>
              <a:t>cách</a:t>
            </a:r>
            <a:r>
              <a:rPr lang="en-US" sz="2400" b="1" dirty="0">
                <a:solidFill>
                  <a:srgbClr val="01478E"/>
                </a:solidFill>
                <a:latin typeface="#9Slide03 Arima Madurai" panose="020B0604020202020204" charset="0"/>
                <a:ea typeface="Calibri" panose="020F0502020204030204" pitchFamily="34" charset="0"/>
                <a:cs typeface="#9Slide03 Arima Madurai" panose="020B0604020202020204" charset="0"/>
              </a:rPr>
              <a:t> </a:t>
            </a:r>
            <a:r>
              <a:rPr lang="en-US" sz="2400" b="1" dirty="0" err="1">
                <a:solidFill>
                  <a:srgbClr val="01478E"/>
                </a:solidFill>
                <a:latin typeface="#9Slide03 Arima Madurai" panose="020B0604020202020204" charset="0"/>
                <a:ea typeface="Calibri" panose="020F0502020204030204" pitchFamily="34" charset="0"/>
                <a:cs typeface="#9Slide03 Arima Madurai" panose="020B0604020202020204" charset="0"/>
              </a:rPr>
              <a:t>tách</a:t>
            </a:r>
            <a:r>
              <a:rPr lang="en-US" sz="2400" b="1" dirty="0">
                <a:solidFill>
                  <a:srgbClr val="01478E"/>
                </a:solidFill>
                <a:latin typeface="#9Slide03 Arima Madurai" panose="020B0604020202020204" charset="0"/>
                <a:ea typeface="Calibri" panose="020F0502020204030204" pitchFamily="34" charset="0"/>
                <a:cs typeface="#9Slide03 Arima Madurai" panose="020B0604020202020204" charset="0"/>
              </a:rPr>
              <a:t> </a:t>
            </a:r>
            <a:r>
              <a:rPr lang="en-US" sz="2400" b="1" dirty="0" err="1">
                <a:solidFill>
                  <a:srgbClr val="01478E"/>
                </a:solidFill>
                <a:latin typeface="#9Slide03 Arima Madurai" panose="020B0604020202020204" charset="0"/>
                <a:ea typeface="Calibri" panose="020F0502020204030204" pitchFamily="34" charset="0"/>
                <a:cs typeface="#9Slide03 Arima Madurai" panose="020B0604020202020204" charset="0"/>
              </a:rPr>
              <a:t>chất</a:t>
            </a:r>
            <a:r>
              <a:rPr lang="en-US" sz="2400" b="1" dirty="0">
                <a:solidFill>
                  <a:srgbClr val="01478E"/>
                </a:solidFill>
                <a:latin typeface="#9Slide03 Arima Madurai" panose="020B0604020202020204" charset="0"/>
                <a:ea typeface="Calibri" panose="020F0502020204030204" pitchFamily="34" charset="0"/>
                <a:cs typeface="#9Slide03 Arima Madurai" panose="020B0604020202020204" charset="0"/>
              </a:rPr>
              <a:t> </a:t>
            </a:r>
            <a:r>
              <a:rPr lang="en-US" sz="2400" b="1" dirty="0" err="1">
                <a:solidFill>
                  <a:srgbClr val="01478E"/>
                </a:solidFill>
                <a:latin typeface="#9Slide03 Arima Madurai" panose="020B0604020202020204" charset="0"/>
                <a:ea typeface="Calibri" panose="020F0502020204030204" pitchFamily="34" charset="0"/>
                <a:cs typeface="#9Slide03 Arima Madurai" panose="020B0604020202020204" charset="0"/>
              </a:rPr>
              <a:t>phù</a:t>
            </a:r>
            <a:r>
              <a:rPr lang="en-US" sz="2400" b="1" dirty="0">
                <a:solidFill>
                  <a:srgbClr val="01478E"/>
                </a:solidFill>
                <a:latin typeface="#9Slide03 Arima Madurai" panose="020B0604020202020204" charset="0"/>
                <a:ea typeface="Calibri" panose="020F0502020204030204" pitchFamily="34" charset="0"/>
                <a:cs typeface="#9Slide03 Arima Madurai" panose="020B0604020202020204" charset="0"/>
              </a:rPr>
              <a:t> </a:t>
            </a:r>
            <a:r>
              <a:rPr lang="en-US" sz="2400" b="1" dirty="0" err="1">
                <a:solidFill>
                  <a:srgbClr val="01478E"/>
                </a:solidFill>
                <a:latin typeface="#9Slide03 Arima Madurai" panose="020B0604020202020204" charset="0"/>
                <a:ea typeface="Calibri" panose="020F0502020204030204" pitchFamily="34" charset="0"/>
                <a:cs typeface="#9Slide03 Arima Madurai" panose="020B0604020202020204" charset="0"/>
              </a:rPr>
              <a:t>hợp</a:t>
            </a:r>
            <a:r>
              <a:rPr lang="en-US" sz="2400" b="1" dirty="0">
                <a:solidFill>
                  <a:srgbClr val="01478E"/>
                </a:solidFill>
                <a:latin typeface="#9Slide03 Arima Madurai" panose="020B0604020202020204" charset="0"/>
                <a:ea typeface="Calibri" panose="020F0502020204030204" pitchFamily="34" charset="0"/>
                <a:cs typeface="#9Slide03 Arima Madurai" panose="020B0604020202020204" charset="0"/>
              </a:rPr>
              <a:t> </a:t>
            </a:r>
            <a:r>
              <a:rPr lang="en-US" sz="2400" b="1" dirty="0" err="1">
                <a:solidFill>
                  <a:srgbClr val="01478E"/>
                </a:solidFill>
                <a:latin typeface="#9Slide03 Arima Madurai" panose="020B0604020202020204" charset="0"/>
                <a:ea typeface="Calibri" panose="020F0502020204030204" pitchFamily="34" charset="0"/>
                <a:cs typeface="#9Slide03 Arima Madurai" panose="020B0604020202020204" charset="0"/>
              </a:rPr>
              <a:t>để</a:t>
            </a:r>
            <a:r>
              <a:rPr lang="en-US" sz="2400" b="1" dirty="0">
                <a:solidFill>
                  <a:srgbClr val="01478E"/>
                </a:solidFill>
                <a:latin typeface="#9Slide03 Arima Madurai" panose="020B0604020202020204" charset="0"/>
                <a:ea typeface="Calibri" panose="020F0502020204030204" pitchFamily="34" charset="0"/>
                <a:cs typeface="#9Slide03 Arima Madurai" panose="020B0604020202020204" charset="0"/>
              </a:rPr>
              <a:t>:</a:t>
            </a:r>
          </a:p>
          <a:p>
            <a:pPr marL="571500" indent="-457200" algn="just">
              <a:buAutoNum type="alphaLcParenR"/>
            </a:pPr>
            <a:r>
              <a:rPr lang="en-US" sz="2400" b="1" dirty="0" err="1">
                <a:latin typeface="#9Slide03 Arima Madurai" panose="020B0604020202020204" charset="0"/>
                <a:ea typeface="Calibri" panose="020F0502020204030204" pitchFamily="34" charset="0"/>
                <a:cs typeface="#9Slide03 Arima Madurai" panose="020B0604020202020204" charset="0"/>
              </a:rPr>
              <a:t>Loại</a:t>
            </a:r>
            <a:r>
              <a:rPr lang="en-US" sz="2400" b="1" dirty="0">
                <a:latin typeface="#9Slide03 Arima Madurai" panose="020B0604020202020204" charset="0"/>
                <a:ea typeface="Calibri" panose="020F0502020204030204" pitchFamily="34" charset="0"/>
                <a:cs typeface="#9Slide03 Arima Madurai" panose="020B0604020202020204" charset="0"/>
              </a:rPr>
              <a:t> </a:t>
            </a:r>
            <a:r>
              <a:rPr lang="en-US" sz="2400" b="1" dirty="0" err="1">
                <a:latin typeface="#9Slide03 Arima Madurai" panose="020B0604020202020204" charset="0"/>
                <a:ea typeface="Calibri" panose="020F0502020204030204" pitchFamily="34" charset="0"/>
                <a:cs typeface="#9Slide03 Arima Madurai" panose="020B0604020202020204" charset="0"/>
              </a:rPr>
              <a:t>bỏ</a:t>
            </a:r>
            <a:r>
              <a:rPr lang="en-US" sz="2400" b="1" dirty="0">
                <a:latin typeface="#9Slide03 Arima Madurai" panose="020B0604020202020204" charset="0"/>
                <a:ea typeface="Calibri" panose="020F0502020204030204" pitchFamily="34" charset="0"/>
                <a:cs typeface="#9Slide03 Arima Madurai" panose="020B0604020202020204" charset="0"/>
              </a:rPr>
              <a:t> </a:t>
            </a:r>
            <a:r>
              <a:rPr lang="en-US" sz="2400" b="1" dirty="0" err="1">
                <a:latin typeface="#9Slide03 Arima Madurai" panose="020B0604020202020204" charset="0"/>
                <a:ea typeface="Calibri" panose="020F0502020204030204" pitchFamily="34" charset="0"/>
                <a:cs typeface="#9Slide03 Arima Madurai" panose="020B0604020202020204" charset="0"/>
              </a:rPr>
              <a:t>cát</a:t>
            </a:r>
            <a:r>
              <a:rPr lang="en-US" sz="2400" b="1" dirty="0">
                <a:latin typeface="#9Slide03 Arima Madurai" panose="020B0604020202020204" charset="0"/>
                <a:ea typeface="Calibri" panose="020F0502020204030204" pitchFamily="34" charset="0"/>
                <a:cs typeface="#9Slide03 Arima Madurai" panose="020B0604020202020204" charset="0"/>
              </a:rPr>
              <a:t> </a:t>
            </a:r>
            <a:r>
              <a:rPr lang="en-US" sz="2400" b="1" dirty="0" err="1">
                <a:latin typeface="#9Slide03 Arima Madurai" panose="020B0604020202020204" charset="0"/>
                <a:ea typeface="Calibri" panose="020F0502020204030204" pitchFamily="34" charset="0"/>
                <a:cs typeface="#9Slide03 Arima Madurai" panose="020B0604020202020204" charset="0"/>
              </a:rPr>
              <a:t>lẫn</a:t>
            </a:r>
            <a:r>
              <a:rPr lang="en-US" sz="2400" b="1" dirty="0">
                <a:latin typeface="#9Slide03 Arima Madurai" panose="020B0604020202020204" charset="0"/>
                <a:ea typeface="Calibri" panose="020F0502020204030204" pitchFamily="34" charset="0"/>
                <a:cs typeface="#9Slide03 Arima Madurai" panose="020B0604020202020204" charset="0"/>
              </a:rPr>
              <a:t> </a:t>
            </a:r>
            <a:r>
              <a:rPr lang="en-US" sz="2400" b="1" dirty="0" err="1">
                <a:latin typeface="#9Slide03 Arima Madurai" panose="020B0604020202020204" charset="0"/>
                <a:ea typeface="Calibri" panose="020F0502020204030204" pitchFamily="34" charset="0"/>
                <a:cs typeface="#9Slide03 Arima Madurai" panose="020B0604020202020204" charset="0"/>
              </a:rPr>
              <a:t>trong</a:t>
            </a:r>
            <a:r>
              <a:rPr lang="en-US" sz="2400" b="1" dirty="0">
                <a:latin typeface="#9Slide03 Arima Madurai" panose="020B0604020202020204" charset="0"/>
                <a:ea typeface="Calibri" panose="020F0502020204030204" pitchFamily="34" charset="0"/>
                <a:cs typeface="#9Slide03 Arima Madurai" panose="020B0604020202020204" charset="0"/>
              </a:rPr>
              <a:t> </a:t>
            </a:r>
            <a:r>
              <a:rPr lang="en-US" sz="2400" b="1" dirty="0" err="1">
                <a:latin typeface="#9Slide03 Arima Madurai" panose="020B0604020202020204" charset="0"/>
                <a:ea typeface="Calibri" panose="020F0502020204030204" pitchFamily="34" charset="0"/>
                <a:cs typeface="#9Slide03 Arima Madurai" panose="020B0604020202020204" charset="0"/>
              </a:rPr>
              <a:t>nước</a:t>
            </a:r>
            <a:r>
              <a:rPr lang="en-US" sz="2400" b="1" dirty="0">
                <a:latin typeface="#9Slide03 Arima Madurai" panose="020B0604020202020204" charset="0"/>
                <a:ea typeface="Calibri" panose="020F0502020204030204" pitchFamily="34" charset="0"/>
                <a:cs typeface="#9Slide03 Arima Madurai" panose="020B0604020202020204" charset="0"/>
              </a:rPr>
              <a:t> </a:t>
            </a:r>
            <a:r>
              <a:rPr lang="en-US" sz="2400" b="1" dirty="0" err="1">
                <a:latin typeface="#9Slide03 Arima Madurai" panose="020B0604020202020204" charset="0"/>
                <a:ea typeface="Calibri" panose="020F0502020204030204" pitchFamily="34" charset="0"/>
                <a:cs typeface="#9Slide03 Arima Madurai" panose="020B0604020202020204" charset="0"/>
              </a:rPr>
              <a:t>ngầm</a:t>
            </a:r>
            <a:r>
              <a:rPr lang="en-US" sz="2400" b="1" dirty="0">
                <a:latin typeface="#9Slide03 Arima Madurai" panose="020B0604020202020204" charset="0"/>
                <a:ea typeface="Calibri" panose="020F0502020204030204" pitchFamily="34" charset="0"/>
                <a:cs typeface="#9Slide03 Arima Madurai" panose="020B0604020202020204" charset="0"/>
              </a:rPr>
              <a:t>.</a:t>
            </a:r>
          </a:p>
          <a:p>
            <a:pPr marL="114300" indent="0" algn="just"/>
            <a:endParaRPr lang="en-US" sz="2400" b="1" dirty="0">
              <a:latin typeface="#9Slide03 Arima Madurai" panose="020B0604020202020204" charset="0"/>
              <a:ea typeface="Calibri" panose="020F0502020204030204" pitchFamily="34" charset="0"/>
              <a:cs typeface="#9Slide03 Arima Madurai" panose="020B0604020202020204" charset="0"/>
            </a:endParaRPr>
          </a:p>
          <a:p>
            <a:pPr algn="just"/>
            <a:r>
              <a:rPr lang="en-US" sz="2400" b="1" dirty="0">
                <a:latin typeface="#9Slide03 Arima Madurai" panose="020B0604020202020204" charset="0"/>
                <a:ea typeface="Calibri" panose="020F0502020204030204" pitchFamily="34" charset="0"/>
                <a:cs typeface="#9Slide03 Arima Madurai" panose="020B0604020202020204" charset="0"/>
              </a:rPr>
              <a:t>b) </a:t>
            </a:r>
            <a:r>
              <a:rPr lang="en-US" sz="2400" b="1" dirty="0" err="1">
                <a:latin typeface="#9Slide03 Arima Madurai" panose="020B0604020202020204" charset="0"/>
                <a:ea typeface="Calibri" panose="020F0502020204030204" pitchFamily="34" charset="0"/>
                <a:cs typeface="#9Slide03 Arima Madurai" panose="020B0604020202020204" charset="0"/>
              </a:rPr>
              <a:t>tách</a:t>
            </a:r>
            <a:r>
              <a:rPr lang="en-US" sz="2400" b="1" dirty="0">
                <a:latin typeface="#9Slide03 Arima Madurai" panose="020B0604020202020204" charset="0"/>
                <a:ea typeface="Calibri" panose="020F0502020204030204" pitchFamily="34" charset="0"/>
                <a:cs typeface="#9Slide03 Arima Madurai" panose="020B0604020202020204" charset="0"/>
              </a:rPr>
              <a:t> </a:t>
            </a:r>
            <a:r>
              <a:rPr lang="en-US" sz="2400" b="1" dirty="0" err="1">
                <a:latin typeface="#9Slide03 Arima Madurai" panose="020B0604020202020204" charset="0"/>
                <a:ea typeface="Calibri" panose="020F0502020204030204" pitchFamily="34" charset="0"/>
                <a:cs typeface="#9Slide03 Arima Madurai" panose="020B0604020202020204" charset="0"/>
              </a:rPr>
              <a:t>dầu</a:t>
            </a:r>
            <a:r>
              <a:rPr lang="en-US" sz="2400" b="1" dirty="0">
                <a:latin typeface="#9Slide03 Arima Madurai" panose="020B0604020202020204" charset="0"/>
                <a:ea typeface="Calibri" panose="020F0502020204030204" pitchFamily="34" charset="0"/>
                <a:cs typeface="#9Slide03 Arima Madurai" panose="020B0604020202020204" charset="0"/>
              </a:rPr>
              <a:t> </a:t>
            </a:r>
            <a:r>
              <a:rPr lang="en-US" sz="2400" b="1" dirty="0" err="1">
                <a:latin typeface="#9Slide03 Arima Madurai" panose="020B0604020202020204" charset="0"/>
                <a:ea typeface="Calibri" panose="020F0502020204030204" pitchFamily="34" charset="0"/>
                <a:cs typeface="#9Slide03 Arima Madurai" panose="020B0604020202020204" charset="0"/>
              </a:rPr>
              <a:t>vừng</a:t>
            </a:r>
            <a:r>
              <a:rPr lang="en-US" sz="2400" b="1" dirty="0">
                <a:latin typeface="#9Slide03 Arima Madurai" panose="020B0604020202020204" charset="0"/>
                <a:ea typeface="Calibri" panose="020F0502020204030204" pitchFamily="34" charset="0"/>
                <a:cs typeface="#9Slide03 Arima Madurai" panose="020B0604020202020204" charset="0"/>
              </a:rPr>
              <a:t> ra </a:t>
            </a:r>
            <a:r>
              <a:rPr lang="en-US" sz="2400" b="1" dirty="0" err="1">
                <a:latin typeface="#9Slide03 Arima Madurai" panose="020B0604020202020204" charset="0"/>
                <a:ea typeface="Calibri" panose="020F0502020204030204" pitchFamily="34" charset="0"/>
                <a:cs typeface="#9Slide03 Arima Madurai" panose="020B0604020202020204" charset="0"/>
              </a:rPr>
              <a:t>khỏi</a:t>
            </a:r>
            <a:r>
              <a:rPr lang="en-US" sz="2400" b="1" dirty="0">
                <a:latin typeface="#9Slide03 Arima Madurai" panose="020B0604020202020204" charset="0"/>
                <a:ea typeface="Calibri" panose="020F0502020204030204" pitchFamily="34" charset="0"/>
                <a:cs typeface="#9Slide03 Arima Madurai" panose="020B0604020202020204" charset="0"/>
              </a:rPr>
              <a:t> </a:t>
            </a:r>
            <a:r>
              <a:rPr lang="en-US" sz="2400" b="1" dirty="0" err="1">
                <a:latin typeface="#9Slide03 Arima Madurai" panose="020B0604020202020204" charset="0"/>
                <a:ea typeface="Calibri" panose="020F0502020204030204" pitchFamily="34" charset="0"/>
                <a:cs typeface="#9Slide03 Arima Madurai" panose="020B0604020202020204" charset="0"/>
              </a:rPr>
              <a:t>hỗn</a:t>
            </a:r>
            <a:r>
              <a:rPr lang="en-US" sz="2400" b="1" dirty="0">
                <a:latin typeface="#9Slide03 Arima Madurai" panose="020B0604020202020204" charset="0"/>
                <a:ea typeface="Calibri" panose="020F0502020204030204" pitchFamily="34" charset="0"/>
                <a:cs typeface="#9Slide03 Arima Madurai" panose="020B0604020202020204" charset="0"/>
              </a:rPr>
              <a:t> </a:t>
            </a:r>
            <a:r>
              <a:rPr lang="en-US" sz="2400" b="1" dirty="0" err="1">
                <a:latin typeface="#9Slide03 Arima Madurai" panose="020B0604020202020204" charset="0"/>
                <a:ea typeface="Calibri" panose="020F0502020204030204" pitchFamily="34" charset="0"/>
                <a:cs typeface="#9Slide03 Arima Madurai" panose="020B0604020202020204" charset="0"/>
              </a:rPr>
              <a:t>hợp</a:t>
            </a:r>
            <a:r>
              <a:rPr lang="en-US" sz="2400" b="1" dirty="0">
                <a:latin typeface="#9Slide03 Arima Madurai" panose="020B0604020202020204" charset="0"/>
                <a:ea typeface="Calibri" panose="020F0502020204030204" pitchFamily="34" charset="0"/>
                <a:cs typeface="#9Slide03 Arima Madurai" panose="020B0604020202020204" charset="0"/>
              </a:rPr>
              <a:t> </a:t>
            </a:r>
            <a:r>
              <a:rPr lang="en-US" sz="2400" b="1" dirty="0" err="1">
                <a:latin typeface="#9Slide03 Arima Madurai" panose="020B0604020202020204" charset="0"/>
                <a:ea typeface="Calibri" panose="020F0502020204030204" pitchFamily="34" charset="0"/>
                <a:cs typeface="#9Slide03 Arima Madurai" panose="020B0604020202020204" charset="0"/>
              </a:rPr>
              <a:t>của</a:t>
            </a:r>
            <a:r>
              <a:rPr lang="en-US" sz="2400" b="1" dirty="0">
                <a:latin typeface="#9Slide03 Arima Madurai" panose="020B0604020202020204" charset="0"/>
                <a:ea typeface="Calibri" panose="020F0502020204030204" pitchFamily="34" charset="0"/>
                <a:cs typeface="#9Slide03 Arima Madurai" panose="020B0604020202020204" charset="0"/>
              </a:rPr>
              <a:t> </a:t>
            </a:r>
            <a:r>
              <a:rPr lang="en-US" sz="2400" b="1" dirty="0" err="1">
                <a:latin typeface="#9Slide03 Arima Madurai" panose="020B0604020202020204" charset="0"/>
                <a:ea typeface="Calibri" panose="020F0502020204030204" pitchFamily="34" charset="0"/>
                <a:cs typeface="#9Slide03 Arima Madurai" panose="020B0604020202020204" charset="0"/>
              </a:rPr>
              <a:t>nó</a:t>
            </a:r>
            <a:r>
              <a:rPr lang="en-US" sz="2400" b="1" dirty="0">
                <a:latin typeface="#9Slide03 Arima Madurai" panose="020B0604020202020204" charset="0"/>
                <a:ea typeface="Calibri" panose="020F0502020204030204" pitchFamily="34" charset="0"/>
                <a:cs typeface="#9Slide03 Arima Madurai" panose="020B0604020202020204" charset="0"/>
              </a:rPr>
              <a:t> </a:t>
            </a:r>
            <a:r>
              <a:rPr lang="en-US" sz="2400" b="1" dirty="0" err="1">
                <a:latin typeface="#9Slide03 Arima Madurai" panose="020B0604020202020204" charset="0"/>
                <a:ea typeface="Calibri" panose="020F0502020204030204" pitchFamily="34" charset="0"/>
                <a:cs typeface="#9Slide03 Arima Madurai" panose="020B0604020202020204" charset="0"/>
              </a:rPr>
              <a:t>với</a:t>
            </a:r>
            <a:r>
              <a:rPr lang="en-US" sz="2400" b="1" dirty="0">
                <a:latin typeface="#9Slide03 Arima Madurai" panose="020B0604020202020204" charset="0"/>
                <a:ea typeface="Calibri" panose="020F0502020204030204" pitchFamily="34" charset="0"/>
                <a:cs typeface="#9Slide03 Arima Madurai" panose="020B0604020202020204" charset="0"/>
              </a:rPr>
              <a:t> </a:t>
            </a:r>
            <a:r>
              <a:rPr lang="en-US" sz="2400" b="1" dirty="0" err="1">
                <a:latin typeface="#9Slide03 Arima Madurai" panose="020B0604020202020204" charset="0"/>
                <a:ea typeface="Calibri" panose="020F0502020204030204" pitchFamily="34" charset="0"/>
                <a:cs typeface="#9Slide03 Arima Madurai" panose="020B0604020202020204" charset="0"/>
              </a:rPr>
              <a:t>nước</a:t>
            </a:r>
            <a:r>
              <a:rPr lang="en-US" sz="2400" b="1" dirty="0">
                <a:latin typeface="#9Slide03 Arima Madurai" panose="020B0604020202020204" charset="0"/>
                <a:ea typeface="Calibri" panose="020F0502020204030204" pitchFamily="34" charset="0"/>
                <a:cs typeface="#9Slide03 Arima Madurai" panose="020B0604020202020204" charset="0"/>
              </a:rPr>
              <a:t>.</a:t>
            </a:r>
          </a:p>
          <a:p>
            <a:pPr algn="just"/>
            <a:endParaRPr lang="en-US" sz="2400" b="1" dirty="0">
              <a:latin typeface="#9Slide03 Arima Madurai" panose="020B0604020202020204" charset="0"/>
              <a:ea typeface="Calibri" panose="020F0502020204030204" pitchFamily="34" charset="0"/>
              <a:cs typeface="#9Slide03 Arima Madurai" panose="020B0604020202020204" charset="0"/>
            </a:endParaRPr>
          </a:p>
          <a:p>
            <a:pPr algn="just"/>
            <a:r>
              <a:rPr lang="en-US" sz="2400" b="1" dirty="0">
                <a:latin typeface="#9Slide03 Arima Madurai" panose="020B0604020202020204" charset="0"/>
                <a:ea typeface="Calibri" panose="020F0502020204030204" pitchFamily="34" charset="0"/>
                <a:cs typeface="#9Slide03 Arima Madurai" panose="020B0604020202020204" charset="0"/>
              </a:rPr>
              <a:t>c) </a:t>
            </a:r>
            <a:r>
              <a:rPr lang="en-US" sz="2400" b="1" dirty="0" err="1">
                <a:latin typeface="#9Slide03 Arima Madurai" panose="020B0604020202020204" charset="0"/>
                <a:ea typeface="Calibri" panose="020F0502020204030204" pitchFamily="34" charset="0"/>
                <a:cs typeface="#9Slide03 Arima Madurai" panose="020B0604020202020204" charset="0"/>
              </a:rPr>
              <a:t>Tách</a:t>
            </a:r>
            <a:r>
              <a:rPr lang="en-US" sz="2400" b="1" dirty="0">
                <a:latin typeface="#9Slide03 Arima Madurai" panose="020B0604020202020204" charset="0"/>
                <a:ea typeface="Calibri" panose="020F0502020204030204" pitchFamily="34" charset="0"/>
                <a:cs typeface="#9Slide03 Arima Madurai" panose="020B0604020202020204" charset="0"/>
              </a:rPr>
              <a:t> calcium carbonate </a:t>
            </a:r>
            <a:r>
              <a:rPr lang="en-US" sz="2400" b="1" dirty="0" err="1">
                <a:latin typeface="#9Slide03 Arima Madurai" panose="020B0604020202020204" charset="0"/>
                <a:ea typeface="Calibri" panose="020F0502020204030204" pitchFamily="34" charset="0"/>
                <a:cs typeface="#9Slide03 Arima Madurai" panose="020B0604020202020204" charset="0"/>
              </a:rPr>
              <a:t>từ</a:t>
            </a:r>
            <a:r>
              <a:rPr lang="en-US" sz="2400" b="1" dirty="0">
                <a:latin typeface="#9Slide03 Arima Madurai" panose="020B0604020202020204" charset="0"/>
                <a:ea typeface="Calibri" panose="020F0502020204030204" pitchFamily="34" charset="0"/>
                <a:cs typeface="#9Slide03 Arima Madurai" panose="020B0604020202020204" charset="0"/>
              </a:rPr>
              <a:t> </a:t>
            </a:r>
            <a:r>
              <a:rPr lang="en-US" sz="2400" b="1" dirty="0" err="1">
                <a:latin typeface="#9Slide03 Arima Madurai" panose="020B0604020202020204" charset="0"/>
                <a:ea typeface="Calibri" panose="020F0502020204030204" pitchFamily="34" charset="0"/>
                <a:cs typeface="#9Slide03 Arima Madurai" panose="020B0604020202020204" charset="0"/>
              </a:rPr>
              <a:t>hỗn</a:t>
            </a:r>
            <a:r>
              <a:rPr lang="en-US" sz="2400" b="1" dirty="0">
                <a:latin typeface="#9Slide03 Arima Madurai" panose="020B0604020202020204" charset="0"/>
                <a:ea typeface="Calibri" panose="020F0502020204030204" pitchFamily="34" charset="0"/>
                <a:cs typeface="#9Slide03 Arima Madurai" panose="020B0604020202020204" charset="0"/>
              </a:rPr>
              <a:t> </a:t>
            </a:r>
            <a:r>
              <a:rPr lang="en-US" sz="2400" b="1" dirty="0" err="1">
                <a:latin typeface="#9Slide03 Arima Madurai" panose="020B0604020202020204" charset="0"/>
                <a:ea typeface="Calibri" panose="020F0502020204030204" pitchFamily="34" charset="0"/>
                <a:cs typeface="#9Slide03 Arima Madurai" panose="020B0604020202020204" charset="0"/>
              </a:rPr>
              <a:t>hợp</a:t>
            </a:r>
            <a:r>
              <a:rPr lang="en-US" sz="2400" b="1" dirty="0">
                <a:latin typeface="#9Slide03 Arima Madurai" panose="020B0604020202020204" charset="0"/>
                <a:ea typeface="Calibri" panose="020F0502020204030204" pitchFamily="34" charset="0"/>
                <a:cs typeface="#9Slide03 Arima Madurai" panose="020B0604020202020204" charset="0"/>
              </a:rPr>
              <a:t> </a:t>
            </a:r>
            <a:r>
              <a:rPr lang="en-US" sz="2400" b="1" dirty="0" err="1">
                <a:latin typeface="#9Slide03 Arima Madurai" panose="020B0604020202020204" charset="0"/>
                <a:ea typeface="Calibri" panose="020F0502020204030204" pitchFamily="34" charset="0"/>
                <a:cs typeface="#9Slide03 Arima Madurai" panose="020B0604020202020204" charset="0"/>
              </a:rPr>
              <a:t>của</a:t>
            </a:r>
            <a:r>
              <a:rPr lang="en-US" sz="2400" b="1" dirty="0">
                <a:latin typeface="#9Slide03 Arima Madurai" panose="020B0604020202020204" charset="0"/>
                <a:ea typeface="Calibri" panose="020F0502020204030204" pitchFamily="34" charset="0"/>
                <a:cs typeface="#9Slide03 Arima Madurai" panose="020B0604020202020204" charset="0"/>
              </a:rPr>
              <a:t> calcium carbonate </a:t>
            </a:r>
            <a:r>
              <a:rPr lang="en-US" sz="2400" b="1" dirty="0" err="1">
                <a:latin typeface="#9Slide03 Arima Madurai" panose="020B0604020202020204" charset="0"/>
                <a:ea typeface="Calibri" panose="020F0502020204030204" pitchFamily="34" charset="0"/>
                <a:cs typeface="#9Slide03 Arima Madurai" panose="020B0604020202020204" charset="0"/>
              </a:rPr>
              <a:t>và</a:t>
            </a:r>
            <a:r>
              <a:rPr lang="en-US" sz="2400" b="1" dirty="0">
                <a:latin typeface="#9Slide03 Arima Madurai" panose="020B0604020202020204" charset="0"/>
                <a:ea typeface="Calibri" panose="020F0502020204030204" pitchFamily="34" charset="0"/>
                <a:cs typeface="#9Slide03 Arima Madurai" panose="020B0604020202020204" charset="0"/>
              </a:rPr>
              <a:t> </a:t>
            </a:r>
            <a:r>
              <a:rPr lang="en-US" sz="2400" b="1" dirty="0" err="1">
                <a:latin typeface="#9Slide03 Arima Madurai" panose="020B0604020202020204" charset="0"/>
                <a:ea typeface="Calibri" panose="020F0502020204030204" pitchFamily="34" charset="0"/>
                <a:cs typeface="#9Slide03 Arima Madurai" panose="020B0604020202020204" charset="0"/>
              </a:rPr>
              <a:t>nước</a:t>
            </a:r>
            <a:r>
              <a:rPr lang="en-US" sz="2400" b="1" dirty="0">
                <a:latin typeface="#9Slide03 Arima Madurai" panose="020B0604020202020204" charset="0"/>
                <a:ea typeface="Calibri" panose="020F0502020204030204" pitchFamily="34" charset="0"/>
                <a:cs typeface="#9Slide03 Arima Madurai" panose="020B0604020202020204" charset="0"/>
              </a:rPr>
              <a:t>.</a:t>
            </a:r>
          </a:p>
          <a:p>
            <a:pPr algn="just"/>
            <a:endParaRPr lang="en-US" sz="2400" b="1" dirty="0">
              <a:latin typeface="#9Slide03 Arima Madurai" panose="020B0604020202020204" charset="0"/>
              <a:ea typeface="Calibri" panose="020F0502020204030204" pitchFamily="34" charset="0"/>
              <a:cs typeface="#9Slide03 Arima Madurai" panose="020B0604020202020204" charset="0"/>
            </a:endParaRPr>
          </a:p>
          <a:p>
            <a:pPr algn="just"/>
            <a:r>
              <a:rPr lang="en-US" sz="2400" b="1" dirty="0" err="1">
                <a:latin typeface="#9Slide03 Arima Madurai" panose="020B0604020202020204" charset="0"/>
                <a:ea typeface="Calibri" panose="020F0502020204030204" pitchFamily="34" charset="0"/>
                <a:cs typeface="#9Slide03 Arima Madurai" panose="020B0604020202020204" charset="0"/>
              </a:rPr>
              <a:t>Vì</a:t>
            </a:r>
            <a:r>
              <a:rPr lang="en-US" sz="2400" b="1" dirty="0">
                <a:latin typeface="#9Slide03 Arima Madurai" panose="020B0604020202020204" charset="0"/>
                <a:ea typeface="Calibri" panose="020F0502020204030204" pitchFamily="34" charset="0"/>
                <a:cs typeface="#9Slide03 Arima Madurai" panose="020B0604020202020204" charset="0"/>
              </a:rPr>
              <a:t> </a:t>
            </a:r>
            <a:r>
              <a:rPr lang="en-US" sz="2400" b="1" dirty="0" err="1">
                <a:latin typeface="#9Slide03 Arima Madurai" panose="020B0604020202020204" charset="0"/>
                <a:ea typeface="Calibri" panose="020F0502020204030204" pitchFamily="34" charset="0"/>
                <a:cs typeface="#9Slide03 Arima Madurai" panose="020B0604020202020204" charset="0"/>
              </a:rPr>
              <a:t>sao</a:t>
            </a:r>
            <a:r>
              <a:rPr lang="en-US" sz="2400" b="1" dirty="0">
                <a:latin typeface="#9Slide03 Arima Madurai" panose="020B0604020202020204" charset="0"/>
                <a:ea typeface="Calibri" panose="020F0502020204030204" pitchFamily="34" charset="0"/>
                <a:cs typeface="#9Slide03 Arima Madurai" panose="020B0604020202020204" charset="0"/>
              </a:rPr>
              <a:t> </a:t>
            </a:r>
            <a:r>
              <a:rPr lang="en-US" sz="2400" b="1" dirty="0" err="1">
                <a:latin typeface="#9Slide03 Arima Madurai" panose="020B0604020202020204" charset="0"/>
                <a:ea typeface="Calibri" panose="020F0502020204030204" pitchFamily="34" charset="0"/>
                <a:cs typeface="#9Slide03 Arima Madurai" panose="020B0604020202020204" charset="0"/>
              </a:rPr>
              <a:t>em</a:t>
            </a:r>
            <a:r>
              <a:rPr lang="en-US" sz="2400" b="1" dirty="0">
                <a:latin typeface="#9Slide03 Arima Madurai" panose="020B0604020202020204" charset="0"/>
                <a:ea typeface="Calibri" panose="020F0502020204030204" pitchFamily="34" charset="0"/>
                <a:cs typeface="#9Slide03 Arima Madurai" panose="020B0604020202020204" charset="0"/>
              </a:rPr>
              <a:t> </a:t>
            </a:r>
            <a:r>
              <a:rPr lang="en-US" sz="2400" b="1" dirty="0" err="1">
                <a:latin typeface="#9Slide03 Arima Madurai" panose="020B0604020202020204" charset="0"/>
                <a:ea typeface="Calibri" panose="020F0502020204030204" pitchFamily="34" charset="0"/>
                <a:cs typeface="#9Slide03 Arima Madurai" panose="020B0604020202020204" charset="0"/>
              </a:rPr>
              <a:t>chọn</a:t>
            </a:r>
            <a:r>
              <a:rPr lang="en-US" sz="2400" b="1" dirty="0">
                <a:latin typeface="#9Slide03 Arima Madurai" panose="020B0604020202020204" charset="0"/>
                <a:ea typeface="Calibri" panose="020F0502020204030204" pitchFamily="34" charset="0"/>
                <a:cs typeface="#9Slide03 Arima Madurai" panose="020B0604020202020204" charset="0"/>
              </a:rPr>
              <a:t> </a:t>
            </a:r>
            <a:r>
              <a:rPr lang="en-US" sz="2400" b="1" dirty="0" err="1">
                <a:latin typeface="#9Slide03 Arima Madurai" panose="020B0604020202020204" charset="0"/>
                <a:ea typeface="Calibri" panose="020F0502020204030204" pitchFamily="34" charset="0"/>
                <a:cs typeface="#9Slide03 Arima Madurai" panose="020B0604020202020204" charset="0"/>
              </a:rPr>
              <a:t>cách</a:t>
            </a:r>
            <a:r>
              <a:rPr lang="en-US" sz="2400" b="1" dirty="0">
                <a:latin typeface="#9Slide03 Arima Madurai" panose="020B0604020202020204" charset="0"/>
                <a:ea typeface="Calibri" panose="020F0502020204030204" pitchFamily="34" charset="0"/>
                <a:cs typeface="#9Slide03 Arima Madurai" panose="020B0604020202020204" charset="0"/>
              </a:rPr>
              <a:t> </a:t>
            </a:r>
            <a:r>
              <a:rPr lang="en-US" sz="2400" b="1" dirty="0" err="1">
                <a:latin typeface="#9Slide03 Arima Madurai" panose="020B0604020202020204" charset="0"/>
                <a:ea typeface="Calibri" panose="020F0502020204030204" pitchFamily="34" charset="0"/>
                <a:cs typeface="#9Slide03 Arima Madurai" panose="020B0604020202020204" charset="0"/>
              </a:rPr>
              <a:t>đó</a:t>
            </a:r>
            <a:r>
              <a:rPr lang="en-US" sz="2400" b="1" dirty="0">
                <a:latin typeface="#9Slide03 Arima Madurai" panose="020B0604020202020204" charset="0"/>
                <a:ea typeface="Calibri" panose="020F0502020204030204" pitchFamily="34" charset="0"/>
                <a:cs typeface="#9Slide03 Arima Madurai" panose="020B0604020202020204" charset="0"/>
              </a:rPr>
              <a:t>?</a:t>
            </a:r>
            <a:endParaRPr lang="en-US" b="1" dirty="0"/>
          </a:p>
        </p:txBody>
      </p:sp>
      <p:sp>
        <p:nvSpPr>
          <p:cNvPr id="4" name="TextBox 3">
            <a:extLst>
              <a:ext uri="{FF2B5EF4-FFF2-40B4-BE49-F238E27FC236}">
                <a16:creationId xmlns:a16="http://schemas.microsoft.com/office/drawing/2014/main" id="{630FEB9A-0720-4AB0-BD68-B817CB51127A}"/>
              </a:ext>
            </a:extLst>
          </p:cNvPr>
          <p:cNvSpPr txBox="1"/>
          <p:nvPr/>
        </p:nvSpPr>
        <p:spPr>
          <a:xfrm>
            <a:off x="2562488" y="1309022"/>
            <a:ext cx="731290" cy="461665"/>
          </a:xfrm>
          <a:prstGeom prst="rect">
            <a:avLst/>
          </a:prstGeom>
          <a:noFill/>
        </p:spPr>
        <p:txBody>
          <a:bodyPr wrap="none" rtlCol="0">
            <a:spAutoFit/>
          </a:bodyPr>
          <a:lstStyle/>
          <a:p>
            <a:r>
              <a:rPr lang="en-US" sz="2400" b="1" dirty="0" err="1">
                <a:solidFill>
                  <a:srgbClr val="C00000"/>
                </a:solidFill>
              </a:rPr>
              <a:t>Lọc</a:t>
            </a:r>
            <a:endParaRPr lang="en-US" sz="2400" b="1" dirty="0">
              <a:solidFill>
                <a:srgbClr val="C00000"/>
              </a:solidFill>
            </a:endParaRPr>
          </a:p>
        </p:txBody>
      </p:sp>
      <p:sp>
        <p:nvSpPr>
          <p:cNvPr id="5" name="Arrow: Right 4">
            <a:extLst>
              <a:ext uri="{FF2B5EF4-FFF2-40B4-BE49-F238E27FC236}">
                <a16:creationId xmlns:a16="http://schemas.microsoft.com/office/drawing/2014/main" id="{1682D07E-A1C3-426E-9720-71ED477C8B38}"/>
              </a:ext>
            </a:extLst>
          </p:cNvPr>
          <p:cNvSpPr/>
          <p:nvPr/>
        </p:nvSpPr>
        <p:spPr>
          <a:xfrm>
            <a:off x="1873876" y="1426594"/>
            <a:ext cx="566670" cy="2656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D36ED22-E0FC-43C6-A795-1D2E84644CE9}"/>
              </a:ext>
            </a:extLst>
          </p:cNvPr>
          <p:cNvSpPr txBox="1"/>
          <p:nvPr/>
        </p:nvSpPr>
        <p:spPr>
          <a:xfrm>
            <a:off x="2553734" y="2626774"/>
            <a:ext cx="954107" cy="461665"/>
          </a:xfrm>
          <a:prstGeom prst="rect">
            <a:avLst/>
          </a:prstGeom>
          <a:noFill/>
        </p:spPr>
        <p:txBody>
          <a:bodyPr wrap="none" rtlCol="0">
            <a:spAutoFit/>
          </a:bodyPr>
          <a:lstStyle/>
          <a:p>
            <a:r>
              <a:rPr lang="en-US" sz="2400" b="1" dirty="0" err="1">
                <a:solidFill>
                  <a:srgbClr val="C00000"/>
                </a:solidFill>
              </a:rPr>
              <a:t>Chiết</a:t>
            </a:r>
            <a:endParaRPr lang="en-US" sz="2400" b="1" dirty="0">
              <a:solidFill>
                <a:srgbClr val="C00000"/>
              </a:solidFill>
            </a:endParaRPr>
          </a:p>
        </p:txBody>
      </p:sp>
      <p:sp>
        <p:nvSpPr>
          <p:cNvPr id="7" name="Arrow: Right 6">
            <a:extLst>
              <a:ext uri="{FF2B5EF4-FFF2-40B4-BE49-F238E27FC236}">
                <a16:creationId xmlns:a16="http://schemas.microsoft.com/office/drawing/2014/main" id="{72597FC1-A8B8-472B-8032-78F0DAF2E32F}"/>
              </a:ext>
            </a:extLst>
          </p:cNvPr>
          <p:cNvSpPr/>
          <p:nvPr/>
        </p:nvSpPr>
        <p:spPr>
          <a:xfrm>
            <a:off x="1783723" y="2711902"/>
            <a:ext cx="566670" cy="2656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69459CB-F5BC-4708-A5AA-053C50BDF6DA}"/>
              </a:ext>
            </a:extLst>
          </p:cNvPr>
          <p:cNvSpPr txBox="1"/>
          <p:nvPr/>
        </p:nvSpPr>
        <p:spPr>
          <a:xfrm>
            <a:off x="2515098" y="3981537"/>
            <a:ext cx="731290" cy="461665"/>
          </a:xfrm>
          <a:prstGeom prst="rect">
            <a:avLst/>
          </a:prstGeom>
          <a:noFill/>
        </p:spPr>
        <p:txBody>
          <a:bodyPr wrap="none" rtlCol="0">
            <a:spAutoFit/>
          </a:bodyPr>
          <a:lstStyle/>
          <a:p>
            <a:r>
              <a:rPr lang="en-US" sz="2400" b="1" dirty="0" err="1">
                <a:solidFill>
                  <a:srgbClr val="C00000"/>
                </a:solidFill>
              </a:rPr>
              <a:t>Lọc</a:t>
            </a:r>
            <a:endParaRPr lang="en-US" sz="2400" b="1" dirty="0">
              <a:solidFill>
                <a:srgbClr val="C00000"/>
              </a:solidFill>
            </a:endParaRPr>
          </a:p>
        </p:txBody>
      </p:sp>
      <p:sp>
        <p:nvSpPr>
          <p:cNvPr id="11" name="Arrow: Right 10">
            <a:extLst>
              <a:ext uri="{FF2B5EF4-FFF2-40B4-BE49-F238E27FC236}">
                <a16:creationId xmlns:a16="http://schemas.microsoft.com/office/drawing/2014/main" id="{FEFB3B2F-2005-4805-BF52-8E2BEE4A3E80}"/>
              </a:ext>
            </a:extLst>
          </p:cNvPr>
          <p:cNvSpPr/>
          <p:nvPr/>
        </p:nvSpPr>
        <p:spPr>
          <a:xfrm>
            <a:off x="1826486" y="4099109"/>
            <a:ext cx="566670" cy="2656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61C3BEF7-CAC5-447D-8AA8-A82116B58F2D}"/>
              </a:ext>
            </a:extLst>
          </p:cNvPr>
          <p:cNvSpPr/>
          <p:nvPr/>
        </p:nvSpPr>
        <p:spPr>
          <a:xfrm>
            <a:off x="4636075" y="4647453"/>
            <a:ext cx="566670" cy="2656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C6220E1-FF02-4C8B-B60A-B97F92B4CC6E}"/>
              </a:ext>
            </a:extLst>
          </p:cNvPr>
          <p:cNvSpPr txBox="1"/>
          <p:nvPr/>
        </p:nvSpPr>
        <p:spPr>
          <a:xfrm>
            <a:off x="5202745" y="4364801"/>
            <a:ext cx="4108360" cy="830997"/>
          </a:xfrm>
          <a:prstGeom prst="rect">
            <a:avLst/>
          </a:prstGeom>
          <a:noFill/>
        </p:spPr>
        <p:txBody>
          <a:bodyPr wrap="square" rtlCol="0">
            <a:spAutoFit/>
          </a:bodyPr>
          <a:lstStyle/>
          <a:p>
            <a:r>
              <a:rPr lang="en-US" sz="2400" dirty="0" err="1">
                <a:latin typeface="Arial" panose="020B0604020202020204" pitchFamily="34" charset="0"/>
                <a:cs typeface="Arial" panose="020B0604020202020204" pitchFamily="34" charset="0"/>
              </a:rPr>
              <a:t>Vì</a:t>
            </a:r>
            <a:r>
              <a:rPr lang="en-US" sz="2400" dirty="0">
                <a:latin typeface="Arial" panose="020B0604020202020204" pitchFamily="34" charset="0"/>
                <a:cs typeface="Arial" panose="020B0604020202020204" pitchFamily="34" charset="0"/>
              </a:rPr>
              <a:t> calcium carbonate </a:t>
            </a:r>
            <a:r>
              <a:rPr lang="en-US" sz="2400" dirty="0" err="1">
                <a:latin typeface="Arial" panose="020B0604020202020204" pitchFamily="34" charset="0"/>
                <a:cs typeface="Arial" panose="020B0604020202020204" pitchFamily="34" charset="0"/>
              </a:rPr>
              <a:t>không</a:t>
            </a:r>
            <a:r>
              <a:rPr lang="en-US" sz="2400" dirty="0">
                <a:latin typeface="Arial" panose="020B0604020202020204" pitchFamily="34" charset="0"/>
                <a:cs typeface="Arial" panose="020B0604020202020204" pitchFamily="34" charset="0"/>
              </a:rPr>
              <a:t> tan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nước</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380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7" grpId="0" animBg="1"/>
      <p:bldP spid="10" grpId="0"/>
      <p:bldP spid="11" grpId="0" animBg="1"/>
      <p:bldP spid="12" grpId="0" animBg="1"/>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477736" y="367393"/>
            <a:ext cx="5690507" cy="2163536"/>
            <a:chOff x="971549" y="1151164"/>
            <a:chExt cx="6310993" cy="2579914"/>
          </a:xfrm>
        </p:grpSpPr>
        <p:sp>
          <p:nvSpPr>
            <p:cNvPr id="5" name="Cloud 4"/>
            <p:cNvSpPr/>
            <p:nvPr/>
          </p:nvSpPr>
          <p:spPr>
            <a:xfrm>
              <a:off x="971549" y="1151164"/>
              <a:ext cx="6310993" cy="2579914"/>
            </a:xfrm>
            <a:prstGeom prst="clou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Rectangle 5"/>
            <p:cNvSpPr/>
            <p:nvPr/>
          </p:nvSpPr>
          <p:spPr>
            <a:xfrm>
              <a:off x="1841047" y="1533180"/>
              <a:ext cx="4572000" cy="1871745"/>
            </a:xfrm>
            <a:prstGeom prst="rect">
              <a:avLst/>
            </a:prstGeom>
            <a:ln>
              <a:noFill/>
            </a:ln>
          </p:spPr>
          <p:txBody>
            <a:bodyPr>
              <a:spAutoFit/>
            </a:bodyPr>
            <a:lstStyle/>
            <a:p>
              <a:pPr algn="ctr"/>
              <a:r>
                <a:rPr lang="en-US" sz="2400" b="1" dirty="0" err="1">
                  <a:solidFill>
                    <a:srgbClr val="FFFF00"/>
                  </a:solidFill>
                  <a:latin typeface="#9Slide03 Arima Madurai" panose="020B0604020202020204" charset="0"/>
                  <a:ea typeface="Calibri" panose="020F0502020204030204" pitchFamily="34" charset="0"/>
                  <a:cs typeface="#9Slide03 Arima Madurai" panose="020B0604020202020204" charset="0"/>
                </a:rPr>
                <a:t>Quá</a:t>
              </a:r>
              <a:r>
                <a:rPr lang="en-US" sz="2400" b="1" dirty="0">
                  <a:solidFill>
                    <a:srgbClr val="FFFF00"/>
                  </a:solidFill>
                  <a:latin typeface="#9Slide03 Arima Madurai" panose="020B0604020202020204" charset="0"/>
                  <a:ea typeface="Calibri" panose="020F0502020204030204" pitchFamily="34" charset="0"/>
                  <a:cs typeface="#9Slide03 Arima Madurai" panose="020B0604020202020204" charset="0"/>
                </a:rPr>
                <a:t> </a:t>
              </a:r>
              <a:r>
                <a:rPr lang="en-US" sz="2400" b="1" dirty="0" err="1">
                  <a:solidFill>
                    <a:srgbClr val="FFFF00"/>
                  </a:solidFill>
                  <a:latin typeface="#9Slide03 Arima Madurai" panose="020B0604020202020204" charset="0"/>
                  <a:ea typeface="Calibri" panose="020F0502020204030204" pitchFamily="34" charset="0"/>
                  <a:cs typeface="#9Slide03 Arima Madurai" panose="020B0604020202020204" charset="0"/>
                </a:rPr>
                <a:t>trình</a:t>
              </a:r>
              <a:r>
                <a:rPr lang="en-US" sz="2400" b="1" dirty="0">
                  <a:solidFill>
                    <a:srgbClr val="FFFF00"/>
                  </a:solidFill>
                  <a:latin typeface="#9Slide03 Arima Madurai" panose="020B0604020202020204" charset="0"/>
                  <a:ea typeface="Calibri" panose="020F0502020204030204" pitchFamily="34" charset="0"/>
                  <a:cs typeface="#9Slide03 Arima Madurai" panose="020B0604020202020204" charset="0"/>
                </a:rPr>
                <a:t> </a:t>
              </a:r>
              <a:r>
                <a:rPr lang="en-US" sz="2400" b="1" dirty="0" err="1">
                  <a:solidFill>
                    <a:srgbClr val="FFFF00"/>
                  </a:solidFill>
                  <a:latin typeface="#9Slide03 Arima Madurai" panose="020B0604020202020204" charset="0"/>
                  <a:ea typeface="Calibri" panose="020F0502020204030204" pitchFamily="34" charset="0"/>
                  <a:cs typeface="#9Slide03 Arima Madurai" panose="020B0604020202020204" charset="0"/>
                </a:rPr>
                <a:t>biến</a:t>
              </a:r>
              <a:r>
                <a:rPr lang="en-US" sz="2400" b="1" dirty="0">
                  <a:solidFill>
                    <a:srgbClr val="FFFF00"/>
                  </a:solidFill>
                  <a:latin typeface="#9Slide03 Arima Madurai" panose="020B0604020202020204" charset="0"/>
                  <a:ea typeface="Calibri" panose="020F0502020204030204" pitchFamily="34" charset="0"/>
                  <a:cs typeface="#9Slide03 Arima Madurai" panose="020B0604020202020204" charset="0"/>
                </a:rPr>
                <a:t> </a:t>
              </a:r>
              <a:r>
                <a:rPr lang="en-US" sz="2400" b="1" dirty="0" err="1">
                  <a:solidFill>
                    <a:srgbClr val="FFFF00"/>
                  </a:solidFill>
                  <a:latin typeface="#9Slide03 Arima Madurai" panose="020B0604020202020204" charset="0"/>
                  <a:ea typeface="Calibri" panose="020F0502020204030204" pitchFamily="34" charset="0"/>
                  <a:cs typeface="#9Slide03 Arima Madurai" panose="020B0604020202020204" charset="0"/>
                </a:rPr>
                <a:t>nước</a:t>
              </a:r>
              <a:r>
                <a:rPr lang="en-US" sz="2400" b="1" dirty="0">
                  <a:solidFill>
                    <a:srgbClr val="FFFF00"/>
                  </a:solidFill>
                  <a:latin typeface="#9Slide03 Arima Madurai" panose="020B0604020202020204" charset="0"/>
                  <a:ea typeface="Calibri" panose="020F0502020204030204" pitchFamily="34" charset="0"/>
                  <a:cs typeface="#9Slide03 Arima Madurai" panose="020B0604020202020204" charset="0"/>
                </a:rPr>
                <a:t> </a:t>
              </a:r>
              <a:r>
                <a:rPr lang="en-US" sz="2400" b="1" dirty="0" err="1">
                  <a:solidFill>
                    <a:srgbClr val="FFFF00"/>
                  </a:solidFill>
                  <a:latin typeface="#9Slide03 Arima Madurai" panose="020B0604020202020204" charset="0"/>
                  <a:ea typeface="Calibri" panose="020F0502020204030204" pitchFamily="34" charset="0"/>
                  <a:cs typeface="#9Slide03 Arima Madurai" panose="020B0604020202020204" charset="0"/>
                </a:rPr>
                <a:t>biển</a:t>
              </a:r>
              <a:r>
                <a:rPr lang="en-US" sz="2400" b="1" dirty="0">
                  <a:solidFill>
                    <a:srgbClr val="FFFF00"/>
                  </a:solidFill>
                  <a:latin typeface="#9Slide03 Arima Madurai" panose="020B0604020202020204" charset="0"/>
                  <a:ea typeface="Calibri" panose="020F0502020204030204" pitchFamily="34" charset="0"/>
                  <a:cs typeface="#9Slide03 Arima Madurai" panose="020B0604020202020204" charset="0"/>
                </a:rPr>
                <a:t> </a:t>
              </a:r>
              <a:r>
                <a:rPr lang="en-US" sz="2400" b="1" dirty="0" err="1">
                  <a:solidFill>
                    <a:srgbClr val="FFFF00"/>
                  </a:solidFill>
                  <a:latin typeface="#9Slide03 Arima Madurai" panose="020B0604020202020204" charset="0"/>
                  <a:ea typeface="Calibri" panose="020F0502020204030204" pitchFamily="34" charset="0"/>
                  <a:cs typeface="#9Slide03 Arima Madurai" panose="020B0604020202020204" charset="0"/>
                </a:rPr>
                <a:t>thành</a:t>
              </a:r>
              <a:r>
                <a:rPr lang="en-US" sz="2400" b="1" dirty="0">
                  <a:solidFill>
                    <a:srgbClr val="FFFF00"/>
                  </a:solidFill>
                  <a:latin typeface="#9Slide03 Arima Madurai" panose="020B0604020202020204" charset="0"/>
                  <a:ea typeface="Calibri" panose="020F0502020204030204" pitchFamily="34" charset="0"/>
                  <a:cs typeface="#9Slide03 Arima Madurai" panose="020B0604020202020204" charset="0"/>
                </a:rPr>
                <a:t> </a:t>
              </a:r>
              <a:r>
                <a:rPr lang="en-US" sz="2400" b="1" dirty="0" err="1">
                  <a:solidFill>
                    <a:srgbClr val="FFFF00"/>
                  </a:solidFill>
                  <a:latin typeface="#9Slide03 Arima Madurai" panose="020B0604020202020204" charset="0"/>
                  <a:ea typeface="Calibri" panose="020F0502020204030204" pitchFamily="34" charset="0"/>
                  <a:cs typeface="#9Slide03 Arima Madurai" panose="020B0604020202020204" charset="0"/>
                </a:rPr>
                <a:t>nước</a:t>
              </a:r>
              <a:r>
                <a:rPr lang="en-US" sz="2400" b="1" dirty="0">
                  <a:solidFill>
                    <a:srgbClr val="FFFF00"/>
                  </a:solidFill>
                  <a:latin typeface="#9Slide03 Arima Madurai" panose="020B0604020202020204" charset="0"/>
                  <a:ea typeface="Calibri" panose="020F0502020204030204" pitchFamily="34" charset="0"/>
                  <a:cs typeface="#9Slide03 Arima Madurai" panose="020B0604020202020204" charset="0"/>
                </a:rPr>
                <a:t> </a:t>
              </a:r>
              <a:r>
                <a:rPr lang="en-US" sz="2400" b="1" dirty="0" err="1">
                  <a:solidFill>
                    <a:srgbClr val="FFFF00"/>
                  </a:solidFill>
                  <a:latin typeface="#9Slide03 Arima Madurai" panose="020B0604020202020204" charset="0"/>
                  <a:ea typeface="Calibri" panose="020F0502020204030204" pitchFamily="34" charset="0"/>
                  <a:cs typeface="#9Slide03 Arima Madurai" panose="020B0604020202020204" charset="0"/>
                </a:rPr>
                <a:t>ngọt</a:t>
              </a:r>
              <a:r>
                <a:rPr lang="en-US" sz="2400" b="1" dirty="0">
                  <a:solidFill>
                    <a:srgbClr val="FFFF00"/>
                  </a:solidFill>
                  <a:latin typeface="#9Slide03 Arima Madurai" panose="020B0604020202020204" charset="0"/>
                  <a:ea typeface="Calibri" panose="020F0502020204030204" pitchFamily="34" charset="0"/>
                  <a:cs typeface="#9Slide03 Arima Madurai" panose="020B0604020202020204" charset="0"/>
                </a:rPr>
                <a:t> </a:t>
              </a:r>
              <a:r>
                <a:rPr lang="en-US" sz="2400" b="1" dirty="0" err="1">
                  <a:solidFill>
                    <a:srgbClr val="FFFF00"/>
                  </a:solidFill>
                  <a:latin typeface="#9Slide03 Arima Madurai" panose="020B0604020202020204" charset="0"/>
                  <a:ea typeface="Calibri" panose="020F0502020204030204" pitchFamily="34" charset="0"/>
                  <a:cs typeface="#9Slide03 Arima Madurai" panose="020B0604020202020204" charset="0"/>
                </a:rPr>
                <a:t>tại</a:t>
              </a:r>
              <a:r>
                <a:rPr lang="en-US" sz="2400" b="1" dirty="0">
                  <a:solidFill>
                    <a:srgbClr val="FFFF00"/>
                  </a:solidFill>
                  <a:latin typeface="#9Slide03 Arima Madurai" panose="020B0604020202020204" charset="0"/>
                  <a:ea typeface="Calibri" panose="020F0502020204030204" pitchFamily="34" charset="0"/>
                  <a:cs typeface="#9Slide03 Arima Madurai" panose="020B0604020202020204" charset="0"/>
                </a:rPr>
                <a:t> </a:t>
              </a:r>
              <a:r>
                <a:rPr lang="en-US" sz="2400" b="1" dirty="0" err="1">
                  <a:solidFill>
                    <a:srgbClr val="FFFF00"/>
                  </a:solidFill>
                  <a:latin typeface="#9Slide03 Arima Madurai" panose="020B0604020202020204" charset="0"/>
                  <a:ea typeface="Calibri" panose="020F0502020204030204" pitchFamily="34" charset="0"/>
                  <a:cs typeface="#9Slide03 Arima Madurai" panose="020B0604020202020204" charset="0"/>
                </a:rPr>
                <a:t>nhà</a:t>
              </a:r>
              <a:r>
                <a:rPr lang="en-US" sz="2400" b="1" dirty="0">
                  <a:solidFill>
                    <a:srgbClr val="FFFF00"/>
                  </a:solidFill>
                  <a:latin typeface="#9Slide03 Arima Madurai" panose="020B0604020202020204" charset="0"/>
                  <a:ea typeface="Calibri" panose="020F0502020204030204" pitchFamily="34" charset="0"/>
                  <a:cs typeface="#9Slide03 Arima Madurai" panose="020B0604020202020204" charset="0"/>
                </a:rPr>
                <a:t> </a:t>
              </a:r>
              <a:r>
                <a:rPr lang="en-US" sz="2400" b="1" dirty="0" err="1">
                  <a:solidFill>
                    <a:srgbClr val="FFFF00"/>
                  </a:solidFill>
                  <a:latin typeface="#9Slide03 Arima Madurai" panose="020B0604020202020204" charset="0"/>
                  <a:ea typeface="Calibri" panose="020F0502020204030204" pitchFamily="34" charset="0"/>
                  <a:cs typeface="#9Slide03 Arima Madurai" panose="020B0604020202020204" charset="0"/>
                </a:rPr>
                <a:t>máy</a:t>
              </a:r>
              <a:r>
                <a:rPr lang="en-US" sz="2400" b="1" dirty="0">
                  <a:solidFill>
                    <a:srgbClr val="FFFF00"/>
                  </a:solidFill>
                  <a:latin typeface="#9Slide03 Arima Madurai" panose="020B0604020202020204" charset="0"/>
                  <a:ea typeface="Calibri" panose="020F0502020204030204" pitchFamily="34" charset="0"/>
                  <a:cs typeface="#9Slide03 Arima Madurai" panose="020B0604020202020204" charset="0"/>
                </a:rPr>
                <a:t> </a:t>
              </a:r>
              <a:r>
                <a:rPr lang="en-US" sz="2400" b="1" dirty="0" err="1">
                  <a:solidFill>
                    <a:srgbClr val="FFFF00"/>
                  </a:solidFill>
                  <a:latin typeface="#9Slide03 Arima Madurai" panose="020B0604020202020204" charset="0"/>
                  <a:ea typeface="Calibri" panose="020F0502020204030204" pitchFamily="34" charset="0"/>
                  <a:cs typeface="#9Slide03 Arima Madurai" panose="020B0604020202020204" charset="0"/>
                </a:rPr>
                <a:t>Sorek</a:t>
              </a:r>
              <a:r>
                <a:rPr lang="en-US" sz="2400" b="1" dirty="0">
                  <a:solidFill>
                    <a:srgbClr val="FFFF00"/>
                  </a:solidFill>
                  <a:latin typeface="#9Slide03 Arima Madurai" panose="020B0604020202020204" charset="0"/>
                  <a:ea typeface="Calibri" panose="020F0502020204030204" pitchFamily="34" charset="0"/>
                  <a:cs typeface="#9Slide03 Arima Madurai" panose="020B0604020202020204" charset="0"/>
                </a:rPr>
                <a:t> (</a:t>
              </a:r>
              <a:r>
                <a:rPr lang="en-US" sz="2400" b="1" dirty="0" err="1">
                  <a:solidFill>
                    <a:srgbClr val="FFFF00"/>
                  </a:solidFill>
                  <a:latin typeface="#9Slide03 Arima Madurai" panose="020B0604020202020204" charset="0"/>
                  <a:ea typeface="Calibri" panose="020F0502020204030204" pitchFamily="34" charset="0"/>
                  <a:cs typeface="#9Slide03 Arima Madurai" panose="020B0604020202020204" charset="0"/>
                </a:rPr>
                <a:t>Isarel</a:t>
              </a:r>
              <a:r>
                <a:rPr lang="en-US" sz="2400" b="1" dirty="0">
                  <a:solidFill>
                    <a:srgbClr val="FFFF00"/>
                  </a:solidFill>
                  <a:latin typeface="#9Slide03 Arima Madurai" panose="020B0604020202020204" charset="0"/>
                  <a:ea typeface="Calibri" panose="020F0502020204030204" pitchFamily="34" charset="0"/>
                  <a:cs typeface="#9Slide03 Arima Madurai" panose="020B0604020202020204" charset="0"/>
                </a:rPr>
                <a:t>) </a:t>
              </a:r>
              <a:r>
                <a:rPr lang="en-US" sz="2400" b="1" dirty="0" err="1">
                  <a:solidFill>
                    <a:srgbClr val="FFFF00"/>
                  </a:solidFill>
                  <a:latin typeface="#9Slide03 Arima Madurai" panose="020B0604020202020204" charset="0"/>
                  <a:ea typeface="Calibri" panose="020F0502020204030204" pitchFamily="34" charset="0"/>
                  <a:cs typeface="#9Slide03 Arima Madurai" panose="020B0604020202020204" charset="0"/>
                </a:rPr>
                <a:t>được</a:t>
              </a:r>
              <a:r>
                <a:rPr lang="en-US" sz="2400" b="1" dirty="0">
                  <a:solidFill>
                    <a:srgbClr val="FFFF00"/>
                  </a:solidFill>
                  <a:latin typeface="#9Slide03 Arima Madurai" panose="020B0604020202020204" charset="0"/>
                  <a:ea typeface="Calibri" panose="020F0502020204030204" pitchFamily="34" charset="0"/>
                  <a:cs typeface="#9Slide03 Arima Madurai" panose="020B0604020202020204" charset="0"/>
                </a:rPr>
                <a:t> </a:t>
              </a:r>
              <a:r>
                <a:rPr lang="en-US" sz="2400" b="1" dirty="0" err="1">
                  <a:solidFill>
                    <a:srgbClr val="FFFF00"/>
                  </a:solidFill>
                  <a:latin typeface="#9Slide03 Arima Madurai" panose="020B0604020202020204" charset="0"/>
                  <a:ea typeface="Calibri" panose="020F0502020204030204" pitchFamily="34" charset="0"/>
                  <a:cs typeface="#9Slide03 Arima Madurai" panose="020B0604020202020204" charset="0"/>
                </a:rPr>
                <a:t>thực</a:t>
              </a:r>
              <a:r>
                <a:rPr lang="en-US" sz="2400" b="1" dirty="0">
                  <a:solidFill>
                    <a:srgbClr val="FFFF00"/>
                  </a:solidFill>
                  <a:latin typeface="#9Slide03 Arima Madurai" panose="020B0604020202020204" charset="0"/>
                  <a:ea typeface="Calibri" panose="020F0502020204030204" pitchFamily="34" charset="0"/>
                  <a:cs typeface="#9Slide03 Arima Madurai" panose="020B0604020202020204" charset="0"/>
                </a:rPr>
                <a:t> </a:t>
              </a:r>
              <a:r>
                <a:rPr lang="en-US" sz="2400" b="1" dirty="0" err="1">
                  <a:solidFill>
                    <a:srgbClr val="FFFF00"/>
                  </a:solidFill>
                  <a:latin typeface="#9Slide03 Arima Madurai" panose="020B0604020202020204" charset="0"/>
                  <a:ea typeface="Calibri" panose="020F0502020204030204" pitchFamily="34" charset="0"/>
                  <a:cs typeface="#9Slide03 Arima Madurai" panose="020B0604020202020204" charset="0"/>
                </a:rPr>
                <a:t>hiện</a:t>
              </a:r>
              <a:r>
                <a:rPr lang="en-US" sz="2400" b="1" dirty="0">
                  <a:solidFill>
                    <a:srgbClr val="FFFF00"/>
                  </a:solidFill>
                  <a:latin typeface="#9Slide03 Arima Madurai" panose="020B0604020202020204" charset="0"/>
                  <a:ea typeface="Calibri" panose="020F0502020204030204" pitchFamily="34" charset="0"/>
                  <a:cs typeface="#9Slide03 Arima Madurai" panose="020B0604020202020204" charset="0"/>
                </a:rPr>
                <a:t> </a:t>
              </a:r>
              <a:r>
                <a:rPr lang="en-US" sz="2400" b="1" dirty="0" err="1">
                  <a:solidFill>
                    <a:srgbClr val="FFFF00"/>
                  </a:solidFill>
                  <a:latin typeface="#9Slide03 Arima Madurai" panose="020B0604020202020204" charset="0"/>
                  <a:ea typeface="Calibri" panose="020F0502020204030204" pitchFamily="34" charset="0"/>
                  <a:cs typeface="#9Slide03 Arima Madurai" panose="020B0604020202020204" charset="0"/>
                </a:rPr>
                <a:t>như</a:t>
              </a:r>
              <a:r>
                <a:rPr lang="en-US" sz="2400" b="1" dirty="0">
                  <a:solidFill>
                    <a:srgbClr val="FFFF00"/>
                  </a:solidFill>
                  <a:latin typeface="#9Slide03 Arima Madurai" panose="020B0604020202020204" charset="0"/>
                  <a:ea typeface="Calibri" panose="020F0502020204030204" pitchFamily="34" charset="0"/>
                  <a:cs typeface="#9Slide03 Arima Madurai" panose="020B0604020202020204" charset="0"/>
                </a:rPr>
                <a:t> </a:t>
              </a:r>
              <a:r>
                <a:rPr lang="en-US" sz="2400" b="1" dirty="0" err="1">
                  <a:solidFill>
                    <a:srgbClr val="FFFF00"/>
                  </a:solidFill>
                  <a:latin typeface="#9Slide03 Arima Madurai" panose="020B0604020202020204" charset="0"/>
                  <a:ea typeface="Calibri" panose="020F0502020204030204" pitchFamily="34" charset="0"/>
                  <a:cs typeface="#9Slide03 Arima Madurai" panose="020B0604020202020204" charset="0"/>
                </a:rPr>
                <a:t>thế</a:t>
              </a:r>
              <a:r>
                <a:rPr lang="en-US" sz="2400" b="1" dirty="0">
                  <a:solidFill>
                    <a:srgbClr val="FFFF00"/>
                  </a:solidFill>
                  <a:latin typeface="#9Slide03 Arima Madurai" panose="020B0604020202020204" charset="0"/>
                  <a:ea typeface="Calibri" panose="020F0502020204030204" pitchFamily="34" charset="0"/>
                  <a:cs typeface="#9Slide03 Arima Madurai" panose="020B0604020202020204" charset="0"/>
                </a:rPr>
                <a:t> </a:t>
              </a:r>
              <a:r>
                <a:rPr lang="en-US" sz="2400" b="1" dirty="0" err="1">
                  <a:solidFill>
                    <a:srgbClr val="FFFF00"/>
                  </a:solidFill>
                  <a:latin typeface="#9Slide03 Arima Madurai" panose="020B0604020202020204" charset="0"/>
                  <a:ea typeface="Calibri" panose="020F0502020204030204" pitchFamily="34" charset="0"/>
                  <a:cs typeface="#9Slide03 Arima Madurai" panose="020B0604020202020204" charset="0"/>
                </a:rPr>
                <a:t>nào</a:t>
              </a:r>
              <a:r>
                <a:rPr lang="en-US" sz="2400" b="1" dirty="0">
                  <a:solidFill>
                    <a:srgbClr val="FFFF00"/>
                  </a:solidFill>
                  <a:latin typeface="#9Slide03 Arima Madurai" panose="020B0604020202020204" charset="0"/>
                  <a:ea typeface="Calibri" panose="020F0502020204030204" pitchFamily="34" charset="0"/>
                  <a:cs typeface="#9Slide03 Arima Madurai" panose="020B0604020202020204" charset="0"/>
                </a:rPr>
                <a:t>?</a:t>
              </a:r>
              <a:endParaRPr lang="en-US" sz="2800" b="1" dirty="0">
                <a:solidFill>
                  <a:srgbClr val="FFFF00"/>
                </a:solidFill>
                <a:effectLst/>
                <a:latin typeface="#9Slide03 Arima Madurai" panose="020B0604020202020204" charset="0"/>
                <a:ea typeface="Calibri" panose="020F0502020204030204" pitchFamily="34" charset="0"/>
                <a:cs typeface="#9Slide03 Arima Madurai" panose="020B0604020202020204" charset="0"/>
              </a:endParaRPr>
            </a:p>
          </p:txBody>
        </p:sp>
      </p:grpSp>
      <p:pic>
        <p:nvPicPr>
          <p:cNvPr id="8" name="Picture 7"/>
          <p:cNvPicPr/>
          <p:nvPr/>
        </p:nvPicPr>
        <p:blipFill rotWithShape="1">
          <a:blip r:embed="rId2"/>
          <a:srcRect l="56325" t="46250" r="4047" b="33709"/>
          <a:stretch/>
        </p:blipFill>
        <p:spPr bwMode="auto">
          <a:xfrm>
            <a:off x="669471" y="2612571"/>
            <a:ext cx="7960178" cy="243295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34207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536" y="406847"/>
            <a:ext cx="7708200" cy="572700"/>
          </a:xfrm>
        </p:spPr>
        <p:txBody>
          <a:bodyPr/>
          <a:lstStyle/>
          <a:p>
            <a:r>
              <a:rPr lang="vi-VN" dirty="0"/>
              <a:t>AI NHANH H</a:t>
            </a:r>
            <a:r>
              <a:rPr lang="en-US" dirty="0"/>
              <a:t>Ơ</a:t>
            </a:r>
            <a:r>
              <a:rPr lang="vi-VN" dirty="0"/>
              <a:t>N</a:t>
            </a:r>
            <a:endParaRPr lang="en-US" dirty="0"/>
          </a:p>
        </p:txBody>
      </p:sp>
      <p:sp>
        <p:nvSpPr>
          <p:cNvPr id="9" name="TextBox 8"/>
          <p:cNvSpPr txBox="1"/>
          <p:nvPr/>
        </p:nvSpPr>
        <p:spPr>
          <a:xfrm>
            <a:off x="624036" y="1834884"/>
            <a:ext cx="3861578" cy="1815882"/>
          </a:xfrm>
          <a:prstGeom prst="rect">
            <a:avLst/>
          </a:prstGeom>
          <a:solidFill>
            <a:schemeClr val="accent1">
              <a:lumMod val="20000"/>
              <a:lumOff val="80000"/>
            </a:schemeClr>
          </a:solidFill>
          <a:ln w="28575">
            <a:solidFill>
              <a:srgbClr val="DBB227"/>
            </a:solidFill>
            <a:prstDash val="dashDot"/>
          </a:ln>
        </p:spPr>
        <p:txBody>
          <a:bodyPr wrap="square" rtlCol="0">
            <a:spAutoFit/>
          </a:bodyPr>
          <a:lstStyle/>
          <a:p>
            <a:pPr algn="ctr"/>
            <a:r>
              <a:rPr lang="vi-VN" sz="2800" b="1" dirty="0">
                <a:latin typeface="#9Slide03 Arima Madurai Medium" panose="020B0604020202020204" charset="0"/>
                <a:cs typeface="#9Slide03 Arima Madurai Medium" panose="020B0604020202020204" charset="0"/>
              </a:rPr>
              <a:t>Để giúp Tấm đi hội các con dùng cách nào để có thể nhặt riêng “Thóc ra thóc gạo ra gạo”</a:t>
            </a:r>
            <a:endParaRPr lang="en-US" sz="2800" b="1" dirty="0">
              <a:latin typeface="#9Slide03 Arima Madurai Medium" panose="020B0604020202020204" charset="0"/>
              <a:cs typeface="#9Slide03 Arima Madurai Medium" panose="020B0604020202020204" charset="0"/>
            </a:endParaRPr>
          </a:p>
        </p:txBody>
      </p:sp>
      <p:pic>
        <p:nvPicPr>
          <p:cNvPr id="10" name="Picture 2" descr="Hình ảnh Dấu Chấm Hỏi, Câu Hỏi Clipart, Dấu Hỏi Sáng Tạo, Nghi Ngờ miễn phí  tải tập tin PNG PSDComment và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094" b="91875" l="10000" r="90000">
                        <a14:foregroundMark x1="60313" y1="67031" x2="43438" y2="76094"/>
                        <a14:foregroundMark x1="39375" y1="70938" x2="37500" y2="72031"/>
                        <a14:foregroundMark x1="64531" y1="80781" x2="64531" y2="83906"/>
                        <a14:foregroundMark x1="55781" y1="60781" x2="57188" y2="61875"/>
                        <a14:foregroundMark x1="46563" y1="62813" x2="42031" y2="63594"/>
                        <a14:foregroundMark x1="47969" y1="67813" x2="45313" y2="73281"/>
                      </a14:backgroundRemoval>
                    </a14:imgEffect>
                  </a14:imgLayer>
                </a14:imgProps>
              </a:ext>
              <a:ext uri="{28A0092B-C50C-407E-A947-70E740481C1C}">
                <a14:useLocalDpi xmlns:a14="http://schemas.microsoft.com/office/drawing/2010/main" val="0"/>
              </a:ext>
            </a:extLst>
          </a:blip>
          <a:srcRect/>
          <a:stretch>
            <a:fillRect/>
          </a:stretch>
        </p:blipFill>
        <p:spPr bwMode="auto">
          <a:xfrm>
            <a:off x="-72994" y="1377260"/>
            <a:ext cx="1208315" cy="91524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Truyện cổ tích cho bé: Tấm Cá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471" y="3111489"/>
            <a:ext cx="3417793" cy="192821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Truyện cổ tích tấm cá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0471" y="1047908"/>
            <a:ext cx="3417793" cy="1618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4092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25650" y="1991491"/>
            <a:ext cx="6074229" cy="2052600"/>
          </a:xfrm>
        </p:spPr>
        <p:txBody>
          <a:bodyPr/>
          <a:lstStyle/>
          <a:p>
            <a:r>
              <a:rPr lang="vi-VN"/>
              <a:t>CHÚC CÁC CON HỌC TỐT</a:t>
            </a:r>
            <a:endParaRPr lang="en-US"/>
          </a:p>
        </p:txBody>
      </p:sp>
      <p:grpSp>
        <p:nvGrpSpPr>
          <p:cNvPr id="4" name="Google Shape;2258;p53"/>
          <p:cNvGrpSpPr/>
          <p:nvPr/>
        </p:nvGrpSpPr>
        <p:grpSpPr>
          <a:xfrm>
            <a:off x="717700" y="1125750"/>
            <a:ext cx="3528350" cy="3187350"/>
            <a:chOff x="717700" y="1125750"/>
            <a:chExt cx="3528350" cy="3187350"/>
          </a:xfrm>
        </p:grpSpPr>
        <p:sp>
          <p:nvSpPr>
            <p:cNvPr id="5" name="Google Shape;2259;p53"/>
            <p:cNvSpPr/>
            <p:nvPr/>
          </p:nvSpPr>
          <p:spPr>
            <a:xfrm>
              <a:off x="3319622" y="3468544"/>
              <a:ext cx="86016" cy="122888"/>
            </a:xfrm>
            <a:custGeom>
              <a:avLst/>
              <a:gdLst/>
              <a:ahLst/>
              <a:cxnLst/>
              <a:rect l="l" t="t" r="r" b="b"/>
              <a:pathLst>
                <a:path w="1598" h="2283" extrusionOk="0">
                  <a:moveTo>
                    <a:pt x="861" y="1"/>
                  </a:moveTo>
                  <a:cubicBezTo>
                    <a:pt x="674" y="1"/>
                    <a:pt x="525" y="51"/>
                    <a:pt x="400" y="138"/>
                  </a:cubicBezTo>
                  <a:cubicBezTo>
                    <a:pt x="250" y="250"/>
                    <a:pt x="175" y="425"/>
                    <a:pt x="175" y="624"/>
                  </a:cubicBezTo>
                  <a:cubicBezTo>
                    <a:pt x="175" y="687"/>
                    <a:pt x="175" y="736"/>
                    <a:pt x="188" y="786"/>
                  </a:cubicBezTo>
                  <a:cubicBezTo>
                    <a:pt x="200" y="849"/>
                    <a:pt x="213" y="923"/>
                    <a:pt x="250" y="1036"/>
                  </a:cubicBezTo>
                  <a:lnTo>
                    <a:pt x="13" y="1036"/>
                  </a:lnTo>
                  <a:lnTo>
                    <a:pt x="13" y="1248"/>
                  </a:lnTo>
                  <a:lnTo>
                    <a:pt x="313" y="1248"/>
                  </a:lnTo>
                  <a:cubicBezTo>
                    <a:pt x="325" y="1310"/>
                    <a:pt x="337" y="1372"/>
                    <a:pt x="337" y="1435"/>
                  </a:cubicBezTo>
                  <a:cubicBezTo>
                    <a:pt x="337" y="1584"/>
                    <a:pt x="313" y="1697"/>
                    <a:pt x="250" y="1796"/>
                  </a:cubicBezTo>
                  <a:cubicBezTo>
                    <a:pt x="175" y="1884"/>
                    <a:pt x="88" y="1971"/>
                    <a:pt x="1" y="2008"/>
                  </a:cubicBezTo>
                  <a:lnTo>
                    <a:pt x="113" y="2258"/>
                  </a:lnTo>
                  <a:cubicBezTo>
                    <a:pt x="175" y="2233"/>
                    <a:pt x="250" y="2196"/>
                    <a:pt x="325" y="2171"/>
                  </a:cubicBezTo>
                  <a:cubicBezTo>
                    <a:pt x="425" y="2158"/>
                    <a:pt x="487" y="2133"/>
                    <a:pt x="562" y="2133"/>
                  </a:cubicBezTo>
                  <a:cubicBezTo>
                    <a:pt x="612" y="2133"/>
                    <a:pt x="662" y="2133"/>
                    <a:pt x="699" y="2158"/>
                  </a:cubicBezTo>
                  <a:cubicBezTo>
                    <a:pt x="737" y="2171"/>
                    <a:pt x="799" y="2183"/>
                    <a:pt x="911" y="2220"/>
                  </a:cubicBezTo>
                  <a:cubicBezTo>
                    <a:pt x="998" y="2245"/>
                    <a:pt x="1061" y="2258"/>
                    <a:pt x="1098" y="2258"/>
                  </a:cubicBezTo>
                  <a:cubicBezTo>
                    <a:pt x="1136" y="2283"/>
                    <a:pt x="1173" y="2283"/>
                    <a:pt x="1223" y="2283"/>
                  </a:cubicBezTo>
                  <a:cubicBezTo>
                    <a:pt x="1285" y="2283"/>
                    <a:pt x="1323" y="2283"/>
                    <a:pt x="1373" y="2258"/>
                  </a:cubicBezTo>
                  <a:cubicBezTo>
                    <a:pt x="1435" y="2245"/>
                    <a:pt x="1497" y="2220"/>
                    <a:pt x="1597" y="2183"/>
                  </a:cubicBezTo>
                  <a:lnTo>
                    <a:pt x="1497" y="1934"/>
                  </a:lnTo>
                  <a:cubicBezTo>
                    <a:pt x="1385" y="1984"/>
                    <a:pt x="1298" y="2008"/>
                    <a:pt x="1223" y="2008"/>
                  </a:cubicBezTo>
                  <a:cubicBezTo>
                    <a:pt x="1161" y="2008"/>
                    <a:pt x="1048" y="1996"/>
                    <a:pt x="874" y="1946"/>
                  </a:cubicBezTo>
                  <a:cubicBezTo>
                    <a:pt x="761" y="1934"/>
                    <a:pt x="674" y="1921"/>
                    <a:pt x="599" y="1921"/>
                  </a:cubicBezTo>
                  <a:cubicBezTo>
                    <a:pt x="537" y="1921"/>
                    <a:pt x="450" y="1934"/>
                    <a:pt x="375" y="1946"/>
                  </a:cubicBezTo>
                  <a:cubicBezTo>
                    <a:pt x="475" y="1846"/>
                    <a:pt x="537" y="1747"/>
                    <a:pt x="574" y="1659"/>
                  </a:cubicBezTo>
                  <a:cubicBezTo>
                    <a:pt x="624" y="1547"/>
                    <a:pt x="637" y="1472"/>
                    <a:pt x="637" y="1372"/>
                  </a:cubicBezTo>
                  <a:cubicBezTo>
                    <a:pt x="637" y="1348"/>
                    <a:pt x="624" y="1298"/>
                    <a:pt x="612" y="1248"/>
                  </a:cubicBezTo>
                  <a:lnTo>
                    <a:pt x="1036" y="1248"/>
                  </a:lnTo>
                  <a:lnTo>
                    <a:pt x="1036" y="1036"/>
                  </a:lnTo>
                  <a:lnTo>
                    <a:pt x="562" y="1036"/>
                  </a:lnTo>
                  <a:cubicBezTo>
                    <a:pt x="512" y="861"/>
                    <a:pt x="487" y="711"/>
                    <a:pt x="450" y="574"/>
                  </a:cubicBezTo>
                  <a:cubicBezTo>
                    <a:pt x="450" y="487"/>
                    <a:pt x="487" y="412"/>
                    <a:pt x="562" y="325"/>
                  </a:cubicBezTo>
                  <a:cubicBezTo>
                    <a:pt x="637" y="250"/>
                    <a:pt x="737" y="225"/>
                    <a:pt x="836" y="225"/>
                  </a:cubicBezTo>
                  <a:cubicBezTo>
                    <a:pt x="949" y="225"/>
                    <a:pt x="1023" y="263"/>
                    <a:pt x="1111" y="325"/>
                  </a:cubicBezTo>
                  <a:cubicBezTo>
                    <a:pt x="1185" y="387"/>
                    <a:pt x="1235" y="487"/>
                    <a:pt x="1248" y="612"/>
                  </a:cubicBezTo>
                  <a:lnTo>
                    <a:pt x="1510" y="562"/>
                  </a:lnTo>
                  <a:cubicBezTo>
                    <a:pt x="1485" y="375"/>
                    <a:pt x="1397" y="238"/>
                    <a:pt x="1298" y="138"/>
                  </a:cubicBezTo>
                  <a:cubicBezTo>
                    <a:pt x="1185" y="51"/>
                    <a:pt x="1023" y="1"/>
                    <a:pt x="861" y="1"/>
                  </a:cubicBezTo>
                  <a:close/>
                </a:path>
              </a:pathLst>
            </a:custGeom>
            <a:solidFill>
              <a:srgbClr val="B7B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260;p53"/>
            <p:cNvSpPr/>
            <p:nvPr/>
          </p:nvSpPr>
          <p:spPr>
            <a:xfrm>
              <a:off x="2323433" y="1913841"/>
              <a:ext cx="114168" cy="164551"/>
            </a:xfrm>
            <a:custGeom>
              <a:avLst/>
              <a:gdLst/>
              <a:ahLst/>
              <a:cxnLst/>
              <a:rect l="l" t="t" r="r" b="b"/>
              <a:pathLst>
                <a:path w="2121" h="3057" extrusionOk="0">
                  <a:moveTo>
                    <a:pt x="1185" y="1"/>
                  </a:moveTo>
                  <a:cubicBezTo>
                    <a:pt x="936" y="1"/>
                    <a:pt x="749" y="63"/>
                    <a:pt x="587" y="188"/>
                  </a:cubicBezTo>
                  <a:cubicBezTo>
                    <a:pt x="375" y="350"/>
                    <a:pt x="275" y="562"/>
                    <a:pt x="275" y="849"/>
                  </a:cubicBezTo>
                  <a:cubicBezTo>
                    <a:pt x="275" y="911"/>
                    <a:pt x="275" y="986"/>
                    <a:pt x="287" y="1048"/>
                  </a:cubicBezTo>
                  <a:cubicBezTo>
                    <a:pt x="287" y="1111"/>
                    <a:pt x="312" y="1223"/>
                    <a:pt x="362" y="1373"/>
                  </a:cubicBezTo>
                  <a:lnTo>
                    <a:pt x="51" y="1373"/>
                  </a:lnTo>
                  <a:lnTo>
                    <a:pt x="51" y="1672"/>
                  </a:lnTo>
                  <a:lnTo>
                    <a:pt x="437" y="1672"/>
                  </a:lnTo>
                  <a:cubicBezTo>
                    <a:pt x="462" y="1747"/>
                    <a:pt x="475" y="1846"/>
                    <a:pt x="475" y="1921"/>
                  </a:cubicBezTo>
                  <a:cubicBezTo>
                    <a:pt x="475" y="2108"/>
                    <a:pt x="425" y="2283"/>
                    <a:pt x="337" y="2408"/>
                  </a:cubicBezTo>
                  <a:cubicBezTo>
                    <a:pt x="238" y="2545"/>
                    <a:pt x="125" y="2632"/>
                    <a:pt x="1" y="2719"/>
                  </a:cubicBezTo>
                  <a:lnTo>
                    <a:pt x="150" y="3056"/>
                  </a:lnTo>
                  <a:cubicBezTo>
                    <a:pt x="238" y="2994"/>
                    <a:pt x="337" y="2944"/>
                    <a:pt x="437" y="2919"/>
                  </a:cubicBezTo>
                  <a:cubicBezTo>
                    <a:pt x="549" y="2882"/>
                    <a:pt x="662" y="2869"/>
                    <a:pt x="749" y="2869"/>
                  </a:cubicBezTo>
                  <a:cubicBezTo>
                    <a:pt x="811" y="2869"/>
                    <a:pt x="874" y="2869"/>
                    <a:pt x="936" y="2882"/>
                  </a:cubicBezTo>
                  <a:cubicBezTo>
                    <a:pt x="986" y="2906"/>
                    <a:pt x="1061" y="2919"/>
                    <a:pt x="1210" y="2969"/>
                  </a:cubicBezTo>
                  <a:cubicBezTo>
                    <a:pt x="1348" y="3006"/>
                    <a:pt x="1435" y="3044"/>
                    <a:pt x="1472" y="3044"/>
                  </a:cubicBezTo>
                  <a:cubicBezTo>
                    <a:pt x="1535" y="3056"/>
                    <a:pt x="1584" y="3056"/>
                    <a:pt x="1647" y="3056"/>
                  </a:cubicBezTo>
                  <a:cubicBezTo>
                    <a:pt x="1709" y="3056"/>
                    <a:pt x="1784" y="3044"/>
                    <a:pt x="1846" y="3031"/>
                  </a:cubicBezTo>
                  <a:cubicBezTo>
                    <a:pt x="1909" y="3006"/>
                    <a:pt x="1996" y="2969"/>
                    <a:pt x="2121" y="2919"/>
                  </a:cubicBezTo>
                  <a:lnTo>
                    <a:pt x="2021" y="2595"/>
                  </a:lnTo>
                  <a:cubicBezTo>
                    <a:pt x="1859" y="2670"/>
                    <a:pt x="1722" y="2694"/>
                    <a:pt x="1622" y="2694"/>
                  </a:cubicBezTo>
                  <a:cubicBezTo>
                    <a:pt x="1547" y="2694"/>
                    <a:pt x="1397" y="2682"/>
                    <a:pt x="1160" y="2620"/>
                  </a:cubicBezTo>
                  <a:cubicBezTo>
                    <a:pt x="1023" y="2595"/>
                    <a:pt x="899" y="2570"/>
                    <a:pt x="786" y="2570"/>
                  </a:cubicBezTo>
                  <a:cubicBezTo>
                    <a:pt x="687" y="2570"/>
                    <a:pt x="599" y="2595"/>
                    <a:pt x="487" y="2620"/>
                  </a:cubicBezTo>
                  <a:cubicBezTo>
                    <a:pt x="624" y="2495"/>
                    <a:pt x="711" y="2358"/>
                    <a:pt x="774" y="2233"/>
                  </a:cubicBezTo>
                  <a:cubicBezTo>
                    <a:pt x="811" y="2096"/>
                    <a:pt x="849" y="1971"/>
                    <a:pt x="849" y="1859"/>
                  </a:cubicBezTo>
                  <a:cubicBezTo>
                    <a:pt x="849" y="1809"/>
                    <a:pt x="849" y="1747"/>
                    <a:pt x="811" y="1684"/>
                  </a:cubicBezTo>
                  <a:lnTo>
                    <a:pt x="1397" y="1684"/>
                  </a:lnTo>
                  <a:lnTo>
                    <a:pt x="1397" y="1385"/>
                  </a:lnTo>
                  <a:lnTo>
                    <a:pt x="749" y="1385"/>
                  </a:lnTo>
                  <a:cubicBezTo>
                    <a:pt x="674" y="1161"/>
                    <a:pt x="624" y="961"/>
                    <a:pt x="662" y="786"/>
                  </a:cubicBezTo>
                  <a:cubicBezTo>
                    <a:pt x="662" y="662"/>
                    <a:pt x="711" y="537"/>
                    <a:pt x="799" y="437"/>
                  </a:cubicBezTo>
                  <a:cubicBezTo>
                    <a:pt x="911" y="350"/>
                    <a:pt x="1023" y="300"/>
                    <a:pt x="1173" y="300"/>
                  </a:cubicBezTo>
                  <a:cubicBezTo>
                    <a:pt x="1310" y="300"/>
                    <a:pt x="1435" y="350"/>
                    <a:pt x="1535" y="437"/>
                  </a:cubicBezTo>
                  <a:cubicBezTo>
                    <a:pt x="1647" y="537"/>
                    <a:pt x="1709" y="662"/>
                    <a:pt x="1722" y="811"/>
                  </a:cubicBezTo>
                  <a:lnTo>
                    <a:pt x="2083" y="761"/>
                  </a:lnTo>
                  <a:cubicBezTo>
                    <a:pt x="2033" y="537"/>
                    <a:pt x="1934" y="350"/>
                    <a:pt x="1784" y="200"/>
                  </a:cubicBezTo>
                  <a:cubicBezTo>
                    <a:pt x="1622" y="63"/>
                    <a:pt x="1435" y="1"/>
                    <a:pt x="1185" y="1"/>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261;p53"/>
            <p:cNvSpPr/>
            <p:nvPr/>
          </p:nvSpPr>
          <p:spPr>
            <a:xfrm>
              <a:off x="717700" y="1979618"/>
              <a:ext cx="108839" cy="155831"/>
            </a:xfrm>
            <a:custGeom>
              <a:avLst/>
              <a:gdLst/>
              <a:ahLst/>
              <a:cxnLst/>
              <a:rect l="l" t="t" r="r" b="b"/>
              <a:pathLst>
                <a:path w="2022" h="2895" extrusionOk="0">
                  <a:moveTo>
                    <a:pt x="1111" y="1"/>
                  </a:moveTo>
                  <a:cubicBezTo>
                    <a:pt x="886" y="1"/>
                    <a:pt x="687" y="38"/>
                    <a:pt x="525" y="163"/>
                  </a:cubicBezTo>
                  <a:cubicBezTo>
                    <a:pt x="325" y="325"/>
                    <a:pt x="238" y="525"/>
                    <a:pt x="238" y="787"/>
                  </a:cubicBezTo>
                  <a:cubicBezTo>
                    <a:pt x="238" y="849"/>
                    <a:pt x="238" y="911"/>
                    <a:pt x="250" y="974"/>
                  </a:cubicBezTo>
                  <a:cubicBezTo>
                    <a:pt x="263" y="1036"/>
                    <a:pt x="275" y="1148"/>
                    <a:pt x="325" y="1285"/>
                  </a:cubicBezTo>
                  <a:lnTo>
                    <a:pt x="26" y="1285"/>
                  </a:lnTo>
                  <a:lnTo>
                    <a:pt x="26" y="1572"/>
                  </a:lnTo>
                  <a:lnTo>
                    <a:pt x="400" y="1572"/>
                  </a:lnTo>
                  <a:cubicBezTo>
                    <a:pt x="425" y="1647"/>
                    <a:pt x="437" y="1722"/>
                    <a:pt x="437" y="1809"/>
                  </a:cubicBezTo>
                  <a:cubicBezTo>
                    <a:pt x="437" y="1996"/>
                    <a:pt x="400" y="2146"/>
                    <a:pt x="313" y="2271"/>
                  </a:cubicBezTo>
                  <a:cubicBezTo>
                    <a:pt x="238" y="2395"/>
                    <a:pt x="126" y="2508"/>
                    <a:pt x="1" y="2570"/>
                  </a:cubicBezTo>
                  <a:lnTo>
                    <a:pt x="138" y="2894"/>
                  </a:lnTo>
                  <a:cubicBezTo>
                    <a:pt x="213" y="2844"/>
                    <a:pt x="313" y="2807"/>
                    <a:pt x="425" y="2769"/>
                  </a:cubicBezTo>
                  <a:cubicBezTo>
                    <a:pt x="525" y="2745"/>
                    <a:pt x="624" y="2720"/>
                    <a:pt x="712" y="2720"/>
                  </a:cubicBezTo>
                  <a:cubicBezTo>
                    <a:pt x="774" y="2720"/>
                    <a:pt x="836" y="2720"/>
                    <a:pt x="899" y="2745"/>
                  </a:cubicBezTo>
                  <a:cubicBezTo>
                    <a:pt x="936" y="2757"/>
                    <a:pt x="1023" y="2769"/>
                    <a:pt x="1148" y="2819"/>
                  </a:cubicBezTo>
                  <a:cubicBezTo>
                    <a:pt x="1273" y="2844"/>
                    <a:pt x="1373" y="2882"/>
                    <a:pt x="1398" y="2882"/>
                  </a:cubicBezTo>
                  <a:cubicBezTo>
                    <a:pt x="1447" y="2894"/>
                    <a:pt x="1510" y="2894"/>
                    <a:pt x="1560" y="2894"/>
                  </a:cubicBezTo>
                  <a:cubicBezTo>
                    <a:pt x="1622" y="2894"/>
                    <a:pt x="1684" y="2894"/>
                    <a:pt x="1747" y="2882"/>
                  </a:cubicBezTo>
                  <a:cubicBezTo>
                    <a:pt x="1822" y="2869"/>
                    <a:pt x="1896" y="2832"/>
                    <a:pt x="2021" y="2782"/>
                  </a:cubicBezTo>
                  <a:lnTo>
                    <a:pt x="1921" y="2470"/>
                  </a:lnTo>
                  <a:cubicBezTo>
                    <a:pt x="1759" y="2557"/>
                    <a:pt x="1635" y="2582"/>
                    <a:pt x="1547" y="2582"/>
                  </a:cubicBezTo>
                  <a:cubicBezTo>
                    <a:pt x="1460" y="2582"/>
                    <a:pt x="1310" y="2557"/>
                    <a:pt x="1086" y="2508"/>
                  </a:cubicBezTo>
                  <a:cubicBezTo>
                    <a:pt x="961" y="2470"/>
                    <a:pt x="836" y="2458"/>
                    <a:pt x="737" y="2458"/>
                  </a:cubicBezTo>
                  <a:cubicBezTo>
                    <a:pt x="637" y="2458"/>
                    <a:pt x="562" y="2470"/>
                    <a:pt x="450" y="2508"/>
                  </a:cubicBezTo>
                  <a:cubicBezTo>
                    <a:pt x="574" y="2383"/>
                    <a:pt x="674" y="2258"/>
                    <a:pt x="712" y="2133"/>
                  </a:cubicBezTo>
                  <a:cubicBezTo>
                    <a:pt x="762" y="2009"/>
                    <a:pt x="799" y="1884"/>
                    <a:pt x="799" y="1772"/>
                  </a:cubicBezTo>
                  <a:cubicBezTo>
                    <a:pt x="799" y="1709"/>
                    <a:pt x="799" y="1660"/>
                    <a:pt x="762" y="1597"/>
                  </a:cubicBezTo>
                  <a:lnTo>
                    <a:pt x="1310" y="1597"/>
                  </a:lnTo>
                  <a:lnTo>
                    <a:pt x="1310" y="1323"/>
                  </a:lnTo>
                  <a:lnTo>
                    <a:pt x="699" y="1323"/>
                  </a:lnTo>
                  <a:cubicBezTo>
                    <a:pt x="624" y="1086"/>
                    <a:pt x="587" y="899"/>
                    <a:pt x="612" y="724"/>
                  </a:cubicBezTo>
                  <a:cubicBezTo>
                    <a:pt x="612" y="600"/>
                    <a:pt x="649" y="500"/>
                    <a:pt x="749" y="400"/>
                  </a:cubicBezTo>
                  <a:cubicBezTo>
                    <a:pt x="836" y="313"/>
                    <a:pt x="961" y="263"/>
                    <a:pt x="1111" y="263"/>
                  </a:cubicBezTo>
                  <a:cubicBezTo>
                    <a:pt x="1248" y="263"/>
                    <a:pt x="1360" y="313"/>
                    <a:pt x="1447" y="400"/>
                  </a:cubicBezTo>
                  <a:cubicBezTo>
                    <a:pt x="1547" y="475"/>
                    <a:pt x="1610" y="600"/>
                    <a:pt x="1622" y="762"/>
                  </a:cubicBezTo>
                  <a:lnTo>
                    <a:pt x="1959" y="712"/>
                  </a:lnTo>
                  <a:cubicBezTo>
                    <a:pt x="1934" y="500"/>
                    <a:pt x="1834" y="313"/>
                    <a:pt x="1684" y="188"/>
                  </a:cubicBezTo>
                  <a:cubicBezTo>
                    <a:pt x="1522" y="63"/>
                    <a:pt x="1335" y="1"/>
                    <a:pt x="1111" y="1"/>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262;p53"/>
            <p:cNvSpPr/>
            <p:nvPr/>
          </p:nvSpPr>
          <p:spPr>
            <a:xfrm>
              <a:off x="1207747" y="2973814"/>
              <a:ext cx="67876" cy="98720"/>
            </a:xfrm>
            <a:custGeom>
              <a:avLst/>
              <a:gdLst/>
              <a:ahLst/>
              <a:cxnLst/>
              <a:rect l="l" t="t" r="r" b="b"/>
              <a:pathLst>
                <a:path w="1261" h="1834" extrusionOk="0">
                  <a:moveTo>
                    <a:pt x="699" y="0"/>
                  </a:moveTo>
                  <a:cubicBezTo>
                    <a:pt x="562" y="0"/>
                    <a:pt x="437" y="25"/>
                    <a:pt x="337" y="100"/>
                  </a:cubicBezTo>
                  <a:cubicBezTo>
                    <a:pt x="213" y="200"/>
                    <a:pt x="150" y="325"/>
                    <a:pt x="150" y="499"/>
                  </a:cubicBezTo>
                  <a:cubicBezTo>
                    <a:pt x="150" y="537"/>
                    <a:pt x="175" y="574"/>
                    <a:pt x="175" y="624"/>
                  </a:cubicBezTo>
                  <a:cubicBezTo>
                    <a:pt x="175" y="661"/>
                    <a:pt x="188" y="724"/>
                    <a:pt x="213" y="824"/>
                  </a:cubicBezTo>
                  <a:lnTo>
                    <a:pt x="26" y="824"/>
                  </a:lnTo>
                  <a:lnTo>
                    <a:pt x="26" y="998"/>
                  </a:lnTo>
                  <a:lnTo>
                    <a:pt x="263" y="998"/>
                  </a:lnTo>
                  <a:cubicBezTo>
                    <a:pt x="275" y="1061"/>
                    <a:pt x="275" y="1098"/>
                    <a:pt x="275" y="1148"/>
                  </a:cubicBezTo>
                  <a:cubicBezTo>
                    <a:pt x="275" y="1260"/>
                    <a:pt x="250" y="1347"/>
                    <a:pt x="200" y="1435"/>
                  </a:cubicBezTo>
                  <a:cubicBezTo>
                    <a:pt x="138" y="1509"/>
                    <a:pt x="76" y="1572"/>
                    <a:pt x="1" y="1622"/>
                  </a:cubicBezTo>
                  <a:lnTo>
                    <a:pt x="76" y="1821"/>
                  </a:lnTo>
                  <a:cubicBezTo>
                    <a:pt x="125" y="1784"/>
                    <a:pt x="188" y="1759"/>
                    <a:pt x="250" y="1746"/>
                  </a:cubicBezTo>
                  <a:cubicBezTo>
                    <a:pt x="312" y="1721"/>
                    <a:pt x="375" y="1709"/>
                    <a:pt x="437" y="1709"/>
                  </a:cubicBezTo>
                  <a:cubicBezTo>
                    <a:pt x="462" y="1709"/>
                    <a:pt x="512" y="1721"/>
                    <a:pt x="549" y="1721"/>
                  </a:cubicBezTo>
                  <a:cubicBezTo>
                    <a:pt x="562" y="1721"/>
                    <a:pt x="624" y="1746"/>
                    <a:pt x="699" y="1771"/>
                  </a:cubicBezTo>
                  <a:cubicBezTo>
                    <a:pt x="774" y="1809"/>
                    <a:pt x="836" y="1821"/>
                    <a:pt x="861" y="1821"/>
                  </a:cubicBezTo>
                  <a:cubicBezTo>
                    <a:pt x="899" y="1834"/>
                    <a:pt x="936" y="1834"/>
                    <a:pt x="961" y="1834"/>
                  </a:cubicBezTo>
                  <a:cubicBezTo>
                    <a:pt x="1011" y="1834"/>
                    <a:pt x="1048" y="1834"/>
                    <a:pt x="1086" y="1821"/>
                  </a:cubicBezTo>
                  <a:cubicBezTo>
                    <a:pt x="1136" y="1809"/>
                    <a:pt x="1185" y="1796"/>
                    <a:pt x="1260" y="1759"/>
                  </a:cubicBezTo>
                  <a:lnTo>
                    <a:pt x="1198" y="1559"/>
                  </a:lnTo>
                  <a:cubicBezTo>
                    <a:pt x="1111" y="1597"/>
                    <a:pt x="1023" y="1622"/>
                    <a:pt x="961" y="1622"/>
                  </a:cubicBezTo>
                  <a:cubicBezTo>
                    <a:pt x="924" y="1622"/>
                    <a:pt x="824" y="1597"/>
                    <a:pt x="687" y="1572"/>
                  </a:cubicBezTo>
                  <a:cubicBezTo>
                    <a:pt x="612" y="1559"/>
                    <a:pt x="524" y="1547"/>
                    <a:pt x="462" y="1547"/>
                  </a:cubicBezTo>
                  <a:cubicBezTo>
                    <a:pt x="425" y="1547"/>
                    <a:pt x="362" y="1559"/>
                    <a:pt x="300" y="1572"/>
                  </a:cubicBezTo>
                  <a:cubicBezTo>
                    <a:pt x="362" y="1497"/>
                    <a:pt x="425" y="1410"/>
                    <a:pt x="450" y="1335"/>
                  </a:cubicBezTo>
                  <a:cubicBezTo>
                    <a:pt x="487" y="1260"/>
                    <a:pt x="500" y="1185"/>
                    <a:pt x="500" y="1123"/>
                  </a:cubicBezTo>
                  <a:cubicBezTo>
                    <a:pt x="500" y="1073"/>
                    <a:pt x="500" y="1048"/>
                    <a:pt x="487" y="1011"/>
                  </a:cubicBezTo>
                  <a:lnTo>
                    <a:pt x="824" y="1011"/>
                  </a:lnTo>
                  <a:lnTo>
                    <a:pt x="824" y="836"/>
                  </a:lnTo>
                  <a:lnTo>
                    <a:pt x="450" y="836"/>
                  </a:lnTo>
                  <a:cubicBezTo>
                    <a:pt x="400" y="699"/>
                    <a:pt x="387" y="587"/>
                    <a:pt x="375" y="449"/>
                  </a:cubicBezTo>
                  <a:cubicBezTo>
                    <a:pt x="375" y="375"/>
                    <a:pt x="400" y="312"/>
                    <a:pt x="462" y="250"/>
                  </a:cubicBezTo>
                  <a:cubicBezTo>
                    <a:pt x="524" y="200"/>
                    <a:pt x="587" y="163"/>
                    <a:pt x="687" y="163"/>
                  </a:cubicBezTo>
                  <a:cubicBezTo>
                    <a:pt x="774" y="163"/>
                    <a:pt x="836" y="188"/>
                    <a:pt x="899" y="250"/>
                  </a:cubicBezTo>
                  <a:cubicBezTo>
                    <a:pt x="961" y="312"/>
                    <a:pt x="998" y="387"/>
                    <a:pt x="1011" y="474"/>
                  </a:cubicBezTo>
                  <a:lnTo>
                    <a:pt x="1235" y="449"/>
                  </a:lnTo>
                  <a:cubicBezTo>
                    <a:pt x="1210" y="312"/>
                    <a:pt x="1148" y="200"/>
                    <a:pt x="1061" y="125"/>
                  </a:cubicBezTo>
                  <a:cubicBezTo>
                    <a:pt x="961" y="38"/>
                    <a:pt x="836" y="0"/>
                    <a:pt x="699" y="0"/>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263;p53"/>
            <p:cNvSpPr/>
            <p:nvPr/>
          </p:nvSpPr>
          <p:spPr>
            <a:xfrm>
              <a:off x="3870118" y="1323782"/>
              <a:ext cx="67823" cy="99419"/>
            </a:xfrm>
            <a:custGeom>
              <a:avLst/>
              <a:gdLst/>
              <a:ahLst/>
              <a:cxnLst/>
              <a:rect l="l" t="t" r="r" b="b"/>
              <a:pathLst>
                <a:path w="1260" h="1847" extrusionOk="0">
                  <a:moveTo>
                    <a:pt x="698" y="1"/>
                  </a:moveTo>
                  <a:cubicBezTo>
                    <a:pt x="561" y="1"/>
                    <a:pt x="437" y="38"/>
                    <a:pt x="349" y="113"/>
                  </a:cubicBezTo>
                  <a:cubicBezTo>
                    <a:pt x="225" y="213"/>
                    <a:pt x="162" y="337"/>
                    <a:pt x="162" y="500"/>
                  </a:cubicBezTo>
                  <a:cubicBezTo>
                    <a:pt x="162" y="549"/>
                    <a:pt x="175" y="587"/>
                    <a:pt x="175" y="624"/>
                  </a:cubicBezTo>
                  <a:cubicBezTo>
                    <a:pt x="175" y="674"/>
                    <a:pt x="187" y="736"/>
                    <a:pt x="225" y="836"/>
                  </a:cubicBezTo>
                  <a:lnTo>
                    <a:pt x="37" y="836"/>
                  </a:lnTo>
                  <a:lnTo>
                    <a:pt x="37" y="998"/>
                  </a:lnTo>
                  <a:lnTo>
                    <a:pt x="262" y="998"/>
                  </a:lnTo>
                  <a:cubicBezTo>
                    <a:pt x="287" y="1061"/>
                    <a:pt x="287" y="1111"/>
                    <a:pt x="287" y="1161"/>
                  </a:cubicBezTo>
                  <a:cubicBezTo>
                    <a:pt x="287" y="1273"/>
                    <a:pt x="249" y="1360"/>
                    <a:pt x="200" y="1435"/>
                  </a:cubicBezTo>
                  <a:cubicBezTo>
                    <a:pt x="137" y="1522"/>
                    <a:pt x="75" y="1585"/>
                    <a:pt x="0" y="1622"/>
                  </a:cubicBezTo>
                  <a:lnTo>
                    <a:pt x="75" y="1834"/>
                  </a:lnTo>
                  <a:cubicBezTo>
                    <a:pt x="125" y="1797"/>
                    <a:pt x="187" y="1772"/>
                    <a:pt x="249" y="1747"/>
                  </a:cubicBezTo>
                  <a:cubicBezTo>
                    <a:pt x="312" y="1734"/>
                    <a:pt x="374" y="1722"/>
                    <a:pt x="437" y="1722"/>
                  </a:cubicBezTo>
                  <a:cubicBezTo>
                    <a:pt x="474" y="1722"/>
                    <a:pt x="511" y="1734"/>
                    <a:pt x="549" y="1734"/>
                  </a:cubicBezTo>
                  <a:cubicBezTo>
                    <a:pt x="561" y="1734"/>
                    <a:pt x="624" y="1747"/>
                    <a:pt x="698" y="1784"/>
                  </a:cubicBezTo>
                  <a:cubicBezTo>
                    <a:pt x="786" y="1809"/>
                    <a:pt x="848" y="1834"/>
                    <a:pt x="861" y="1834"/>
                  </a:cubicBezTo>
                  <a:cubicBezTo>
                    <a:pt x="910" y="1846"/>
                    <a:pt x="935" y="1846"/>
                    <a:pt x="973" y="1846"/>
                  </a:cubicBezTo>
                  <a:cubicBezTo>
                    <a:pt x="1010" y="1846"/>
                    <a:pt x="1048" y="1846"/>
                    <a:pt x="1097" y="1834"/>
                  </a:cubicBezTo>
                  <a:cubicBezTo>
                    <a:pt x="1135" y="1809"/>
                    <a:pt x="1185" y="1797"/>
                    <a:pt x="1260" y="1759"/>
                  </a:cubicBezTo>
                  <a:lnTo>
                    <a:pt x="1197" y="1560"/>
                  </a:lnTo>
                  <a:cubicBezTo>
                    <a:pt x="1110" y="1609"/>
                    <a:pt x="1035" y="1622"/>
                    <a:pt x="973" y="1622"/>
                  </a:cubicBezTo>
                  <a:cubicBezTo>
                    <a:pt x="923" y="1622"/>
                    <a:pt x="823" y="1609"/>
                    <a:pt x="686" y="1585"/>
                  </a:cubicBezTo>
                  <a:cubicBezTo>
                    <a:pt x="611" y="1560"/>
                    <a:pt x="536" y="1547"/>
                    <a:pt x="474" y="1547"/>
                  </a:cubicBezTo>
                  <a:cubicBezTo>
                    <a:pt x="424" y="1547"/>
                    <a:pt x="362" y="1560"/>
                    <a:pt x="299" y="1585"/>
                  </a:cubicBezTo>
                  <a:cubicBezTo>
                    <a:pt x="362" y="1497"/>
                    <a:pt x="424" y="1422"/>
                    <a:pt x="449" y="1348"/>
                  </a:cubicBezTo>
                  <a:cubicBezTo>
                    <a:pt x="486" y="1273"/>
                    <a:pt x="499" y="1185"/>
                    <a:pt x="499" y="1123"/>
                  </a:cubicBezTo>
                  <a:cubicBezTo>
                    <a:pt x="499" y="1086"/>
                    <a:pt x="499" y="1048"/>
                    <a:pt x="486" y="1011"/>
                  </a:cubicBezTo>
                  <a:lnTo>
                    <a:pt x="823" y="1011"/>
                  </a:lnTo>
                  <a:lnTo>
                    <a:pt x="823" y="849"/>
                  </a:lnTo>
                  <a:lnTo>
                    <a:pt x="449" y="849"/>
                  </a:lnTo>
                  <a:cubicBezTo>
                    <a:pt x="412" y="712"/>
                    <a:pt x="374" y="587"/>
                    <a:pt x="374" y="462"/>
                  </a:cubicBezTo>
                  <a:cubicBezTo>
                    <a:pt x="374" y="375"/>
                    <a:pt x="399" y="312"/>
                    <a:pt x="474" y="250"/>
                  </a:cubicBezTo>
                  <a:cubicBezTo>
                    <a:pt x="536" y="213"/>
                    <a:pt x="599" y="175"/>
                    <a:pt x="686" y="175"/>
                  </a:cubicBezTo>
                  <a:cubicBezTo>
                    <a:pt x="786" y="175"/>
                    <a:pt x="848" y="188"/>
                    <a:pt x="910" y="250"/>
                  </a:cubicBezTo>
                  <a:cubicBezTo>
                    <a:pt x="973" y="312"/>
                    <a:pt x="998" y="400"/>
                    <a:pt x="1010" y="487"/>
                  </a:cubicBezTo>
                  <a:lnTo>
                    <a:pt x="1235" y="462"/>
                  </a:lnTo>
                  <a:cubicBezTo>
                    <a:pt x="1222" y="312"/>
                    <a:pt x="1160" y="213"/>
                    <a:pt x="1060" y="125"/>
                  </a:cubicBezTo>
                  <a:cubicBezTo>
                    <a:pt x="973" y="51"/>
                    <a:pt x="848" y="1"/>
                    <a:pt x="698" y="1"/>
                  </a:cubicBezTo>
                  <a:close/>
                </a:path>
              </a:pathLst>
            </a:custGeom>
            <a:solidFill>
              <a:srgbClr val="E94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264;p53"/>
            <p:cNvSpPr/>
            <p:nvPr/>
          </p:nvSpPr>
          <p:spPr>
            <a:xfrm>
              <a:off x="2571794" y="4089500"/>
              <a:ext cx="89354" cy="128917"/>
            </a:xfrm>
            <a:custGeom>
              <a:avLst/>
              <a:gdLst/>
              <a:ahLst/>
              <a:cxnLst/>
              <a:rect l="l" t="t" r="r" b="b"/>
              <a:pathLst>
                <a:path w="1660" h="2395" extrusionOk="0">
                  <a:moveTo>
                    <a:pt x="911" y="0"/>
                  </a:moveTo>
                  <a:cubicBezTo>
                    <a:pt x="724" y="0"/>
                    <a:pt x="562" y="50"/>
                    <a:pt x="437" y="150"/>
                  </a:cubicBezTo>
                  <a:cubicBezTo>
                    <a:pt x="263" y="275"/>
                    <a:pt x="188" y="437"/>
                    <a:pt x="188" y="661"/>
                  </a:cubicBezTo>
                  <a:cubicBezTo>
                    <a:pt x="188" y="711"/>
                    <a:pt x="188" y="774"/>
                    <a:pt x="200" y="811"/>
                  </a:cubicBezTo>
                  <a:cubicBezTo>
                    <a:pt x="200" y="873"/>
                    <a:pt x="238" y="961"/>
                    <a:pt x="263" y="1085"/>
                  </a:cubicBezTo>
                  <a:lnTo>
                    <a:pt x="13" y="1085"/>
                  </a:lnTo>
                  <a:lnTo>
                    <a:pt x="13" y="1310"/>
                  </a:lnTo>
                  <a:lnTo>
                    <a:pt x="325" y="1310"/>
                  </a:lnTo>
                  <a:cubicBezTo>
                    <a:pt x="350" y="1397"/>
                    <a:pt x="363" y="1459"/>
                    <a:pt x="363" y="1522"/>
                  </a:cubicBezTo>
                  <a:cubicBezTo>
                    <a:pt x="363" y="1659"/>
                    <a:pt x="325" y="1784"/>
                    <a:pt x="250" y="1896"/>
                  </a:cubicBezTo>
                  <a:cubicBezTo>
                    <a:pt x="188" y="1983"/>
                    <a:pt x="101" y="2058"/>
                    <a:pt x="1" y="2120"/>
                  </a:cubicBezTo>
                  <a:lnTo>
                    <a:pt x="113" y="2395"/>
                  </a:lnTo>
                  <a:cubicBezTo>
                    <a:pt x="188" y="2345"/>
                    <a:pt x="275" y="2307"/>
                    <a:pt x="350" y="2283"/>
                  </a:cubicBezTo>
                  <a:cubicBezTo>
                    <a:pt x="437" y="2245"/>
                    <a:pt x="512" y="2233"/>
                    <a:pt x="600" y="2233"/>
                  </a:cubicBezTo>
                  <a:cubicBezTo>
                    <a:pt x="649" y="2233"/>
                    <a:pt x="687" y="2233"/>
                    <a:pt x="737" y="2245"/>
                  </a:cubicBezTo>
                  <a:cubicBezTo>
                    <a:pt x="774" y="2258"/>
                    <a:pt x="824" y="2283"/>
                    <a:pt x="936" y="2307"/>
                  </a:cubicBezTo>
                  <a:cubicBezTo>
                    <a:pt x="1049" y="2345"/>
                    <a:pt x="1111" y="2370"/>
                    <a:pt x="1136" y="2370"/>
                  </a:cubicBezTo>
                  <a:cubicBezTo>
                    <a:pt x="1186" y="2395"/>
                    <a:pt x="1236" y="2395"/>
                    <a:pt x="1285" y="2395"/>
                  </a:cubicBezTo>
                  <a:cubicBezTo>
                    <a:pt x="1323" y="2395"/>
                    <a:pt x="1398" y="2395"/>
                    <a:pt x="1435" y="2370"/>
                  </a:cubicBezTo>
                  <a:cubicBezTo>
                    <a:pt x="1485" y="2357"/>
                    <a:pt x="1560" y="2345"/>
                    <a:pt x="1660" y="2295"/>
                  </a:cubicBezTo>
                  <a:lnTo>
                    <a:pt x="1560" y="2033"/>
                  </a:lnTo>
                  <a:cubicBezTo>
                    <a:pt x="1435" y="2095"/>
                    <a:pt x="1348" y="2120"/>
                    <a:pt x="1273" y="2120"/>
                  </a:cubicBezTo>
                  <a:cubicBezTo>
                    <a:pt x="1186" y="2120"/>
                    <a:pt x="1086" y="2108"/>
                    <a:pt x="899" y="2058"/>
                  </a:cubicBezTo>
                  <a:cubicBezTo>
                    <a:pt x="787" y="2033"/>
                    <a:pt x="687" y="2021"/>
                    <a:pt x="600" y="2021"/>
                  </a:cubicBezTo>
                  <a:cubicBezTo>
                    <a:pt x="512" y="2021"/>
                    <a:pt x="437" y="2033"/>
                    <a:pt x="363" y="2046"/>
                  </a:cubicBezTo>
                  <a:cubicBezTo>
                    <a:pt x="475" y="1933"/>
                    <a:pt x="537" y="1846"/>
                    <a:pt x="587" y="1734"/>
                  </a:cubicBezTo>
                  <a:cubicBezTo>
                    <a:pt x="624" y="1622"/>
                    <a:pt x="649" y="1534"/>
                    <a:pt x="649" y="1435"/>
                  </a:cubicBezTo>
                  <a:cubicBezTo>
                    <a:pt x="649" y="1397"/>
                    <a:pt x="624" y="1347"/>
                    <a:pt x="612" y="1297"/>
                  </a:cubicBezTo>
                  <a:lnTo>
                    <a:pt x="1061" y="1297"/>
                  </a:lnTo>
                  <a:lnTo>
                    <a:pt x="1061" y="1060"/>
                  </a:lnTo>
                  <a:lnTo>
                    <a:pt x="562" y="1060"/>
                  </a:lnTo>
                  <a:cubicBezTo>
                    <a:pt x="500" y="873"/>
                    <a:pt x="475" y="736"/>
                    <a:pt x="500" y="611"/>
                  </a:cubicBezTo>
                  <a:cubicBezTo>
                    <a:pt x="500" y="524"/>
                    <a:pt x="537" y="424"/>
                    <a:pt x="612" y="350"/>
                  </a:cubicBezTo>
                  <a:cubicBezTo>
                    <a:pt x="687" y="275"/>
                    <a:pt x="799" y="237"/>
                    <a:pt x="911" y="237"/>
                  </a:cubicBezTo>
                  <a:cubicBezTo>
                    <a:pt x="1011" y="237"/>
                    <a:pt x="1111" y="275"/>
                    <a:pt x="1186" y="350"/>
                  </a:cubicBezTo>
                  <a:cubicBezTo>
                    <a:pt x="1261" y="424"/>
                    <a:pt x="1310" y="524"/>
                    <a:pt x="1323" y="649"/>
                  </a:cubicBezTo>
                  <a:lnTo>
                    <a:pt x="1610" y="599"/>
                  </a:lnTo>
                  <a:cubicBezTo>
                    <a:pt x="1572" y="412"/>
                    <a:pt x="1497" y="275"/>
                    <a:pt x="1373" y="162"/>
                  </a:cubicBezTo>
                  <a:cubicBezTo>
                    <a:pt x="1248" y="50"/>
                    <a:pt x="1098" y="0"/>
                    <a:pt x="911" y="0"/>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265;p53"/>
            <p:cNvSpPr/>
            <p:nvPr/>
          </p:nvSpPr>
          <p:spPr>
            <a:xfrm>
              <a:off x="1324553" y="2577751"/>
              <a:ext cx="186674" cy="107440"/>
            </a:xfrm>
            <a:custGeom>
              <a:avLst/>
              <a:gdLst/>
              <a:ahLst/>
              <a:cxnLst/>
              <a:rect l="l" t="t" r="r" b="b"/>
              <a:pathLst>
                <a:path w="3468" h="1996" extrusionOk="0">
                  <a:moveTo>
                    <a:pt x="1" y="1"/>
                  </a:moveTo>
                  <a:lnTo>
                    <a:pt x="1" y="1996"/>
                  </a:lnTo>
                  <a:lnTo>
                    <a:pt x="3468" y="1996"/>
                  </a:lnTo>
                  <a:lnTo>
                    <a:pt x="1" y="1"/>
                  </a:ln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266;p53"/>
            <p:cNvSpPr/>
            <p:nvPr/>
          </p:nvSpPr>
          <p:spPr>
            <a:xfrm>
              <a:off x="1353405" y="2533450"/>
              <a:ext cx="216925" cy="124934"/>
            </a:xfrm>
            <a:custGeom>
              <a:avLst/>
              <a:gdLst/>
              <a:ahLst/>
              <a:cxnLst/>
              <a:rect l="l" t="t" r="r" b="b"/>
              <a:pathLst>
                <a:path w="4030" h="2321" extrusionOk="0">
                  <a:moveTo>
                    <a:pt x="1" y="0"/>
                  </a:moveTo>
                  <a:lnTo>
                    <a:pt x="4029" y="2320"/>
                  </a:lnTo>
                  <a:lnTo>
                    <a:pt x="4029" y="0"/>
                  </a:ln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267;p53"/>
            <p:cNvSpPr/>
            <p:nvPr/>
          </p:nvSpPr>
          <p:spPr>
            <a:xfrm>
              <a:off x="1662214" y="2533450"/>
              <a:ext cx="219562" cy="125580"/>
            </a:xfrm>
            <a:custGeom>
              <a:avLst/>
              <a:gdLst/>
              <a:ahLst/>
              <a:cxnLst/>
              <a:rect l="l" t="t" r="r" b="b"/>
              <a:pathLst>
                <a:path w="4079" h="2333" extrusionOk="0">
                  <a:moveTo>
                    <a:pt x="1" y="0"/>
                  </a:moveTo>
                  <a:lnTo>
                    <a:pt x="1" y="2333"/>
                  </a:lnTo>
                  <a:lnTo>
                    <a:pt x="4079" y="0"/>
                  </a:ln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268;p53"/>
            <p:cNvSpPr/>
            <p:nvPr/>
          </p:nvSpPr>
          <p:spPr>
            <a:xfrm>
              <a:off x="1324553" y="2746231"/>
              <a:ext cx="182637" cy="106148"/>
            </a:xfrm>
            <a:custGeom>
              <a:avLst/>
              <a:gdLst/>
              <a:ahLst/>
              <a:cxnLst/>
              <a:rect l="l" t="t" r="r" b="b"/>
              <a:pathLst>
                <a:path w="3393" h="1972" extrusionOk="0">
                  <a:moveTo>
                    <a:pt x="1" y="1"/>
                  </a:moveTo>
                  <a:lnTo>
                    <a:pt x="1" y="1971"/>
                  </a:lnTo>
                  <a:lnTo>
                    <a:pt x="3393" y="1"/>
                  </a:ln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269;p53"/>
            <p:cNvSpPr/>
            <p:nvPr/>
          </p:nvSpPr>
          <p:spPr>
            <a:xfrm>
              <a:off x="1349422" y="2771745"/>
              <a:ext cx="220908" cy="126925"/>
            </a:xfrm>
            <a:custGeom>
              <a:avLst/>
              <a:gdLst/>
              <a:ahLst/>
              <a:cxnLst/>
              <a:rect l="l" t="t" r="r" b="b"/>
              <a:pathLst>
                <a:path w="4104" h="2358" extrusionOk="0">
                  <a:moveTo>
                    <a:pt x="4103" y="1"/>
                  </a:moveTo>
                  <a:lnTo>
                    <a:pt x="0" y="2358"/>
                  </a:lnTo>
                  <a:lnTo>
                    <a:pt x="4103" y="2358"/>
                  </a:lnTo>
                  <a:lnTo>
                    <a:pt x="4103" y="1"/>
                  </a:ln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270;p53"/>
            <p:cNvSpPr/>
            <p:nvPr/>
          </p:nvSpPr>
          <p:spPr>
            <a:xfrm>
              <a:off x="1662214" y="2775137"/>
              <a:ext cx="214879" cy="123534"/>
            </a:xfrm>
            <a:custGeom>
              <a:avLst/>
              <a:gdLst/>
              <a:ahLst/>
              <a:cxnLst/>
              <a:rect l="l" t="t" r="r" b="b"/>
              <a:pathLst>
                <a:path w="3992" h="2295" extrusionOk="0">
                  <a:moveTo>
                    <a:pt x="1" y="0"/>
                  </a:moveTo>
                  <a:lnTo>
                    <a:pt x="1" y="2295"/>
                  </a:lnTo>
                  <a:lnTo>
                    <a:pt x="3991" y="2295"/>
                  </a:lnTo>
                  <a:lnTo>
                    <a:pt x="1" y="0"/>
                  </a:ln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271;p53"/>
            <p:cNvSpPr/>
            <p:nvPr/>
          </p:nvSpPr>
          <p:spPr>
            <a:xfrm>
              <a:off x="1719271" y="2746231"/>
              <a:ext cx="189365" cy="109485"/>
            </a:xfrm>
            <a:custGeom>
              <a:avLst/>
              <a:gdLst/>
              <a:ahLst/>
              <a:cxnLst/>
              <a:rect l="l" t="t" r="r" b="b"/>
              <a:pathLst>
                <a:path w="3518" h="2034" extrusionOk="0">
                  <a:moveTo>
                    <a:pt x="1" y="1"/>
                  </a:moveTo>
                  <a:lnTo>
                    <a:pt x="3518" y="2034"/>
                  </a:lnTo>
                  <a:lnTo>
                    <a:pt x="3518" y="1"/>
                  </a:ln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72;p53"/>
            <p:cNvSpPr/>
            <p:nvPr/>
          </p:nvSpPr>
          <p:spPr>
            <a:xfrm>
              <a:off x="1723954" y="2578450"/>
              <a:ext cx="184682" cy="106740"/>
            </a:xfrm>
            <a:custGeom>
              <a:avLst/>
              <a:gdLst/>
              <a:ahLst/>
              <a:cxnLst/>
              <a:rect l="l" t="t" r="r" b="b"/>
              <a:pathLst>
                <a:path w="3431" h="1983" extrusionOk="0">
                  <a:moveTo>
                    <a:pt x="3431" y="0"/>
                  </a:moveTo>
                  <a:lnTo>
                    <a:pt x="1" y="1983"/>
                  </a:lnTo>
                  <a:lnTo>
                    <a:pt x="3431" y="1983"/>
                  </a:lnTo>
                  <a:lnTo>
                    <a:pt x="3431" y="0"/>
                  </a:ln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73;p53"/>
            <p:cNvSpPr/>
            <p:nvPr/>
          </p:nvSpPr>
          <p:spPr>
            <a:xfrm>
              <a:off x="1662214" y="2533450"/>
              <a:ext cx="246422" cy="151740"/>
            </a:xfrm>
            <a:custGeom>
              <a:avLst/>
              <a:gdLst/>
              <a:ahLst/>
              <a:cxnLst/>
              <a:rect l="l" t="t" r="r" b="b"/>
              <a:pathLst>
                <a:path w="4578" h="2819" extrusionOk="0">
                  <a:moveTo>
                    <a:pt x="4465" y="0"/>
                  </a:moveTo>
                  <a:lnTo>
                    <a:pt x="1" y="2570"/>
                  </a:lnTo>
                  <a:lnTo>
                    <a:pt x="1" y="2819"/>
                  </a:lnTo>
                  <a:lnTo>
                    <a:pt x="113" y="2819"/>
                  </a:lnTo>
                  <a:lnTo>
                    <a:pt x="4578" y="250"/>
                  </a:lnTo>
                  <a:lnTo>
                    <a:pt x="4578" y="0"/>
                  </a:lnTo>
                  <a:close/>
                </a:path>
              </a:pathLst>
            </a:custGeom>
            <a:solidFill>
              <a:srgbClr val="E94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274;p53"/>
            <p:cNvSpPr/>
            <p:nvPr/>
          </p:nvSpPr>
          <p:spPr>
            <a:xfrm>
              <a:off x="1324553" y="2547553"/>
              <a:ext cx="237002" cy="137637"/>
            </a:xfrm>
            <a:custGeom>
              <a:avLst/>
              <a:gdLst/>
              <a:ahLst/>
              <a:cxnLst/>
              <a:rect l="l" t="t" r="r" b="b"/>
              <a:pathLst>
                <a:path w="4403" h="2557" extrusionOk="0">
                  <a:moveTo>
                    <a:pt x="1" y="0"/>
                  </a:moveTo>
                  <a:lnTo>
                    <a:pt x="1" y="325"/>
                  </a:lnTo>
                  <a:lnTo>
                    <a:pt x="3867" y="2557"/>
                  </a:lnTo>
                  <a:lnTo>
                    <a:pt x="4403" y="2557"/>
                  </a:lnTo>
                  <a:lnTo>
                    <a:pt x="1" y="0"/>
                  </a:lnTo>
                  <a:close/>
                </a:path>
              </a:pathLst>
            </a:custGeom>
            <a:solidFill>
              <a:srgbClr val="E94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75;p53"/>
            <p:cNvSpPr/>
            <p:nvPr/>
          </p:nvSpPr>
          <p:spPr>
            <a:xfrm>
              <a:off x="1324553" y="2746231"/>
              <a:ext cx="245776" cy="152439"/>
            </a:xfrm>
            <a:custGeom>
              <a:avLst/>
              <a:gdLst/>
              <a:ahLst/>
              <a:cxnLst/>
              <a:rect l="l" t="t" r="r" b="b"/>
              <a:pathLst>
                <a:path w="4566" h="2832" extrusionOk="0">
                  <a:moveTo>
                    <a:pt x="4403" y="1"/>
                  </a:moveTo>
                  <a:lnTo>
                    <a:pt x="1" y="2557"/>
                  </a:lnTo>
                  <a:lnTo>
                    <a:pt x="1" y="2832"/>
                  </a:lnTo>
                  <a:lnTo>
                    <a:pt x="63" y="2832"/>
                  </a:lnTo>
                  <a:lnTo>
                    <a:pt x="4565" y="238"/>
                  </a:lnTo>
                  <a:lnTo>
                    <a:pt x="4565" y="1"/>
                  </a:lnTo>
                  <a:close/>
                </a:path>
              </a:pathLst>
            </a:custGeom>
            <a:solidFill>
              <a:srgbClr val="E94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76;p53"/>
            <p:cNvSpPr/>
            <p:nvPr/>
          </p:nvSpPr>
          <p:spPr>
            <a:xfrm>
              <a:off x="1668243" y="2746231"/>
              <a:ext cx="240394" cy="139682"/>
            </a:xfrm>
            <a:custGeom>
              <a:avLst/>
              <a:gdLst/>
              <a:ahLst/>
              <a:cxnLst/>
              <a:rect l="l" t="t" r="r" b="b"/>
              <a:pathLst>
                <a:path w="4466" h="2595" extrusionOk="0">
                  <a:moveTo>
                    <a:pt x="1" y="1"/>
                  </a:moveTo>
                  <a:lnTo>
                    <a:pt x="4466" y="2595"/>
                  </a:lnTo>
                  <a:lnTo>
                    <a:pt x="4466" y="2258"/>
                  </a:lnTo>
                  <a:lnTo>
                    <a:pt x="562" y="1"/>
                  </a:lnTo>
                  <a:close/>
                </a:path>
              </a:pathLst>
            </a:custGeom>
            <a:solidFill>
              <a:srgbClr val="E94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277;p53"/>
            <p:cNvSpPr/>
            <p:nvPr/>
          </p:nvSpPr>
          <p:spPr>
            <a:xfrm>
              <a:off x="1324553" y="2533450"/>
              <a:ext cx="584082" cy="365220"/>
            </a:xfrm>
            <a:custGeom>
              <a:avLst/>
              <a:gdLst/>
              <a:ahLst/>
              <a:cxnLst/>
              <a:rect l="l" t="t" r="r" b="b"/>
              <a:pathLst>
                <a:path w="10851" h="6785" extrusionOk="0">
                  <a:moveTo>
                    <a:pt x="4864" y="0"/>
                  </a:moveTo>
                  <a:lnTo>
                    <a:pt x="4864" y="3018"/>
                  </a:lnTo>
                  <a:lnTo>
                    <a:pt x="1" y="3018"/>
                  </a:lnTo>
                  <a:lnTo>
                    <a:pt x="1" y="3767"/>
                  </a:lnTo>
                  <a:lnTo>
                    <a:pt x="4864" y="3767"/>
                  </a:lnTo>
                  <a:lnTo>
                    <a:pt x="4864" y="6785"/>
                  </a:lnTo>
                  <a:lnTo>
                    <a:pt x="5987" y="6785"/>
                  </a:lnTo>
                  <a:lnTo>
                    <a:pt x="5987" y="3767"/>
                  </a:lnTo>
                  <a:lnTo>
                    <a:pt x="10851" y="3767"/>
                  </a:lnTo>
                  <a:lnTo>
                    <a:pt x="10851" y="3018"/>
                  </a:lnTo>
                  <a:lnTo>
                    <a:pt x="5987" y="3018"/>
                  </a:lnTo>
                  <a:lnTo>
                    <a:pt x="5987" y="0"/>
                  </a:lnTo>
                  <a:close/>
                </a:path>
              </a:pathLst>
            </a:custGeom>
            <a:solidFill>
              <a:srgbClr val="E94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278;p53"/>
            <p:cNvSpPr/>
            <p:nvPr/>
          </p:nvSpPr>
          <p:spPr>
            <a:xfrm>
              <a:off x="3257882" y="3222875"/>
              <a:ext cx="98720" cy="57757"/>
            </a:xfrm>
            <a:custGeom>
              <a:avLst/>
              <a:gdLst/>
              <a:ahLst/>
              <a:cxnLst/>
              <a:rect l="l" t="t" r="r" b="b"/>
              <a:pathLst>
                <a:path w="1834" h="1073" extrusionOk="0">
                  <a:moveTo>
                    <a:pt x="0" y="0"/>
                  </a:moveTo>
                  <a:lnTo>
                    <a:pt x="0" y="1073"/>
                  </a:lnTo>
                  <a:lnTo>
                    <a:pt x="1834" y="1073"/>
                  </a:lnTo>
                  <a:lnTo>
                    <a:pt x="0" y="0"/>
                  </a:ln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9;p53"/>
            <p:cNvSpPr/>
            <p:nvPr/>
          </p:nvSpPr>
          <p:spPr>
            <a:xfrm>
              <a:off x="3273330" y="3199352"/>
              <a:ext cx="115514" cy="66531"/>
            </a:xfrm>
            <a:custGeom>
              <a:avLst/>
              <a:gdLst/>
              <a:ahLst/>
              <a:cxnLst/>
              <a:rect l="l" t="t" r="r" b="b"/>
              <a:pathLst>
                <a:path w="2146" h="1236" extrusionOk="0">
                  <a:moveTo>
                    <a:pt x="0" y="1"/>
                  </a:moveTo>
                  <a:lnTo>
                    <a:pt x="2145" y="1235"/>
                  </a:lnTo>
                  <a:lnTo>
                    <a:pt x="2145" y="1"/>
                  </a:ln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280;p53"/>
            <p:cNvSpPr/>
            <p:nvPr/>
          </p:nvSpPr>
          <p:spPr>
            <a:xfrm>
              <a:off x="3437128" y="3199352"/>
              <a:ext cx="116160" cy="67177"/>
            </a:xfrm>
            <a:custGeom>
              <a:avLst/>
              <a:gdLst/>
              <a:ahLst/>
              <a:cxnLst/>
              <a:rect l="l" t="t" r="r" b="b"/>
              <a:pathLst>
                <a:path w="2158" h="1248" extrusionOk="0">
                  <a:moveTo>
                    <a:pt x="0" y="1"/>
                  </a:moveTo>
                  <a:lnTo>
                    <a:pt x="0" y="1248"/>
                  </a:lnTo>
                  <a:lnTo>
                    <a:pt x="2158" y="1"/>
                  </a:ln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81;p53"/>
            <p:cNvSpPr/>
            <p:nvPr/>
          </p:nvSpPr>
          <p:spPr>
            <a:xfrm>
              <a:off x="3257882" y="3312821"/>
              <a:ext cx="97374" cy="55765"/>
            </a:xfrm>
            <a:custGeom>
              <a:avLst/>
              <a:gdLst/>
              <a:ahLst/>
              <a:cxnLst/>
              <a:rect l="l" t="t" r="r" b="b"/>
              <a:pathLst>
                <a:path w="1809" h="1036" extrusionOk="0">
                  <a:moveTo>
                    <a:pt x="0" y="0"/>
                  </a:moveTo>
                  <a:lnTo>
                    <a:pt x="0" y="1035"/>
                  </a:lnTo>
                  <a:lnTo>
                    <a:pt x="1809" y="0"/>
                  </a:ln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282;p53"/>
            <p:cNvSpPr/>
            <p:nvPr/>
          </p:nvSpPr>
          <p:spPr>
            <a:xfrm>
              <a:off x="3271285" y="3326224"/>
              <a:ext cx="117559" cy="67177"/>
            </a:xfrm>
            <a:custGeom>
              <a:avLst/>
              <a:gdLst/>
              <a:ahLst/>
              <a:cxnLst/>
              <a:rect l="l" t="t" r="r" b="b"/>
              <a:pathLst>
                <a:path w="2184" h="1248" extrusionOk="0">
                  <a:moveTo>
                    <a:pt x="2183" y="1"/>
                  </a:moveTo>
                  <a:lnTo>
                    <a:pt x="1" y="1248"/>
                  </a:lnTo>
                  <a:lnTo>
                    <a:pt x="2183" y="1248"/>
                  </a:lnTo>
                  <a:lnTo>
                    <a:pt x="2183" y="1"/>
                  </a:ln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283;p53"/>
            <p:cNvSpPr/>
            <p:nvPr/>
          </p:nvSpPr>
          <p:spPr>
            <a:xfrm>
              <a:off x="3437128" y="3327570"/>
              <a:ext cx="113468" cy="65831"/>
            </a:xfrm>
            <a:custGeom>
              <a:avLst/>
              <a:gdLst/>
              <a:ahLst/>
              <a:cxnLst/>
              <a:rect l="l" t="t" r="r" b="b"/>
              <a:pathLst>
                <a:path w="2108" h="1223" extrusionOk="0">
                  <a:moveTo>
                    <a:pt x="0" y="1"/>
                  </a:moveTo>
                  <a:lnTo>
                    <a:pt x="0" y="1223"/>
                  </a:lnTo>
                  <a:lnTo>
                    <a:pt x="2108" y="1223"/>
                  </a:lnTo>
                  <a:lnTo>
                    <a:pt x="0" y="1"/>
                  </a:ln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284;p53"/>
            <p:cNvSpPr/>
            <p:nvPr/>
          </p:nvSpPr>
          <p:spPr>
            <a:xfrm>
              <a:off x="3467325" y="3312821"/>
              <a:ext cx="100065" cy="57757"/>
            </a:xfrm>
            <a:custGeom>
              <a:avLst/>
              <a:gdLst/>
              <a:ahLst/>
              <a:cxnLst/>
              <a:rect l="l" t="t" r="r" b="b"/>
              <a:pathLst>
                <a:path w="1859" h="1073" extrusionOk="0">
                  <a:moveTo>
                    <a:pt x="0" y="0"/>
                  </a:moveTo>
                  <a:lnTo>
                    <a:pt x="1859" y="1073"/>
                  </a:lnTo>
                  <a:lnTo>
                    <a:pt x="1859" y="0"/>
                  </a:ln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285;p53"/>
            <p:cNvSpPr/>
            <p:nvPr/>
          </p:nvSpPr>
          <p:spPr>
            <a:xfrm>
              <a:off x="3470016" y="3223521"/>
              <a:ext cx="97374" cy="57111"/>
            </a:xfrm>
            <a:custGeom>
              <a:avLst/>
              <a:gdLst/>
              <a:ahLst/>
              <a:cxnLst/>
              <a:rect l="l" t="t" r="r" b="b"/>
              <a:pathLst>
                <a:path w="1809" h="1061" extrusionOk="0">
                  <a:moveTo>
                    <a:pt x="1809" y="1"/>
                  </a:moveTo>
                  <a:lnTo>
                    <a:pt x="0" y="1061"/>
                  </a:lnTo>
                  <a:lnTo>
                    <a:pt x="1809" y="1061"/>
                  </a:lnTo>
                  <a:lnTo>
                    <a:pt x="1809" y="1"/>
                  </a:ln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286;p53"/>
            <p:cNvSpPr/>
            <p:nvPr/>
          </p:nvSpPr>
          <p:spPr>
            <a:xfrm>
              <a:off x="3437128" y="3199352"/>
              <a:ext cx="130263" cy="81280"/>
            </a:xfrm>
            <a:custGeom>
              <a:avLst/>
              <a:gdLst/>
              <a:ahLst/>
              <a:cxnLst/>
              <a:rect l="l" t="t" r="r" b="b"/>
              <a:pathLst>
                <a:path w="2420" h="1510" extrusionOk="0">
                  <a:moveTo>
                    <a:pt x="2357" y="1"/>
                  </a:moveTo>
                  <a:lnTo>
                    <a:pt x="0" y="1373"/>
                  </a:lnTo>
                  <a:lnTo>
                    <a:pt x="0" y="1510"/>
                  </a:lnTo>
                  <a:lnTo>
                    <a:pt x="63" y="1510"/>
                  </a:lnTo>
                  <a:lnTo>
                    <a:pt x="2420" y="138"/>
                  </a:lnTo>
                  <a:lnTo>
                    <a:pt x="2420" y="1"/>
                  </a:lnTo>
                  <a:close/>
                </a:path>
              </a:pathLst>
            </a:custGeom>
            <a:solidFill>
              <a:srgbClr val="E94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287;p53"/>
            <p:cNvSpPr/>
            <p:nvPr/>
          </p:nvSpPr>
          <p:spPr>
            <a:xfrm>
              <a:off x="3257882" y="3208072"/>
              <a:ext cx="126225" cy="72559"/>
            </a:xfrm>
            <a:custGeom>
              <a:avLst/>
              <a:gdLst/>
              <a:ahLst/>
              <a:cxnLst/>
              <a:rect l="l" t="t" r="r" b="b"/>
              <a:pathLst>
                <a:path w="2345" h="1348" extrusionOk="0">
                  <a:moveTo>
                    <a:pt x="0" y="1"/>
                  </a:moveTo>
                  <a:lnTo>
                    <a:pt x="0" y="163"/>
                  </a:lnTo>
                  <a:lnTo>
                    <a:pt x="2058" y="1348"/>
                  </a:lnTo>
                  <a:lnTo>
                    <a:pt x="2345" y="1348"/>
                  </a:lnTo>
                  <a:lnTo>
                    <a:pt x="0" y="1"/>
                  </a:lnTo>
                  <a:close/>
                </a:path>
              </a:pathLst>
            </a:custGeom>
            <a:solidFill>
              <a:srgbClr val="E94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288;p53"/>
            <p:cNvSpPr/>
            <p:nvPr/>
          </p:nvSpPr>
          <p:spPr>
            <a:xfrm>
              <a:off x="3257882" y="3312821"/>
              <a:ext cx="130962" cy="80580"/>
            </a:xfrm>
            <a:custGeom>
              <a:avLst/>
              <a:gdLst/>
              <a:ahLst/>
              <a:cxnLst/>
              <a:rect l="l" t="t" r="r" b="b"/>
              <a:pathLst>
                <a:path w="2433" h="1497" extrusionOk="0">
                  <a:moveTo>
                    <a:pt x="2345" y="0"/>
                  </a:moveTo>
                  <a:lnTo>
                    <a:pt x="0" y="1360"/>
                  </a:lnTo>
                  <a:lnTo>
                    <a:pt x="0" y="1497"/>
                  </a:lnTo>
                  <a:lnTo>
                    <a:pt x="38" y="1497"/>
                  </a:lnTo>
                  <a:lnTo>
                    <a:pt x="2432" y="125"/>
                  </a:lnTo>
                  <a:lnTo>
                    <a:pt x="2432" y="0"/>
                  </a:lnTo>
                  <a:close/>
                </a:path>
              </a:pathLst>
            </a:custGeom>
            <a:solidFill>
              <a:srgbClr val="E94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289;p53"/>
            <p:cNvSpPr/>
            <p:nvPr/>
          </p:nvSpPr>
          <p:spPr>
            <a:xfrm>
              <a:off x="3440465" y="3312821"/>
              <a:ext cx="126925" cy="73905"/>
            </a:xfrm>
            <a:custGeom>
              <a:avLst/>
              <a:gdLst/>
              <a:ahLst/>
              <a:cxnLst/>
              <a:rect l="l" t="t" r="r" b="b"/>
              <a:pathLst>
                <a:path w="2358" h="1373" extrusionOk="0">
                  <a:moveTo>
                    <a:pt x="1" y="0"/>
                  </a:moveTo>
                  <a:lnTo>
                    <a:pt x="2358" y="1372"/>
                  </a:lnTo>
                  <a:lnTo>
                    <a:pt x="2358" y="1198"/>
                  </a:lnTo>
                  <a:lnTo>
                    <a:pt x="287" y="0"/>
                  </a:lnTo>
                  <a:close/>
                </a:path>
              </a:pathLst>
            </a:custGeom>
            <a:solidFill>
              <a:srgbClr val="E94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290;p53"/>
            <p:cNvSpPr/>
            <p:nvPr/>
          </p:nvSpPr>
          <p:spPr>
            <a:xfrm>
              <a:off x="3257882" y="3199352"/>
              <a:ext cx="309508" cy="194048"/>
            </a:xfrm>
            <a:custGeom>
              <a:avLst/>
              <a:gdLst/>
              <a:ahLst/>
              <a:cxnLst/>
              <a:rect l="l" t="t" r="r" b="b"/>
              <a:pathLst>
                <a:path w="5750" h="3605" extrusionOk="0">
                  <a:moveTo>
                    <a:pt x="2582" y="1"/>
                  </a:moveTo>
                  <a:lnTo>
                    <a:pt x="2582" y="1610"/>
                  </a:lnTo>
                  <a:lnTo>
                    <a:pt x="0" y="1610"/>
                  </a:lnTo>
                  <a:lnTo>
                    <a:pt x="0" y="2009"/>
                  </a:lnTo>
                  <a:lnTo>
                    <a:pt x="2582" y="2009"/>
                  </a:lnTo>
                  <a:lnTo>
                    <a:pt x="2582" y="3605"/>
                  </a:lnTo>
                  <a:lnTo>
                    <a:pt x="3181" y="3605"/>
                  </a:lnTo>
                  <a:lnTo>
                    <a:pt x="3181" y="2009"/>
                  </a:lnTo>
                  <a:lnTo>
                    <a:pt x="5750" y="2009"/>
                  </a:lnTo>
                  <a:lnTo>
                    <a:pt x="5750" y="1610"/>
                  </a:lnTo>
                  <a:lnTo>
                    <a:pt x="3181" y="1610"/>
                  </a:lnTo>
                  <a:lnTo>
                    <a:pt x="3181" y="1"/>
                  </a:lnTo>
                  <a:close/>
                </a:path>
              </a:pathLst>
            </a:custGeom>
            <a:solidFill>
              <a:srgbClr val="E94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291;p53"/>
            <p:cNvSpPr/>
            <p:nvPr/>
          </p:nvSpPr>
          <p:spPr>
            <a:xfrm>
              <a:off x="745906" y="2414653"/>
              <a:ext cx="73905" cy="77242"/>
            </a:xfrm>
            <a:custGeom>
              <a:avLst/>
              <a:gdLst/>
              <a:ahLst/>
              <a:cxnLst/>
              <a:rect l="l" t="t" r="r" b="b"/>
              <a:pathLst>
                <a:path w="1373" h="1435" extrusionOk="0">
                  <a:moveTo>
                    <a:pt x="686" y="0"/>
                  </a:moveTo>
                  <a:cubicBezTo>
                    <a:pt x="312" y="0"/>
                    <a:pt x="1" y="312"/>
                    <a:pt x="1" y="723"/>
                  </a:cubicBezTo>
                  <a:cubicBezTo>
                    <a:pt x="1" y="1110"/>
                    <a:pt x="312" y="1434"/>
                    <a:pt x="686" y="1434"/>
                  </a:cubicBezTo>
                  <a:cubicBezTo>
                    <a:pt x="1061" y="1434"/>
                    <a:pt x="1372" y="1123"/>
                    <a:pt x="1372" y="723"/>
                  </a:cubicBezTo>
                  <a:cubicBezTo>
                    <a:pt x="1372" y="337"/>
                    <a:pt x="1061" y="0"/>
                    <a:pt x="686" y="0"/>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292;p53"/>
            <p:cNvSpPr/>
            <p:nvPr/>
          </p:nvSpPr>
          <p:spPr>
            <a:xfrm>
              <a:off x="967460" y="2414653"/>
              <a:ext cx="73851" cy="77242"/>
            </a:xfrm>
            <a:custGeom>
              <a:avLst/>
              <a:gdLst/>
              <a:ahLst/>
              <a:cxnLst/>
              <a:rect l="l" t="t" r="r" b="b"/>
              <a:pathLst>
                <a:path w="1372" h="1435" extrusionOk="0">
                  <a:moveTo>
                    <a:pt x="686" y="0"/>
                  </a:moveTo>
                  <a:cubicBezTo>
                    <a:pt x="312" y="0"/>
                    <a:pt x="0" y="312"/>
                    <a:pt x="0" y="723"/>
                  </a:cubicBezTo>
                  <a:cubicBezTo>
                    <a:pt x="0" y="1110"/>
                    <a:pt x="312" y="1434"/>
                    <a:pt x="686" y="1434"/>
                  </a:cubicBezTo>
                  <a:cubicBezTo>
                    <a:pt x="1060" y="1434"/>
                    <a:pt x="1372" y="1123"/>
                    <a:pt x="1372" y="723"/>
                  </a:cubicBezTo>
                  <a:cubicBezTo>
                    <a:pt x="1372" y="337"/>
                    <a:pt x="1060" y="0"/>
                    <a:pt x="686" y="0"/>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293;p53"/>
            <p:cNvSpPr/>
            <p:nvPr/>
          </p:nvSpPr>
          <p:spPr>
            <a:xfrm>
              <a:off x="730457" y="2313349"/>
              <a:ext cx="390734" cy="149694"/>
            </a:xfrm>
            <a:custGeom>
              <a:avLst/>
              <a:gdLst/>
              <a:ahLst/>
              <a:cxnLst/>
              <a:rect l="l" t="t" r="r" b="b"/>
              <a:pathLst>
                <a:path w="7259" h="2781" extrusionOk="0">
                  <a:moveTo>
                    <a:pt x="3053" y="357"/>
                  </a:moveTo>
                  <a:cubicBezTo>
                    <a:pt x="3288" y="357"/>
                    <a:pt x="3590" y="394"/>
                    <a:pt x="3829" y="510"/>
                  </a:cubicBezTo>
                  <a:cubicBezTo>
                    <a:pt x="4266" y="722"/>
                    <a:pt x="4241" y="1134"/>
                    <a:pt x="4191" y="1184"/>
                  </a:cubicBezTo>
                  <a:cubicBezTo>
                    <a:pt x="4166" y="1209"/>
                    <a:pt x="3795" y="1221"/>
                    <a:pt x="3423" y="1221"/>
                  </a:cubicBezTo>
                  <a:cubicBezTo>
                    <a:pt x="3050" y="1221"/>
                    <a:pt x="2676" y="1209"/>
                    <a:pt x="2645" y="1184"/>
                  </a:cubicBezTo>
                  <a:cubicBezTo>
                    <a:pt x="2582" y="1134"/>
                    <a:pt x="2620" y="473"/>
                    <a:pt x="2682" y="411"/>
                  </a:cubicBezTo>
                  <a:cubicBezTo>
                    <a:pt x="2710" y="382"/>
                    <a:pt x="2858" y="357"/>
                    <a:pt x="3053" y="357"/>
                  </a:cubicBezTo>
                  <a:close/>
                  <a:moveTo>
                    <a:pt x="2128" y="402"/>
                  </a:moveTo>
                  <a:cubicBezTo>
                    <a:pt x="2261" y="402"/>
                    <a:pt x="2362" y="422"/>
                    <a:pt x="2383" y="448"/>
                  </a:cubicBezTo>
                  <a:cubicBezTo>
                    <a:pt x="2433" y="510"/>
                    <a:pt x="2458" y="1159"/>
                    <a:pt x="2408" y="1196"/>
                  </a:cubicBezTo>
                  <a:cubicBezTo>
                    <a:pt x="2389" y="1221"/>
                    <a:pt x="2105" y="1234"/>
                    <a:pt x="1820" y="1234"/>
                  </a:cubicBezTo>
                  <a:cubicBezTo>
                    <a:pt x="1535" y="1234"/>
                    <a:pt x="1248" y="1221"/>
                    <a:pt x="1223" y="1196"/>
                  </a:cubicBezTo>
                  <a:cubicBezTo>
                    <a:pt x="1210" y="1134"/>
                    <a:pt x="1185" y="735"/>
                    <a:pt x="1510" y="548"/>
                  </a:cubicBezTo>
                  <a:cubicBezTo>
                    <a:pt x="1698" y="439"/>
                    <a:pt x="1944" y="402"/>
                    <a:pt x="2128" y="402"/>
                  </a:cubicBezTo>
                  <a:close/>
                  <a:moveTo>
                    <a:pt x="2902" y="0"/>
                  </a:moveTo>
                  <a:cubicBezTo>
                    <a:pt x="2659" y="0"/>
                    <a:pt x="2381" y="17"/>
                    <a:pt x="2071" y="61"/>
                  </a:cubicBezTo>
                  <a:cubicBezTo>
                    <a:pt x="1210" y="186"/>
                    <a:pt x="637" y="884"/>
                    <a:pt x="350" y="1296"/>
                  </a:cubicBezTo>
                  <a:lnTo>
                    <a:pt x="350" y="1308"/>
                  </a:lnTo>
                  <a:cubicBezTo>
                    <a:pt x="250" y="1483"/>
                    <a:pt x="188" y="1608"/>
                    <a:pt x="188" y="1608"/>
                  </a:cubicBezTo>
                  <a:cubicBezTo>
                    <a:pt x="188" y="1608"/>
                    <a:pt x="168" y="1594"/>
                    <a:pt x="145" y="1594"/>
                  </a:cubicBezTo>
                  <a:cubicBezTo>
                    <a:pt x="119" y="1594"/>
                    <a:pt x="89" y="1611"/>
                    <a:pt x="76" y="1683"/>
                  </a:cubicBezTo>
                  <a:cubicBezTo>
                    <a:pt x="26" y="1820"/>
                    <a:pt x="63" y="1920"/>
                    <a:pt x="63" y="1920"/>
                  </a:cubicBezTo>
                  <a:lnTo>
                    <a:pt x="1" y="2194"/>
                  </a:lnTo>
                  <a:lnTo>
                    <a:pt x="225" y="2406"/>
                  </a:lnTo>
                  <a:cubicBezTo>
                    <a:pt x="323" y="2188"/>
                    <a:pt x="507" y="1780"/>
                    <a:pt x="951" y="1780"/>
                  </a:cubicBezTo>
                  <a:cubicBezTo>
                    <a:pt x="1015" y="1780"/>
                    <a:pt x="1085" y="1788"/>
                    <a:pt x="1161" y="1807"/>
                  </a:cubicBezTo>
                  <a:cubicBezTo>
                    <a:pt x="1834" y="1982"/>
                    <a:pt x="1722" y="2531"/>
                    <a:pt x="1747" y="2755"/>
                  </a:cubicBezTo>
                  <a:lnTo>
                    <a:pt x="4366" y="2780"/>
                  </a:lnTo>
                  <a:cubicBezTo>
                    <a:pt x="4366" y="2755"/>
                    <a:pt x="4179" y="1882"/>
                    <a:pt x="5002" y="1795"/>
                  </a:cubicBezTo>
                  <a:cubicBezTo>
                    <a:pt x="5045" y="1790"/>
                    <a:pt x="5087" y="1787"/>
                    <a:pt x="5126" y="1787"/>
                  </a:cubicBezTo>
                  <a:cubicBezTo>
                    <a:pt x="5863" y="1787"/>
                    <a:pt x="5873" y="2632"/>
                    <a:pt x="5837" y="2668"/>
                  </a:cubicBezTo>
                  <a:lnTo>
                    <a:pt x="6448" y="2668"/>
                  </a:lnTo>
                  <a:cubicBezTo>
                    <a:pt x="6580" y="2672"/>
                    <a:pt x="6704" y="2675"/>
                    <a:pt x="6812" y="2675"/>
                  </a:cubicBezTo>
                  <a:cubicBezTo>
                    <a:pt x="7065" y="2675"/>
                    <a:pt x="7238" y="2655"/>
                    <a:pt x="7246" y="2568"/>
                  </a:cubicBezTo>
                  <a:cubicBezTo>
                    <a:pt x="7259" y="2481"/>
                    <a:pt x="7184" y="2481"/>
                    <a:pt x="7109" y="2418"/>
                  </a:cubicBezTo>
                  <a:cubicBezTo>
                    <a:pt x="7084" y="2256"/>
                    <a:pt x="7022" y="2069"/>
                    <a:pt x="6997" y="2007"/>
                  </a:cubicBezTo>
                  <a:cubicBezTo>
                    <a:pt x="6947" y="1944"/>
                    <a:pt x="6872" y="1882"/>
                    <a:pt x="6872" y="1882"/>
                  </a:cubicBezTo>
                  <a:cubicBezTo>
                    <a:pt x="6872" y="1882"/>
                    <a:pt x="6947" y="1782"/>
                    <a:pt x="6872" y="1670"/>
                  </a:cubicBezTo>
                  <a:cubicBezTo>
                    <a:pt x="6835" y="1608"/>
                    <a:pt x="6779" y="1592"/>
                    <a:pt x="6732" y="1592"/>
                  </a:cubicBezTo>
                  <a:cubicBezTo>
                    <a:pt x="6685" y="1592"/>
                    <a:pt x="6648" y="1608"/>
                    <a:pt x="6648" y="1608"/>
                  </a:cubicBezTo>
                  <a:cubicBezTo>
                    <a:pt x="6648" y="1608"/>
                    <a:pt x="6610" y="1558"/>
                    <a:pt x="6523" y="1496"/>
                  </a:cubicBezTo>
                  <a:lnTo>
                    <a:pt x="6523" y="1483"/>
                  </a:lnTo>
                  <a:lnTo>
                    <a:pt x="6511" y="1483"/>
                  </a:lnTo>
                  <a:cubicBezTo>
                    <a:pt x="6373" y="1371"/>
                    <a:pt x="6112" y="1196"/>
                    <a:pt x="5800" y="1096"/>
                  </a:cubicBezTo>
                  <a:cubicBezTo>
                    <a:pt x="5374" y="944"/>
                    <a:pt x="4805" y="934"/>
                    <a:pt x="4670" y="934"/>
                  </a:cubicBezTo>
                  <a:cubicBezTo>
                    <a:pt x="4651" y="934"/>
                    <a:pt x="4640" y="934"/>
                    <a:pt x="4640" y="934"/>
                  </a:cubicBezTo>
                  <a:cubicBezTo>
                    <a:pt x="4640" y="934"/>
                    <a:pt x="4216" y="286"/>
                    <a:pt x="4129" y="199"/>
                  </a:cubicBezTo>
                  <a:cubicBezTo>
                    <a:pt x="4045" y="152"/>
                    <a:pt x="3625" y="0"/>
                    <a:pt x="2902" y="0"/>
                  </a:cubicBezTo>
                  <a:close/>
                </a:path>
              </a:pathLst>
            </a:custGeom>
            <a:solidFill>
              <a:srgbClr val="B7B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294;p53"/>
            <p:cNvSpPr/>
            <p:nvPr/>
          </p:nvSpPr>
          <p:spPr>
            <a:xfrm>
              <a:off x="3412959" y="2484467"/>
              <a:ext cx="116860" cy="116160"/>
            </a:xfrm>
            <a:custGeom>
              <a:avLst/>
              <a:gdLst/>
              <a:ahLst/>
              <a:cxnLst/>
              <a:rect l="l" t="t" r="r" b="b"/>
              <a:pathLst>
                <a:path w="2171" h="2158" extrusionOk="0">
                  <a:moveTo>
                    <a:pt x="1073" y="0"/>
                  </a:moveTo>
                  <a:cubicBezTo>
                    <a:pt x="487" y="0"/>
                    <a:pt x="0" y="486"/>
                    <a:pt x="0" y="1073"/>
                  </a:cubicBezTo>
                  <a:cubicBezTo>
                    <a:pt x="0" y="1671"/>
                    <a:pt x="474" y="2158"/>
                    <a:pt x="1073" y="2158"/>
                  </a:cubicBezTo>
                  <a:cubicBezTo>
                    <a:pt x="1671" y="2158"/>
                    <a:pt x="2145" y="1671"/>
                    <a:pt x="2145" y="1073"/>
                  </a:cubicBezTo>
                  <a:cubicBezTo>
                    <a:pt x="2170" y="486"/>
                    <a:pt x="1684" y="0"/>
                    <a:pt x="1073" y="0"/>
                  </a:cubicBezTo>
                  <a:close/>
                </a:path>
              </a:pathLst>
            </a:custGeom>
            <a:solidFill>
              <a:srgbClr val="E94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295;p53"/>
            <p:cNvSpPr/>
            <p:nvPr/>
          </p:nvSpPr>
          <p:spPr>
            <a:xfrm>
              <a:off x="3764723" y="2484467"/>
              <a:ext cx="116160" cy="116160"/>
            </a:xfrm>
            <a:custGeom>
              <a:avLst/>
              <a:gdLst/>
              <a:ahLst/>
              <a:cxnLst/>
              <a:rect l="l" t="t" r="r" b="b"/>
              <a:pathLst>
                <a:path w="2158" h="2158" extrusionOk="0">
                  <a:moveTo>
                    <a:pt x="1073" y="0"/>
                  </a:moveTo>
                  <a:cubicBezTo>
                    <a:pt x="474" y="0"/>
                    <a:pt x="0" y="486"/>
                    <a:pt x="0" y="1073"/>
                  </a:cubicBezTo>
                  <a:cubicBezTo>
                    <a:pt x="0" y="1671"/>
                    <a:pt x="474" y="2158"/>
                    <a:pt x="1073" y="2158"/>
                  </a:cubicBezTo>
                  <a:cubicBezTo>
                    <a:pt x="1659" y="2158"/>
                    <a:pt x="2145" y="1671"/>
                    <a:pt x="2145" y="1073"/>
                  </a:cubicBezTo>
                  <a:cubicBezTo>
                    <a:pt x="2158" y="486"/>
                    <a:pt x="1684" y="0"/>
                    <a:pt x="1073" y="0"/>
                  </a:cubicBezTo>
                  <a:close/>
                </a:path>
              </a:pathLst>
            </a:custGeom>
            <a:solidFill>
              <a:srgbClr val="E94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296;p53"/>
            <p:cNvSpPr/>
            <p:nvPr/>
          </p:nvSpPr>
          <p:spPr>
            <a:xfrm>
              <a:off x="3386099" y="2333373"/>
              <a:ext cx="621654" cy="226991"/>
            </a:xfrm>
            <a:custGeom>
              <a:avLst/>
              <a:gdLst/>
              <a:ahLst/>
              <a:cxnLst/>
              <a:rect l="l" t="t" r="r" b="b"/>
              <a:pathLst>
                <a:path w="11549" h="4217" extrusionOk="0">
                  <a:moveTo>
                    <a:pt x="4823" y="491"/>
                  </a:moveTo>
                  <a:cubicBezTo>
                    <a:pt x="5206" y="491"/>
                    <a:pt x="5710" y="548"/>
                    <a:pt x="6099" y="724"/>
                  </a:cubicBezTo>
                  <a:cubicBezTo>
                    <a:pt x="6785" y="1036"/>
                    <a:pt x="6735" y="1672"/>
                    <a:pt x="6660" y="1735"/>
                  </a:cubicBezTo>
                  <a:cubicBezTo>
                    <a:pt x="6616" y="1772"/>
                    <a:pt x="6027" y="1791"/>
                    <a:pt x="5436" y="1791"/>
                  </a:cubicBezTo>
                  <a:cubicBezTo>
                    <a:pt x="4845" y="1791"/>
                    <a:pt x="4253" y="1772"/>
                    <a:pt x="4203" y="1735"/>
                  </a:cubicBezTo>
                  <a:cubicBezTo>
                    <a:pt x="4116" y="1672"/>
                    <a:pt x="4178" y="662"/>
                    <a:pt x="4265" y="562"/>
                  </a:cubicBezTo>
                  <a:cubicBezTo>
                    <a:pt x="4309" y="524"/>
                    <a:pt x="4530" y="491"/>
                    <a:pt x="4823" y="491"/>
                  </a:cubicBezTo>
                  <a:close/>
                  <a:moveTo>
                    <a:pt x="3377" y="552"/>
                  </a:moveTo>
                  <a:cubicBezTo>
                    <a:pt x="3611" y="552"/>
                    <a:pt x="3789" y="586"/>
                    <a:pt x="3817" y="625"/>
                  </a:cubicBezTo>
                  <a:cubicBezTo>
                    <a:pt x="3891" y="724"/>
                    <a:pt x="3941" y="1672"/>
                    <a:pt x="3866" y="1747"/>
                  </a:cubicBezTo>
                  <a:cubicBezTo>
                    <a:pt x="3829" y="1778"/>
                    <a:pt x="3377" y="1794"/>
                    <a:pt x="2926" y="1794"/>
                  </a:cubicBezTo>
                  <a:cubicBezTo>
                    <a:pt x="2476" y="1794"/>
                    <a:pt x="2027" y="1778"/>
                    <a:pt x="1996" y="1747"/>
                  </a:cubicBezTo>
                  <a:cubicBezTo>
                    <a:pt x="1933" y="1672"/>
                    <a:pt x="1896" y="1061"/>
                    <a:pt x="2432" y="762"/>
                  </a:cubicBezTo>
                  <a:cubicBezTo>
                    <a:pt x="2715" y="603"/>
                    <a:pt x="3088" y="552"/>
                    <a:pt x="3377" y="552"/>
                  </a:cubicBezTo>
                  <a:close/>
                  <a:moveTo>
                    <a:pt x="4684" y="0"/>
                  </a:moveTo>
                  <a:cubicBezTo>
                    <a:pt x="4286" y="0"/>
                    <a:pt x="3829" y="28"/>
                    <a:pt x="3318" y="101"/>
                  </a:cubicBezTo>
                  <a:cubicBezTo>
                    <a:pt x="1958" y="288"/>
                    <a:pt x="1048" y="1348"/>
                    <a:pt x="611" y="1972"/>
                  </a:cubicBezTo>
                  <a:lnTo>
                    <a:pt x="587" y="1972"/>
                  </a:lnTo>
                  <a:lnTo>
                    <a:pt x="587" y="1984"/>
                  </a:lnTo>
                  <a:cubicBezTo>
                    <a:pt x="399" y="2246"/>
                    <a:pt x="312" y="2421"/>
                    <a:pt x="312" y="2421"/>
                  </a:cubicBezTo>
                  <a:cubicBezTo>
                    <a:pt x="312" y="2421"/>
                    <a:pt x="287" y="2398"/>
                    <a:pt x="253" y="2398"/>
                  </a:cubicBezTo>
                  <a:cubicBezTo>
                    <a:pt x="215" y="2398"/>
                    <a:pt x="165" y="2426"/>
                    <a:pt x="125" y="2545"/>
                  </a:cubicBezTo>
                  <a:cubicBezTo>
                    <a:pt x="63" y="2757"/>
                    <a:pt x="88" y="2882"/>
                    <a:pt x="88" y="2882"/>
                  </a:cubicBezTo>
                  <a:lnTo>
                    <a:pt x="0" y="3318"/>
                  </a:lnTo>
                  <a:lnTo>
                    <a:pt x="375" y="3630"/>
                  </a:lnTo>
                  <a:cubicBezTo>
                    <a:pt x="505" y="3305"/>
                    <a:pt x="795" y="2687"/>
                    <a:pt x="1508" y="2687"/>
                  </a:cubicBezTo>
                  <a:cubicBezTo>
                    <a:pt x="1615" y="2687"/>
                    <a:pt x="1732" y="2701"/>
                    <a:pt x="1859" y="2732"/>
                  </a:cubicBezTo>
                  <a:cubicBezTo>
                    <a:pt x="2919" y="2994"/>
                    <a:pt x="2756" y="3817"/>
                    <a:pt x="2769" y="4179"/>
                  </a:cubicBezTo>
                  <a:lnTo>
                    <a:pt x="6934" y="4216"/>
                  </a:lnTo>
                  <a:cubicBezTo>
                    <a:pt x="6922" y="4179"/>
                    <a:pt x="6635" y="2882"/>
                    <a:pt x="7944" y="2720"/>
                  </a:cubicBezTo>
                  <a:cubicBezTo>
                    <a:pt x="8003" y="2714"/>
                    <a:pt x="8059" y="2712"/>
                    <a:pt x="8113" y="2712"/>
                  </a:cubicBezTo>
                  <a:cubicBezTo>
                    <a:pt x="9318" y="2712"/>
                    <a:pt x="9339" y="3994"/>
                    <a:pt x="9291" y="4042"/>
                  </a:cubicBezTo>
                  <a:lnTo>
                    <a:pt x="10252" y="4042"/>
                  </a:lnTo>
                  <a:cubicBezTo>
                    <a:pt x="10495" y="4050"/>
                    <a:pt x="10719" y="4059"/>
                    <a:pt x="10908" y="4059"/>
                  </a:cubicBezTo>
                  <a:cubicBezTo>
                    <a:pt x="11270" y="4059"/>
                    <a:pt x="11507" y="4027"/>
                    <a:pt x="11524" y="3905"/>
                  </a:cubicBezTo>
                  <a:cubicBezTo>
                    <a:pt x="11549" y="3693"/>
                    <a:pt x="11424" y="3693"/>
                    <a:pt x="11299" y="3605"/>
                  </a:cubicBezTo>
                  <a:cubicBezTo>
                    <a:pt x="11287" y="3356"/>
                    <a:pt x="11187" y="3094"/>
                    <a:pt x="11125" y="2994"/>
                  </a:cubicBezTo>
                  <a:cubicBezTo>
                    <a:pt x="11062" y="2907"/>
                    <a:pt x="10938" y="2807"/>
                    <a:pt x="10938" y="2807"/>
                  </a:cubicBezTo>
                  <a:cubicBezTo>
                    <a:pt x="10938" y="2807"/>
                    <a:pt x="11062" y="2657"/>
                    <a:pt x="10938" y="2483"/>
                  </a:cubicBezTo>
                  <a:cubicBezTo>
                    <a:pt x="10870" y="2389"/>
                    <a:pt x="10774" y="2367"/>
                    <a:pt x="10700" y="2367"/>
                  </a:cubicBezTo>
                  <a:cubicBezTo>
                    <a:pt x="10636" y="2367"/>
                    <a:pt x="10588" y="2383"/>
                    <a:pt x="10588" y="2383"/>
                  </a:cubicBezTo>
                  <a:cubicBezTo>
                    <a:pt x="10588" y="2383"/>
                    <a:pt x="10501" y="2321"/>
                    <a:pt x="10376" y="2233"/>
                  </a:cubicBezTo>
                  <a:lnTo>
                    <a:pt x="10376" y="2221"/>
                  </a:lnTo>
                  <a:lnTo>
                    <a:pt x="10364" y="2221"/>
                  </a:lnTo>
                  <a:cubicBezTo>
                    <a:pt x="10127" y="2046"/>
                    <a:pt x="9728" y="1784"/>
                    <a:pt x="9241" y="1622"/>
                  </a:cubicBezTo>
                  <a:cubicBezTo>
                    <a:pt x="8550" y="1396"/>
                    <a:pt x="7601" y="1385"/>
                    <a:pt x="7434" y="1385"/>
                  </a:cubicBezTo>
                  <a:cubicBezTo>
                    <a:pt x="7417" y="1385"/>
                    <a:pt x="7408" y="1385"/>
                    <a:pt x="7408" y="1385"/>
                  </a:cubicBezTo>
                  <a:cubicBezTo>
                    <a:pt x="7408" y="1385"/>
                    <a:pt x="6735" y="388"/>
                    <a:pt x="6573" y="300"/>
                  </a:cubicBezTo>
                  <a:cubicBezTo>
                    <a:pt x="6453" y="218"/>
                    <a:pt x="5794" y="0"/>
                    <a:pt x="4684" y="0"/>
                  </a:cubicBezTo>
                  <a:close/>
                </a:path>
              </a:pathLst>
            </a:custGeom>
            <a:solidFill>
              <a:srgbClr val="E94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297;p53"/>
            <p:cNvSpPr/>
            <p:nvPr/>
          </p:nvSpPr>
          <p:spPr>
            <a:xfrm>
              <a:off x="2890023" y="2770400"/>
              <a:ext cx="339705" cy="898919"/>
            </a:xfrm>
            <a:custGeom>
              <a:avLst/>
              <a:gdLst/>
              <a:ahLst/>
              <a:cxnLst/>
              <a:rect l="l" t="t" r="r" b="b"/>
              <a:pathLst>
                <a:path w="6311" h="16700" extrusionOk="0">
                  <a:moveTo>
                    <a:pt x="5375" y="1535"/>
                  </a:moveTo>
                  <a:lnTo>
                    <a:pt x="5375" y="2433"/>
                  </a:lnTo>
                  <a:lnTo>
                    <a:pt x="948" y="2433"/>
                  </a:lnTo>
                  <a:lnTo>
                    <a:pt x="948" y="1535"/>
                  </a:lnTo>
                  <a:close/>
                  <a:moveTo>
                    <a:pt x="5550" y="3655"/>
                  </a:moveTo>
                  <a:lnTo>
                    <a:pt x="5550" y="14617"/>
                  </a:lnTo>
                  <a:lnTo>
                    <a:pt x="786" y="14617"/>
                  </a:lnTo>
                  <a:lnTo>
                    <a:pt x="786" y="3655"/>
                  </a:lnTo>
                  <a:close/>
                  <a:moveTo>
                    <a:pt x="3168" y="1"/>
                  </a:moveTo>
                  <a:cubicBezTo>
                    <a:pt x="1759" y="1"/>
                    <a:pt x="611" y="624"/>
                    <a:pt x="611" y="1410"/>
                  </a:cubicBezTo>
                  <a:lnTo>
                    <a:pt x="611" y="2545"/>
                  </a:lnTo>
                  <a:lnTo>
                    <a:pt x="250" y="2545"/>
                  </a:lnTo>
                  <a:lnTo>
                    <a:pt x="250" y="15876"/>
                  </a:lnTo>
                  <a:lnTo>
                    <a:pt x="0" y="15876"/>
                  </a:lnTo>
                  <a:lnTo>
                    <a:pt x="0" y="16699"/>
                  </a:lnTo>
                  <a:lnTo>
                    <a:pt x="6311" y="16699"/>
                  </a:lnTo>
                  <a:lnTo>
                    <a:pt x="6311" y="15876"/>
                  </a:lnTo>
                  <a:lnTo>
                    <a:pt x="6086" y="15876"/>
                  </a:lnTo>
                  <a:lnTo>
                    <a:pt x="6086" y="2545"/>
                  </a:lnTo>
                  <a:lnTo>
                    <a:pt x="5724" y="2545"/>
                  </a:lnTo>
                  <a:lnTo>
                    <a:pt x="5724" y="1410"/>
                  </a:lnTo>
                  <a:cubicBezTo>
                    <a:pt x="5724" y="649"/>
                    <a:pt x="4590" y="1"/>
                    <a:pt x="3168" y="1"/>
                  </a:cubicBezTo>
                  <a:close/>
                </a:path>
              </a:pathLst>
            </a:custGeom>
            <a:solidFill>
              <a:srgbClr val="E94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298;p53"/>
            <p:cNvSpPr/>
            <p:nvPr/>
          </p:nvSpPr>
          <p:spPr>
            <a:xfrm>
              <a:off x="2939006" y="2973814"/>
              <a:ext cx="243731" cy="577354"/>
            </a:xfrm>
            <a:custGeom>
              <a:avLst/>
              <a:gdLst/>
              <a:ahLst/>
              <a:cxnLst/>
              <a:rect l="l" t="t" r="r" b="b"/>
              <a:pathLst>
                <a:path w="4528" h="10726" extrusionOk="0">
                  <a:moveTo>
                    <a:pt x="1597" y="873"/>
                  </a:moveTo>
                  <a:lnTo>
                    <a:pt x="1597" y="2607"/>
                  </a:lnTo>
                  <a:lnTo>
                    <a:pt x="512" y="2607"/>
                  </a:lnTo>
                  <a:lnTo>
                    <a:pt x="512" y="873"/>
                  </a:lnTo>
                  <a:close/>
                  <a:moveTo>
                    <a:pt x="2819" y="873"/>
                  </a:moveTo>
                  <a:lnTo>
                    <a:pt x="2819" y="2607"/>
                  </a:lnTo>
                  <a:lnTo>
                    <a:pt x="1722" y="2607"/>
                  </a:lnTo>
                  <a:lnTo>
                    <a:pt x="1722" y="873"/>
                  </a:lnTo>
                  <a:close/>
                  <a:moveTo>
                    <a:pt x="4016" y="873"/>
                  </a:moveTo>
                  <a:lnTo>
                    <a:pt x="4016" y="2607"/>
                  </a:lnTo>
                  <a:lnTo>
                    <a:pt x="2931" y="2607"/>
                  </a:lnTo>
                  <a:lnTo>
                    <a:pt x="2931" y="873"/>
                  </a:lnTo>
                  <a:close/>
                  <a:moveTo>
                    <a:pt x="1597" y="2682"/>
                  </a:moveTo>
                  <a:lnTo>
                    <a:pt x="1597" y="4415"/>
                  </a:lnTo>
                  <a:lnTo>
                    <a:pt x="512" y="4415"/>
                  </a:lnTo>
                  <a:lnTo>
                    <a:pt x="512" y="2682"/>
                  </a:lnTo>
                  <a:close/>
                  <a:moveTo>
                    <a:pt x="2819" y="2682"/>
                  </a:moveTo>
                  <a:lnTo>
                    <a:pt x="2819" y="4415"/>
                  </a:lnTo>
                  <a:lnTo>
                    <a:pt x="1722" y="4415"/>
                  </a:lnTo>
                  <a:lnTo>
                    <a:pt x="1722" y="2682"/>
                  </a:lnTo>
                  <a:close/>
                  <a:moveTo>
                    <a:pt x="4016" y="2682"/>
                  </a:moveTo>
                  <a:lnTo>
                    <a:pt x="4016" y="4415"/>
                  </a:lnTo>
                  <a:lnTo>
                    <a:pt x="2931" y="4415"/>
                  </a:lnTo>
                  <a:lnTo>
                    <a:pt x="2931" y="2682"/>
                  </a:lnTo>
                  <a:close/>
                  <a:moveTo>
                    <a:pt x="1597" y="4490"/>
                  </a:moveTo>
                  <a:lnTo>
                    <a:pt x="1597" y="6224"/>
                  </a:lnTo>
                  <a:lnTo>
                    <a:pt x="512" y="6224"/>
                  </a:lnTo>
                  <a:lnTo>
                    <a:pt x="512" y="4490"/>
                  </a:lnTo>
                  <a:close/>
                  <a:moveTo>
                    <a:pt x="2819" y="4490"/>
                  </a:moveTo>
                  <a:lnTo>
                    <a:pt x="2819" y="6224"/>
                  </a:lnTo>
                  <a:lnTo>
                    <a:pt x="1722" y="6224"/>
                  </a:lnTo>
                  <a:lnTo>
                    <a:pt x="1722" y="4490"/>
                  </a:lnTo>
                  <a:close/>
                  <a:moveTo>
                    <a:pt x="4016" y="4490"/>
                  </a:moveTo>
                  <a:lnTo>
                    <a:pt x="4016" y="6224"/>
                  </a:lnTo>
                  <a:lnTo>
                    <a:pt x="2931" y="6224"/>
                  </a:lnTo>
                  <a:lnTo>
                    <a:pt x="2931" y="4490"/>
                  </a:lnTo>
                  <a:close/>
                  <a:moveTo>
                    <a:pt x="1597" y="6298"/>
                  </a:moveTo>
                  <a:lnTo>
                    <a:pt x="1597" y="8032"/>
                  </a:lnTo>
                  <a:lnTo>
                    <a:pt x="512" y="8032"/>
                  </a:lnTo>
                  <a:lnTo>
                    <a:pt x="512" y="6298"/>
                  </a:lnTo>
                  <a:close/>
                  <a:moveTo>
                    <a:pt x="2819" y="6298"/>
                  </a:moveTo>
                  <a:lnTo>
                    <a:pt x="2819" y="8032"/>
                  </a:lnTo>
                  <a:lnTo>
                    <a:pt x="1722" y="8032"/>
                  </a:lnTo>
                  <a:lnTo>
                    <a:pt x="1722" y="6298"/>
                  </a:lnTo>
                  <a:close/>
                  <a:moveTo>
                    <a:pt x="4016" y="6298"/>
                  </a:moveTo>
                  <a:lnTo>
                    <a:pt x="4016" y="8032"/>
                  </a:lnTo>
                  <a:lnTo>
                    <a:pt x="2931" y="8032"/>
                  </a:lnTo>
                  <a:lnTo>
                    <a:pt x="2931" y="6298"/>
                  </a:lnTo>
                  <a:close/>
                  <a:moveTo>
                    <a:pt x="1597" y="8107"/>
                  </a:moveTo>
                  <a:lnTo>
                    <a:pt x="1597" y="9840"/>
                  </a:lnTo>
                  <a:lnTo>
                    <a:pt x="512" y="9840"/>
                  </a:lnTo>
                  <a:lnTo>
                    <a:pt x="512" y="8107"/>
                  </a:lnTo>
                  <a:close/>
                  <a:moveTo>
                    <a:pt x="2819" y="8107"/>
                  </a:moveTo>
                  <a:lnTo>
                    <a:pt x="2819" y="9840"/>
                  </a:lnTo>
                  <a:lnTo>
                    <a:pt x="1722" y="9840"/>
                  </a:lnTo>
                  <a:lnTo>
                    <a:pt x="1722" y="8107"/>
                  </a:lnTo>
                  <a:close/>
                  <a:moveTo>
                    <a:pt x="4016" y="8107"/>
                  </a:moveTo>
                  <a:lnTo>
                    <a:pt x="4016" y="9840"/>
                  </a:lnTo>
                  <a:lnTo>
                    <a:pt x="2931" y="9840"/>
                  </a:lnTo>
                  <a:lnTo>
                    <a:pt x="2931" y="8107"/>
                  </a:lnTo>
                  <a:close/>
                  <a:moveTo>
                    <a:pt x="1" y="0"/>
                  </a:moveTo>
                  <a:lnTo>
                    <a:pt x="1" y="10726"/>
                  </a:lnTo>
                  <a:lnTo>
                    <a:pt x="4528" y="10726"/>
                  </a:lnTo>
                  <a:lnTo>
                    <a:pt x="4528" y="0"/>
                  </a:lnTo>
                  <a:close/>
                </a:path>
              </a:pathLst>
            </a:custGeom>
            <a:solidFill>
              <a:srgbClr val="E94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299;p53"/>
            <p:cNvSpPr/>
            <p:nvPr/>
          </p:nvSpPr>
          <p:spPr>
            <a:xfrm>
              <a:off x="2858480" y="2259575"/>
              <a:ext cx="132254" cy="71214"/>
            </a:xfrm>
            <a:custGeom>
              <a:avLst/>
              <a:gdLst/>
              <a:ahLst/>
              <a:cxnLst/>
              <a:rect l="l" t="t" r="r" b="b"/>
              <a:pathLst>
                <a:path w="2457" h="1323" extrusionOk="0">
                  <a:moveTo>
                    <a:pt x="0" y="0"/>
                  </a:moveTo>
                  <a:lnTo>
                    <a:pt x="0" y="1322"/>
                  </a:lnTo>
                  <a:lnTo>
                    <a:pt x="2457" y="1322"/>
                  </a:lnTo>
                  <a:lnTo>
                    <a:pt x="2457" y="0"/>
                  </a:ln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300;p53"/>
            <p:cNvSpPr/>
            <p:nvPr/>
          </p:nvSpPr>
          <p:spPr>
            <a:xfrm>
              <a:off x="3276667" y="2259575"/>
              <a:ext cx="132954" cy="71214"/>
            </a:xfrm>
            <a:custGeom>
              <a:avLst/>
              <a:gdLst/>
              <a:ahLst/>
              <a:cxnLst/>
              <a:rect l="l" t="t" r="r" b="b"/>
              <a:pathLst>
                <a:path w="2470" h="1323" extrusionOk="0">
                  <a:moveTo>
                    <a:pt x="1" y="0"/>
                  </a:moveTo>
                  <a:lnTo>
                    <a:pt x="1" y="1322"/>
                  </a:lnTo>
                  <a:lnTo>
                    <a:pt x="2470" y="1322"/>
                  </a:lnTo>
                  <a:lnTo>
                    <a:pt x="2470" y="0"/>
                  </a:ln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301;p53"/>
            <p:cNvSpPr/>
            <p:nvPr/>
          </p:nvSpPr>
          <p:spPr>
            <a:xfrm>
              <a:off x="3883521" y="2259575"/>
              <a:ext cx="132954" cy="71214"/>
            </a:xfrm>
            <a:custGeom>
              <a:avLst/>
              <a:gdLst/>
              <a:ahLst/>
              <a:cxnLst/>
              <a:rect l="l" t="t" r="r" b="b"/>
              <a:pathLst>
                <a:path w="2470" h="1323" extrusionOk="0">
                  <a:moveTo>
                    <a:pt x="0" y="0"/>
                  </a:moveTo>
                  <a:lnTo>
                    <a:pt x="0" y="1322"/>
                  </a:lnTo>
                  <a:lnTo>
                    <a:pt x="2470" y="1322"/>
                  </a:lnTo>
                  <a:lnTo>
                    <a:pt x="2470" y="0"/>
                  </a:ln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302;p53"/>
            <p:cNvSpPr/>
            <p:nvPr/>
          </p:nvSpPr>
          <p:spPr>
            <a:xfrm>
              <a:off x="2873875" y="2103852"/>
              <a:ext cx="100765" cy="71160"/>
            </a:xfrm>
            <a:custGeom>
              <a:avLst/>
              <a:gdLst/>
              <a:ahLst/>
              <a:cxnLst/>
              <a:rect l="l" t="t" r="r" b="b"/>
              <a:pathLst>
                <a:path w="1872" h="1322" extrusionOk="0">
                  <a:moveTo>
                    <a:pt x="1173" y="212"/>
                  </a:moveTo>
                  <a:lnTo>
                    <a:pt x="1173" y="1097"/>
                  </a:lnTo>
                  <a:lnTo>
                    <a:pt x="737" y="1097"/>
                  </a:lnTo>
                  <a:lnTo>
                    <a:pt x="737" y="212"/>
                  </a:lnTo>
                  <a:close/>
                  <a:moveTo>
                    <a:pt x="1" y="0"/>
                  </a:moveTo>
                  <a:lnTo>
                    <a:pt x="1" y="1322"/>
                  </a:lnTo>
                  <a:lnTo>
                    <a:pt x="1872" y="1322"/>
                  </a:lnTo>
                  <a:lnTo>
                    <a:pt x="1872" y="0"/>
                  </a:ln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303;p53"/>
            <p:cNvSpPr/>
            <p:nvPr/>
          </p:nvSpPr>
          <p:spPr>
            <a:xfrm>
              <a:off x="2873875" y="2025264"/>
              <a:ext cx="100765" cy="71914"/>
            </a:xfrm>
            <a:custGeom>
              <a:avLst/>
              <a:gdLst/>
              <a:ahLst/>
              <a:cxnLst/>
              <a:rect l="l" t="t" r="r" b="b"/>
              <a:pathLst>
                <a:path w="1872" h="1336" extrusionOk="0">
                  <a:moveTo>
                    <a:pt x="1173" y="225"/>
                  </a:moveTo>
                  <a:lnTo>
                    <a:pt x="1173" y="1111"/>
                  </a:lnTo>
                  <a:lnTo>
                    <a:pt x="737" y="1111"/>
                  </a:lnTo>
                  <a:lnTo>
                    <a:pt x="737" y="225"/>
                  </a:lnTo>
                  <a:close/>
                  <a:moveTo>
                    <a:pt x="1" y="1"/>
                  </a:moveTo>
                  <a:lnTo>
                    <a:pt x="1" y="1335"/>
                  </a:lnTo>
                  <a:lnTo>
                    <a:pt x="1872" y="1335"/>
                  </a:lnTo>
                  <a:lnTo>
                    <a:pt x="1872" y="1"/>
                  </a:lnTo>
                  <a:close/>
                </a:path>
              </a:pathLst>
            </a:custGeom>
            <a:solidFill>
              <a:srgbClr val="B7B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304;p53"/>
            <p:cNvSpPr/>
            <p:nvPr/>
          </p:nvSpPr>
          <p:spPr>
            <a:xfrm>
              <a:off x="3292762" y="2103852"/>
              <a:ext cx="100765" cy="71160"/>
            </a:xfrm>
            <a:custGeom>
              <a:avLst/>
              <a:gdLst/>
              <a:ahLst/>
              <a:cxnLst/>
              <a:rect l="l" t="t" r="r" b="b"/>
              <a:pathLst>
                <a:path w="1872" h="1322" extrusionOk="0">
                  <a:moveTo>
                    <a:pt x="1161" y="212"/>
                  </a:moveTo>
                  <a:lnTo>
                    <a:pt x="1161" y="1097"/>
                  </a:lnTo>
                  <a:lnTo>
                    <a:pt x="724" y="1097"/>
                  </a:lnTo>
                  <a:lnTo>
                    <a:pt x="724" y="212"/>
                  </a:lnTo>
                  <a:close/>
                  <a:moveTo>
                    <a:pt x="1" y="0"/>
                  </a:moveTo>
                  <a:lnTo>
                    <a:pt x="1" y="1322"/>
                  </a:lnTo>
                  <a:lnTo>
                    <a:pt x="1872" y="1322"/>
                  </a:lnTo>
                  <a:lnTo>
                    <a:pt x="1872" y="0"/>
                  </a:ln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305;p53"/>
            <p:cNvSpPr/>
            <p:nvPr/>
          </p:nvSpPr>
          <p:spPr>
            <a:xfrm>
              <a:off x="2874575" y="1887680"/>
              <a:ext cx="518951" cy="130962"/>
            </a:xfrm>
            <a:custGeom>
              <a:avLst/>
              <a:gdLst/>
              <a:ahLst/>
              <a:cxnLst/>
              <a:rect l="l" t="t" r="r" b="b"/>
              <a:pathLst>
                <a:path w="9641" h="2433" extrusionOk="0">
                  <a:moveTo>
                    <a:pt x="1160" y="1335"/>
                  </a:moveTo>
                  <a:lnTo>
                    <a:pt x="1160" y="2220"/>
                  </a:lnTo>
                  <a:lnTo>
                    <a:pt x="724" y="2220"/>
                  </a:lnTo>
                  <a:lnTo>
                    <a:pt x="724" y="1335"/>
                  </a:lnTo>
                  <a:close/>
                  <a:moveTo>
                    <a:pt x="8930" y="1335"/>
                  </a:moveTo>
                  <a:lnTo>
                    <a:pt x="8930" y="2220"/>
                  </a:lnTo>
                  <a:lnTo>
                    <a:pt x="8493" y="2220"/>
                  </a:lnTo>
                  <a:lnTo>
                    <a:pt x="8493" y="1335"/>
                  </a:lnTo>
                  <a:close/>
                  <a:moveTo>
                    <a:pt x="936" y="0"/>
                  </a:moveTo>
                  <a:cubicBezTo>
                    <a:pt x="873" y="0"/>
                    <a:pt x="836" y="50"/>
                    <a:pt x="836" y="113"/>
                  </a:cubicBezTo>
                  <a:lnTo>
                    <a:pt x="836" y="487"/>
                  </a:lnTo>
                  <a:lnTo>
                    <a:pt x="487" y="487"/>
                  </a:lnTo>
                  <a:lnTo>
                    <a:pt x="487" y="1110"/>
                  </a:lnTo>
                  <a:lnTo>
                    <a:pt x="225" y="1110"/>
                  </a:lnTo>
                  <a:lnTo>
                    <a:pt x="225" y="599"/>
                  </a:lnTo>
                  <a:cubicBezTo>
                    <a:pt x="225" y="537"/>
                    <a:pt x="175" y="487"/>
                    <a:pt x="113" y="487"/>
                  </a:cubicBezTo>
                  <a:cubicBezTo>
                    <a:pt x="50" y="487"/>
                    <a:pt x="0" y="537"/>
                    <a:pt x="0" y="599"/>
                  </a:cubicBezTo>
                  <a:lnTo>
                    <a:pt x="0" y="1110"/>
                  </a:lnTo>
                  <a:lnTo>
                    <a:pt x="0" y="1360"/>
                  </a:lnTo>
                  <a:lnTo>
                    <a:pt x="0" y="2432"/>
                  </a:lnTo>
                  <a:lnTo>
                    <a:pt x="9641" y="2432"/>
                  </a:lnTo>
                  <a:lnTo>
                    <a:pt x="9641" y="1360"/>
                  </a:lnTo>
                  <a:lnTo>
                    <a:pt x="9641" y="1110"/>
                  </a:lnTo>
                  <a:lnTo>
                    <a:pt x="9641" y="599"/>
                  </a:lnTo>
                  <a:cubicBezTo>
                    <a:pt x="9641" y="537"/>
                    <a:pt x="9578" y="487"/>
                    <a:pt x="9528" y="487"/>
                  </a:cubicBezTo>
                  <a:cubicBezTo>
                    <a:pt x="9466" y="487"/>
                    <a:pt x="9429" y="537"/>
                    <a:pt x="9429" y="599"/>
                  </a:cubicBezTo>
                  <a:lnTo>
                    <a:pt x="9429" y="1110"/>
                  </a:lnTo>
                  <a:lnTo>
                    <a:pt x="9154" y="1110"/>
                  </a:lnTo>
                  <a:lnTo>
                    <a:pt x="9154" y="487"/>
                  </a:lnTo>
                  <a:lnTo>
                    <a:pt x="8817" y="487"/>
                  </a:lnTo>
                  <a:lnTo>
                    <a:pt x="8817" y="113"/>
                  </a:lnTo>
                  <a:cubicBezTo>
                    <a:pt x="8817" y="50"/>
                    <a:pt x="8768" y="0"/>
                    <a:pt x="8705" y="0"/>
                  </a:cubicBezTo>
                  <a:cubicBezTo>
                    <a:pt x="8643" y="0"/>
                    <a:pt x="8593" y="50"/>
                    <a:pt x="8593" y="113"/>
                  </a:cubicBezTo>
                  <a:lnTo>
                    <a:pt x="8593" y="487"/>
                  </a:lnTo>
                  <a:lnTo>
                    <a:pt x="8256" y="487"/>
                  </a:lnTo>
                  <a:lnTo>
                    <a:pt x="8256" y="1110"/>
                  </a:lnTo>
                  <a:lnTo>
                    <a:pt x="7982" y="1110"/>
                  </a:lnTo>
                  <a:lnTo>
                    <a:pt x="7982" y="599"/>
                  </a:lnTo>
                  <a:cubicBezTo>
                    <a:pt x="7982" y="537"/>
                    <a:pt x="7944" y="487"/>
                    <a:pt x="7882" y="487"/>
                  </a:cubicBezTo>
                  <a:cubicBezTo>
                    <a:pt x="7820" y="487"/>
                    <a:pt x="7770" y="537"/>
                    <a:pt x="7770" y="599"/>
                  </a:cubicBezTo>
                  <a:lnTo>
                    <a:pt x="7770" y="1110"/>
                  </a:lnTo>
                  <a:lnTo>
                    <a:pt x="7770" y="1360"/>
                  </a:lnTo>
                  <a:lnTo>
                    <a:pt x="7770" y="1996"/>
                  </a:lnTo>
                  <a:lnTo>
                    <a:pt x="1871" y="1996"/>
                  </a:lnTo>
                  <a:lnTo>
                    <a:pt x="1871" y="1360"/>
                  </a:lnTo>
                  <a:lnTo>
                    <a:pt x="1871" y="1110"/>
                  </a:lnTo>
                  <a:lnTo>
                    <a:pt x="1871" y="599"/>
                  </a:lnTo>
                  <a:cubicBezTo>
                    <a:pt x="1871" y="537"/>
                    <a:pt x="1834" y="487"/>
                    <a:pt x="1771" y="487"/>
                  </a:cubicBezTo>
                  <a:cubicBezTo>
                    <a:pt x="1709" y="487"/>
                    <a:pt x="1659" y="537"/>
                    <a:pt x="1659" y="599"/>
                  </a:cubicBezTo>
                  <a:lnTo>
                    <a:pt x="1659" y="1110"/>
                  </a:lnTo>
                  <a:lnTo>
                    <a:pt x="1397" y="1110"/>
                  </a:lnTo>
                  <a:lnTo>
                    <a:pt x="1397" y="487"/>
                  </a:lnTo>
                  <a:lnTo>
                    <a:pt x="1048" y="487"/>
                  </a:lnTo>
                  <a:lnTo>
                    <a:pt x="1048" y="113"/>
                  </a:lnTo>
                  <a:cubicBezTo>
                    <a:pt x="1048" y="50"/>
                    <a:pt x="998" y="0"/>
                    <a:pt x="936" y="0"/>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306;p53"/>
            <p:cNvSpPr/>
            <p:nvPr/>
          </p:nvSpPr>
          <p:spPr>
            <a:xfrm>
              <a:off x="2869892" y="2025264"/>
              <a:ext cx="1130485" cy="227636"/>
            </a:xfrm>
            <a:custGeom>
              <a:avLst/>
              <a:gdLst/>
              <a:ahLst/>
              <a:cxnLst/>
              <a:rect l="l" t="t" r="r" b="b"/>
              <a:pathLst>
                <a:path w="21002" h="4229" extrusionOk="0">
                  <a:moveTo>
                    <a:pt x="9017" y="225"/>
                  </a:moveTo>
                  <a:lnTo>
                    <a:pt x="9017" y="1111"/>
                  </a:lnTo>
                  <a:lnTo>
                    <a:pt x="8580" y="1111"/>
                  </a:lnTo>
                  <a:lnTo>
                    <a:pt x="8580" y="225"/>
                  </a:lnTo>
                  <a:close/>
                  <a:moveTo>
                    <a:pt x="20278" y="1672"/>
                  </a:moveTo>
                  <a:lnTo>
                    <a:pt x="20278" y="2557"/>
                  </a:lnTo>
                  <a:lnTo>
                    <a:pt x="19842" y="2557"/>
                  </a:lnTo>
                  <a:lnTo>
                    <a:pt x="19842" y="1672"/>
                  </a:lnTo>
                  <a:close/>
                  <a:moveTo>
                    <a:pt x="10638" y="1784"/>
                  </a:moveTo>
                  <a:cubicBezTo>
                    <a:pt x="10788" y="1921"/>
                    <a:pt x="10950" y="2046"/>
                    <a:pt x="11112" y="2183"/>
                  </a:cubicBezTo>
                  <a:lnTo>
                    <a:pt x="11112" y="3730"/>
                  </a:lnTo>
                  <a:lnTo>
                    <a:pt x="10638" y="3730"/>
                  </a:lnTo>
                  <a:lnTo>
                    <a:pt x="10638" y="1784"/>
                  </a:lnTo>
                  <a:close/>
                  <a:moveTo>
                    <a:pt x="11361" y="2370"/>
                  </a:moveTo>
                  <a:cubicBezTo>
                    <a:pt x="11523" y="2483"/>
                    <a:pt x="11673" y="2595"/>
                    <a:pt x="11848" y="2682"/>
                  </a:cubicBezTo>
                  <a:lnTo>
                    <a:pt x="11848" y="3730"/>
                  </a:lnTo>
                  <a:lnTo>
                    <a:pt x="11361" y="3730"/>
                  </a:lnTo>
                  <a:lnTo>
                    <a:pt x="11361" y="2370"/>
                  </a:lnTo>
                  <a:close/>
                  <a:moveTo>
                    <a:pt x="12097" y="2807"/>
                  </a:moveTo>
                  <a:cubicBezTo>
                    <a:pt x="12259" y="2894"/>
                    <a:pt x="12409" y="2969"/>
                    <a:pt x="12583" y="3044"/>
                  </a:cubicBezTo>
                  <a:lnTo>
                    <a:pt x="12583" y="3730"/>
                  </a:lnTo>
                  <a:lnTo>
                    <a:pt x="12097" y="3730"/>
                  </a:lnTo>
                  <a:lnTo>
                    <a:pt x="12097" y="2807"/>
                  </a:lnTo>
                  <a:close/>
                  <a:moveTo>
                    <a:pt x="12820" y="3131"/>
                  </a:moveTo>
                  <a:cubicBezTo>
                    <a:pt x="12970" y="3206"/>
                    <a:pt x="13132" y="3243"/>
                    <a:pt x="13294" y="3293"/>
                  </a:cubicBezTo>
                  <a:lnTo>
                    <a:pt x="13294" y="3730"/>
                  </a:lnTo>
                  <a:lnTo>
                    <a:pt x="12820" y="3730"/>
                  </a:lnTo>
                  <a:lnTo>
                    <a:pt x="12820" y="3131"/>
                  </a:lnTo>
                  <a:close/>
                  <a:moveTo>
                    <a:pt x="13544" y="3356"/>
                  </a:moveTo>
                  <a:cubicBezTo>
                    <a:pt x="13706" y="3381"/>
                    <a:pt x="13855" y="3418"/>
                    <a:pt x="14030" y="3443"/>
                  </a:cubicBezTo>
                  <a:lnTo>
                    <a:pt x="14030" y="3730"/>
                  </a:lnTo>
                  <a:lnTo>
                    <a:pt x="13544" y="3730"/>
                  </a:lnTo>
                  <a:lnTo>
                    <a:pt x="13544" y="3356"/>
                  </a:lnTo>
                  <a:close/>
                  <a:moveTo>
                    <a:pt x="14267" y="3480"/>
                  </a:moveTo>
                  <a:cubicBezTo>
                    <a:pt x="14342" y="3480"/>
                    <a:pt x="14404" y="3493"/>
                    <a:pt x="14479" y="3493"/>
                  </a:cubicBezTo>
                  <a:cubicBezTo>
                    <a:pt x="14579" y="3493"/>
                    <a:pt x="14666" y="3493"/>
                    <a:pt x="14753" y="3518"/>
                  </a:cubicBezTo>
                  <a:lnTo>
                    <a:pt x="14753" y="3730"/>
                  </a:lnTo>
                  <a:lnTo>
                    <a:pt x="14267" y="3730"/>
                  </a:lnTo>
                  <a:lnTo>
                    <a:pt x="14267" y="3480"/>
                  </a:lnTo>
                  <a:close/>
                  <a:moveTo>
                    <a:pt x="15477" y="3480"/>
                  </a:moveTo>
                  <a:lnTo>
                    <a:pt x="15477" y="3730"/>
                  </a:lnTo>
                  <a:lnTo>
                    <a:pt x="15003" y="3730"/>
                  </a:lnTo>
                  <a:lnTo>
                    <a:pt x="15003" y="3493"/>
                  </a:lnTo>
                  <a:cubicBezTo>
                    <a:pt x="15165" y="3493"/>
                    <a:pt x="15327" y="3480"/>
                    <a:pt x="15477" y="3480"/>
                  </a:cubicBezTo>
                  <a:close/>
                  <a:moveTo>
                    <a:pt x="16200" y="3381"/>
                  </a:moveTo>
                  <a:lnTo>
                    <a:pt x="16200" y="3730"/>
                  </a:lnTo>
                  <a:lnTo>
                    <a:pt x="15714" y="3730"/>
                  </a:lnTo>
                  <a:lnTo>
                    <a:pt x="15714" y="3443"/>
                  </a:lnTo>
                  <a:cubicBezTo>
                    <a:pt x="15888" y="3430"/>
                    <a:pt x="16038" y="3406"/>
                    <a:pt x="16200" y="3381"/>
                  </a:cubicBezTo>
                  <a:close/>
                  <a:moveTo>
                    <a:pt x="16936" y="3218"/>
                  </a:moveTo>
                  <a:lnTo>
                    <a:pt x="16936" y="3730"/>
                  </a:lnTo>
                  <a:lnTo>
                    <a:pt x="16449" y="3730"/>
                  </a:lnTo>
                  <a:lnTo>
                    <a:pt x="16449" y="3343"/>
                  </a:lnTo>
                  <a:cubicBezTo>
                    <a:pt x="16624" y="3306"/>
                    <a:pt x="16774" y="3268"/>
                    <a:pt x="16936" y="3218"/>
                  </a:cubicBezTo>
                  <a:close/>
                  <a:moveTo>
                    <a:pt x="17659" y="2957"/>
                  </a:moveTo>
                  <a:lnTo>
                    <a:pt x="17659" y="3730"/>
                  </a:lnTo>
                  <a:lnTo>
                    <a:pt x="17185" y="3730"/>
                  </a:lnTo>
                  <a:lnTo>
                    <a:pt x="17185" y="3131"/>
                  </a:lnTo>
                  <a:cubicBezTo>
                    <a:pt x="17347" y="3069"/>
                    <a:pt x="17510" y="3006"/>
                    <a:pt x="17659" y="2957"/>
                  </a:cubicBezTo>
                  <a:close/>
                  <a:moveTo>
                    <a:pt x="18382" y="2607"/>
                  </a:moveTo>
                  <a:lnTo>
                    <a:pt x="18382" y="3730"/>
                  </a:lnTo>
                  <a:lnTo>
                    <a:pt x="17896" y="3730"/>
                  </a:lnTo>
                  <a:lnTo>
                    <a:pt x="17896" y="2857"/>
                  </a:lnTo>
                  <a:cubicBezTo>
                    <a:pt x="18071" y="2782"/>
                    <a:pt x="18245" y="2682"/>
                    <a:pt x="18382" y="2607"/>
                  </a:cubicBezTo>
                  <a:close/>
                  <a:moveTo>
                    <a:pt x="1247" y="3119"/>
                  </a:moveTo>
                  <a:lnTo>
                    <a:pt x="1247" y="4017"/>
                  </a:lnTo>
                  <a:lnTo>
                    <a:pt x="811" y="4017"/>
                  </a:lnTo>
                  <a:lnTo>
                    <a:pt x="811" y="3119"/>
                  </a:lnTo>
                  <a:close/>
                  <a:moveTo>
                    <a:pt x="9017" y="3119"/>
                  </a:moveTo>
                  <a:lnTo>
                    <a:pt x="9017" y="4017"/>
                  </a:lnTo>
                  <a:lnTo>
                    <a:pt x="8580" y="4017"/>
                  </a:lnTo>
                  <a:lnTo>
                    <a:pt x="8580" y="3119"/>
                  </a:lnTo>
                  <a:close/>
                  <a:moveTo>
                    <a:pt x="20278" y="3119"/>
                  </a:moveTo>
                  <a:lnTo>
                    <a:pt x="20278" y="4017"/>
                  </a:lnTo>
                  <a:lnTo>
                    <a:pt x="19842" y="4017"/>
                  </a:lnTo>
                  <a:lnTo>
                    <a:pt x="19842" y="3119"/>
                  </a:lnTo>
                  <a:close/>
                  <a:moveTo>
                    <a:pt x="7770" y="1"/>
                  </a:moveTo>
                  <a:lnTo>
                    <a:pt x="7770" y="1335"/>
                  </a:lnTo>
                  <a:lnTo>
                    <a:pt x="9640" y="1335"/>
                  </a:lnTo>
                  <a:lnTo>
                    <a:pt x="9640" y="812"/>
                  </a:lnTo>
                  <a:cubicBezTo>
                    <a:pt x="9802" y="1036"/>
                    <a:pt x="10027" y="1285"/>
                    <a:pt x="10301" y="1560"/>
                  </a:cubicBezTo>
                  <a:lnTo>
                    <a:pt x="10301" y="3730"/>
                  </a:lnTo>
                  <a:lnTo>
                    <a:pt x="9640" y="3730"/>
                  </a:lnTo>
                  <a:lnTo>
                    <a:pt x="9640" y="2907"/>
                  </a:lnTo>
                  <a:lnTo>
                    <a:pt x="0" y="2907"/>
                  </a:lnTo>
                  <a:lnTo>
                    <a:pt x="0" y="4229"/>
                  </a:lnTo>
                  <a:lnTo>
                    <a:pt x="1871" y="4229"/>
                  </a:lnTo>
                  <a:lnTo>
                    <a:pt x="1871" y="3343"/>
                  </a:lnTo>
                  <a:lnTo>
                    <a:pt x="7770" y="3343"/>
                  </a:lnTo>
                  <a:lnTo>
                    <a:pt x="7770" y="4229"/>
                  </a:lnTo>
                  <a:lnTo>
                    <a:pt x="9640" y="4229"/>
                  </a:lnTo>
                  <a:lnTo>
                    <a:pt x="9640" y="3904"/>
                  </a:lnTo>
                  <a:lnTo>
                    <a:pt x="19056" y="3904"/>
                  </a:lnTo>
                  <a:lnTo>
                    <a:pt x="19056" y="4229"/>
                  </a:lnTo>
                  <a:lnTo>
                    <a:pt x="20927" y="4229"/>
                  </a:lnTo>
                  <a:lnTo>
                    <a:pt x="20927" y="2907"/>
                  </a:lnTo>
                  <a:lnTo>
                    <a:pt x="19056" y="2907"/>
                  </a:lnTo>
                  <a:lnTo>
                    <a:pt x="19056" y="3730"/>
                  </a:lnTo>
                  <a:lnTo>
                    <a:pt x="18532" y="3730"/>
                  </a:lnTo>
                  <a:lnTo>
                    <a:pt x="18532" y="2458"/>
                  </a:lnTo>
                  <a:cubicBezTo>
                    <a:pt x="18744" y="2308"/>
                    <a:pt x="18906" y="2183"/>
                    <a:pt x="19056" y="2084"/>
                  </a:cubicBezTo>
                  <a:lnTo>
                    <a:pt x="19056" y="2782"/>
                  </a:lnTo>
                  <a:lnTo>
                    <a:pt x="21001" y="2782"/>
                  </a:lnTo>
                  <a:lnTo>
                    <a:pt x="21001" y="1460"/>
                  </a:lnTo>
                  <a:lnTo>
                    <a:pt x="19131" y="1460"/>
                  </a:lnTo>
                  <a:lnTo>
                    <a:pt x="19131" y="1834"/>
                  </a:lnTo>
                  <a:cubicBezTo>
                    <a:pt x="19019" y="1921"/>
                    <a:pt x="18844" y="2059"/>
                    <a:pt x="18619" y="2221"/>
                  </a:cubicBezTo>
                  <a:cubicBezTo>
                    <a:pt x="18532" y="2271"/>
                    <a:pt x="18457" y="2333"/>
                    <a:pt x="18370" y="2370"/>
                  </a:cubicBezTo>
                  <a:cubicBezTo>
                    <a:pt x="18220" y="2470"/>
                    <a:pt x="18058" y="2545"/>
                    <a:pt x="17884" y="2645"/>
                  </a:cubicBezTo>
                  <a:cubicBezTo>
                    <a:pt x="17809" y="2670"/>
                    <a:pt x="17722" y="2720"/>
                    <a:pt x="17634" y="2745"/>
                  </a:cubicBezTo>
                  <a:cubicBezTo>
                    <a:pt x="17472" y="2807"/>
                    <a:pt x="17322" y="2869"/>
                    <a:pt x="17148" y="2932"/>
                  </a:cubicBezTo>
                  <a:cubicBezTo>
                    <a:pt x="17073" y="2969"/>
                    <a:pt x="16998" y="2981"/>
                    <a:pt x="16898" y="3006"/>
                  </a:cubicBezTo>
                  <a:cubicBezTo>
                    <a:pt x="16749" y="3056"/>
                    <a:pt x="16587" y="3106"/>
                    <a:pt x="16412" y="3131"/>
                  </a:cubicBezTo>
                  <a:cubicBezTo>
                    <a:pt x="16337" y="3156"/>
                    <a:pt x="16262" y="3169"/>
                    <a:pt x="16163" y="3181"/>
                  </a:cubicBezTo>
                  <a:cubicBezTo>
                    <a:pt x="16013" y="3218"/>
                    <a:pt x="15851" y="3231"/>
                    <a:pt x="15689" y="3268"/>
                  </a:cubicBezTo>
                  <a:cubicBezTo>
                    <a:pt x="15601" y="3281"/>
                    <a:pt x="15527" y="3281"/>
                    <a:pt x="15439" y="3281"/>
                  </a:cubicBezTo>
                  <a:cubicBezTo>
                    <a:pt x="15277" y="3293"/>
                    <a:pt x="15128" y="3293"/>
                    <a:pt x="14953" y="3293"/>
                  </a:cubicBezTo>
                  <a:lnTo>
                    <a:pt x="14704" y="3293"/>
                  </a:lnTo>
                  <a:cubicBezTo>
                    <a:pt x="14629" y="3293"/>
                    <a:pt x="14529" y="3293"/>
                    <a:pt x="14442" y="3281"/>
                  </a:cubicBezTo>
                  <a:cubicBezTo>
                    <a:pt x="14354" y="3281"/>
                    <a:pt x="14279" y="3268"/>
                    <a:pt x="14217" y="3268"/>
                  </a:cubicBezTo>
                  <a:cubicBezTo>
                    <a:pt x="14142" y="3268"/>
                    <a:pt x="14067" y="3243"/>
                    <a:pt x="13968" y="3231"/>
                  </a:cubicBezTo>
                  <a:cubicBezTo>
                    <a:pt x="13793" y="3218"/>
                    <a:pt x="13643" y="3181"/>
                    <a:pt x="13481" y="3144"/>
                  </a:cubicBezTo>
                  <a:cubicBezTo>
                    <a:pt x="13407" y="3119"/>
                    <a:pt x="13332" y="3094"/>
                    <a:pt x="13232" y="3081"/>
                  </a:cubicBezTo>
                  <a:cubicBezTo>
                    <a:pt x="13070" y="3031"/>
                    <a:pt x="12908" y="2969"/>
                    <a:pt x="12758" y="2919"/>
                  </a:cubicBezTo>
                  <a:cubicBezTo>
                    <a:pt x="12671" y="2894"/>
                    <a:pt x="12596" y="2857"/>
                    <a:pt x="12509" y="2832"/>
                  </a:cubicBezTo>
                  <a:cubicBezTo>
                    <a:pt x="12334" y="2745"/>
                    <a:pt x="12172" y="2670"/>
                    <a:pt x="12022" y="2595"/>
                  </a:cubicBezTo>
                  <a:cubicBezTo>
                    <a:pt x="11947" y="2545"/>
                    <a:pt x="11860" y="2495"/>
                    <a:pt x="11773" y="2458"/>
                  </a:cubicBezTo>
                  <a:cubicBezTo>
                    <a:pt x="11598" y="2345"/>
                    <a:pt x="11449" y="2233"/>
                    <a:pt x="11286" y="2121"/>
                  </a:cubicBezTo>
                  <a:cubicBezTo>
                    <a:pt x="11212" y="2059"/>
                    <a:pt x="11112" y="1996"/>
                    <a:pt x="11037" y="1934"/>
                  </a:cubicBezTo>
                  <a:cubicBezTo>
                    <a:pt x="10862" y="1797"/>
                    <a:pt x="10700" y="1660"/>
                    <a:pt x="10551" y="1522"/>
                  </a:cubicBezTo>
                  <a:cubicBezTo>
                    <a:pt x="10476" y="1435"/>
                    <a:pt x="10389" y="1360"/>
                    <a:pt x="10301" y="1285"/>
                  </a:cubicBezTo>
                  <a:cubicBezTo>
                    <a:pt x="10014" y="986"/>
                    <a:pt x="9790" y="712"/>
                    <a:pt x="9640" y="500"/>
                  </a:cubicBezTo>
                  <a:lnTo>
                    <a:pt x="9640" y="1"/>
                  </a:lnTo>
                  <a:close/>
                </a:path>
              </a:pathLst>
            </a:custGeom>
            <a:solidFill>
              <a:srgbClr val="B7B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307;p53"/>
            <p:cNvSpPr/>
            <p:nvPr/>
          </p:nvSpPr>
          <p:spPr>
            <a:xfrm>
              <a:off x="3899615" y="1964223"/>
              <a:ext cx="100765" cy="130908"/>
            </a:xfrm>
            <a:custGeom>
              <a:avLst/>
              <a:gdLst/>
              <a:ahLst/>
              <a:cxnLst/>
              <a:rect l="l" t="t" r="r" b="b"/>
              <a:pathLst>
                <a:path w="1872" h="2432" extrusionOk="0">
                  <a:moveTo>
                    <a:pt x="1148" y="1359"/>
                  </a:moveTo>
                  <a:lnTo>
                    <a:pt x="1148" y="2245"/>
                  </a:lnTo>
                  <a:lnTo>
                    <a:pt x="712" y="2245"/>
                  </a:lnTo>
                  <a:lnTo>
                    <a:pt x="712" y="1359"/>
                  </a:lnTo>
                  <a:close/>
                  <a:moveTo>
                    <a:pt x="936" y="0"/>
                  </a:moveTo>
                  <a:cubicBezTo>
                    <a:pt x="874" y="0"/>
                    <a:pt x="824" y="50"/>
                    <a:pt x="824" y="112"/>
                  </a:cubicBezTo>
                  <a:lnTo>
                    <a:pt x="824" y="486"/>
                  </a:lnTo>
                  <a:lnTo>
                    <a:pt x="475" y="486"/>
                  </a:lnTo>
                  <a:lnTo>
                    <a:pt x="475" y="1110"/>
                  </a:lnTo>
                  <a:lnTo>
                    <a:pt x="213" y="1110"/>
                  </a:lnTo>
                  <a:lnTo>
                    <a:pt x="213" y="586"/>
                  </a:lnTo>
                  <a:cubicBezTo>
                    <a:pt x="213" y="524"/>
                    <a:pt x="163" y="486"/>
                    <a:pt x="101" y="486"/>
                  </a:cubicBezTo>
                  <a:cubicBezTo>
                    <a:pt x="38" y="486"/>
                    <a:pt x="1" y="536"/>
                    <a:pt x="1" y="586"/>
                  </a:cubicBezTo>
                  <a:lnTo>
                    <a:pt x="1" y="1110"/>
                  </a:lnTo>
                  <a:lnTo>
                    <a:pt x="1" y="1359"/>
                  </a:lnTo>
                  <a:lnTo>
                    <a:pt x="1" y="2432"/>
                  </a:lnTo>
                  <a:lnTo>
                    <a:pt x="1871" y="2432"/>
                  </a:lnTo>
                  <a:lnTo>
                    <a:pt x="1871" y="1359"/>
                  </a:lnTo>
                  <a:lnTo>
                    <a:pt x="1871" y="1110"/>
                  </a:lnTo>
                  <a:lnTo>
                    <a:pt x="1871" y="586"/>
                  </a:lnTo>
                  <a:cubicBezTo>
                    <a:pt x="1871" y="536"/>
                    <a:pt x="1822" y="486"/>
                    <a:pt x="1759" y="486"/>
                  </a:cubicBezTo>
                  <a:cubicBezTo>
                    <a:pt x="1697" y="486"/>
                    <a:pt x="1647" y="536"/>
                    <a:pt x="1647" y="586"/>
                  </a:cubicBezTo>
                  <a:lnTo>
                    <a:pt x="1647" y="1110"/>
                  </a:lnTo>
                  <a:lnTo>
                    <a:pt x="1385" y="1110"/>
                  </a:lnTo>
                  <a:lnTo>
                    <a:pt x="1385" y="486"/>
                  </a:lnTo>
                  <a:lnTo>
                    <a:pt x="1048" y="486"/>
                  </a:lnTo>
                  <a:lnTo>
                    <a:pt x="1048" y="112"/>
                  </a:lnTo>
                  <a:cubicBezTo>
                    <a:pt x="1048" y="50"/>
                    <a:pt x="998" y="0"/>
                    <a:pt x="936" y="0"/>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308;p53"/>
            <p:cNvSpPr/>
            <p:nvPr/>
          </p:nvSpPr>
          <p:spPr>
            <a:xfrm>
              <a:off x="2752386" y="3719596"/>
              <a:ext cx="248414" cy="248468"/>
            </a:xfrm>
            <a:custGeom>
              <a:avLst/>
              <a:gdLst/>
              <a:ahLst/>
              <a:cxnLst/>
              <a:rect l="l" t="t" r="r" b="b"/>
              <a:pathLst>
                <a:path w="4615" h="4616" extrusionOk="0">
                  <a:moveTo>
                    <a:pt x="2308" y="737"/>
                  </a:moveTo>
                  <a:cubicBezTo>
                    <a:pt x="3181" y="737"/>
                    <a:pt x="3867" y="1435"/>
                    <a:pt x="3867" y="2308"/>
                  </a:cubicBezTo>
                  <a:cubicBezTo>
                    <a:pt x="3879" y="3168"/>
                    <a:pt x="3181" y="3867"/>
                    <a:pt x="2308" y="3867"/>
                  </a:cubicBezTo>
                  <a:cubicBezTo>
                    <a:pt x="1435" y="3867"/>
                    <a:pt x="736" y="3168"/>
                    <a:pt x="736" y="2308"/>
                  </a:cubicBezTo>
                  <a:cubicBezTo>
                    <a:pt x="736" y="1435"/>
                    <a:pt x="1435" y="737"/>
                    <a:pt x="2308" y="737"/>
                  </a:cubicBezTo>
                  <a:close/>
                  <a:moveTo>
                    <a:pt x="2308" y="1"/>
                  </a:moveTo>
                  <a:cubicBezTo>
                    <a:pt x="1298" y="1"/>
                    <a:pt x="437" y="637"/>
                    <a:pt x="125" y="1547"/>
                  </a:cubicBezTo>
                  <a:cubicBezTo>
                    <a:pt x="51" y="1784"/>
                    <a:pt x="1" y="2046"/>
                    <a:pt x="1" y="2308"/>
                  </a:cubicBezTo>
                  <a:cubicBezTo>
                    <a:pt x="1" y="2570"/>
                    <a:pt x="51" y="2844"/>
                    <a:pt x="125" y="3069"/>
                  </a:cubicBezTo>
                  <a:cubicBezTo>
                    <a:pt x="437" y="3979"/>
                    <a:pt x="1298" y="4615"/>
                    <a:pt x="2308" y="4615"/>
                  </a:cubicBezTo>
                  <a:cubicBezTo>
                    <a:pt x="3318" y="4615"/>
                    <a:pt x="4178" y="3979"/>
                    <a:pt x="4490" y="3069"/>
                  </a:cubicBezTo>
                  <a:cubicBezTo>
                    <a:pt x="4565" y="2844"/>
                    <a:pt x="4615" y="2570"/>
                    <a:pt x="4615" y="2308"/>
                  </a:cubicBezTo>
                  <a:cubicBezTo>
                    <a:pt x="4615" y="2046"/>
                    <a:pt x="4565" y="1784"/>
                    <a:pt x="4490" y="1547"/>
                  </a:cubicBezTo>
                  <a:cubicBezTo>
                    <a:pt x="4178" y="637"/>
                    <a:pt x="3318" y="1"/>
                    <a:pt x="2308" y="1"/>
                  </a:cubicBezTo>
                  <a:close/>
                </a:path>
              </a:pathLst>
            </a:custGeom>
            <a:solidFill>
              <a:srgbClr val="E94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309;p53"/>
            <p:cNvSpPr/>
            <p:nvPr/>
          </p:nvSpPr>
          <p:spPr>
            <a:xfrm>
              <a:off x="2695329" y="3808197"/>
              <a:ext cx="363228" cy="70568"/>
            </a:xfrm>
            <a:custGeom>
              <a:avLst/>
              <a:gdLst/>
              <a:ahLst/>
              <a:cxnLst/>
              <a:rect l="l" t="t" r="r" b="b"/>
              <a:pathLst>
                <a:path w="6748" h="1311" extrusionOk="0">
                  <a:moveTo>
                    <a:pt x="1" y="1"/>
                  </a:moveTo>
                  <a:lnTo>
                    <a:pt x="1" y="1310"/>
                  </a:lnTo>
                  <a:lnTo>
                    <a:pt x="6747" y="1310"/>
                  </a:lnTo>
                  <a:lnTo>
                    <a:pt x="6747" y="1"/>
                  </a:ln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310;p53"/>
            <p:cNvSpPr/>
            <p:nvPr/>
          </p:nvSpPr>
          <p:spPr>
            <a:xfrm>
              <a:off x="2754431" y="3833711"/>
              <a:ext cx="16794" cy="20885"/>
            </a:xfrm>
            <a:custGeom>
              <a:avLst/>
              <a:gdLst/>
              <a:ahLst/>
              <a:cxnLst/>
              <a:rect l="l" t="t" r="r" b="b"/>
              <a:pathLst>
                <a:path w="312" h="388" extrusionOk="0">
                  <a:moveTo>
                    <a:pt x="0" y="1"/>
                  </a:moveTo>
                  <a:lnTo>
                    <a:pt x="0" y="238"/>
                  </a:lnTo>
                  <a:cubicBezTo>
                    <a:pt x="0" y="288"/>
                    <a:pt x="0" y="313"/>
                    <a:pt x="13" y="325"/>
                  </a:cubicBezTo>
                  <a:cubicBezTo>
                    <a:pt x="37" y="375"/>
                    <a:pt x="112" y="387"/>
                    <a:pt x="150" y="387"/>
                  </a:cubicBezTo>
                  <a:cubicBezTo>
                    <a:pt x="187" y="387"/>
                    <a:pt x="237" y="387"/>
                    <a:pt x="274" y="350"/>
                  </a:cubicBezTo>
                  <a:cubicBezTo>
                    <a:pt x="312" y="300"/>
                    <a:pt x="312" y="250"/>
                    <a:pt x="312" y="238"/>
                  </a:cubicBezTo>
                  <a:lnTo>
                    <a:pt x="312" y="1"/>
                  </a:lnTo>
                  <a:lnTo>
                    <a:pt x="262" y="1"/>
                  </a:lnTo>
                  <a:lnTo>
                    <a:pt x="262" y="238"/>
                  </a:lnTo>
                  <a:cubicBezTo>
                    <a:pt x="262" y="263"/>
                    <a:pt x="262" y="350"/>
                    <a:pt x="150" y="350"/>
                  </a:cubicBezTo>
                  <a:cubicBezTo>
                    <a:pt x="125" y="350"/>
                    <a:pt x="87" y="350"/>
                    <a:pt x="62" y="313"/>
                  </a:cubicBezTo>
                  <a:cubicBezTo>
                    <a:pt x="62" y="300"/>
                    <a:pt x="37" y="288"/>
                    <a:pt x="37" y="238"/>
                  </a:cubicBezTo>
                  <a:lnTo>
                    <a:pt x="37" y="1"/>
                  </a:lnTo>
                  <a:close/>
                </a:path>
              </a:pathLst>
            </a:custGeom>
            <a:solidFill>
              <a:srgbClr val="B7B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311;p53"/>
            <p:cNvSpPr/>
            <p:nvPr/>
          </p:nvSpPr>
          <p:spPr>
            <a:xfrm>
              <a:off x="2778600" y="3833065"/>
              <a:ext cx="16794" cy="20831"/>
            </a:xfrm>
            <a:custGeom>
              <a:avLst/>
              <a:gdLst/>
              <a:ahLst/>
              <a:cxnLst/>
              <a:rect l="l" t="t" r="r" b="b"/>
              <a:pathLst>
                <a:path w="312" h="387" extrusionOk="0">
                  <a:moveTo>
                    <a:pt x="0" y="0"/>
                  </a:moveTo>
                  <a:lnTo>
                    <a:pt x="0" y="387"/>
                  </a:lnTo>
                  <a:lnTo>
                    <a:pt x="50" y="387"/>
                  </a:lnTo>
                  <a:lnTo>
                    <a:pt x="50" y="63"/>
                  </a:lnTo>
                  <a:lnTo>
                    <a:pt x="249" y="387"/>
                  </a:lnTo>
                  <a:lnTo>
                    <a:pt x="312" y="387"/>
                  </a:lnTo>
                  <a:lnTo>
                    <a:pt x="312" y="0"/>
                  </a:lnTo>
                  <a:lnTo>
                    <a:pt x="262" y="0"/>
                  </a:lnTo>
                  <a:lnTo>
                    <a:pt x="262" y="325"/>
                  </a:lnTo>
                  <a:lnTo>
                    <a:pt x="75" y="0"/>
                  </a:lnTo>
                  <a:close/>
                </a:path>
              </a:pathLst>
            </a:custGeom>
            <a:solidFill>
              <a:srgbClr val="B7B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312;p53"/>
            <p:cNvSpPr/>
            <p:nvPr/>
          </p:nvSpPr>
          <p:spPr>
            <a:xfrm>
              <a:off x="2802069" y="3833065"/>
              <a:ext cx="16848" cy="20831"/>
            </a:xfrm>
            <a:custGeom>
              <a:avLst/>
              <a:gdLst/>
              <a:ahLst/>
              <a:cxnLst/>
              <a:rect l="l" t="t" r="r" b="b"/>
              <a:pathLst>
                <a:path w="313" h="387" extrusionOk="0">
                  <a:moveTo>
                    <a:pt x="125" y="63"/>
                  </a:moveTo>
                  <a:cubicBezTo>
                    <a:pt x="163" y="63"/>
                    <a:pt x="200" y="63"/>
                    <a:pt x="237" y="88"/>
                  </a:cubicBezTo>
                  <a:cubicBezTo>
                    <a:pt x="262" y="138"/>
                    <a:pt x="262" y="200"/>
                    <a:pt x="262" y="212"/>
                  </a:cubicBezTo>
                  <a:cubicBezTo>
                    <a:pt x="262" y="237"/>
                    <a:pt x="262" y="312"/>
                    <a:pt x="213" y="337"/>
                  </a:cubicBezTo>
                  <a:cubicBezTo>
                    <a:pt x="188" y="362"/>
                    <a:pt x="138" y="362"/>
                    <a:pt x="113" y="362"/>
                  </a:cubicBezTo>
                  <a:lnTo>
                    <a:pt x="63" y="362"/>
                  </a:lnTo>
                  <a:lnTo>
                    <a:pt x="63" y="63"/>
                  </a:lnTo>
                  <a:close/>
                  <a:moveTo>
                    <a:pt x="1" y="0"/>
                  </a:moveTo>
                  <a:lnTo>
                    <a:pt x="1" y="387"/>
                  </a:lnTo>
                  <a:lnTo>
                    <a:pt x="100" y="387"/>
                  </a:lnTo>
                  <a:cubicBezTo>
                    <a:pt x="150" y="387"/>
                    <a:pt x="213" y="387"/>
                    <a:pt x="250" y="362"/>
                  </a:cubicBezTo>
                  <a:cubicBezTo>
                    <a:pt x="275" y="337"/>
                    <a:pt x="312" y="275"/>
                    <a:pt x="312" y="200"/>
                  </a:cubicBezTo>
                  <a:cubicBezTo>
                    <a:pt x="312" y="138"/>
                    <a:pt x="300" y="88"/>
                    <a:pt x="262" y="50"/>
                  </a:cubicBezTo>
                  <a:cubicBezTo>
                    <a:pt x="213" y="0"/>
                    <a:pt x="150" y="0"/>
                    <a:pt x="113" y="0"/>
                  </a:cubicBezTo>
                  <a:close/>
                </a:path>
              </a:pathLst>
            </a:custGeom>
            <a:solidFill>
              <a:srgbClr val="B7B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313;p53"/>
            <p:cNvSpPr/>
            <p:nvPr/>
          </p:nvSpPr>
          <p:spPr>
            <a:xfrm>
              <a:off x="2825592" y="3833065"/>
              <a:ext cx="13457" cy="20831"/>
            </a:xfrm>
            <a:custGeom>
              <a:avLst/>
              <a:gdLst/>
              <a:ahLst/>
              <a:cxnLst/>
              <a:rect l="l" t="t" r="r" b="b"/>
              <a:pathLst>
                <a:path w="250" h="387" extrusionOk="0">
                  <a:moveTo>
                    <a:pt x="0" y="0"/>
                  </a:moveTo>
                  <a:lnTo>
                    <a:pt x="0" y="387"/>
                  </a:lnTo>
                  <a:lnTo>
                    <a:pt x="249" y="387"/>
                  </a:lnTo>
                  <a:lnTo>
                    <a:pt x="249" y="337"/>
                  </a:lnTo>
                  <a:lnTo>
                    <a:pt x="37" y="337"/>
                  </a:lnTo>
                  <a:lnTo>
                    <a:pt x="37" y="212"/>
                  </a:lnTo>
                  <a:lnTo>
                    <a:pt x="237" y="212"/>
                  </a:lnTo>
                  <a:lnTo>
                    <a:pt x="237" y="175"/>
                  </a:lnTo>
                  <a:lnTo>
                    <a:pt x="37" y="175"/>
                  </a:lnTo>
                  <a:lnTo>
                    <a:pt x="37" y="50"/>
                  </a:lnTo>
                  <a:lnTo>
                    <a:pt x="237" y="50"/>
                  </a:lnTo>
                  <a:lnTo>
                    <a:pt x="237" y="0"/>
                  </a:lnTo>
                  <a:close/>
                </a:path>
              </a:pathLst>
            </a:custGeom>
            <a:solidFill>
              <a:srgbClr val="B7B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314;p53"/>
            <p:cNvSpPr/>
            <p:nvPr/>
          </p:nvSpPr>
          <p:spPr>
            <a:xfrm>
              <a:off x="2845023" y="3833065"/>
              <a:ext cx="14856" cy="20831"/>
            </a:xfrm>
            <a:custGeom>
              <a:avLst/>
              <a:gdLst/>
              <a:ahLst/>
              <a:cxnLst/>
              <a:rect l="l" t="t" r="r" b="b"/>
              <a:pathLst>
                <a:path w="276" h="387" extrusionOk="0">
                  <a:moveTo>
                    <a:pt x="125" y="50"/>
                  </a:moveTo>
                  <a:cubicBezTo>
                    <a:pt x="138" y="50"/>
                    <a:pt x="200" y="50"/>
                    <a:pt x="200" y="113"/>
                  </a:cubicBezTo>
                  <a:cubicBezTo>
                    <a:pt x="200" y="138"/>
                    <a:pt x="163" y="150"/>
                    <a:pt x="163" y="150"/>
                  </a:cubicBezTo>
                  <a:cubicBezTo>
                    <a:pt x="150" y="175"/>
                    <a:pt x="125" y="175"/>
                    <a:pt x="125" y="175"/>
                  </a:cubicBezTo>
                  <a:lnTo>
                    <a:pt x="26" y="175"/>
                  </a:lnTo>
                  <a:lnTo>
                    <a:pt x="26" y="50"/>
                  </a:lnTo>
                  <a:close/>
                  <a:moveTo>
                    <a:pt x="1" y="0"/>
                  </a:moveTo>
                  <a:lnTo>
                    <a:pt x="1" y="375"/>
                  </a:lnTo>
                  <a:lnTo>
                    <a:pt x="38" y="375"/>
                  </a:lnTo>
                  <a:lnTo>
                    <a:pt x="38" y="200"/>
                  </a:lnTo>
                  <a:lnTo>
                    <a:pt x="100" y="200"/>
                  </a:lnTo>
                  <a:cubicBezTo>
                    <a:pt x="188" y="200"/>
                    <a:pt x="200" y="212"/>
                    <a:pt x="200" y="275"/>
                  </a:cubicBezTo>
                  <a:cubicBezTo>
                    <a:pt x="200" y="312"/>
                    <a:pt x="200" y="362"/>
                    <a:pt x="213" y="387"/>
                  </a:cubicBezTo>
                  <a:lnTo>
                    <a:pt x="275" y="387"/>
                  </a:lnTo>
                  <a:cubicBezTo>
                    <a:pt x="263" y="337"/>
                    <a:pt x="250" y="312"/>
                    <a:pt x="250" y="262"/>
                  </a:cubicBezTo>
                  <a:cubicBezTo>
                    <a:pt x="225" y="212"/>
                    <a:pt x="213" y="200"/>
                    <a:pt x="188" y="187"/>
                  </a:cubicBezTo>
                  <a:cubicBezTo>
                    <a:pt x="200" y="175"/>
                    <a:pt x="213" y="175"/>
                    <a:pt x="225" y="150"/>
                  </a:cubicBezTo>
                  <a:cubicBezTo>
                    <a:pt x="250" y="138"/>
                    <a:pt x="263" y="125"/>
                    <a:pt x="263" y="88"/>
                  </a:cubicBezTo>
                  <a:cubicBezTo>
                    <a:pt x="263" y="63"/>
                    <a:pt x="250" y="25"/>
                    <a:pt x="213" y="13"/>
                  </a:cubicBezTo>
                  <a:cubicBezTo>
                    <a:pt x="188" y="0"/>
                    <a:pt x="138" y="0"/>
                    <a:pt x="125" y="0"/>
                  </a:cubicBezTo>
                  <a:close/>
                </a:path>
              </a:pathLst>
            </a:custGeom>
            <a:solidFill>
              <a:srgbClr val="B7B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315;p53"/>
            <p:cNvSpPr/>
            <p:nvPr/>
          </p:nvSpPr>
          <p:spPr>
            <a:xfrm>
              <a:off x="2862464" y="3832365"/>
              <a:ext cx="18194" cy="22231"/>
            </a:xfrm>
            <a:custGeom>
              <a:avLst/>
              <a:gdLst/>
              <a:ahLst/>
              <a:cxnLst/>
              <a:rect l="l" t="t" r="r" b="b"/>
              <a:pathLst>
                <a:path w="338" h="413" extrusionOk="0">
                  <a:moveTo>
                    <a:pt x="188" y="1"/>
                  </a:moveTo>
                  <a:cubicBezTo>
                    <a:pt x="176" y="1"/>
                    <a:pt x="113" y="1"/>
                    <a:pt x="76" y="26"/>
                  </a:cubicBezTo>
                  <a:cubicBezTo>
                    <a:pt x="13" y="88"/>
                    <a:pt x="1" y="163"/>
                    <a:pt x="1" y="213"/>
                  </a:cubicBezTo>
                  <a:cubicBezTo>
                    <a:pt x="1" y="275"/>
                    <a:pt x="26" y="338"/>
                    <a:pt x="63" y="363"/>
                  </a:cubicBezTo>
                  <a:cubicBezTo>
                    <a:pt x="88" y="400"/>
                    <a:pt x="126" y="412"/>
                    <a:pt x="200" y="412"/>
                  </a:cubicBezTo>
                  <a:cubicBezTo>
                    <a:pt x="263" y="412"/>
                    <a:pt x="325" y="388"/>
                    <a:pt x="338" y="388"/>
                  </a:cubicBezTo>
                  <a:lnTo>
                    <a:pt x="338" y="200"/>
                  </a:lnTo>
                  <a:lnTo>
                    <a:pt x="200" y="200"/>
                  </a:lnTo>
                  <a:lnTo>
                    <a:pt x="200" y="250"/>
                  </a:lnTo>
                  <a:lnTo>
                    <a:pt x="300" y="250"/>
                  </a:lnTo>
                  <a:lnTo>
                    <a:pt x="300" y="350"/>
                  </a:lnTo>
                  <a:cubicBezTo>
                    <a:pt x="300" y="350"/>
                    <a:pt x="263" y="375"/>
                    <a:pt x="213" y="375"/>
                  </a:cubicBezTo>
                  <a:cubicBezTo>
                    <a:pt x="176" y="375"/>
                    <a:pt x="138" y="375"/>
                    <a:pt x="113" y="338"/>
                  </a:cubicBezTo>
                  <a:cubicBezTo>
                    <a:pt x="76" y="313"/>
                    <a:pt x="76" y="250"/>
                    <a:pt x="76" y="213"/>
                  </a:cubicBezTo>
                  <a:cubicBezTo>
                    <a:pt x="76" y="188"/>
                    <a:pt x="88" y="126"/>
                    <a:pt x="126" y="88"/>
                  </a:cubicBezTo>
                  <a:cubicBezTo>
                    <a:pt x="151" y="76"/>
                    <a:pt x="188" y="63"/>
                    <a:pt x="213" y="63"/>
                  </a:cubicBezTo>
                  <a:cubicBezTo>
                    <a:pt x="275" y="63"/>
                    <a:pt x="313" y="88"/>
                    <a:pt x="313" y="126"/>
                  </a:cubicBezTo>
                  <a:lnTo>
                    <a:pt x="313" y="101"/>
                  </a:lnTo>
                  <a:lnTo>
                    <a:pt x="325" y="101"/>
                  </a:lnTo>
                  <a:cubicBezTo>
                    <a:pt x="325" y="88"/>
                    <a:pt x="313" y="76"/>
                    <a:pt x="300" y="38"/>
                  </a:cubicBezTo>
                  <a:cubicBezTo>
                    <a:pt x="263" y="1"/>
                    <a:pt x="213" y="1"/>
                    <a:pt x="188" y="1"/>
                  </a:cubicBezTo>
                  <a:close/>
                </a:path>
              </a:pathLst>
            </a:custGeom>
            <a:solidFill>
              <a:srgbClr val="B7B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316;p53"/>
            <p:cNvSpPr/>
            <p:nvPr/>
          </p:nvSpPr>
          <p:spPr>
            <a:xfrm>
              <a:off x="2890023" y="3833065"/>
              <a:ext cx="15502" cy="20831"/>
            </a:xfrm>
            <a:custGeom>
              <a:avLst/>
              <a:gdLst/>
              <a:ahLst/>
              <a:cxnLst/>
              <a:rect l="l" t="t" r="r" b="b"/>
              <a:pathLst>
                <a:path w="288" h="387" extrusionOk="0">
                  <a:moveTo>
                    <a:pt x="112" y="50"/>
                  </a:moveTo>
                  <a:cubicBezTo>
                    <a:pt x="125" y="50"/>
                    <a:pt x="187" y="50"/>
                    <a:pt x="187" y="113"/>
                  </a:cubicBezTo>
                  <a:cubicBezTo>
                    <a:pt x="187" y="138"/>
                    <a:pt x="162" y="150"/>
                    <a:pt x="162" y="150"/>
                  </a:cubicBezTo>
                  <a:cubicBezTo>
                    <a:pt x="137" y="175"/>
                    <a:pt x="112" y="175"/>
                    <a:pt x="112" y="175"/>
                  </a:cubicBezTo>
                  <a:lnTo>
                    <a:pt x="38" y="175"/>
                  </a:lnTo>
                  <a:lnTo>
                    <a:pt x="38" y="50"/>
                  </a:lnTo>
                  <a:close/>
                  <a:moveTo>
                    <a:pt x="0" y="0"/>
                  </a:moveTo>
                  <a:lnTo>
                    <a:pt x="0" y="375"/>
                  </a:lnTo>
                  <a:lnTo>
                    <a:pt x="50" y="375"/>
                  </a:lnTo>
                  <a:lnTo>
                    <a:pt x="50" y="200"/>
                  </a:lnTo>
                  <a:lnTo>
                    <a:pt x="112" y="200"/>
                  </a:lnTo>
                  <a:cubicBezTo>
                    <a:pt x="187" y="200"/>
                    <a:pt x="200" y="212"/>
                    <a:pt x="200" y="275"/>
                  </a:cubicBezTo>
                  <a:cubicBezTo>
                    <a:pt x="200" y="312"/>
                    <a:pt x="200" y="362"/>
                    <a:pt x="225" y="387"/>
                  </a:cubicBezTo>
                  <a:lnTo>
                    <a:pt x="287" y="387"/>
                  </a:lnTo>
                  <a:cubicBezTo>
                    <a:pt x="262" y="337"/>
                    <a:pt x="250" y="312"/>
                    <a:pt x="250" y="262"/>
                  </a:cubicBezTo>
                  <a:cubicBezTo>
                    <a:pt x="237" y="212"/>
                    <a:pt x="225" y="200"/>
                    <a:pt x="187" y="187"/>
                  </a:cubicBezTo>
                  <a:cubicBezTo>
                    <a:pt x="200" y="175"/>
                    <a:pt x="225" y="175"/>
                    <a:pt x="237" y="150"/>
                  </a:cubicBezTo>
                  <a:cubicBezTo>
                    <a:pt x="250" y="138"/>
                    <a:pt x="262" y="125"/>
                    <a:pt x="262" y="88"/>
                  </a:cubicBezTo>
                  <a:cubicBezTo>
                    <a:pt x="262" y="63"/>
                    <a:pt x="250" y="25"/>
                    <a:pt x="225" y="13"/>
                  </a:cubicBezTo>
                  <a:cubicBezTo>
                    <a:pt x="187" y="0"/>
                    <a:pt x="137" y="0"/>
                    <a:pt x="125" y="0"/>
                  </a:cubicBezTo>
                  <a:close/>
                </a:path>
              </a:pathLst>
            </a:custGeom>
            <a:solidFill>
              <a:srgbClr val="B7B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317;p53"/>
            <p:cNvSpPr/>
            <p:nvPr/>
          </p:nvSpPr>
          <p:spPr>
            <a:xfrm>
              <a:off x="2908809" y="3833065"/>
              <a:ext cx="18840" cy="21531"/>
            </a:xfrm>
            <a:custGeom>
              <a:avLst/>
              <a:gdLst/>
              <a:ahLst/>
              <a:cxnLst/>
              <a:rect l="l" t="t" r="r" b="b"/>
              <a:pathLst>
                <a:path w="350" h="400" extrusionOk="0">
                  <a:moveTo>
                    <a:pt x="200" y="50"/>
                  </a:moveTo>
                  <a:cubicBezTo>
                    <a:pt x="287" y="50"/>
                    <a:pt x="325" y="113"/>
                    <a:pt x="325" y="200"/>
                  </a:cubicBezTo>
                  <a:cubicBezTo>
                    <a:pt x="325" y="237"/>
                    <a:pt x="325" y="300"/>
                    <a:pt x="287" y="325"/>
                  </a:cubicBezTo>
                  <a:cubicBezTo>
                    <a:pt x="262" y="337"/>
                    <a:pt x="225" y="362"/>
                    <a:pt x="200" y="362"/>
                  </a:cubicBezTo>
                  <a:cubicBezTo>
                    <a:pt x="163" y="362"/>
                    <a:pt x="125" y="362"/>
                    <a:pt x="100" y="325"/>
                  </a:cubicBezTo>
                  <a:cubicBezTo>
                    <a:pt x="75" y="300"/>
                    <a:pt x="63" y="250"/>
                    <a:pt x="75" y="200"/>
                  </a:cubicBezTo>
                  <a:cubicBezTo>
                    <a:pt x="75" y="125"/>
                    <a:pt x="100" y="50"/>
                    <a:pt x="200" y="50"/>
                  </a:cubicBezTo>
                  <a:close/>
                  <a:moveTo>
                    <a:pt x="187" y="0"/>
                  </a:moveTo>
                  <a:cubicBezTo>
                    <a:pt x="150" y="0"/>
                    <a:pt x="100" y="0"/>
                    <a:pt x="63" y="50"/>
                  </a:cubicBezTo>
                  <a:cubicBezTo>
                    <a:pt x="13" y="88"/>
                    <a:pt x="13" y="150"/>
                    <a:pt x="0" y="200"/>
                  </a:cubicBezTo>
                  <a:cubicBezTo>
                    <a:pt x="0" y="312"/>
                    <a:pt x="25" y="399"/>
                    <a:pt x="163" y="399"/>
                  </a:cubicBezTo>
                  <a:cubicBezTo>
                    <a:pt x="312" y="399"/>
                    <a:pt x="350" y="312"/>
                    <a:pt x="350" y="200"/>
                  </a:cubicBezTo>
                  <a:cubicBezTo>
                    <a:pt x="350" y="63"/>
                    <a:pt x="287" y="0"/>
                    <a:pt x="187" y="0"/>
                  </a:cubicBezTo>
                  <a:close/>
                </a:path>
              </a:pathLst>
            </a:custGeom>
            <a:solidFill>
              <a:srgbClr val="B7B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318;p53"/>
            <p:cNvSpPr/>
            <p:nvPr/>
          </p:nvSpPr>
          <p:spPr>
            <a:xfrm>
              <a:off x="2934323" y="3833711"/>
              <a:ext cx="16848" cy="20885"/>
            </a:xfrm>
            <a:custGeom>
              <a:avLst/>
              <a:gdLst/>
              <a:ahLst/>
              <a:cxnLst/>
              <a:rect l="l" t="t" r="r" b="b"/>
              <a:pathLst>
                <a:path w="313" h="388" extrusionOk="0">
                  <a:moveTo>
                    <a:pt x="0" y="1"/>
                  </a:moveTo>
                  <a:lnTo>
                    <a:pt x="0" y="238"/>
                  </a:lnTo>
                  <a:cubicBezTo>
                    <a:pt x="0" y="288"/>
                    <a:pt x="0" y="313"/>
                    <a:pt x="13" y="325"/>
                  </a:cubicBezTo>
                  <a:cubicBezTo>
                    <a:pt x="50" y="375"/>
                    <a:pt x="125" y="387"/>
                    <a:pt x="162" y="387"/>
                  </a:cubicBezTo>
                  <a:cubicBezTo>
                    <a:pt x="187" y="387"/>
                    <a:pt x="250" y="387"/>
                    <a:pt x="287" y="350"/>
                  </a:cubicBezTo>
                  <a:cubicBezTo>
                    <a:pt x="312" y="300"/>
                    <a:pt x="312" y="250"/>
                    <a:pt x="312" y="238"/>
                  </a:cubicBezTo>
                  <a:lnTo>
                    <a:pt x="312" y="1"/>
                  </a:lnTo>
                  <a:lnTo>
                    <a:pt x="275" y="1"/>
                  </a:lnTo>
                  <a:lnTo>
                    <a:pt x="275" y="238"/>
                  </a:lnTo>
                  <a:cubicBezTo>
                    <a:pt x="275" y="263"/>
                    <a:pt x="275" y="350"/>
                    <a:pt x="162" y="350"/>
                  </a:cubicBezTo>
                  <a:cubicBezTo>
                    <a:pt x="125" y="350"/>
                    <a:pt x="100" y="350"/>
                    <a:pt x="63" y="313"/>
                  </a:cubicBezTo>
                  <a:cubicBezTo>
                    <a:pt x="63" y="300"/>
                    <a:pt x="50" y="288"/>
                    <a:pt x="50" y="238"/>
                  </a:cubicBezTo>
                  <a:lnTo>
                    <a:pt x="50" y="1"/>
                  </a:lnTo>
                  <a:close/>
                </a:path>
              </a:pathLst>
            </a:custGeom>
            <a:solidFill>
              <a:srgbClr val="B7B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319;p53"/>
            <p:cNvSpPr/>
            <p:nvPr/>
          </p:nvSpPr>
          <p:spPr>
            <a:xfrm>
              <a:off x="2959138" y="3833065"/>
              <a:ext cx="16848" cy="20831"/>
            </a:xfrm>
            <a:custGeom>
              <a:avLst/>
              <a:gdLst/>
              <a:ahLst/>
              <a:cxnLst/>
              <a:rect l="l" t="t" r="r" b="b"/>
              <a:pathLst>
                <a:path w="313" h="387" extrusionOk="0">
                  <a:moveTo>
                    <a:pt x="1" y="0"/>
                  </a:moveTo>
                  <a:lnTo>
                    <a:pt x="1" y="387"/>
                  </a:lnTo>
                  <a:lnTo>
                    <a:pt x="38" y="387"/>
                  </a:lnTo>
                  <a:lnTo>
                    <a:pt x="38" y="63"/>
                  </a:lnTo>
                  <a:lnTo>
                    <a:pt x="250" y="387"/>
                  </a:lnTo>
                  <a:lnTo>
                    <a:pt x="313" y="387"/>
                  </a:lnTo>
                  <a:lnTo>
                    <a:pt x="313" y="0"/>
                  </a:lnTo>
                  <a:lnTo>
                    <a:pt x="263" y="0"/>
                  </a:lnTo>
                  <a:lnTo>
                    <a:pt x="263" y="325"/>
                  </a:lnTo>
                  <a:lnTo>
                    <a:pt x="76" y="0"/>
                  </a:lnTo>
                  <a:close/>
                </a:path>
              </a:pathLst>
            </a:custGeom>
            <a:solidFill>
              <a:srgbClr val="B7B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320;p53"/>
            <p:cNvSpPr/>
            <p:nvPr/>
          </p:nvSpPr>
          <p:spPr>
            <a:xfrm>
              <a:off x="2981961" y="3833065"/>
              <a:ext cx="17494" cy="20831"/>
            </a:xfrm>
            <a:custGeom>
              <a:avLst/>
              <a:gdLst/>
              <a:ahLst/>
              <a:cxnLst/>
              <a:rect l="l" t="t" r="r" b="b"/>
              <a:pathLst>
                <a:path w="325" h="387" extrusionOk="0">
                  <a:moveTo>
                    <a:pt x="138" y="63"/>
                  </a:moveTo>
                  <a:cubicBezTo>
                    <a:pt x="175" y="63"/>
                    <a:pt x="213" y="63"/>
                    <a:pt x="238" y="88"/>
                  </a:cubicBezTo>
                  <a:cubicBezTo>
                    <a:pt x="275" y="138"/>
                    <a:pt x="275" y="200"/>
                    <a:pt x="275" y="212"/>
                  </a:cubicBezTo>
                  <a:cubicBezTo>
                    <a:pt x="275" y="237"/>
                    <a:pt x="275" y="312"/>
                    <a:pt x="225" y="337"/>
                  </a:cubicBezTo>
                  <a:cubicBezTo>
                    <a:pt x="200" y="362"/>
                    <a:pt x="150" y="362"/>
                    <a:pt x="113" y="362"/>
                  </a:cubicBezTo>
                  <a:lnTo>
                    <a:pt x="63" y="362"/>
                  </a:lnTo>
                  <a:lnTo>
                    <a:pt x="63" y="63"/>
                  </a:lnTo>
                  <a:close/>
                  <a:moveTo>
                    <a:pt x="1" y="0"/>
                  </a:moveTo>
                  <a:lnTo>
                    <a:pt x="1" y="387"/>
                  </a:lnTo>
                  <a:lnTo>
                    <a:pt x="113" y="387"/>
                  </a:lnTo>
                  <a:cubicBezTo>
                    <a:pt x="163" y="387"/>
                    <a:pt x="225" y="387"/>
                    <a:pt x="250" y="362"/>
                  </a:cubicBezTo>
                  <a:cubicBezTo>
                    <a:pt x="288" y="337"/>
                    <a:pt x="325" y="275"/>
                    <a:pt x="325" y="200"/>
                  </a:cubicBezTo>
                  <a:cubicBezTo>
                    <a:pt x="325" y="138"/>
                    <a:pt x="300" y="88"/>
                    <a:pt x="275" y="50"/>
                  </a:cubicBezTo>
                  <a:cubicBezTo>
                    <a:pt x="225" y="0"/>
                    <a:pt x="163" y="0"/>
                    <a:pt x="113" y="0"/>
                  </a:cubicBezTo>
                  <a:close/>
                </a:path>
              </a:pathLst>
            </a:custGeom>
            <a:solidFill>
              <a:srgbClr val="B7B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321;p53"/>
            <p:cNvSpPr/>
            <p:nvPr/>
          </p:nvSpPr>
          <p:spPr>
            <a:xfrm>
              <a:off x="2867200" y="2369007"/>
              <a:ext cx="379322" cy="377277"/>
            </a:xfrm>
            <a:custGeom>
              <a:avLst/>
              <a:gdLst/>
              <a:ahLst/>
              <a:cxnLst/>
              <a:rect l="l" t="t" r="r" b="b"/>
              <a:pathLst>
                <a:path w="7047" h="7009" extrusionOk="0">
                  <a:moveTo>
                    <a:pt x="3530" y="1135"/>
                  </a:moveTo>
                  <a:cubicBezTo>
                    <a:pt x="4851" y="1135"/>
                    <a:pt x="5912" y="2207"/>
                    <a:pt x="5912" y="3517"/>
                  </a:cubicBezTo>
                  <a:cubicBezTo>
                    <a:pt x="5912" y="4826"/>
                    <a:pt x="4851" y="5899"/>
                    <a:pt x="3530" y="5899"/>
                  </a:cubicBezTo>
                  <a:cubicBezTo>
                    <a:pt x="2208" y="5899"/>
                    <a:pt x="1148" y="4826"/>
                    <a:pt x="1148" y="3517"/>
                  </a:cubicBezTo>
                  <a:cubicBezTo>
                    <a:pt x="1148" y="2195"/>
                    <a:pt x="2220" y="1135"/>
                    <a:pt x="3530" y="1135"/>
                  </a:cubicBezTo>
                  <a:close/>
                  <a:moveTo>
                    <a:pt x="3530" y="0"/>
                  </a:moveTo>
                  <a:cubicBezTo>
                    <a:pt x="1983" y="0"/>
                    <a:pt x="686" y="973"/>
                    <a:pt x="212" y="2345"/>
                  </a:cubicBezTo>
                  <a:cubicBezTo>
                    <a:pt x="88" y="2706"/>
                    <a:pt x="0" y="3093"/>
                    <a:pt x="0" y="3504"/>
                  </a:cubicBezTo>
                  <a:cubicBezTo>
                    <a:pt x="0" y="3904"/>
                    <a:pt x="63" y="4303"/>
                    <a:pt x="212" y="4652"/>
                  </a:cubicBezTo>
                  <a:cubicBezTo>
                    <a:pt x="686" y="6024"/>
                    <a:pt x="1983" y="7009"/>
                    <a:pt x="3530" y="7009"/>
                  </a:cubicBezTo>
                  <a:cubicBezTo>
                    <a:pt x="5076" y="7009"/>
                    <a:pt x="6360" y="6024"/>
                    <a:pt x="6847" y="4652"/>
                  </a:cubicBezTo>
                  <a:cubicBezTo>
                    <a:pt x="6972" y="4303"/>
                    <a:pt x="7046" y="3904"/>
                    <a:pt x="7046" y="3504"/>
                  </a:cubicBezTo>
                  <a:cubicBezTo>
                    <a:pt x="7046" y="3118"/>
                    <a:pt x="6984" y="2719"/>
                    <a:pt x="6847" y="2345"/>
                  </a:cubicBezTo>
                  <a:cubicBezTo>
                    <a:pt x="6360" y="973"/>
                    <a:pt x="5076" y="0"/>
                    <a:pt x="3530" y="0"/>
                  </a:cubicBezTo>
                  <a:close/>
                </a:path>
              </a:pathLst>
            </a:custGeom>
            <a:solidFill>
              <a:srgbClr val="E94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322;p53"/>
            <p:cNvSpPr/>
            <p:nvPr/>
          </p:nvSpPr>
          <p:spPr>
            <a:xfrm>
              <a:off x="2780592" y="2504599"/>
              <a:ext cx="553185" cy="107440"/>
            </a:xfrm>
            <a:custGeom>
              <a:avLst/>
              <a:gdLst/>
              <a:ahLst/>
              <a:cxnLst/>
              <a:rect l="l" t="t" r="r" b="b"/>
              <a:pathLst>
                <a:path w="10277" h="1996" extrusionOk="0">
                  <a:moveTo>
                    <a:pt x="0" y="0"/>
                  </a:moveTo>
                  <a:lnTo>
                    <a:pt x="0" y="1996"/>
                  </a:lnTo>
                  <a:lnTo>
                    <a:pt x="10277" y="1996"/>
                  </a:lnTo>
                  <a:lnTo>
                    <a:pt x="10277" y="0"/>
                  </a:ln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323;p53"/>
            <p:cNvSpPr/>
            <p:nvPr/>
          </p:nvSpPr>
          <p:spPr>
            <a:xfrm>
              <a:off x="2869892" y="2543516"/>
              <a:ext cx="26214" cy="32297"/>
            </a:xfrm>
            <a:custGeom>
              <a:avLst/>
              <a:gdLst/>
              <a:ahLst/>
              <a:cxnLst/>
              <a:rect l="l" t="t" r="r" b="b"/>
              <a:pathLst>
                <a:path w="487" h="600" extrusionOk="0">
                  <a:moveTo>
                    <a:pt x="0" y="1"/>
                  </a:moveTo>
                  <a:lnTo>
                    <a:pt x="0" y="350"/>
                  </a:lnTo>
                  <a:cubicBezTo>
                    <a:pt x="0" y="450"/>
                    <a:pt x="13" y="474"/>
                    <a:pt x="38" y="512"/>
                  </a:cubicBezTo>
                  <a:cubicBezTo>
                    <a:pt x="100" y="587"/>
                    <a:pt x="187" y="599"/>
                    <a:pt x="250" y="599"/>
                  </a:cubicBezTo>
                  <a:cubicBezTo>
                    <a:pt x="287" y="599"/>
                    <a:pt x="374" y="599"/>
                    <a:pt x="437" y="524"/>
                  </a:cubicBezTo>
                  <a:cubicBezTo>
                    <a:pt x="486" y="462"/>
                    <a:pt x="486" y="400"/>
                    <a:pt x="486" y="375"/>
                  </a:cubicBezTo>
                  <a:lnTo>
                    <a:pt x="486" y="1"/>
                  </a:lnTo>
                  <a:lnTo>
                    <a:pt x="412" y="1"/>
                  </a:lnTo>
                  <a:lnTo>
                    <a:pt x="412" y="350"/>
                  </a:lnTo>
                  <a:cubicBezTo>
                    <a:pt x="412" y="400"/>
                    <a:pt x="412" y="524"/>
                    <a:pt x="250" y="524"/>
                  </a:cubicBezTo>
                  <a:cubicBezTo>
                    <a:pt x="200" y="524"/>
                    <a:pt x="137" y="512"/>
                    <a:pt x="112" y="462"/>
                  </a:cubicBezTo>
                  <a:cubicBezTo>
                    <a:pt x="100" y="450"/>
                    <a:pt x="75" y="412"/>
                    <a:pt x="75" y="350"/>
                  </a:cubicBezTo>
                  <a:lnTo>
                    <a:pt x="75" y="1"/>
                  </a:lnTo>
                  <a:close/>
                </a:path>
              </a:pathLst>
            </a:custGeom>
            <a:solidFill>
              <a:srgbClr val="B7B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324;p53"/>
            <p:cNvSpPr/>
            <p:nvPr/>
          </p:nvSpPr>
          <p:spPr>
            <a:xfrm>
              <a:off x="2906818" y="2542171"/>
              <a:ext cx="26214" cy="32297"/>
            </a:xfrm>
            <a:custGeom>
              <a:avLst/>
              <a:gdLst/>
              <a:ahLst/>
              <a:cxnLst/>
              <a:rect l="l" t="t" r="r" b="b"/>
              <a:pathLst>
                <a:path w="487" h="600" extrusionOk="0">
                  <a:moveTo>
                    <a:pt x="0" y="1"/>
                  </a:moveTo>
                  <a:lnTo>
                    <a:pt x="0" y="599"/>
                  </a:lnTo>
                  <a:lnTo>
                    <a:pt x="75" y="599"/>
                  </a:lnTo>
                  <a:lnTo>
                    <a:pt x="75" y="88"/>
                  </a:lnTo>
                  <a:lnTo>
                    <a:pt x="374" y="599"/>
                  </a:lnTo>
                  <a:lnTo>
                    <a:pt x="486" y="599"/>
                  </a:lnTo>
                  <a:lnTo>
                    <a:pt x="486" y="1"/>
                  </a:lnTo>
                  <a:lnTo>
                    <a:pt x="412" y="1"/>
                  </a:lnTo>
                  <a:lnTo>
                    <a:pt x="412" y="499"/>
                  </a:lnTo>
                  <a:lnTo>
                    <a:pt x="112" y="1"/>
                  </a:lnTo>
                  <a:close/>
                </a:path>
              </a:pathLst>
            </a:custGeom>
            <a:solidFill>
              <a:srgbClr val="B7B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325;p53"/>
            <p:cNvSpPr/>
            <p:nvPr/>
          </p:nvSpPr>
          <p:spPr>
            <a:xfrm>
              <a:off x="2943690" y="2542171"/>
              <a:ext cx="26268" cy="32297"/>
            </a:xfrm>
            <a:custGeom>
              <a:avLst/>
              <a:gdLst/>
              <a:ahLst/>
              <a:cxnLst/>
              <a:rect l="l" t="t" r="r" b="b"/>
              <a:pathLst>
                <a:path w="488" h="600" extrusionOk="0">
                  <a:moveTo>
                    <a:pt x="176" y="88"/>
                  </a:moveTo>
                  <a:cubicBezTo>
                    <a:pt x="238" y="88"/>
                    <a:pt x="300" y="88"/>
                    <a:pt x="325" y="125"/>
                  </a:cubicBezTo>
                  <a:cubicBezTo>
                    <a:pt x="388" y="188"/>
                    <a:pt x="388" y="300"/>
                    <a:pt x="388" y="312"/>
                  </a:cubicBezTo>
                  <a:cubicBezTo>
                    <a:pt x="388" y="350"/>
                    <a:pt x="388" y="437"/>
                    <a:pt x="313" y="499"/>
                  </a:cubicBezTo>
                  <a:cubicBezTo>
                    <a:pt x="263" y="537"/>
                    <a:pt x="225" y="537"/>
                    <a:pt x="163" y="537"/>
                  </a:cubicBezTo>
                  <a:lnTo>
                    <a:pt x="76" y="537"/>
                  </a:lnTo>
                  <a:lnTo>
                    <a:pt x="76" y="88"/>
                  </a:lnTo>
                  <a:close/>
                  <a:moveTo>
                    <a:pt x="1" y="1"/>
                  </a:moveTo>
                  <a:lnTo>
                    <a:pt x="1" y="599"/>
                  </a:lnTo>
                  <a:lnTo>
                    <a:pt x="176" y="599"/>
                  </a:lnTo>
                  <a:cubicBezTo>
                    <a:pt x="263" y="599"/>
                    <a:pt x="325" y="599"/>
                    <a:pt x="388" y="549"/>
                  </a:cubicBezTo>
                  <a:cubicBezTo>
                    <a:pt x="437" y="499"/>
                    <a:pt x="487" y="425"/>
                    <a:pt x="487" y="300"/>
                  </a:cubicBezTo>
                  <a:cubicBezTo>
                    <a:pt x="487" y="225"/>
                    <a:pt x="450" y="150"/>
                    <a:pt x="412" y="88"/>
                  </a:cubicBezTo>
                  <a:cubicBezTo>
                    <a:pt x="338" y="1"/>
                    <a:pt x="250" y="1"/>
                    <a:pt x="176" y="1"/>
                  </a:cubicBezTo>
                  <a:close/>
                </a:path>
              </a:pathLst>
            </a:custGeom>
            <a:solidFill>
              <a:srgbClr val="B7B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326;p53"/>
            <p:cNvSpPr/>
            <p:nvPr/>
          </p:nvSpPr>
          <p:spPr>
            <a:xfrm>
              <a:off x="2977278" y="2542171"/>
              <a:ext cx="20185" cy="32942"/>
            </a:xfrm>
            <a:custGeom>
              <a:avLst/>
              <a:gdLst/>
              <a:ahLst/>
              <a:cxnLst/>
              <a:rect l="l" t="t" r="r" b="b"/>
              <a:pathLst>
                <a:path w="375" h="612" extrusionOk="0">
                  <a:moveTo>
                    <a:pt x="0" y="1"/>
                  </a:moveTo>
                  <a:lnTo>
                    <a:pt x="0" y="612"/>
                  </a:lnTo>
                  <a:lnTo>
                    <a:pt x="375" y="612"/>
                  </a:lnTo>
                  <a:lnTo>
                    <a:pt x="375" y="537"/>
                  </a:lnTo>
                  <a:lnTo>
                    <a:pt x="75" y="537"/>
                  </a:lnTo>
                  <a:lnTo>
                    <a:pt x="75" y="337"/>
                  </a:lnTo>
                  <a:lnTo>
                    <a:pt x="362" y="337"/>
                  </a:lnTo>
                  <a:lnTo>
                    <a:pt x="362" y="275"/>
                  </a:lnTo>
                  <a:lnTo>
                    <a:pt x="75" y="275"/>
                  </a:lnTo>
                  <a:lnTo>
                    <a:pt x="75" y="88"/>
                  </a:lnTo>
                  <a:lnTo>
                    <a:pt x="375" y="88"/>
                  </a:lnTo>
                  <a:lnTo>
                    <a:pt x="375" y="1"/>
                  </a:lnTo>
                  <a:close/>
                </a:path>
              </a:pathLst>
            </a:custGeom>
            <a:solidFill>
              <a:srgbClr val="B7B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327;p53"/>
            <p:cNvSpPr/>
            <p:nvPr/>
          </p:nvSpPr>
          <p:spPr>
            <a:xfrm>
              <a:off x="3006829" y="2542171"/>
              <a:ext cx="23523" cy="32297"/>
            </a:xfrm>
            <a:custGeom>
              <a:avLst/>
              <a:gdLst/>
              <a:ahLst/>
              <a:cxnLst/>
              <a:rect l="l" t="t" r="r" b="b"/>
              <a:pathLst>
                <a:path w="437" h="600" extrusionOk="0">
                  <a:moveTo>
                    <a:pt x="212" y="63"/>
                  </a:moveTo>
                  <a:cubicBezTo>
                    <a:pt x="250" y="63"/>
                    <a:pt x="337" y="63"/>
                    <a:pt x="337" y="163"/>
                  </a:cubicBezTo>
                  <a:cubicBezTo>
                    <a:pt x="337" y="213"/>
                    <a:pt x="312" y="238"/>
                    <a:pt x="300" y="238"/>
                  </a:cubicBezTo>
                  <a:cubicBezTo>
                    <a:pt x="275" y="250"/>
                    <a:pt x="225" y="250"/>
                    <a:pt x="212" y="250"/>
                  </a:cubicBezTo>
                  <a:lnTo>
                    <a:pt x="88" y="250"/>
                  </a:lnTo>
                  <a:lnTo>
                    <a:pt x="88" y="63"/>
                  </a:lnTo>
                  <a:close/>
                  <a:moveTo>
                    <a:pt x="0" y="1"/>
                  </a:moveTo>
                  <a:lnTo>
                    <a:pt x="0" y="599"/>
                  </a:lnTo>
                  <a:lnTo>
                    <a:pt x="75" y="599"/>
                  </a:lnTo>
                  <a:lnTo>
                    <a:pt x="75" y="325"/>
                  </a:lnTo>
                  <a:lnTo>
                    <a:pt x="187" y="325"/>
                  </a:lnTo>
                  <a:cubicBezTo>
                    <a:pt x="275" y="325"/>
                    <a:pt x="300" y="350"/>
                    <a:pt x="312" y="437"/>
                  </a:cubicBezTo>
                  <a:cubicBezTo>
                    <a:pt x="324" y="487"/>
                    <a:pt x="324" y="549"/>
                    <a:pt x="337" y="599"/>
                  </a:cubicBezTo>
                  <a:lnTo>
                    <a:pt x="437" y="599"/>
                  </a:lnTo>
                  <a:cubicBezTo>
                    <a:pt x="424" y="537"/>
                    <a:pt x="424" y="487"/>
                    <a:pt x="399" y="412"/>
                  </a:cubicBezTo>
                  <a:cubicBezTo>
                    <a:pt x="387" y="350"/>
                    <a:pt x="374" y="312"/>
                    <a:pt x="312" y="300"/>
                  </a:cubicBezTo>
                  <a:cubicBezTo>
                    <a:pt x="337" y="300"/>
                    <a:pt x="362" y="300"/>
                    <a:pt x="387" y="275"/>
                  </a:cubicBezTo>
                  <a:cubicBezTo>
                    <a:pt x="424" y="238"/>
                    <a:pt x="437" y="213"/>
                    <a:pt x="437" y="163"/>
                  </a:cubicBezTo>
                  <a:cubicBezTo>
                    <a:pt x="437" y="113"/>
                    <a:pt x="424" y="63"/>
                    <a:pt x="374" y="38"/>
                  </a:cubicBezTo>
                  <a:cubicBezTo>
                    <a:pt x="324" y="1"/>
                    <a:pt x="262" y="1"/>
                    <a:pt x="237" y="1"/>
                  </a:cubicBezTo>
                  <a:close/>
                </a:path>
              </a:pathLst>
            </a:custGeom>
            <a:solidFill>
              <a:srgbClr val="B7B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328;p53"/>
            <p:cNvSpPr/>
            <p:nvPr/>
          </p:nvSpPr>
          <p:spPr>
            <a:xfrm>
              <a:off x="3037027" y="2540825"/>
              <a:ext cx="27560" cy="34288"/>
            </a:xfrm>
            <a:custGeom>
              <a:avLst/>
              <a:gdLst/>
              <a:ahLst/>
              <a:cxnLst/>
              <a:rect l="l" t="t" r="r" b="b"/>
              <a:pathLst>
                <a:path w="512" h="637" extrusionOk="0">
                  <a:moveTo>
                    <a:pt x="287" y="1"/>
                  </a:moveTo>
                  <a:cubicBezTo>
                    <a:pt x="262" y="1"/>
                    <a:pt x="187" y="1"/>
                    <a:pt x="125" y="51"/>
                  </a:cubicBezTo>
                  <a:cubicBezTo>
                    <a:pt x="13" y="125"/>
                    <a:pt x="0" y="263"/>
                    <a:pt x="0" y="325"/>
                  </a:cubicBezTo>
                  <a:cubicBezTo>
                    <a:pt x="0" y="425"/>
                    <a:pt x="13" y="500"/>
                    <a:pt x="75" y="562"/>
                  </a:cubicBezTo>
                  <a:cubicBezTo>
                    <a:pt x="125" y="612"/>
                    <a:pt x="187" y="637"/>
                    <a:pt x="287" y="637"/>
                  </a:cubicBezTo>
                  <a:cubicBezTo>
                    <a:pt x="399" y="637"/>
                    <a:pt x="474" y="624"/>
                    <a:pt x="512" y="612"/>
                  </a:cubicBezTo>
                  <a:lnTo>
                    <a:pt x="512" y="312"/>
                  </a:lnTo>
                  <a:lnTo>
                    <a:pt x="287" y="312"/>
                  </a:lnTo>
                  <a:lnTo>
                    <a:pt x="287" y="375"/>
                  </a:lnTo>
                  <a:lnTo>
                    <a:pt x="437" y="375"/>
                  </a:lnTo>
                  <a:lnTo>
                    <a:pt x="437" y="549"/>
                  </a:lnTo>
                  <a:cubicBezTo>
                    <a:pt x="412" y="549"/>
                    <a:pt x="375" y="562"/>
                    <a:pt x="312" y="562"/>
                  </a:cubicBezTo>
                  <a:cubicBezTo>
                    <a:pt x="250" y="562"/>
                    <a:pt x="187" y="549"/>
                    <a:pt x="150" y="500"/>
                  </a:cubicBezTo>
                  <a:cubicBezTo>
                    <a:pt x="125" y="450"/>
                    <a:pt x="100" y="362"/>
                    <a:pt x="100" y="312"/>
                  </a:cubicBezTo>
                  <a:cubicBezTo>
                    <a:pt x="100" y="263"/>
                    <a:pt x="125" y="188"/>
                    <a:pt x="163" y="125"/>
                  </a:cubicBezTo>
                  <a:cubicBezTo>
                    <a:pt x="200" y="88"/>
                    <a:pt x="250" y="76"/>
                    <a:pt x="312" y="76"/>
                  </a:cubicBezTo>
                  <a:cubicBezTo>
                    <a:pt x="399" y="76"/>
                    <a:pt x="437" y="113"/>
                    <a:pt x="449" y="175"/>
                  </a:cubicBezTo>
                  <a:lnTo>
                    <a:pt x="449" y="150"/>
                  </a:lnTo>
                  <a:lnTo>
                    <a:pt x="512" y="150"/>
                  </a:lnTo>
                  <a:cubicBezTo>
                    <a:pt x="499" y="138"/>
                    <a:pt x="499" y="88"/>
                    <a:pt x="462" y="63"/>
                  </a:cubicBezTo>
                  <a:cubicBezTo>
                    <a:pt x="412" y="1"/>
                    <a:pt x="337" y="1"/>
                    <a:pt x="287" y="1"/>
                  </a:cubicBezTo>
                  <a:close/>
                </a:path>
              </a:pathLst>
            </a:custGeom>
            <a:solidFill>
              <a:srgbClr val="B7B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329;p53"/>
            <p:cNvSpPr/>
            <p:nvPr/>
          </p:nvSpPr>
          <p:spPr>
            <a:xfrm>
              <a:off x="3075298" y="2542171"/>
              <a:ext cx="23523" cy="32297"/>
            </a:xfrm>
            <a:custGeom>
              <a:avLst/>
              <a:gdLst/>
              <a:ahLst/>
              <a:cxnLst/>
              <a:rect l="l" t="t" r="r" b="b"/>
              <a:pathLst>
                <a:path w="437" h="600" extrusionOk="0">
                  <a:moveTo>
                    <a:pt x="225" y="63"/>
                  </a:moveTo>
                  <a:cubicBezTo>
                    <a:pt x="250" y="63"/>
                    <a:pt x="349" y="63"/>
                    <a:pt x="349" y="163"/>
                  </a:cubicBezTo>
                  <a:cubicBezTo>
                    <a:pt x="349" y="213"/>
                    <a:pt x="312" y="238"/>
                    <a:pt x="300" y="238"/>
                  </a:cubicBezTo>
                  <a:cubicBezTo>
                    <a:pt x="287" y="250"/>
                    <a:pt x="237" y="250"/>
                    <a:pt x="225" y="250"/>
                  </a:cubicBezTo>
                  <a:lnTo>
                    <a:pt x="100" y="250"/>
                  </a:lnTo>
                  <a:lnTo>
                    <a:pt x="100" y="63"/>
                  </a:lnTo>
                  <a:close/>
                  <a:moveTo>
                    <a:pt x="0" y="1"/>
                  </a:moveTo>
                  <a:lnTo>
                    <a:pt x="0" y="599"/>
                  </a:lnTo>
                  <a:lnTo>
                    <a:pt x="88" y="599"/>
                  </a:lnTo>
                  <a:lnTo>
                    <a:pt x="88" y="325"/>
                  </a:lnTo>
                  <a:lnTo>
                    <a:pt x="187" y="325"/>
                  </a:lnTo>
                  <a:cubicBezTo>
                    <a:pt x="287" y="325"/>
                    <a:pt x="300" y="350"/>
                    <a:pt x="312" y="437"/>
                  </a:cubicBezTo>
                  <a:cubicBezTo>
                    <a:pt x="337" y="487"/>
                    <a:pt x="337" y="549"/>
                    <a:pt x="349" y="599"/>
                  </a:cubicBezTo>
                  <a:lnTo>
                    <a:pt x="437" y="599"/>
                  </a:lnTo>
                  <a:cubicBezTo>
                    <a:pt x="424" y="537"/>
                    <a:pt x="424" y="487"/>
                    <a:pt x="412" y="412"/>
                  </a:cubicBezTo>
                  <a:cubicBezTo>
                    <a:pt x="399" y="350"/>
                    <a:pt x="374" y="312"/>
                    <a:pt x="312" y="300"/>
                  </a:cubicBezTo>
                  <a:cubicBezTo>
                    <a:pt x="349" y="300"/>
                    <a:pt x="362" y="300"/>
                    <a:pt x="399" y="275"/>
                  </a:cubicBezTo>
                  <a:cubicBezTo>
                    <a:pt x="424" y="238"/>
                    <a:pt x="437" y="213"/>
                    <a:pt x="437" y="163"/>
                  </a:cubicBezTo>
                  <a:cubicBezTo>
                    <a:pt x="437" y="113"/>
                    <a:pt x="424" y="63"/>
                    <a:pt x="374" y="38"/>
                  </a:cubicBezTo>
                  <a:cubicBezTo>
                    <a:pt x="337" y="1"/>
                    <a:pt x="275" y="1"/>
                    <a:pt x="237" y="1"/>
                  </a:cubicBezTo>
                  <a:close/>
                </a:path>
              </a:pathLst>
            </a:custGeom>
            <a:solidFill>
              <a:srgbClr val="B7B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330;p53"/>
            <p:cNvSpPr/>
            <p:nvPr/>
          </p:nvSpPr>
          <p:spPr>
            <a:xfrm>
              <a:off x="3106841" y="2541525"/>
              <a:ext cx="28905" cy="33588"/>
            </a:xfrm>
            <a:custGeom>
              <a:avLst/>
              <a:gdLst/>
              <a:ahLst/>
              <a:cxnLst/>
              <a:rect l="l" t="t" r="r" b="b"/>
              <a:pathLst>
                <a:path w="537" h="624" extrusionOk="0">
                  <a:moveTo>
                    <a:pt x="237" y="75"/>
                  </a:moveTo>
                  <a:cubicBezTo>
                    <a:pt x="387" y="75"/>
                    <a:pt x="424" y="175"/>
                    <a:pt x="424" y="312"/>
                  </a:cubicBezTo>
                  <a:cubicBezTo>
                    <a:pt x="424" y="349"/>
                    <a:pt x="424" y="437"/>
                    <a:pt x="387" y="499"/>
                  </a:cubicBezTo>
                  <a:cubicBezTo>
                    <a:pt x="350" y="536"/>
                    <a:pt x="312" y="549"/>
                    <a:pt x="262" y="549"/>
                  </a:cubicBezTo>
                  <a:cubicBezTo>
                    <a:pt x="212" y="549"/>
                    <a:pt x="163" y="549"/>
                    <a:pt x="138" y="499"/>
                  </a:cubicBezTo>
                  <a:cubicBezTo>
                    <a:pt x="88" y="449"/>
                    <a:pt x="88" y="374"/>
                    <a:pt x="50" y="324"/>
                  </a:cubicBezTo>
                  <a:cubicBezTo>
                    <a:pt x="50" y="200"/>
                    <a:pt x="88" y="75"/>
                    <a:pt x="237" y="75"/>
                  </a:cubicBezTo>
                  <a:close/>
                  <a:moveTo>
                    <a:pt x="275" y="0"/>
                  </a:moveTo>
                  <a:cubicBezTo>
                    <a:pt x="212" y="0"/>
                    <a:pt x="138" y="13"/>
                    <a:pt x="75" y="75"/>
                  </a:cubicBezTo>
                  <a:cubicBezTo>
                    <a:pt x="13" y="137"/>
                    <a:pt x="0" y="250"/>
                    <a:pt x="0" y="312"/>
                  </a:cubicBezTo>
                  <a:cubicBezTo>
                    <a:pt x="0" y="487"/>
                    <a:pt x="63" y="624"/>
                    <a:pt x="262" y="624"/>
                  </a:cubicBezTo>
                  <a:cubicBezTo>
                    <a:pt x="474" y="624"/>
                    <a:pt x="537" y="474"/>
                    <a:pt x="537" y="312"/>
                  </a:cubicBezTo>
                  <a:cubicBezTo>
                    <a:pt x="537" y="112"/>
                    <a:pt x="449" y="0"/>
                    <a:pt x="275" y="0"/>
                  </a:cubicBezTo>
                  <a:close/>
                </a:path>
              </a:pathLst>
            </a:custGeom>
            <a:solidFill>
              <a:srgbClr val="B7B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331;p53"/>
            <p:cNvSpPr/>
            <p:nvPr/>
          </p:nvSpPr>
          <p:spPr>
            <a:xfrm>
              <a:off x="3145113" y="2543516"/>
              <a:ext cx="26214" cy="32297"/>
            </a:xfrm>
            <a:custGeom>
              <a:avLst/>
              <a:gdLst/>
              <a:ahLst/>
              <a:cxnLst/>
              <a:rect l="l" t="t" r="r" b="b"/>
              <a:pathLst>
                <a:path w="487" h="600" extrusionOk="0">
                  <a:moveTo>
                    <a:pt x="0" y="1"/>
                  </a:moveTo>
                  <a:lnTo>
                    <a:pt x="0" y="350"/>
                  </a:lnTo>
                  <a:cubicBezTo>
                    <a:pt x="0" y="450"/>
                    <a:pt x="13" y="474"/>
                    <a:pt x="38" y="512"/>
                  </a:cubicBezTo>
                  <a:cubicBezTo>
                    <a:pt x="100" y="587"/>
                    <a:pt x="187" y="599"/>
                    <a:pt x="250" y="599"/>
                  </a:cubicBezTo>
                  <a:cubicBezTo>
                    <a:pt x="287" y="599"/>
                    <a:pt x="374" y="599"/>
                    <a:pt x="437" y="524"/>
                  </a:cubicBezTo>
                  <a:cubicBezTo>
                    <a:pt x="487" y="462"/>
                    <a:pt x="487" y="400"/>
                    <a:pt x="487" y="375"/>
                  </a:cubicBezTo>
                  <a:lnTo>
                    <a:pt x="487" y="1"/>
                  </a:lnTo>
                  <a:lnTo>
                    <a:pt x="412" y="1"/>
                  </a:lnTo>
                  <a:lnTo>
                    <a:pt x="412" y="350"/>
                  </a:lnTo>
                  <a:cubicBezTo>
                    <a:pt x="412" y="400"/>
                    <a:pt x="412" y="524"/>
                    <a:pt x="250" y="524"/>
                  </a:cubicBezTo>
                  <a:cubicBezTo>
                    <a:pt x="200" y="524"/>
                    <a:pt x="137" y="512"/>
                    <a:pt x="112" y="462"/>
                  </a:cubicBezTo>
                  <a:cubicBezTo>
                    <a:pt x="100" y="450"/>
                    <a:pt x="75" y="412"/>
                    <a:pt x="75" y="350"/>
                  </a:cubicBezTo>
                  <a:lnTo>
                    <a:pt x="75" y="1"/>
                  </a:lnTo>
                  <a:close/>
                </a:path>
              </a:pathLst>
            </a:custGeom>
            <a:solidFill>
              <a:srgbClr val="B7B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332;p53"/>
            <p:cNvSpPr/>
            <p:nvPr/>
          </p:nvSpPr>
          <p:spPr>
            <a:xfrm>
              <a:off x="3182038" y="2542171"/>
              <a:ext cx="26214" cy="32297"/>
            </a:xfrm>
            <a:custGeom>
              <a:avLst/>
              <a:gdLst/>
              <a:ahLst/>
              <a:cxnLst/>
              <a:rect l="l" t="t" r="r" b="b"/>
              <a:pathLst>
                <a:path w="487" h="600" extrusionOk="0">
                  <a:moveTo>
                    <a:pt x="0" y="1"/>
                  </a:moveTo>
                  <a:lnTo>
                    <a:pt x="0" y="599"/>
                  </a:lnTo>
                  <a:lnTo>
                    <a:pt x="75" y="599"/>
                  </a:lnTo>
                  <a:lnTo>
                    <a:pt x="75" y="88"/>
                  </a:lnTo>
                  <a:lnTo>
                    <a:pt x="374" y="599"/>
                  </a:lnTo>
                  <a:lnTo>
                    <a:pt x="487" y="599"/>
                  </a:lnTo>
                  <a:lnTo>
                    <a:pt x="487" y="1"/>
                  </a:lnTo>
                  <a:lnTo>
                    <a:pt x="412" y="1"/>
                  </a:lnTo>
                  <a:lnTo>
                    <a:pt x="412" y="499"/>
                  </a:lnTo>
                  <a:lnTo>
                    <a:pt x="112" y="1"/>
                  </a:lnTo>
                  <a:close/>
                </a:path>
              </a:pathLst>
            </a:custGeom>
            <a:solidFill>
              <a:srgbClr val="B7B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333;p53"/>
            <p:cNvSpPr/>
            <p:nvPr/>
          </p:nvSpPr>
          <p:spPr>
            <a:xfrm>
              <a:off x="3218264" y="2542171"/>
              <a:ext cx="26214" cy="32297"/>
            </a:xfrm>
            <a:custGeom>
              <a:avLst/>
              <a:gdLst/>
              <a:ahLst/>
              <a:cxnLst/>
              <a:rect l="l" t="t" r="r" b="b"/>
              <a:pathLst>
                <a:path w="487" h="600" extrusionOk="0">
                  <a:moveTo>
                    <a:pt x="188" y="88"/>
                  </a:moveTo>
                  <a:cubicBezTo>
                    <a:pt x="250" y="88"/>
                    <a:pt x="312" y="88"/>
                    <a:pt x="337" y="125"/>
                  </a:cubicBezTo>
                  <a:cubicBezTo>
                    <a:pt x="400" y="188"/>
                    <a:pt x="400" y="300"/>
                    <a:pt x="400" y="312"/>
                  </a:cubicBezTo>
                  <a:cubicBezTo>
                    <a:pt x="400" y="350"/>
                    <a:pt x="400" y="437"/>
                    <a:pt x="325" y="499"/>
                  </a:cubicBezTo>
                  <a:cubicBezTo>
                    <a:pt x="275" y="537"/>
                    <a:pt x="238" y="537"/>
                    <a:pt x="175" y="537"/>
                  </a:cubicBezTo>
                  <a:lnTo>
                    <a:pt x="88" y="537"/>
                  </a:lnTo>
                  <a:lnTo>
                    <a:pt x="88" y="88"/>
                  </a:lnTo>
                  <a:close/>
                  <a:moveTo>
                    <a:pt x="1" y="1"/>
                  </a:moveTo>
                  <a:lnTo>
                    <a:pt x="1" y="599"/>
                  </a:lnTo>
                  <a:lnTo>
                    <a:pt x="175" y="599"/>
                  </a:lnTo>
                  <a:cubicBezTo>
                    <a:pt x="262" y="599"/>
                    <a:pt x="325" y="599"/>
                    <a:pt x="387" y="549"/>
                  </a:cubicBezTo>
                  <a:cubicBezTo>
                    <a:pt x="437" y="499"/>
                    <a:pt x="487" y="425"/>
                    <a:pt x="487" y="300"/>
                  </a:cubicBezTo>
                  <a:cubicBezTo>
                    <a:pt x="487" y="225"/>
                    <a:pt x="450" y="150"/>
                    <a:pt x="400" y="88"/>
                  </a:cubicBezTo>
                  <a:cubicBezTo>
                    <a:pt x="337" y="1"/>
                    <a:pt x="250" y="1"/>
                    <a:pt x="175" y="1"/>
                  </a:cubicBezTo>
                  <a:close/>
                </a:path>
              </a:pathLst>
            </a:custGeom>
            <a:solidFill>
              <a:srgbClr val="B7B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334;p53"/>
            <p:cNvSpPr/>
            <p:nvPr/>
          </p:nvSpPr>
          <p:spPr>
            <a:xfrm>
              <a:off x="2526848" y="2155527"/>
              <a:ext cx="207451" cy="116160"/>
            </a:xfrm>
            <a:custGeom>
              <a:avLst/>
              <a:gdLst/>
              <a:ahLst/>
              <a:cxnLst/>
              <a:rect l="l" t="t" r="r" b="b"/>
              <a:pathLst>
                <a:path w="3854" h="2158" extrusionOk="0">
                  <a:moveTo>
                    <a:pt x="0" y="0"/>
                  </a:moveTo>
                  <a:lnTo>
                    <a:pt x="0" y="2158"/>
                  </a:lnTo>
                  <a:lnTo>
                    <a:pt x="3854" y="2158"/>
                  </a:lnTo>
                  <a:lnTo>
                    <a:pt x="3854" y="0"/>
                  </a:lnTo>
                  <a:close/>
                </a:path>
              </a:pathLst>
            </a:custGeom>
            <a:solidFill>
              <a:srgbClr val="E94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335;p53"/>
            <p:cNvSpPr/>
            <p:nvPr/>
          </p:nvSpPr>
          <p:spPr>
            <a:xfrm>
              <a:off x="2551017" y="1776903"/>
              <a:ext cx="158468" cy="372648"/>
            </a:xfrm>
            <a:custGeom>
              <a:avLst/>
              <a:gdLst/>
              <a:ahLst/>
              <a:cxnLst/>
              <a:rect l="l" t="t" r="r" b="b"/>
              <a:pathLst>
                <a:path w="2944" h="6923" extrusionOk="0">
                  <a:moveTo>
                    <a:pt x="2195" y="923"/>
                  </a:moveTo>
                  <a:lnTo>
                    <a:pt x="2195" y="3156"/>
                  </a:lnTo>
                  <a:lnTo>
                    <a:pt x="749" y="3156"/>
                  </a:lnTo>
                  <a:lnTo>
                    <a:pt x="749" y="923"/>
                  </a:lnTo>
                  <a:close/>
                  <a:moveTo>
                    <a:pt x="0" y="1"/>
                  </a:moveTo>
                  <a:lnTo>
                    <a:pt x="0" y="6922"/>
                  </a:lnTo>
                  <a:lnTo>
                    <a:pt x="2944" y="6922"/>
                  </a:lnTo>
                  <a:lnTo>
                    <a:pt x="2944" y="1"/>
                  </a:lnTo>
                  <a:close/>
                </a:path>
              </a:pathLst>
            </a:custGeom>
            <a:solidFill>
              <a:srgbClr val="E94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336;p53"/>
            <p:cNvSpPr/>
            <p:nvPr/>
          </p:nvSpPr>
          <p:spPr>
            <a:xfrm>
              <a:off x="2529539" y="1647340"/>
              <a:ext cx="202768" cy="124234"/>
            </a:xfrm>
            <a:custGeom>
              <a:avLst/>
              <a:gdLst/>
              <a:ahLst/>
              <a:cxnLst/>
              <a:rect l="l" t="t" r="r" b="b"/>
              <a:pathLst>
                <a:path w="3767" h="2308" extrusionOk="0">
                  <a:moveTo>
                    <a:pt x="2594" y="1535"/>
                  </a:moveTo>
                  <a:lnTo>
                    <a:pt x="2594" y="1996"/>
                  </a:lnTo>
                  <a:lnTo>
                    <a:pt x="1148" y="1996"/>
                  </a:lnTo>
                  <a:lnTo>
                    <a:pt x="1148" y="1535"/>
                  </a:lnTo>
                  <a:close/>
                  <a:moveTo>
                    <a:pt x="1883" y="1"/>
                  </a:moveTo>
                  <a:cubicBezTo>
                    <a:pt x="836" y="1"/>
                    <a:pt x="0" y="500"/>
                    <a:pt x="0" y="1098"/>
                  </a:cubicBezTo>
                  <a:lnTo>
                    <a:pt x="88" y="1098"/>
                  </a:lnTo>
                  <a:lnTo>
                    <a:pt x="88" y="2308"/>
                  </a:lnTo>
                  <a:lnTo>
                    <a:pt x="3654" y="2308"/>
                  </a:lnTo>
                  <a:lnTo>
                    <a:pt x="3654" y="1098"/>
                  </a:lnTo>
                  <a:lnTo>
                    <a:pt x="3754" y="1098"/>
                  </a:lnTo>
                  <a:cubicBezTo>
                    <a:pt x="3767" y="500"/>
                    <a:pt x="2931" y="1"/>
                    <a:pt x="1883" y="1"/>
                  </a:cubicBezTo>
                  <a:close/>
                </a:path>
              </a:pathLst>
            </a:custGeom>
            <a:solidFill>
              <a:srgbClr val="E94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337;p53"/>
            <p:cNvSpPr/>
            <p:nvPr/>
          </p:nvSpPr>
          <p:spPr>
            <a:xfrm>
              <a:off x="1812609" y="3636379"/>
              <a:ext cx="111477" cy="61794"/>
            </a:xfrm>
            <a:custGeom>
              <a:avLst/>
              <a:gdLst/>
              <a:ahLst/>
              <a:cxnLst/>
              <a:rect l="l" t="t" r="r" b="b"/>
              <a:pathLst>
                <a:path w="2071" h="1148" extrusionOk="0">
                  <a:moveTo>
                    <a:pt x="0" y="0"/>
                  </a:moveTo>
                  <a:lnTo>
                    <a:pt x="0" y="1148"/>
                  </a:lnTo>
                  <a:lnTo>
                    <a:pt x="2070" y="1148"/>
                  </a:lnTo>
                  <a:lnTo>
                    <a:pt x="2070" y="0"/>
                  </a:lnTo>
                  <a:close/>
                </a:path>
              </a:pathLst>
            </a:custGeom>
            <a:solidFill>
              <a:srgbClr val="E94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338;p53"/>
            <p:cNvSpPr/>
            <p:nvPr/>
          </p:nvSpPr>
          <p:spPr>
            <a:xfrm>
              <a:off x="1826012" y="3434310"/>
              <a:ext cx="84617" cy="198785"/>
            </a:xfrm>
            <a:custGeom>
              <a:avLst/>
              <a:gdLst/>
              <a:ahLst/>
              <a:cxnLst/>
              <a:rect l="l" t="t" r="r" b="b"/>
              <a:pathLst>
                <a:path w="1572" h="3693" extrusionOk="0">
                  <a:moveTo>
                    <a:pt x="1173" y="475"/>
                  </a:moveTo>
                  <a:lnTo>
                    <a:pt x="1173" y="1672"/>
                  </a:lnTo>
                  <a:lnTo>
                    <a:pt x="387" y="1672"/>
                  </a:lnTo>
                  <a:lnTo>
                    <a:pt x="387" y="475"/>
                  </a:lnTo>
                  <a:close/>
                  <a:moveTo>
                    <a:pt x="1" y="1"/>
                  </a:moveTo>
                  <a:lnTo>
                    <a:pt x="1" y="3692"/>
                  </a:lnTo>
                  <a:lnTo>
                    <a:pt x="1572" y="3692"/>
                  </a:lnTo>
                  <a:lnTo>
                    <a:pt x="1572" y="1"/>
                  </a:lnTo>
                  <a:close/>
                </a:path>
              </a:pathLst>
            </a:custGeom>
            <a:solidFill>
              <a:srgbClr val="E94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339;p53"/>
            <p:cNvSpPr/>
            <p:nvPr/>
          </p:nvSpPr>
          <p:spPr>
            <a:xfrm>
              <a:off x="1814600" y="3364495"/>
              <a:ext cx="108139" cy="66531"/>
            </a:xfrm>
            <a:custGeom>
              <a:avLst/>
              <a:gdLst/>
              <a:ahLst/>
              <a:cxnLst/>
              <a:rect l="l" t="t" r="r" b="b"/>
              <a:pathLst>
                <a:path w="2009" h="1236" extrusionOk="0">
                  <a:moveTo>
                    <a:pt x="1385" y="811"/>
                  </a:moveTo>
                  <a:lnTo>
                    <a:pt x="1385" y="1061"/>
                  </a:lnTo>
                  <a:lnTo>
                    <a:pt x="599" y="1061"/>
                  </a:lnTo>
                  <a:lnTo>
                    <a:pt x="599" y="811"/>
                  </a:lnTo>
                  <a:close/>
                  <a:moveTo>
                    <a:pt x="1011" y="1"/>
                  </a:moveTo>
                  <a:cubicBezTo>
                    <a:pt x="450" y="1"/>
                    <a:pt x="1" y="275"/>
                    <a:pt x="1" y="599"/>
                  </a:cubicBezTo>
                  <a:lnTo>
                    <a:pt x="38" y="599"/>
                  </a:lnTo>
                  <a:lnTo>
                    <a:pt x="38" y="1235"/>
                  </a:lnTo>
                  <a:lnTo>
                    <a:pt x="1959" y="1235"/>
                  </a:lnTo>
                  <a:lnTo>
                    <a:pt x="1959" y="599"/>
                  </a:lnTo>
                  <a:lnTo>
                    <a:pt x="2008" y="599"/>
                  </a:lnTo>
                  <a:cubicBezTo>
                    <a:pt x="2008" y="250"/>
                    <a:pt x="1559" y="1"/>
                    <a:pt x="1011" y="1"/>
                  </a:cubicBezTo>
                  <a:close/>
                </a:path>
              </a:pathLst>
            </a:custGeom>
            <a:solidFill>
              <a:srgbClr val="E94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340;p53"/>
            <p:cNvSpPr/>
            <p:nvPr/>
          </p:nvSpPr>
          <p:spPr>
            <a:xfrm>
              <a:off x="859374" y="2530759"/>
              <a:ext cx="410219" cy="324311"/>
            </a:xfrm>
            <a:custGeom>
              <a:avLst/>
              <a:gdLst/>
              <a:ahLst/>
              <a:cxnLst/>
              <a:rect l="l" t="t" r="r" b="b"/>
              <a:pathLst>
                <a:path w="7621" h="6025" extrusionOk="0">
                  <a:moveTo>
                    <a:pt x="3841" y="1173"/>
                  </a:moveTo>
                  <a:cubicBezTo>
                    <a:pt x="4066" y="1173"/>
                    <a:pt x="4253" y="1609"/>
                    <a:pt x="4253" y="2133"/>
                  </a:cubicBezTo>
                  <a:cubicBezTo>
                    <a:pt x="4253" y="2333"/>
                    <a:pt x="4228" y="2507"/>
                    <a:pt x="4190" y="2669"/>
                  </a:cubicBezTo>
                  <a:cubicBezTo>
                    <a:pt x="4178" y="2694"/>
                    <a:pt x="4178" y="2744"/>
                    <a:pt x="4166" y="2769"/>
                  </a:cubicBezTo>
                  <a:cubicBezTo>
                    <a:pt x="4116" y="2919"/>
                    <a:pt x="4041" y="3019"/>
                    <a:pt x="3966" y="3068"/>
                  </a:cubicBezTo>
                  <a:cubicBezTo>
                    <a:pt x="3929" y="3081"/>
                    <a:pt x="3879" y="3093"/>
                    <a:pt x="3854" y="3093"/>
                  </a:cubicBezTo>
                  <a:cubicBezTo>
                    <a:pt x="3816" y="3093"/>
                    <a:pt x="3779" y="3081"/>
                    <a:pt x="3742" y="3068"/>
                  </a:cubicBezTo>
                  <a:cubicBezTo>
                    <a:pt x="3667" y="3019"/>
                    <a:pt x="3592" y="2919"/>
                    <a:pt x="3542" y="2769"/>
                  </a:cubicBezTo>
                  <a:cubicBezTo>
                    <a:pt x="3530" y="2744"/>
                    <a:pt x="3505" y="2707"/>
                    <a:pt x="3505" y="2669"/>
                  </a:cubicBezTo>
                  <a:cubicBezTo>
                    <a:pt x="3467" y="2507"/>
                    <a:pt x="3442" y="2333"/>
                    <a:pt x="3442" y="2133"/>
                  </a:cubicBezTo>
                  <a:cubicBezTo>
                    <a:pt x="3417" y="1609"/>
                    <a:pt x="3604" y="1173"/>
                    <a:pt x="3841" y="1173"/>
                  </a:cubicBezTo>
                  <a:close/>
                  <a:moveTo>
                    <a:pt x="6148" y="4203"/>
                  </a:moveTo>
                  <a:cubicBezTo>
                    <a:pt x="6161" y="4241"/>
                    <a:pt x="6173" y="4253"/>
                    <a:pt x="6186" y="4266"/>
                  </a:cubicBezTo>
                  <a:cubicBezTo>
                    <a:pt x="6236" y="4328"/>
                    <a:pt x="6248" y="4440"/>
                    <a:pt x="6248" y="4440"/>
                  </a:cubicBezTo>
                  <a:lnTo>
                    <a:pt x="6286" y="4440"/>
                  </a:lnTo>
                  <a:lnTo>
                    <a:pt x="6161" y="4565"/>
                  </a:lnTo>
                  <a:lnTo>
                    <a:pt x="6161" y="4540"/>
                  </a:lnTo>
                  <a:cubicBezTo>
                    <a:pt x="6161" y="4540"/>
                    <a:pt x="6049" y="4515"/>
                    <a:pt x="5986" y="4478"/>
                  </a:cubicBezTo>
                  <a:cubicBezTo>
                    <a:pt x="5961" y="4478"/>
                    <a:pt x="5936" y="4453"/>
                    <a:pt x="5911" y="4440"/>
                  </a:cubicBezTo>
                  <a:lnTo>
                    <a:pt x="5911" y="4203"/>
                  </a:lnTo>
                  <a:close/>
                  <a:moveTo>
                    <a:pt x="1734" y="4203"/>
                  </a:moveTo>
                  <a:lnTo>
                    <a:pt x="1734" y="4440"/>
                  </a:lnTo>
                  <a:cubicBezTo>
                    <a:pt x="1696" y="4453"/>
                    <a:pt x="1684" y="4478"/>
                    <a:pt x="1671" y="4490"/>
                  </a:cubicBezTo>
                  <a:cubicBezTo>
                    <a:pt x="1609" y="4540"/>
                    <a:pt x="1497" y="4553"/>
                    <a:pt x="1497" y="4553"/>
                  </a:cubicBezTo>
                  <a:lnTo>
                    <a:pt x="1497" y="4615"/>
                  </a:lnTo>
                  <a:lnTo>
                    <a:pt x="1325" y="4440"/>
                  </a:lnTo>
                  <a:lnTo>
                    <a:pt x="1384" y="4440"/>
                  </a:lnTo>
                  <a:cubicBezTo>
                    <a:pt x="1384" y="4440"/>
                    <a:pt x="1409" y="4328"/>
                    <a:pt x="1447" y="4266"/>
                  </a:cubicBezTo>
                  <a:cubicBezTo>
                    <a:pt x="1472" y="4253"/>
                    <a:pt x="1484" y="4228"/>
                    <a:pt x="1497" y="4203"/>
                  </a:cubicBezTo>
                  <a:close/>
                  <a:moveTo>
                    <a:pt x="1989" y="1306"/>
                  </a:moveTo>
                  <a:cubicBezTo>
                    <a:pt x="2325" y="1306"/>
                    <a:pt x="2646" y="1426"/>
                    <a:pt x="2881" y="1672"/>
                  </a:cubicBezTo>
                  <a:lnTo>
                    <a:pt x="3280" y="2058"/>
                  </a:lnTo>
                  <a:lnTo>
                    <a:pt x="3280" y="2133"/>
                  </a:lnTo>
                  <a:cubicBezTo>
                    <a:pt x="3280" y="2370"/>
                    <a:pt x="3305" y="2582"/>
                    <a:pt x="3367" y="2757"/>
                  </a:cubicBezTo>
                  <a:cubicBezTo>
                    <a:pt x="3380" y="2807"/>
                    <a:pt x="3405" y="2832"/>
                    <a:pt x="3417" y="2881"/>
                  </a:cubicBezTo>
                  <a:cubicBezTo>
                    <a:pt x="3480" y="3056"/>
                    <a:pt x="3567" y="3181"/>
                    <a:pt x="3679" y="3243"/>
                  </a:cubicBezTo>
                  <a:lnTo>
                    <a:pt x="3679" y="3418"/>
                  </a:lnTo>
                  <a:lnTo>
                    <a:pt x="3293" y="3418"/>
                  </a:lnTo>
                  <a:cubicBezTo>
                    <a:pt x="3255" y="3380"/>
                    <a:pt x="3230" y="3330"/>
                    <a:pt x="3205" y="3305"/>
                  </a:cubicBezTo>
                  <a:cubicBezTo>
                    <a:pt x="3130" y="3193"/>
                    <a:pt x="3118" y="3019"/>
                    <a:pt x="3118" y="3019"/>
                  </a:cubicBezTo>
                  <a:lnTo>
                    <a:pt x="3031" y="3019"/>
                  </a:lnTo>
                  <a:lnTo>
                    <a:pt x="3031" y="3567"/>
                  </a:lnTo>
                  <a:lnTo>
                    <a:pt x="3031" y="4116"/>
                  </a:lnTo>
                  <a:lnTo>
                    <a:pt x="3118" y="4116"/>
                  </a:lnTo>
                  <a:cubicBezTo>
                    <a:pt x="3118" y="4116"/>
                    <a:pt x="3130" y="3929"/>
                    <a:pt x="3205" y="3817"/>
                  </a:cubicBezTo>
                  <a:cubicBezTo>
                    <a:pt x="3243" y="3792"/>
                    <a:pt x="3255" y="3742"/>
                    <a:pt x="3293" y="3705"/>
                  </a:cubicBezTo>
                  <a:lnTo>
                    <a:pt x="3679" y="3705"/>
                  </a:lnTo>
                  <a:lnTo>
                    <a:pt x="3679" y="4104"/>
                  </a:lnTo>
                  <a:cubicBezTo>
                    <a:pt x="3629" y="4129"/>
                    <a:pt x="3604" y="4166"/>
                    <a:pt x="3567" y="4178"/>
                  </a:cubicBezTo>
                  <a:cubicBezTo>
                    <a:pt x="3455" y="4253"/>
                    <a:pt x="3268" y="4266"/>
                    <a:pt x="3268" y="4266"/>
                  </a:cubicBezTo>
                  <a:lnTo>
                    <a:pt x="3268" y="4365"/>
                  </a:lnTo>
                  <a:lnTo>
                    <a:pt x="3579" y="4365"/>
                  </a:lnTo>
                  <a:lnTo>
                    <a:pt x="3579" y="4615"/>
                  </a:lnTo>
                  <a:lnTo>
                    <a:pt x="2170" y="4615"/>
                  </a:lnTo>
                  <a:lnTo>
                    <a:pt x="2170" y="4553"/>
                  </a:lnTo>
                  <a:cubicBezTo>
                    <a:pt x="2170" y="4553"/>
                    <a:pt x="2058" y="4540"/>
                    <a:pt x="1996" y="4490"/>
                  </a:cubicBezTo>
                  <a:cubicBezTo>
                    <a:pt x="1983" y="4478"/>
                    <a:pt x="1946" y="4453"/>
                    <a:pt x="1921" y="4440"/>
                  </a:cubicBezTo>
                  <a:lnTo>
                    <a:pt x="1921" y="4203"/>
                  </a:lnTo>
                  <a:lnTo>
                    <a:pt x="2158" y="4203"/>
                  </a:lnTo>
                  <a:cubicBezTo>
                    <a:pt x="2170" y="4241"/>
                    <a:pt x="2183" y="4253"/>
                    <a:pt x="2195" y="4266"/>
                  </a:cubicBezTo>
                  <a:cubicBezTo>
                    <a:pt x="2245" y="4328"/>
                    <a:pt x="2257" y="4440"/>
                    <a:pt x="2257" y="4440"/>
                  </a:cubicBezTo>
                  <a:lnTo>
                    <a:pt x="2320" y="4440"/>
                  </a:lnTo>
                  <a:lnTo>
                    <a:pt x="2320" y="4116"/>
                  </a:lnTo>
                  <a:lnTo>
                    <a:pt x="2320" y="4016"/>
                  </a:lnTo>
                  <a:lnTo>
                    <a:pt x="1921" y="4016"/>
                  </a:lnTo>
                  <a:lnTo>
                    <a:pt x="1921" y="3792"/>
                  </a:lnTo>
                  <a:lnTo>
                    <a:pt x="1921" y="3754"/>
                  </a:lnTo>
                  <a:cubicBezTo>
                    <a:pt x="1971" y="3729"/>
                    <a:pt x="1996" y="3680"/>
                    <a:pt x="1996" y="3617"/>
                  </a:cubicBezTo>
                  <a:cubicBezTo>
                    <a:pt x="1996" y="3517"/>
                    <a:pt x="1921" y="3443"/>
                    <a:pt x="1821" y="3443"/>
                  </a:cubicBezTo>
                  <a:cubicBezTo>
                    <a:pt x="1734" y="3443"/>
                    <a:pt x="1659" y="3517"/>
                    <a:pt x="1659" y="3617"/>
                  </a:cubicBezTo>
                  <a:cubicBezTo>
                    <a:pt x="1659" y="3680"/>
                    <a:pt x="1684" y="3729"/>
                    <a:pt x="1734" y="3754"/>
                  </a:cubicBezTo>
                  <a:lnTo>
                    <a:pt x="1734" y="3792"/>
                  </a:lnTo>
                  <a:lnTo>
                    <a:pt x="1734" y="4016"/>
                  </a:lnTo>
                  <a:lnTo>
                    <a:pt x="1322" y="4016"/>
                  </a:lnTo>
                  <a:lnTo>
                    <a:pt x="1322" y="4116"/>
                  </a:lnTo>
                  <a:lnTo>
                    <a:pt x="1322" y="4437"/>
                  </a:lnTo>
                  <a:lnTo>
                    <a:pt x="1322" y="4437"/>
                  </a:lnTo>
                  <a:lnTo>
                    <a:pt x="724" y="3829"/>
                  </a:lnTo>
                  <a:cubicBezTo>
                    <a:pt x="200" y="3305"/>
                    <a:pt x="262" y="2395"/>
                    <a:pt x="861" y="1796"/>
                  </a:cubicBezTo>
                  <a:cubicBezTo>
                    <a:pt x="1178" y="1473"/>
                    <a:pt x="1594" y="1306"/>
                    <a:pt x="1989" y="1306"/>
                  </a:cubicBezTo>
                  <a:close/>
                  <a:moveTo>
                    <a:pt x="5655" y="1306"/>
                  </a:moveTo>
                  <a:cubicBezTo>
                    <a:pt x="6049" y="1306"/>
                    <a:pt x="6461" y="1473"/>
                    <a:pt x="6784" y="1796"/>
                  </a:cubicBezTo>
                  <a:cubicBezTo>
                    <a:pt x="7371" y="2383"/>
                    <a:pt x="7433" y="3305"/>
                    <a:pt x="6909" y="3817"/>
                  </a:cubicBezTo>
                  <a:lnTo>
                    <a:pt x="6311" y="4428"/>
                  </a:lnTo>
                  <a:lnTo>
                    <a:pt x="6311" y="4129"/>
                  </a:lnTo>
                  <a:lnTo>
                    <a:pt x="6311" y="4041"/>
                  </a:lnTo>
                  <a:lnTo>
                    <a:pt x="5911" y="4041"/>
                  </a:lnTo>
                  <a:lnTo>
                    <a:pt x="5911" y="3804"/>
                  </a:lnTo>
                  <a:lnTo>
                    <a:pt x="5911" y="3767"/>
                  </a:lnTo>
                  <a:cubicBezTo>
                    <a:pt x="5961" y="3742"/>
                    <a:pt x="5986" y="3692"/>
                    <a:pt x="5986" y="3630"/>
                  </a:cubicBezTo>
                  <a:cubicBezTo>
                    <a:pt x="5986" y="3542"/>
                    <a:pt x="5911" y="3455"/>
                    <a:pt x="5812" y="3455"/>
                  </a:cubicBezTo>
                  <a:cubicBezTo>
                    <a:pt x="5724" y="3455"/>
                    <a:pt x="5650" y="3542"/>
                    <a:pt x="5650" y="3630"/>
                  </a:cubicBezTo>
                  <a:cubicBezTo>
                    <a:pt x="5650" y="3692"/>
                    <a:pt x="5675" y="3742"/>
                    <a:pt x="5724" y="3767"/>
                  </a:cubicBezTo>
                  <a:lnTo>
                    <a:pt x="5724" y="3804"/>
                  </a:lnTo>
                  <a:lnTo>
                    <a:pt x="5724" y="4041"/>
                  </a:lnTo>
                  <a:lnTo>
                    <a:pt x="5313" y="4041"/>
                  </a:lnTo>
                  <a:lnTo>
                    <a:pt x="5313" y="4129"/>
                  </a:lnTo>
                  <a:lnTo>
                    <a:pt x="5313" y="4453"/>
                  </a:lnTo>
                  <a:lnTo>
                    <a:pt x="5375" y="4453"/>
                  </a:lnTo>
                  <a:cubicBezTo>
                    <a:pt x="5375" y="4453"/>
                    <a:pt x="5400" y="4353"/>
                    <a:pt x="5438" y="4291"/>
                  </a:cubicBezTo>
                  <a:cubicBezTo>
                    <a:pt x="5463" y="4266"/>
                    <a:pt x="5475" y="4241"/>
                    <a:pt x="5487" y="4228"/>
                  </a:cubicBezTo>
                  <a:lnTo>
                    <a:pt x="5724" y="4228"/>
                  </a:lnTo>
                  <a:lnTo>
                    <a:pt x="5724" y="4453"/>
                  </a:lnTo>
                  <a:cubicBezTo>
                    <a:pt x="5687" y="4478"/>
                    <a:pt x="5675" y="4490"/>
                    <a:pt x="5650" y="4503"/>
                  </a:cubicBezTo>
                  <a:cubicBezTo>
                    <a:pt x="5587" y="4553"/>
                    <a:pt x="5475" y="4565"/>
                    <a:pt x="5475" y="4565"/>
                  </a:cubicBezTo>
                  <a:lnTo>
                    <a:pt x="5475" y="4627"/>
                  </a:lnTo>
                  <a:lnTo>
                    <a:pt x="4053" y="4627"/>
                  </a:lnTo>
                  <a:lnTo>
                    <a:pt x="4053" y="4378"/>
                  </a:lnTo>
                  <a:lnTo>
                    <a:pt x="4365" y="4378"/>
                  </a:lnTo>
                  <a:lnTo>
                    <a:pt x="4365" y="4291"/>
                  </a:lnTo>
                  <a:cubicBezTo>
                    <a:pt x="4365" y="4291"/>
                    <a:pt x="4178" y="4266"/>
                    <a:pt x="4091" y="4191"/>
                  </a:cubicBezTo>
                  <a:cubicBezTo>
                    <a:pt x="4053" y="4166"/>
                    <a:pt x="4003" y="4141"/>
                    <a:pt x="3978" y="4116"/>
                  </a:cubicBezTo>
                  <a:lnTo>
                    <a:pt x="3978" y="3729"/>
                  </a:lnTo>
                  <a:lnTo>
                    <a:pt x="4365" y="3729"/>
                  </a:lnTo>
                  <a:cubicBezTo>
                    <a:pt x="4402" y="3767"/>
                    <a:pt x="4427" y="3804"/>
                    <a:pt x="4440" y="3829"/>
                  </a:cubicBezTo>
                  <a:cubicBezTo>
                    <a:pt x="4527" y="3941"/>
                    <a:pt x="4540" y="4129"/>
                    <a:pt x="4540" y="4129"/>
                  </a:cubicBezTo>
                  <a:lnTo>
                    <a:pt x="4627" y="4129"/>
                  </a:lnTo>
                  <a:lnTo>
                    <a:pt x="4627" y="3580"/>
                  </a:lnTo>
                  <a:lnTo>
                    <a:pt x="4627" y="3044"/>
                  </a:lnTo>
                  <a:lnTo>
                    <a:pt x="4540" y="3044"/>
                  </a:lnTo>
                  <a:cubicBezTo>
                    <a:pt x="4540" y="3044"/>
                    <a:pt x="4527" y="3231"/>
                    <a:pt x="4440" y="3318"/>
                  </a:cubicBezTo>
                  <a:cubicBezTo>
                    <a:pt x="4415" y="3355"/>
                    <a:pt x="4378" y="3393"/>
                    <a:pt x="4365" y="3430"/>
                  </a:cubicBezTo>
                  <a:lnTo>
                    <a:pt x="3978" y="3430"/>
                  </a:lnTo>
                  <a:lnTo>
                    <a:pt x="3978" y="3243"/>
                  </a:lnTo>
                  <a:cubicBezTo>
                    <a:pt x="4091" y="3181"/>
                    <a:pt x="4166" y="3056"/>
                    <a:pt x="4240" y="2881"/>
                  </a:cubicBezTo>
                  <a:cubicBezTo>
                    <a:pt x="4253" y="2856"/>
                    <a:pt x="4278" y="2807"/>
                    <a:pt x="4290" y="2757"/>
                  </a:cubicBezTo>
                  <a:cubicBezTo>
                    <a:pt x="4353" y="2570"/>
                    <a:pt x="4378" y="2370"/>
                    <a:pt x="4378" y="2133"/>
                  </a:cubicBezTo>
                  <a:lnTo>
                    <a:pt x="4378" y="2046"/>
                  </a:lnTo>
                  <a:lnTo>
                    <a:pt x="4752" y="1672"/>
                  </a:lnTo>
                  <a:cubicBezTo>
                    <a:pt x="4998" y="1426"/>
                    <a:pt x="5320" y="1306"/>
                    <a:pt x="5655" y="1306"/>
                  </a:cubicBezTo>
                  <a:close/>
                  <a:moveTo>
                    <a:pt x="1858" y="5101"/>
                  </a:moveTo>
                  <a:cubicBezTo>
                    <a:pt x="1933" y="5101"/>
                    <a:pt x="2008" y="5151"/>
                    <a:pt x="2008" y="5251"/>
                  </a:cubicBezTo>
                  <a:cubicBezTo>
                    <a:pt x="1996" y="5351"/>
                    <a:pt x="1933" y="5413"/>
                    <a:pt x="1858" y="5413"/>
                  </a:cubicBezTo>
                  <a:cubicBezTo>
                    <a:pt x="1784" y="5413"/>
                    <a:pt x="1696" y="5351"/>
                    <a:pt x="1696" y="5251"/>
                  </a:cubicBezTo>
                  <a:cubicBezTo>
                    <a:pt x="1696" y="5176"/>
                    <a:pt x="1759" y="5101"/>
                    <a:pt x="1858" y="5101"/>
                  </a:cubicBezTo>
                  <a:close/>
                  <a:moveTo>
                    <a:pt x="2507" y="5101"/>
                  </a:moveTo>
                  <a:cubicBezTo>
                    <a:pt x="2594" y="5101"/>
                    <a:pt x="2669" y="5151"/>
                    <a:pt x="2669" y="5251"/>
                  </a:cubicBezTo>
                  <a:cubicBezTo>
                    <a:pt x="2669" y="5326"/>
                    <a:pt x="2607" y="5413"/>
                    <a:pt x="2507" y="5413"/>
                  </a:cubicBezTo>
                  <a:cubicBezTo>
                    <a:pt x="2420" y="5413"/>
                    <a:pt x="2357" y="5351"/>
                    <a:pt x="2357" y="5251"/>
                  </a:cubicBezTo>
                  <a:cubicBezTo>
                    <a:pt x="2357" y="5176"/>
                    <a:pt x="2420" y="5101"/>
                    <a:pt x="2507" y="5101"/>
                  </a:cubicBezTo>
                  <a:close/>
                  <a:moveTo>
                    <a:pt x="3168" y="5101"/>
                  </a:moveTo>
                  <a:cubicBezTo>
                    <a:pt x="3243" y="5101"/>
                    <a:pt x="3318" y="5151"/>
                    <a:pt x="3318" y="5251"/>
                  </a:cubicBezTo>
                  <a:cubicBezTo>
                    <a:pt x="3318" y="5326"/>
                    <a:pt x="3255" y="5413"/>
                    <a:pt x="3168" y="5413"/>
                  </a:cubicBezTo>
                  <a:cubicBezTo>
                    <a:pt x="3068" y="5413"/>
                    <a:pt x="3006" y="5351"/>
                    <a:pt x="3006" y="5251"/>
                  </a:cubicBezTo>
                  <a:cubicBezTo>
                    <a:pt x="3006" y="5176"/>
                    <a:pt x="3068" y="5101"/>
                    <a:pt x="3168" y="5101"/>
                  </a:cubicBezTo>
                  <a:close/>
                  <a:moveTo>
                    <a:pt x="3816" y="5101"/>
                  </a:moveTo>
                  <a:cubicBezTo>
                    <a:pt x="3904" y="5101"/>
                    <a:pt x="3978" y="5151"/>
                    <a:pt x="3978" y="5251"/>
                  </a:cubicBezTo>
                  <a:cubicBezTo>
                    <a:pt x="3978" y="5326"/>
                    <a:pt x="3916" y="5413"/>
                    <a:pt x="3816" y="5413"/>
                  </a:cubicBezTo>
                  <a:cubicBezTo>
                    <a:pt x="3729" y="5413"/>
                    <a:pt x="3667" y="5351"/>
                    <a:pt x="3667" y="5251"/>
                  </a:cubicBezTo>
                  <a:cubicBezTo>
                    <a:pt x="3667" y="5176"/>
                    <a:pt x="3729" y="5101"/>
                    <a:pt x="3816" y="5101"/>
                  </a:cubicBezTo>
                  <a:close/>
                  <a:moveTo>
                    <a:pt x="4477" y="5101"/>
                  </a:moveTo>
                  <a:cubicBezTo>
                    <a:pt x="4565" y="5101"/>
                    <a:pt x="4627" y="5151"/>
                    <a:pt x="4627" y="5251"/>
                  </a:cubicBezTo>
                  <a:cubicBezTo>
                    <a:pt x="4627" y="5326"/>
                    <a:pt x="4565" y="5413"/>
                    <a:pt x="4477" y="5413"/>
                  </a:cubicBezTo>
                  <a:cubicBezTo>
                    <a:pt x="4378" y="5413"/>
                    <a:pt x="4315" y="5351"/>
                    <a:pt x="4315" y="5251"/>
                  </a:cubicBezTo>
                  <a:cubicBezTo>
                    <a:pt x="4315" y="5176"/>
                    <a:pt x="4378" y="5101"/>
                    <a:pt x="4477" y="5101"/>
                  </a:cubicBezTo>
                  <a:close/>
                  <a:moveTo>
                    <a:pt x="5126" y="5101"/>
                  </a:moveTo>
                  <a:cubicBezTo>
                    <a:pt x="5213" y="5101"/>
                    <a:pt x="5288" y="5151"/>
                    <a:pt x="5288" y="5251"/>
                  </a:cubicBezTo>
                  <a:cubicBezTo>
                    <a:pt x="5288" y="5326"/>
                    <a:pt x="5226" y="5413"/>
                    <a:pt x="5126" y="5413"/>
                  </a:cubicBezTo>
                  <a:cubicBezTo>
                    <a:pt x="5039" y="5413"/>
                    <a:pt x="4976" y="5351"/>
                    <a:pt x="4976" y="5251"/>
                  </a:cubicBezTo>
                  <a:cubicBezTo>
                    <a:pt x="4976" y="5176"/>
                    <a:pt x="5039" y="5101"/>
                    <a:pt x="5126" y="5101"/>
                  </a:cubicBezTo>
                  <a:close/>
                  <a:moveTo>
                    <a:pt x="5787" y="5101"/>
                  </a:moveTo>
                  <a:cubicBezTo>
                    <a:pt x="5862" y="5114"/>
                    <a:pt x="5936" y="5176"/>
                    <a:pt x="5936" y="5251"/>
                  </a:cubicBezTo>
                  <a:cubicBezTo>
                    <a:pt x="5936" y="5326"/>
                    <a:pt x="5874" y="5413"/>
                    <a:pt x="5787" y="5413"/>
                  </a:cubicBezTo>
                  <a:cubicBezTo>
                    <a:pt x="5712" y="5413"/>
                    <a:pt x="5625" y="5351"/>
                    <a:pt x="5625" y="5251"/>
                  </a:cubicBezTo>
                  <a:cubicBezTo>
                    <a:pt x="5625" y="5176"/>
                    <a:pt x="5687" y="5101"/>
                    <a:pt x="5787" y="5101"/>
                  </a:cubicBezTo>
                  <a:close/>
                  <a:moveTo>
                    <a:pt x="3841" y="1"/>
                  </a:moveTo>
                  <a:cubicBezTo>
                    <a:pt x="3742" y="1"/>
                    <a:pt x="3667" y="75"/>
                    <a:pt x="3667" y="175"/>
                  </a:cubicBezTo>
                  <a:cubicBezTo>
                    <a:pt x="3667" y="238"/>
                    <a:pt x="3692" y="275"/>
                    <a:pt x="3742" y="312"/>
                  </a:cubicBezTo>
                  <a:lnTo>
                    <a:pt x="3742" y="337"/>
                  </a:lnTo>
                  <a:lnTo>
                    <a:pt x="3742" y="574"/>
                  </a:lnTo>
                  <a:lnTo>
                    <a:pt x="3342" y="574"/>
                  </a:lnTo>
                  <a:lnTo>
                    <a:pt x="3342" y="674"/>
                  </a:lnTo>
                  <a:lnTo>
                    <a:pt x="3342" y="998"/>
                  </a:lnTo>
                  <a:lnTo>
                    <a:pt x="3405" y="998"/>
                  </a:lnTo>
                  <a:cubicBezTo>
                    <a:pt x="3405" y="998"/>
                    <a:pt x="3417" y="886"/>
                    <a:pt x="3467" y="824"/>
                  </a:cubicBezTo>
                  <a:cubicBezTo>
                    <a:pt x="3480" y="811"/>
                    <a:pt x="3492" y="774"/>
                    <a:pt x="3505" y="761"/>
                  </a:cubicBezTo>
                  <a:lnTo>
                    <a:pt x="3742" y="761"/>
                  </a:lnTo>
                  <a:lnTo>
                    <a:pt x="3742" y="911"/>
                  </a:lnTo>
                  <a:lnTo>
                    <a:pt x="3742" y="998"/>
                  </a:lnTo>
                  <a:cubicBezTo>
                    <a:pt x="3530" y="1073"/>
                    <a:pt x="3355" y="1410"/>
                    <a:pt x="3305" y="1871"/>
                  </a:cubicBezTo>
                  <a:lnTo>
                    <a:pt x="2931" y="1497"/>
                  </a:lnTo>
                  <a:cubicBezTo>
                    <a:pt x="2667" y="1227"/>
                    <a:pt x="2316" y="1095"/>
                    <a:pt x="1951" y="1095"/>
                  </a:cubicBezTo>
                  <a:cubicBezTo>
                    <a:pt x="1522" y="1095"/>
                    <a:pt x="1074" y="1277"/>
                    <a:pt x="724" y="1634"/>
                  </a:cubicBezTo>
                  <a:cubicBezTo>
                    <a:pt x="63" y="2283"/>
                    <a:pt x="0" y="3268"/>
                    <a:pt x="574" y="3842"/>
                  </a:cubicBezTo>
                  <a:lnTo>
                    <a:pt x="1322" y="4590"/>
                  </a:lnTo>
                  <a:lnTo>
                    <a:pt x="1322" y="5588"/>
                  </a:lnTo>
                  <a:cubicBezTo>
                    <a:pt x="1322" y="5588"/>
                    <a:pt x="2233" y="6024"/>
                    <a:pt x="3816" y="6024"/>
                  </a:cubicBezTo>
                  <a:cubicBezTo>
                    <a:pt x="5413" y="6024"/>
                    <a:pt x="6311" y="5588"/>
                    <a:pt x="6311" y="5588"/>
                  </a:cubicBezTo>
                  <a:lnTo>
                    <a:pt x="6311" y="4590"/>
                  </a:lnTo>
                  <a:lnTo>
                    <a:pt x="7059" y="3842"/>
                  </a:lnTo>
                  <a:cubicBezTo>
                    <a:pt x="7620" y="3293"/>
                    <a:pt x="7558" y="2308"/>
                    <a:pt x="6922" y="1647"/>
                  </a:cubicBezTo>
                  <a:cubicBezTo>
                    <a:pt x="6571" y="1296"/>
                    <a:pt x="6122" y="1117"/>
                    <a:pt x="5693" y="1117"/>
                  </a:cubicBezTo>
                  <a:cubicBezTo>
                    <a:pt x="5328" y="1117"/>
                    <a:pt x="4978" y="1246"/>
                    <a:pt x="4714" y="1510"/>
                  </a:cubicBezTo>
                  <a:lnTo>
                    <a:pt x="4365" y="1846"/>
                  </a:lnTo>
                  <a:cubicBezTo>
                    <a:pt x="4315" y="1410"/>
                    <a:pt x="4141" y="1073"/>
                    <a:pt x="3929" y="998"/>
                  </a:cubicBezTo>
                  <a:lnTo>
                    <a:pt x="3929" y="761"/>
                  </a:lnTo>
                  <a:lnTo>
                    <a:pt x="4166" y="761"/>
                  </a:lnTo>
                  <a:cubicBezTo>
                    <a:pt x="4178" y="786"/>
                    <a:pt x="4190" y="811"/>
                    <a:pt x="4215" y="824"/>
                  </a:cubicBezTo>
                  <a:cubicBezTo>
                    <a:pt x="4253" y="886"/>
                    <a:pt x="4278" y="998"/>
                    <a:pt x="4278" y="998"/>
                  </a:cubicBezTo>
                  <a:lnTo>
                    <a:pt x="4340" y="998"/>
                  </a:lnTo>
                  <a:lnTo>
                    <a:pt x="4340" y="674"/>
                  </a:lnTo>
                  <a:lnTo>
                    <a:pt x="4340" y="574"/>
                  </a:lnTo>
                  <a:lnTo>
                    <a:pt x="3929" y="574"/>
                  </a:lnTo>
                  <a:lnTo>
                    <a:pt x="3929" y="337"/>
                  </a:lnTo>
                  <a:lnTo>
                    <a:pt x="3929" y="312"/>
                  </a:lnTo>
                  <a:cubicBezTo>
                    <a:pt x="3978" y="275"/>
                    <a:pt x="4003" y="238"/>
                    <a:pt x="4003" y="175"/>
                  </a:cubicBezTo>
                  <a:cubicBezTo>
                    <a:pt x="4003" y="75"/>
                    <a:pt x="3929" y="1"/>
                    <a:pt x="3841" y="1"/>
                  </a:cubicBezTo>
                  <a:close/>
                </a:path>
              </a:pathLst>
            </a:custGeom>
            <a:solidFill>
              <a:srgbClr val="E94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341;p53"/>
            <p:cNvSpPr/>
            <p:nvPr/>
          </p:nvSpPr>
          <p:spPr>
            <a:xfrm>
              <a:off x="1056707" y="2605956"/>
              <a:ext cx="18194" cy="18840"/>
            </a:xfrm>
            <a:custGeom>
              <a:avLst/>
              <a:gdLst/>
              <a:ahLst/>
              <a:cxnLst/>
              <a:rect l="l" t="t" r="r" b="b"/>
              <a:pathLst>
                <a:path w="338" h="350" extrusionOk="0">
                  <a:moveTo>
                    <a:pt x="175" y="0"/>
                  </a:moveTo>
                  <a:cubicBezTo>
                    <a:pt x="76" y="0"/>
                    <a:pt x="1" y="88"/>
                    <a:pt x="1" y="175"/>
                  </a:cubicBezTo>
                  <a:cubicBezTo>
                    <a:pt x="1" y="275"/>
                    <a:pt x="76" y="350"/>
                    <a:pt x="175" y="350"/>
                  </a:cubicBezTo>
                  <a:cubicBezTo>
                    <a:pt x="263" y="350"/>
                    <a:pt x="337" y="275"/>
                    <a:pt x="337" y="175"/>
                  </a:cubicBezTo>
                  <a:cubicBezTo>
                    <a:pt x="337" y="88"/>
                    <a:pt x="263" y="0"/>
                    <a:pt x="175" y="0"/>
                  </a:cubicBezTo>
                  <a:close/>
                </a:path>
              </a:pathLst>
            </a:custGeom>
            <a:solidFill>
              <a:srgbClr val="E94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342;p53"/>
            <p:cNvSpPr/>
            <p:nvPr/>
          </p:nvSpPr>
          <p:spPr>
            <a:xfrm>
              <a:off x="1056707" y="2636154"/>
              <a:ext cx="18194" cy="18194"/>
            </a:xfrm>
            <a:custGeom>
              <a:avLst/>
              <a:gdLst/>
              <a:ahLst/>
              <a:cxnLst/>
              <a:rect l="l" t="t" r="r" b="b"/>
              <a:pathLst>
                <a:path w="338" h="338" extrusionOk="0">
                  <a:moveTo>
                    <a:pt x="175" y="1"/>
                  </a:moveTo>
                  <a:cubicBezTo>
                    <a:pt x="76" y="1"/>
                    <a:pt x="1" y="88"/>
                    <a:pt x="1" y="163"/>
                  </a:cubicBezTo>
                  <a:cubicBezTo>
                    <a:pt x="1" y="275"/>
                    <a:pt x="76" y="337"/>
                    <a:pt x="175" y="337"/>
                  </a:cubicBezTo>
                  <a:cubicBezTo>
                    <a:pt x="263" y="337"/>
                    <a:pt x="337" y="250"/>
                    <a:pt x="337" y="163"/>
                  </a:cubicBezTo>
                  <a:cubicBezTo>
                    <a:pt x="337" y="63"/>
                    <a:pt x="263" y="1"/>
                    <a:pt x="175" y="1"/>
                  </a:cubicBezTo>
                  <a:close/>
                </a:path>
              </a:pathLst>
            </a:custGeom>
            <a:solidFill>
              <a:srgbClr val="E94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343;p53"/>
            <p:cNvSpPr/>
            <p:nvPr/>
          </p:nvSpPr>
          <p:spPr>
            <a:xfrm>
              <a:off x="1056707" y="2666351"/>
              <a:ext cx="18194" cy="16848"/>
            </a:xfrm>
            <a:custGeom>
              <a:avLst/>
              <a:gdLst/>
              <a:ahLst/>
              <a:cxnLst/>
              <a:rect l="l" t="t" r="r" b="b"/>
              <a:pathLst>
                <a:path w="338" h="313" extrusionOk="0">
                  <a:moveTo>
                    <a:pt x="163" y="1"/>
                  </a:moveTo>
                  <a:cubicBezTo>
                    <a:pt x="76" y="1"/>
                    <a:pt x="1" y="88"/>
                    <a:pt x="1" y="163"/>
                  </a:cubicBezTo>
                  <a:cubicBezTo>
                    <a:pt x="1" y="250"/>
                    <a:pt x="76" y="313"/>
                    <a:pt x="163" y="313"/>
                  </a:cubicBezTo>
                  <a:cubicBezTo>
                    <a:pt x="263" y="313"/>
                    <a:pt x="337" y="238"/>
                    <a:pt x="337" y="163"/>
                  </a:cubicBezTo>
                  <a:cubicBezTo>
                    <a:pt x="337" y="63"/>
                    <a:pt x="263" y="1"/>
                    <a:pt x="163" y="1"/>
                  </a:cubicBezTo>
                  <a:close/>
                </a:path>
              </a:pathLst>
            </a:custGeom>
            <a:solidFill>
              <a:srgbClr val="E94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344;p53"/>
            <p:cNvSpPr/>
            <p:nvPr/>
          </p:nvSpPr>
          <p:spPr>
            <a:xfrm>
              <a:off x="3543868" y="1884343"/>
              <a:ext cx="244377" cy="193348"/>
            </a:xfrm>
            <a:custGeom>
              <a:avLst/>
              <a:gdLst/>
              <a:ahLst/>
              <a:cxnLst/>
              <a:rect l="l" t="t" r="r" b="b"/>
              <a:pathLst>
                <a:path w="4540" h="3592" extrusionOk="0">
                  <a:moveTo>
                    <a:pt x="2257" y="673"/>
                  </a:moveTo>
                  <a:cubicBezTo>
                    <a:pt x="2395" y="673"/>
                    <a:pt x="2507" y="935"/>
                    <a:pt x="2507" y="1247"/>
                  </a:cubicBezTo>
                  <a:cubicBezTo>
                    <a:pt x="2507" y="1372"/>
                    <a:pt x="2494" y="1472"/>
                    <a:pt x="2457" y="1559"/>
                  </a:cubicBezTo>
                  <a:cubicBezTo>
                    <a:pt x="2457" y="1584"/>
                    <a:pt x="2444" y="1609"/>
                    <a:pt x="2444" y="1621"/>
                  </a:cubicBezTo>
                  <a:cubicBezTo>
                    <a:pt x="2419" y="1709"/>
                    <a:pt x="2370" y="1771"/>
                    <a:pt x="2320" y="1796"/>
                  </a:cubicBezTo>
                  <a:cubicBezTo>
                    <a:pt x="2307" y="1808"/>
                    <a:pt x="2270" y="1808"/>
                    <a:pt x="2257" y="1808"/>
                  </a:cubicBezTo>
                  <a:cubicBezTo>
                    <a:pt x="2245" y="1808"/>
                    <a:pt x="2207" y="1808"/>
                    <a:pt x="2195" y="1796"/>
                  </a:cubicBezTo>
                  <a:cubicBezTo>
                    <a:pt x="2145" y="1771"/>
                    <a:pt x="2108" y="1709"/>
                    <a:pt x="2070" y="1621"/>
                  </a:cubicBezTo>
                  <a:cubicBezTo>
                    <a:pt x="2070" y="1609"/>
                    <a:pt x="2058" y="1584"/>
                    <a:pt x="2058" y="1559"/>
                  </a:cubicBezTo>
                  <a:cubicBezTo>
                    <a:pt x="2020" y="1472"/>
                    <a:pt x="2008" y="1359"/>
                    <a:pt x="2008" y="1247"/>
                  </a:cubicBezTo>
                  <a:cubicBezTo>
                    <a:pt x="2008" y="923"/>
                    <a:pt x="2133" y="673"/>
                    <a:pt x="2257" y="673"/>
                  </a:cubicBezTo>
                  <a:close/>
                  <a:moveTo>
                    <a:pt x="3350" y="737"/>
                  </a:moveTo>
                  <a:cubicBezTo>
                    <a:pt x="3590" y="737"/>
                    <a:pt x="3843" y="838"/>
                    <a:pt x="4041" y="1035"/>
                  </a:cubicBezTo>
                  <a:cubicBezTo>
                    <a:pt x="4390" y="1384"/>
                    <a:pt x="4427" y="1933"/>
                    <a:pt x="4116" y="2245"/>
                  </a:cubicBezTo>
                  <a:lnTo>
                    <a:pt x="3754" y="2606"/>
                  </a:lnTo>
                  <a:lnTo>
                    <a:pt x="3754" y="2419"/>
                  </a:lnTo>
                  <a:lnTo>
                    <a:pt x="3754" y="2370"/>
                  </a:lnTo>
                  <a:lnTo>
                    <a:pt x="3517" y="2370"/>
                  </a:lnTo>
                  <a:lnTo>
                    <a:pt x="3517" y="2232"/>
                  </a:lnTo>
                  <a:lnTo>
                    <a:pt x="3517" y="2220"/>
                  </a:lnTo>
                  <a:cubicBezTo>
                    <a:pt x="3554" y="2207"/>
                    <a:pt x="3567" y="2170"/>
                    <a:pt x="3567" y="2145"/>
                  </a:cubicBezTo>
                  <a:cubicBezTo>
                    <a:pt x="3567" y="2095"/>
                    <a:pt x="3517" y="2045"/>
                    <a:pt x="3480" y="2045"/>
                  </a:cubicBezTo>
                  <a:cubicBezTo>
                    <a:pt x="3430" y="2045"/>
                    <a:pt x="3380" y="2095"/>
                    <a:pt x="3380" y="2145"/>
                  </a:cubicBezTo>
                  <a:cubicBezTo>
                    <a:pt x="3380" y="2170"/>
                    <a:pt x="3392" y="2207"/>
                    <a:pt x="3430" y="2220"/>
                  </a:cubicBezTo>
                  <a:lnTo>
                    <a:pt x="3430" y="2232"/>
                  </a:lnTo>
                  <a:lnTo>
                    <a:pt x="3430" y="2370"/>
                  </a:lnTo>
                  <a:lnTo>
                    <a:pt x="3193" y="2370"/>
                  </a:lnTo>
                  <a:lnTo>
                    <a:pt x="3193" y="2419"/>
                  </a:lnTo>
                  <a:lnTo>
                    <a:pt x="3193" y="2619"/>
                  </a:lnTo>
                  <a:lnTo>
                    <a:pt x="3230" y="2619"/>
                  </a:lnTo>
                  <a:cubicBezTo>
                    <a:pt x="3230" y="2619"/>
                    <a:pt x="3230" y="2557"/>
                    <a:pt x="3255" y="2519"/>
                  </a:cubicBezTo>
                  <a:cubicBezTo>
                    <a:pt x="3268" y="2494"/>
                    <a:pt x="3268" y="2482"/>
                    <a:pt x="3292" y="2469"/>
                  </a:cubicBezTo>
                  <a:lnTo>
                    <a:pt x="3430" y="2469"/>
                  </a:lnTo>
                  <a:lnTo>
                    <a:pt x="3430" y="2606"/>
                  </a:lnTo>
                  <a:cubicBezTo>
                    <a:pt x="3417" y="2619"/>
                    <a:pt x="3392" y="2619"/>
                    <a:pt x="3380" y="2644"/>
                  </a:cubicBezTo>
                  <a:cubicBezTo>
                    <a:pt x="3355" y="2669"/>
                    <a:pt x="3268" y="2669"/>
                    <a:pt x="3268" y="2669"/>
                  </a:cubicBezTo>
                  <a:lnTo>
                    <a:pt x="3268" y="2706"/>
                  </a:lnTo>
                  <a:lnTo>
                    <a:pt x="2419" y="2706"/>
                  </a:lnTo>
                  <a:lnTo>
                    <a:pt x="2419" y="2582"/>
                  </a:lnTo>
                  <a:lnTo>
                    <a:pt x="2607" y="2582"/>
                  </a:lnTo>
                  <a:lnTo>
                    <a:pt x="2607" y="2519"/>
                  </a:lnTo>
                  <a:cubicBezTo>
                    <a:pt x="2607" y="2519"/>
                    <a:pt x="2494" y="2494"/>
                    <a:pt x="2432" y="2469"/>
                  </a:cubicBezTo>
                  <a:cubicBezTo>
                    <a:pt x="2419" y="2457"/>
                    <a:pt x="2382" y="2432"/>
                    <a:pt x="2370" y="2419"/>
                  </a:cubicBezTo>
                  <a:lnTo>
                    <a:pt x="2370" y="2182"/>
                  </a:lnTo>
                  <a:lnTo>
                    <a:pt x="2607" y="2182"/>
                  </a:lnTo>
                  <a:cubicBezTo>
                    <a:pt x="2619" y="2220"/>
                    <a:pt x="2631" y="2232"/>
                    <a:pt x="2644" y="2245"/>
                  </a:cubicBezTo>
                  <a:cubicBezTo>
                    <a:pt x="2694" y="2307"/>
                    <a:pt x="2694" y="2419"/>
                    <a:pt x="2694" y="2419"/>
                  </a:cubicBezTo>
                  <a:lnTo>
                    <a:pt x="2756" y="2419"/>
                  </a:lnTo>
                  <a:lnTo>
                    <a:pt x="2756" y="2095"/>
                  </a:lnTo>
                  <a:lnTo>
                    <a:pt x="2756" y="1758"/>
                  </a:lnTo>
                  <a:lnTo>
                    <a:pt x="2694" y="1758"/>
                  </a:lnTo>
                  <a:cubicBezTo>
                    <a:pt x="2694" y="1758"/>
                    <a:pt x="2681" y="1871"/>
                    <a:pt x="2644" y="1933"/>
                  </a:cubicBezTo>
                  <a:cubicBezTo>
                    <a:pt x="2631" y="1945"/>
                    <a:pt x="2619" y="1983"/>
                    <a:pt x="2607" y="1995"/>
                  </a:cubicBezTo>
                  <a:lnTo>
                    <a:pt x="2370" y="1995"/>
                  </a:lnTo>
                  <a:lnTo>
                    <a:pt x="2370" y="1896"/>
                  </a:lnTo>
                  <a:cubicBezTo>
                    <a:pt x="2432" y="1858"/>
                    <a:pt x="2482" y="1783"/>
                    <a:pt x="2519" y="1684"/>
                  </a:cubicBezTo>
                  <a:cubicBezTo>
                    <a:pt x="2544" y="1671"/>
                    <a:pt x="2544" y="1634"/>
                    <a:pt x="2557" y="1609"/>
                  </a:cubicBezTo>
                  <a:cubicBezTo>
                    <a:pt x="2582" y="1497"/>
                    <a:pt x="2607" y="1372"/>
                    <a:pt x="2607" y="1235"/>
                  </a:cubicBezTo>
                  <a:lnTo>
                    <a:pt x="2607" y="1172"/>
                  </a:lnTo>
                  <a:lnTo>
                    <a:pt x="2819" y="948"/>
                  </a:lnTo>
                  <a:cubicBezTo>
                    <a:pt x="2960" y="806"/>
                    <a:pt x="3150" y="737"/>
                    <a:pt x="3350" y="737"/>
                  </a:cubicBezTo>
                  <a:close/>
                  <a:moveTo>
                    <a:pt x="3642" y="2482"/>
                  </a:moveTo>
                  <a:cubicBezTo>
                    <a:pt x="3667" y="2494"/>
                    <a:pt x="3667" y="2519"/>
                    <a:pt x="3679" y="2532"/>
                  </a:cubicBezTo>
                  <a:cubicBezTo>
                    <a:pt x="3704" y="2557"/>
                    <a:pt x="3704" y="2644"/>
                    <a:pt x="3704" y="2644"/>
                  </a:cubicBezTo>
                  <a:lnTo>
                    <a:pt x="3729" y="2644"/>
                  </a:lnTo>
                  <a:lnTo>
                    <a:pt x="3642" y="2719"/>
                  </a:lnTo>
                  <a:lnTo>
                    <a:pt x="3642" y="2706"/>
                  </a:lnTo>
                  <a:cubicBezTo>
                    <a:pt x="3642" y="2706"/>
                    <a:pt x="3579" y="2706"/>
                    <a:pt x="3542" y="2669"/>
                  </a:cubicBezTo>
                  <a:cubicBezTo>
                    <a:pt x="3542" y="2644"/>
                    <a:pt x="3517" y="2644"/>
                    <a:pt x="3504" y="2619"/>
                  </a:cubicBezTo>
                  <a:lnTo>
                    <a:pt x="3504" y="2482"/>
                  </a:lnTo>
                  <a:close/>
                  <a:moveTo>
                    <a:pt x="1048" y="2519"/>
                  </a:moveTo>
                  <a:lnTo>
                    <a:pt x="1048" y="2656"/>
                  </a:lnTo>
                  <a:cubicBezTo>
                    <a:pt x="1023" y="2669"/>
                    <a:pt x="1010" y="2669"/>
                    <a:pt x="998" y="2681"/>
                  </a:cubicBezTo>
                  <a:cubicBezTo>
                    <a:pt x="960" y="2719"/>
                    <a:pt x="886" y="2719"/>
                    <a:pt x="886" y="2719"/>
                  </a:cubicBezTo>
                  <a:lnTo>
                    <a:pt x="886" y="2744"/>
                  </a:lnTo>
                  <a:lnTo>
                    <a:pt x="811" y="2669"/>
                  </a:lnTo>
                  <a:lnTo>
                    <a:pt x="836" y="2669"/>
                  </a:lnTo>
                  <a:cubicBezTo>
                    <a:pt x="836" y="2669"/>
                    <a:pt x="836" y="2606"/>
                    <a:pt x="873" y="2557"/>
                  </a:cubicBezTo>
                  <a:cubicBezTo>
                    <a:pt x="886" y="2544"/>
                    <a:pt x="886" y="2532"/>
                    <a:pt x="898" y="2519"/>
                  </a:cubicBezTo>
                  <a:close/>
                  <a:moveTo>
                    <a:pt x="1171" y="756"/>
                  </a:moveTo>
                  <a:cubicBezTo>
                    <a:pt x="1372" y="756"/>
                    <a:pt x="1564" y="828"/>
                    <a:pt x="1709" y="973"/>
                  </a:cubicBezTo>
                  <a:lnTo>
                    <a:pt x="1946" y="1197"/>
                  </a:lnTo>
                  <a:lnTo>
                    <a:pt x="1946" y="1247"/>
                  </a:lnTo>
                  <a:cubicBezTo>
                    <a:pt x="1946" y="1397"/>
                    <a:pt x="1958" y="1509"/>
                    <a:pt x="1995" y="1621"/>
                  </a:cubicBezTo>
                  <a:cubicBezTo>
                    <a:pt x="2008" y="1659"/>
                    <a:pt x="2008" y="1671"/>
                    <a:pt x="2020" y="1709"/>
                  </a:cubicBezTo>
                  <a:cubicBezTo>
                    <a:pt x="2070" y="1796"/>
                    <a:pt x="2120" y="1871"/>
                    <a:pt x="2183" y="1921"/>
                  </a:cubicBezTo>
                  <a:lnTo>
                    <a:pt x="2183" y="2033"/>
                  </a:lnTo>
                  <a:lnTo>
                    <a:pt x="1946" y="2033"/>
                  </a:lnTo>
                  <a:cubicBezTo>
                    <a:pt x="1933" y="2020"/>
                    <a:pt x="1921" y="1983"/>
                    <a:pt x="1896" y="1970"/>
                  </a:cubicBezTo>
                  <a:cubicBezTo>
                    <a:pt x="1858" y="1908"/>
                    <a:pt x="1858" y="1796"/>
                    <a:pt x="1858" y="1796"/>
                  </a:cubicBezTo>
                  <a:lnTo>
                    <a:pt x="1796" y="1796"/>
                  </a:lnTo>
                  <a:lnTo>
                    <a:pt x="1796" y="2120"/>
                  </a:lnTo>
                  <a:lnTo>
                    <a:pt x="1796" y="2457"/>
                  </a:lnTo>
                  <a:lnTo>
                    <a:pt x="1858" y="2457"/>
                  </a:lnTo>
                  <a:cubicBezTo>
                    <a:pt x="1858" y="2457"/>
                    <a:pt x="1871" y="2345"/>
                    <a:pt x="1896" y="2282"/>
                  </a:cubicBezTo>
                  <a:cubicBezTo>
                    <a:pt x="1921" y="2270"/>
                    <a:pt x="1933" y="2232"/>
                    <a:pt x="1946" y="2220"/>
                  </a:cubicBezTo>
                  <a:lnTo>
                    <a:pt x="2183" y="2220"/>
                  </a:lnTo>
                  <a:lnTo>
                    <a:pt x="2183" y="2457"/>
                  </a:lnTo>
                  <a:cubicBezTo>
                    <a:pt x="2145" y="2469"/>
                    <a:pt x="2133" y="2482"/>
                    <a:pt x="2120" y="2494"/>
                  </a:cubicBezTo>
                  <a:cubicBezTo>
                    <a:pt x="2058" y="2544"/>
                    <a:pt x="1946" y="2544"/>
                    <a:pt x="1946" y="2544"/>
                  </a:cubicBezTo>
                  <a:lnTo>
                    <a:pt x="1946" y="2606"/>
                  </a:lnTo>
                  <a:lnTo>
                    <a:pt x="2133" y="2606"/>
                  </a:lnTo>
                  <a:lnTo>
                    <a:pt x="2133" y="2744"/>
                  </a:lnTo>
                  <a:lnTo>
                    <a:pt x="1297" y="2744"/>
                  </a:lnTo>
                  <a:lnTo>
                    <a:pt x="1297" y="2719"/>
                  </a:lnTo>
                  <a:cubicBezTo>
                    <a:pt x="1297" y="2719"/>
                    <a:pt x="1235" y="2719"/>
                    <a:pt x="1185" y="2681"/>
                  </a:cubicBezTo>
                  <a:cubicBezTo>
                    <a:pt x="1172" y="2669"/>
                    <a:pt x="1147" y="2669"/>
                    <a:pt x="1135" y="2656"/>
                  </a:cubicBezTo>
                  <a:lnTo>
                    <a:pt x="1135" y="2519"/>
                  </a:lnTo>
                  <a:lnTo>
                    <a:pt x="1272" y="2519"/>
                  </a:lnTo>
                  <a:cubicBezTo>
                    <a:pt x="1297" y="2532"/>
                    <a:pt x="1297" y="2544"/>
                    <a:pt x="1310" y="2557"/>
                  </a:cubicBezTo>
                  <a:cubicBezTo>
                    <a:pt x="1334" y="2594"/>
                    <a:pt x="1334" y="2669"/>
                    <a:pt x="1334" y="2669"/>
                  </a:cubicBezTo>
                  <a:lnTo>
                    <a:pt x="1372" y="2669"/>
                  </a:lnTo>
                  <a:lnTo>
                    <a:pt x="1372" y="2469"/>
                  </a:lnTo>
                  <a:lnTo>
                    <a:pt x="1372" y="2419"/>
                  </a:lnTo>
                  <a:lnTo>
                    <a:pt x="1135" y="2419"/>
                  </a:lnTo>
                  <a:lnTo>
                    <a:pt x="1135" y="2282"/>
                  </a:lnTo>
                  <a:lnTo>
                    <a:pt x="1135" y="2270"/>
                  </a:lnTo>
                  <a:cubicBezTo>
                    <a:pt x="1172" y="2245"/>
                    <a:pt x="1185" y="2220"/>
                    <a:pt x="1185" y="2182"/>
                  </a:cubicBezTo>
                  <a:cubicBezTo>
                    <a:pt x="1185" y="2145"/>
                    <a:pt x="1135" y="2095"/>
                    <a:pt x="1085" y="2095"/>
                  </a:cubicBezTo>
                  <a:cubicBezTo>
                    <a:pt x="1048" y="2095"/>
                    <a:pt x="998" y="2145"/>
                    <a:pt x="998" y="2182"/>
                  </a:cubicBezTo>
                  <a:cubicBezTo>
                    <a:pt x="998" y="2220"/>
                    <a:pt x="1010" y="2245"/>
                    <a:pt x="1048" y="2270"/>
                  </a:cubicBezTo>
                  <a:lnTo>
                    <a:pt x="1048" y="2282"/>
                  </a:lnTo>
                  <a:lnTo>
                    <a:pt x="1048" y="2419"/>
                  </a:lnTo>
                  <a:lnTo>
                    <a:pt x="811" y="2419"/>
                  </a:lnTo>
                  <a:lnTo>
                    <a:pt x="811" y="2469"/>
                  </a:lnTo>
                  <a:lnTo>
                    <a:pt x="811" y="2669"/>
                  </a:lnTo>
                  <a:lnTo>
                    <a:pt x="424" y="2282"/>
                  </a:lnTo>
                  <a:cubicBezTo>
                    <a:pt x="87" y="1933"/>
                    <a:pt x="137" y="1409"/>
                    <a:pt x="499" y="1048"/>
                  </a:cubicBezTo>
                  <a:cubicBezTo>
                    <a:pt x="693" y="853"/>
                    <a:pt x="938" y="756"/>
                    <a:pt x="1171" y="756"/>
                  </a:cubicBezTo>
                  <a:close/>
                  <a:moveTo>
                    <a:pt x="1085" y="3018"/>
                  </a:moveTo>
                  <a:cubicBezTo>
                    <a:pt x="1135" y="3018"/>
                    <a:pt x="1185" y="3055"/>
                    <a:pt x="1185" y="3105"/>
                  </a:cubicBezTo>
                  <a:cubicBezTo>
                    <a:pt x="1172" y="3168"/>
                    <a:pt x="1135" y="3205"/>
                    <a:pt x="1085" y="3205"/>
                  </a:cubicBezTo>
                  <a:cubicBezTo>
                    <a:pt x="1048" y="3205"/>
                    <a:pt x="998" y="3155"/>
                    <a:pt x="998" y="3105"/>
                  </a:cubicBezTo>
                  <a:cubicBezTo>
                    <a:pt x="998" y="3055"/>
                    <a:pt x="1048" y="3018"/>
                    <a:pt x="1085" y="3018"/>
                  </a:cubicBezTo>
                  <a:close/>
                  <a:moveTo>
                    <a:pt x="1484" y="3018"/>
                  </a:moveTo>
                  <a:cubicBezTo>
                    <a:pt x="1522" y="3018"/>
                    <a:pt x="1571" y="3055"/>
                    <a:pt x="1571" y="3105"/>
                  </a:cubicBezTo>
                  <a:cubicBezTo>
                    <a:pt x="1571" y="3155"/>
                    <a:pt x="1522" y="3205"/>
                    <a:pt x="1484" y="3205"/>
                  </a:cubicBezTo>
                  <a:cubicBezTo>
                    <a:pt x="1422" y="3205"/>
                    <a:pt x="1384" y="3168"/>
                    <a:pt x="1384" y="3105"/>
                  </a:cubicBezTo>
                  <a:cubicBezTo>
                    <a:pt x="1384" y="3055"/>
                    <a:pt x="1434" y="3018"/>
                    <a:pt x="1484" y="3018"/>
                  </a:cubicBezTo>
                  <a:close/>
                  <a:moveTo>
                    <a:pt x="1871" y="3018"/>
                  </a:moveTo>
                  <a:cubicBezTo>
                    <a:pt x="1921" y="3018"/>
                    <a:pt x="1958" y="3055"/>
                    <a:pt x="1958" y="3105"/>
                  </a:cubicBezTo>
                  <a:cubicBezTo>
                    <a:pt x="1958" y="3155"/>
                    <a:pt x="1921" y="3205"/>
                    <a:pt x="1871" y="3205"/>
                  </a:cubicBezTo>
                  <a:cubicBezTo>
                    <a:pt x="1821" y="3205"/>
                    <a:pt x="1771" y="3168"/>
                    <a:pt x="1771" y="3105"/>
                  </a:cubicBezTo>
                  <a:cubicBezTo>
                    <a:pt x="1771" y="3055"/>
                    <a:pt x="1821" y="3018"/>
                    <a:pt x="1871" y="3018"/>
                  </a:cubicBezTo>
                  <a:close/>
                  <a:moveTo>
                    <a:pt x="2257" y="3018"/>
                  </a:moveTo>
                  <a:cubicBezTo>
                    <a:pt x="2307" y="3018"/>
                    <a:pt x="2357" y="3055"/>
                    <a:pt x="2357" y="3105"/>
                  </a:cubicBezTo>
                  <a:cubicBezTo>
                    <a:pt x="2357" y="3155"/>
                    <a:pt x="2307" y="3205"/>
                    <a:pt x="2257" y="3205"/>
                  </a:cubicBezTo>
                  <a:cubicBezTo>
                    <a:pt x="2207" y="3205"/>
                    <a:pt x="2170" y="3168"/>
                    <a:pt x="2170" y="3105"/>
                  </a:cubicBezTo>
                  <a:cubicBezTo>
                    <a:pt x="2170" y="3055"/>
                    <a:pt x="2207" y="3018"/>
                    <a:pt x="2257" y="3018"/>
                  </a:cubicBezTo>
                  <a:close/>
                  <a:moveTo>
                    <a:pt x="2644" y="3018"/>
                  </a:moveTo>
                  <a:cubicBezTo>
                    <a:pt x="2694" y="3018"/>
                    <a:pt x="2744" y="3055"/>
                    <a:pt x="2744" y="3105"/>
                  </a:cubicBezTo>
                  <a:cubicBezTo>
                    <a:pt x="2744" y="3155"/>
                    <a:pt x="2694" y="3205"/>
                    <a:pt x="2644" y="3205"/>
                  </a:cubicBezTo>
                  <a:cubicBezTo>
                    <a:pt x="2607" y="3205"/>
                    <a:pt x="2557" y="3168"/>
                    <a:pt x="2557" y="3105"/>
                  </a:cubicBezTo>
                  <a:cubicBezTo>
                    <a:pt x="2557" y="3055"/>
                    <a:pt x="2607" y="3018"/>
                    <a:pt x="2644" y="3018"/>
                  </a:cubicBezTo>
                  <a:close/>
                  <a:moveTo>
                    <a:pt x="3043" y="3018"/>
                  </a:moveTo>
                  <a:cubicBezTo>
                    <a:pt x="3080" y="3018"/>
                    <a:pt x="3130" y="3055"/>
                    <a:pt x="3130" y="3105"/>
                  </a:cubicBezTo>
                  <a:cubicBezTo>
                    <a:pt x="3130" y="3155"/>
                    <a:pt x="3080" y="3205"/>
                    <a:pt x="3043" y="3205"/>
                  </a:cubicBezTo>
                  <a:cubicBezTo>
                    <a:pt x="2993" y="3205"/>
                    <a:pt x="2943" y="3168"/>
                    <a:pt x="2943" y="3105"/>
                  </a:cubicBezTo>
                  <a:cubicBezTo>
                    <a:pt x="2943" y="3055"/>
                    <a:pt x="2993" y="3018"/>
                    <a:pt x="3043" y="3018"/>
                  </a:cubicBezTo>
                  <a:close/>
                  <a:moveTo>
                    <a:pt x="3430" y="3018"/>
                  </a:moveTo>
                  <a:cubicBezTo>
                    <a:pt x="3480" y="3018"/>
                    <a:pt x="3517" y="3055"/>
                    <a:pt x="3517" y="3105"/>
                  </a:cubicBezTo>
                  <a:cubicBezTo>
                    <a:pt x="3517" y="3155"/>
                    <a:pt x="3480" y="3205"/>
                    <a:pt x="3430" y="3205"/>
                  </a:cubicBezTo>
                  <a:cubicBezTo>
                    <a:pt x="3380" y="3205"/>
                    <a:pt x="3330" y="3155"/>
                    <a:pt x="3330" y="3105"/>
                  </a:cubicBezTo>
                  <a:cubicBezTo>
                    <a:pt x="3330" y="3055"/>
                    <a:pt x="3380" y="3018"/>
                    <a:pt x="3430" y="3018"/>
                  </a:cubicBezTo>
                  <a:close/>
                  <a:moveTo>
                    <a:pt x="2270" y="0"/>
                  </a:moveTo>
                  <a:cubicBezTo>
                    <a:pt x="2232" y="0"/>
                    <a:pt x="2183" y="50"/>
                    <a:pt x="2183" y="100"/>
                  </a:cubicBezTo>
                  <a:cubicBezTo>
                    <a:pt x="2183" y="125"/>
                    <a:pt x="2195" y="162"/>
                    <a:pt x="2232" y="175"/>
                  </a:cubicBezTo>
                  <a:lnTo>
                    <a:pt x="2232" y="187"/>
                  </a:lnTo>
                  <a:lnTo>
                    <a:pt x="2232" y="324"/>
                  </a:lnTo>
                  <a:lnTo>
                    <a:pt x="1995" y="324"/>
                  </a:lnTo>
                  <a:lnTo>
                    <a:pt x="1995" y="374"/>
                  </a:lnTo>
                  <a:lnTo>
                    <a:pt x="1995" y="574"/>
                  </a:lnTo>
                  <a:lnTo>
                    <a:pt x="2020" y="574"/>
                  </a:lnTo>
                  <a:cubicBezTo>
                    <a:pt x="2020" y="574"/>
                    <a:pt x="2020" y="511"/>
                    <a:pt x="2058" y="474"/>
                  </a:cubicBezTo>
                  <a:cubicBezTo>
                    <a:pt x="2070" y="461"/>
                    <a:pt x="2070" y="436"/>
                    <a:pt x="2083" y="424"/>
                  </a:cubicBezTo>
                  <a:lnTo>
                    <a:pt x="2232" y="424"/>
                  </a:lnTo>
                  <a:lnTo>
                    <a:pt x="2232" y="511"/>
                  </a:lnTo>
                  <a:lnTo>
                    <a:pt x="2232" y="561"/>
                  </a:lnTo>
                  <a:cubicBezTo>
                    <a:pt x="2108" y="611"/>
                    <a:pt x="1995" y="811"/>
                    <a:pt x="1958" y="1097"/>
                  </a:cubicBezTo>
                  <a:lnTo>
                    <a:pt x="1746" y="873"/>
                  </a:lnTo>
                  <a:cubicBezTo>
                    <a:pt x="1586" y="719"/>
                    <a:pt x="1377" y="643"/>
                    <a:pt x="1161" y="643"/>
                  </a:cubicBezTo>
                  <a:cubicBezTo>
                    <a:pt x="903" y="643"/>
                    <a:pt x="634" y="750"/>
                    <a:pt x="424" y="960"/>
                  </a:cubicBezTo>
                  <a:cubicBezTo>
                    <a:pt x="25" y="1347"/>
                    <a:pt x="0" y="1933"/>
                    <a:pt x="337" y="2282"/>
                  </a:cubicBezTo>
                  <a:lnTo>
                    <a:pt x="798" y="2731"/>
                  </a:lnTo>
                  <a:lnTo>
                    <a:pt x="798" y="3330"/>
                  </a:lnTo>
                  <a:cubicBezTo>
                    <a:pt x="798" y="3330"/>
                    <a:pt x="1334" y="3592"/>
                    <a:pt x="2295" y="3592"/>
                  </a:cubicBezTo>
                  <a:cubicBezTo>
                    <a:pt x="3243" y="3592"/>
                    <a:pt x="3791" y="3330"/>
                    <a:pt x="3791" y="3330"/>
                  </a:cubicBezTo>
                  <a:lnTo>
                    <a:pt x="3791" y="2731"/>
                  </a:lnTo>
                  <a:lnTo>
                    <a:pt x="4240" y="2282"/>
                  </a:lnTo>
                  <a:cubicBezTo>
                    <a:pt x="4540" y="1933"/>
                    <a:pt x="4502" y="1347"/>
                    <a:pt x="4116" y="960"/>
                  </a:cubicBezTo>
                  <a:cubicBezTo>
                    <a:pt x="3907" y="746"/>
                    <a:pt x="3638" y="639"/>
                    <a:pt x="3381" y="639"/>
                  </a:cubicBezTo>
                  <a:cubicBezTo>
                    <a:pt x="3160" y="639"/>
                    <a:pt x="2949" y="717"/>
                    <a:pt x="2794" y="873"/>
                  </a:cubicBezTo>
                  <a:lnTo>
                    <a:pt x="2582" y="1085"/>
                  </a:lnTo>
                  <a:cubicBezTo>
                    <a:pt x="2557" y="811"/>
                    <a:pt x="2444" y="611"/>
                    <a:pt x="2320" y="561"/>
                  </a:cubicBezTo>
                  <a:lnTo>
                    <a:pt x="2320" y="424"/>
                  </a:lnTo>
                  <a:lnTo>
                    <a:pt x="2457" y="424"/>
                  </a:lnTo>
                  <a:cubicBezTo>
                    <a:pt x="2482" y="436"/>
                    <a:pt x="2482" y="449"/>
                    <a:pt x="2494" y="474"/>
                  </a:cubicBezTo>
                  <a:cubicBezTo>
                    <a:pt x="2519" y="499"/>
                    <a:pt x="2519" y="574"/>
                    <a:pt x="2519" y="574"/>
                  </a:cubicBezTo>
                  <a:lnTo>
                    <a:pt x="2557" y="574"/>
                  </a:lnTo>
                  <a:lnTo>
                    <a:pt x="2557" y="374"/>
                  </a:lnTo>
                  <a:lnTo>
                    <a:pt x="2557" y="324"/>
                  </a:lnTo>
                  <a:lnTo>
                    <a:pt x="2320" y="324"/>
                  </a:lnTo>
                  <a:lnTo>
                    <a:pt x="2320" y="187"/>
                  </a:lnTo>
                  <a:lnTo>
                    <a:pt x="2320" y="175"/>
                  </a:lnTo>
                  <a:cubicBezTo>
                    <a:pt x="2357" y="162"/>
                    <a:pt x="2370" y="125"/>
                    <a:pt x="2370" y="100"/>
                  </a:cubicBezTo>
                  <a:cubicBezTo>
                    <a:pt x="2370" y="50"/>
                    <a:pt x="2320" y="0"/>
                    <a:pt x="2270" y="0"/>
                  </a:cubicBezTo>
                  <a:close/>
                </a:path>
              </a:pathLst>
            </a:custGeom>
            <a:solidFill>
              <a:srgbClr val="E94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345;p53"/>
            <p:cNvSpPr/>
            <p:nvPr/>
          </p:nvSpPr>
          <p:spPr>
            <a:xfrm>
              <a:off x="3660674" y="1929289"/>
              <a:ext cx="10120" cy="10120"/>
            </a:xfrm>
            <a:custGeom>
              <a:avLst/>
              <a:gdLst/>
              <a:ahLst/>
              <a:cxnLst/>
              <a:rect l="l" t="t" r="r" b="b"/>
              <a:pathLst>
                <a:path w="188" h="188" extrusionOk="0">
                  <a:moveTo>
                    <a:pt x="87" y="1"/>
                  </a:moveTo>
                  <a:cubicBezTo>
                    <a:pt x="37" y="1"/>
                    <a:pt x="0" y="38"/>
                    <a:pt x="0" y="88"/>
                  </a:cubicBezTo>
                  <a:cubicBezTo>
                    <a:pt x="0" y="138"/>
                    <a:pt x="37" y="188"/>
                    <a:pt x="87" y="188"/>
                  </a:cubicBezTo>
                  <a:cubicBezTo>
                    <a:pt x="137" y="188"/>
                    <a:pt x="187" y="138"/>
                    <a:pt x="187" y="88"/>
                  </a:cubicBezTo>
                  <a:cubicBezTo>
                    <a:pt x="187" y="38"/>
                    <a:pt x="137" y="1"/>
                    <a:pt x="87" y="1"/>
                  </a:cubicBezTo>
                  <a:close/>
                </a:path>
              </a:pathLst>
            </a:custGeom>
            <a:solidFill>
              <a:srgbClr val="E94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346;p53"/>
            <p:cNvSpPr/>
            <p:nvPr/>
          </p:nvSpPr>
          <p:spPr>
            <a:xfrm>
              <a:off x="3660674" y="1946729"/>
              <a:ext cx="10120" cy="10120"/>
            </a:xfrm>
            <a:custGeom>
              <a:avLst/>
              <a:gdLst/>
              <a:ahLst/>
              <a:cxnLst/>
              <a:rect l="l" t="t" r="r" b="b"/>
              <a:pathLst>
                <a:path w="188" h="188" extrusionOk="0">
                  <a:moveTo>
                    <a:pt x="87" y="1"/>
                  </a:moveTo>
                  <a:cubicBezTo>
                    <a:pt x="37" y="1"/>
                    <a:pt x="0" y="51"/>
                    <a:pt x="0" y="88"/>
                  </a:cubicBezTo>
                  <a:cubicBezTo>
                    <a:pt x="0" y="138"/>
                    <a:pt x="37" y="188"/>
                    <a:pt x="87" y="188"/>
                  </a:cubicBezTo>
                  <a:cubicBezTo>
                    <a:pt x="137" y="188"/>
                    <a:pt x="187" y="138"/>
                    <a:pt x="187" y="88"/>
                  </a:cubicBezTo>
                  <a:cubicBezTo>
                    <a:pt x="187" y="38"/>
                    <a:pt x="137" y="1"/>
                    <a:pt x="87" y="1"/>
                  </a:cubicBezTo>
                  <a:close/>
                </a:path>
              </a:pathLst>
            </a:custGeom>
            <a:solidFill>
              <a:srgbClr val="E94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347;p53"/>
            <p:cNvSpPr/>
            <p:nvPr/>
          </p:nvSpPr>
          <p:spPr>
            <a:xfrm>
              <a:off x="3660674" y="1964062"/>
              <a:ext cx="10120" cy="10281"/>
            </a:xfrm>
            <a:custGeom>
              <a:avLst/>
              <a:gdLst/>
              <a:ahLst/>
              <a:cxnLst/>
              <a:rect l="l" t="t" r="r" b="b"/>
              <a:pathLst>
                <a:path w="188" h="191" extrusionOk="0">
                  <a:moveTo>
                    <a:pt x="69" y="1"/>
                  </a:moveTo>
                  <a:cubicBezTo>
                    <a:pt x="29" y="1"/>
                    <a:pt x="0" y="38"/>
                    <a:pt x="0" y="103"/>
                  </a:cubicBezTo>
                  <a:cubicBezTo>
                    <a:pt x="0" y="140"/>
                    <a:pt x="37" y="190"/>
                    <a:pt x="87" y="190"/>
                  </a:cubicBezTo>
                  <a:cubicBezTo>
                    <a:pt x="137" y="190"/>
                    <a:pt x="187" y="140"/>
                    <a:pt x="187" y="103"/>
                  </a:cubicBezTo>
                  <a:cubicBezTo>
                    <a:pt x="187" y="53"/>
                    <a:pt x="137" y="3"/>
                    <a:pt x="87" y="3"/>
                  </a:cubicBezTo>
                  <a:cubicBezTo>
                    <a:pt x="81" y="1"/>
                    <a:pt x="75" y="1"/>
                    <a:pt x="69" y="1"/>
                  </a:cubicBezTo>
                  <a:close/>
                </a:path>
              </a:pathLst>
            </a:custGeom>
            <a:solidFill>
              <a:srgbClr val="E94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348;p53"/>
            <p:cNvSpPr/>
            <p:nvPr/>
          </p:nvSpPr>
          <p:spPr>
            <a:xfrm>
              <a:off x="1992501" y="3786074"/>
              <a:ext cx="270591" cy="214180"/>
            </a:xfrm>
            <a:custGeom>
              <a:avLst/>
              <a:gdLst/>
              <a:ahLst/>
              <a:cxnLst/>
              <a:rect l="l" t="t" r="r" b="b"/>
              <a:pathLst>
                <a:path w="5027" h="3979" extrusionOk="0">
                  <a:moveTo>
                    <a:pt x="2532" y="749"/>
                  </a:moveTo>
                  <a:cubicBezTo>
                    <a:pt x="2694" y="749"/>
                    <a:pt x="2806" y="1023"/>
                    <a:pt x="2806" y="1372"/>
                  </a:cubicBezTo>
                  <a:cubicBezTo>
                    <a:pt x="2806" y="1497"/>
                    <a:pt x="2781" y="1622"/>
                    <a:pt x="2757" y="1709"/>
                  </a:cubicBezTo>
                  <a:cubicBezTo>
                    <a:pt x="2757" y="1746"/>
                    <a:pt x="2744" y="1759"/>
                    <a:pt x="2744" y="1771"/>
                  </a:cubicBezTo>
                  <a:cubicBezTo>
                    <a:pt x="2707" y="1871"/>
                    <a:pt x="2657" y="1933"/>
                    <a:pt x="2619" y="1958"/>
                  </a:cubicBezTo>
                  <a:cubicBezTo>
                    <a:pt x="2594" y="1971"/>
                    <a:pt x="2569" y="1996"/>
                    <a:pt x="2532" y="1996"/>
                  </a:cubicBezTo>
                  <a:cubicBezTo>
                    <a:pt x="2507" y="1996"/>
                    <a:pt x="2495" y="1971"/>
                    <a:pt x="2457" y="1971"/>
                  </a:cubicBezTo>
                  <a:cubicBezTo>
                    <a:pt x="2407" y="1946"/>
                    <a:pt x="2370" y="1871"/>
                    <a:pt x="2320" y="1771"/>
                  </a:cubicBezTo>
                  <a:cubicBezTo>
                    <a:pt x="2308" y="1759"/>
                    <a:pt x="2308" y="1721"/>
                    <a:pt x="2308" y="1709"/>
                  </a:cubicBezTo>
                  <a:cubicBezTo>
                    <a:pt x="2270" y="1622"/>
                    <a:pt x="2258" y="1497"/>
                    <a:pt x="2258" y="1372"/>
                  </a:cubicBezTo>
                  <a:cubicBezTo>
                    <a:pt x="2270" y="1048"/>
                    <a:pt x="2382" y="749"/>
                    <a:pt x="2532" y="749"/>
                  </a:cubicBezTo>
                  <a:close/>
                  <a:moveTo>
                    <a:pt x="4066" y="2744"/>
                  </a:moveTo>
                  <a:cubicBezTo>
                    <a:pt x="4078" y="2757"/>
                    <a:pt x="4078" y="2769"/>
                    <a:pt x="4091" y="2794"/>
                  </a:cubicBezTo>
                  <a:cubicBezTo>
                    <a:pt x="4128" y="2831"/>
                    <a:pt x="4128" y="2894"/>
                    <a:pt x="4128" y="2894"/>
                  </a:cubicBezTo>
                  <a:lnTo>
                    <a:pt x="4141" y="2894"/>
                  </a:lnTo>
                  <a:lnTo>
                    <a:pt x="4066" y="2981"/>
                  </a:lnTo>
                  <a:lnTo>
                    <a:pt x="4066" y="2956"/>
                  </a:lnTo>
                  <a:cubicBezTo>
                    <a:pt x="4066" y="2956"/>
                    <a:pt x="3991" y="2956"/>
                    <a:pt x="3954" y="2931"/>
                  </a:cubicBezTo>
                  <a:cubicBezTo>
                    <a:pt x="3941" y="2919"/>
                    <a:pt x="3929" y="2894"/>
                    <a:pt x="3904" y="2894"/>
                  </a:cubicBezTo>
                  <a:lnTo>
                    <a:pt x="3904" y="2744"/>
                  </a:lnTo>
                  <a:close/>
                  <a:moveTo>
                    <a:pt x="1326" y="847"/>
                  </a:moveTo>
                  <a:cubicBezTo>
                    <a:pt x="1545" y="847"/>
                    <a:pt x="1754" y="925"/>
                    <a:pt x="1908" y="1085"/>
                  </a:cubicBezTo>
                  <a:lnTo>
                    <a:pt x="2183" y="1360"/>
                  </a:lnTo>
                  <a:lnTo>
                    <a:pt x="2183" y="1397"/>
                  </a:lnTo>
                  <a:cubicBezTo>
                    <a:pt x="2183" y="1559"/>
                    <a:pt x="2195" y="1696"/>
                    <a:pt x="2245" y="1809"/>
                  </a:cubicBezTo>
                  <a:cubicBezTo>
                    <a:pt x="2258" y="1834"/>
                    <a:pt x="2258" y="1859"/>
                    <a:pt x="2270" y="1884"/>
                  </a:cubicBezTo>
                  <a:cubicBezTo>
                    <a:pt x="2320" y="1996"/>
                    <a:pt x="2382" y="2071"/>
                    <a:pt x="2445" y="2121"/>
                  </a:cubicBezTo>
                  <a:lnTo>
                    <a:pt x="2445" y="2233"/>
                  </a:lnTo>
                  <a:lnTo>
                    <a:pt x="2195" y="2233"/>
                  </a:lnTo>
                  <a:cubicBezTo>
                    <a:pt x="2183" y="2195"/>
                    <a:pt x="2158" y="2183"/>
                    <a:pt x="2145" y="2145"/>
                  </a:cubicBezTo>
                  <a:cubicBezTo>
                    <a:pt x="2096" y="2083"/>
                    <a:pt x="2083" y="1958"/>
                    <a:pt x="2083" y="1958"/>
                  </a:cubicBezTo>
                  <a:lnTo>
                    <a:pt x="2021" y="1958"/>
                  </a:lnTo>
                  <a:lnTo>
                    <a:pt x="2021" y="2320"/>
                  </a:lnTo>
                  <a:lnTo>
                    <a:pt x="2021" y="2682"/>
                  </a:lnTo>
                  <a:lnTo>
                    <a:pt x="2083" y="2682"/>
                  </a:lnTo>
                  <a:cubicBezTo>
                    <a:pt x="2083" y="2682"/>
                    <a:pt x="2096" y="2557"/>
                    <a:pt x="2145" y="2495"/>
                  </a:cubicBezTo>
                  <a:cubicBezTo>
                    <a:pt x="2158" y="2482"/>
                    <a:pt x="2183" y="2445"/>
                    <a:pt x="2195" y="2420"/>
                  </a:cubicBezTo>
                  <a:lnTo>
                    <a:pt x="2445" y="2420"/>
                  </a:lnTo>
                  <a:lnTo>
                    <a:pt x="2445" y="2669"/>
                  </a:lnTo>
                  <a:cubicBezTo>
                    <a:pt x="2407" y="2682"/>
                    <a:pt x="2395" y="2694"/>
                    <a:pt x="2370" y="2707"/>
                  </a:cubicBezTo>
                  <a:cubicBezTo>
                    <a:pt x="2308" y="2757"/>
                    <a:pt x="2183" y="2769"/>
                    <a:pt x="2183" y="2769"/>
                  </a:cubicBezTo>
                  <a:lnTo>
                    <a:pt x="2183" y="2831"/>
                  </a:lnTo>
                  <a:lnTo>
                    <a:pt x="2382" y="2831"/>
                  </a:lnTo>
                  <a:lnTo>
                    <a:pt x="2382" y="2993"/>
                  </a:lnTo>
                  <a:lnTo>
                    <a:pt x="1460" y="2993"/>
                  </a:lnTo>
                  <a:lnTo>
                    <a:pt x="1460" y="2956"/>
                  </a:lnTo>
                  <a:cubicBezTo>
                    <a:pt x="1460" y="2956"/>
                    <a:pt x="1385" y="2956"/>
                    <a:pt x="1347" y="2931"/>
                  </a:cubicBezTo>
                  <a:cubicBezTo>
                    <a:pt x="1335" y="2919"/>
                    <a:pt x="1322" y="2919"/>
                    <a:pt x="1310" y="2894"/>
                  </a:cubicBezTo>
                  <a:lnTo>
                    <a:pt x="1310" y="2744"/>
                  </a:lnTo>
                  <a:lnTo>
                    <a:pt x="1460" y="2744"/>
                  </a:lnTo>
                  <a:cubicBezTo>
                    <a:pt x="1472" y="2757"/>
                    <a:pt x="1472" y="2769"/>
                    <a:pt x="1497" y="2794"/>
                  </a:cubicBezTo>
                  <a:cubicBezTo>
                    <a:pt x="1522" y="2831"/>
                    <a:pt x="1522" y="2894"/>
                    <a:pt x="1522" y="2894"/>
                  </a:cubicBezTo>
                  <a:lnTo>
                    <a:pt x="1559" y="2894"/>
                  </a:lnTo>
                  <a:lnTo>
                    <a:pt x="1559" y="2682"/>
                  </a:lnTo>
                  <a:lnTo>
                    <a:pt x="1559" y="2632"/>
                  </a:lnTo>
                  <a:lnTo>
                    <a:pt x="1285" y="2632"/>
                  </a:lnTo>
                  <a:lnTo>
                    <a:pt x="1285" y="2482"/>
                  </a:lnTo>
                  <a:lnTo>
                    <a:pt x="1285" y="2457"/>
                  </a:lnTo>
                  <a:cubicBezTo>
                    <a:pt x="1322" y="2445"/>
                    <a:pt x="1335" y="2420"/>
                    <a:pt x="1335" y="2370"/>
                  </a:cubicBezTo>
                  <a:cubicBezTo>
                    <a:pt x="1335" y="2308"/>
                    <a:pt x="1285" y="2258"/>
                    <a:pt x="1223" y="2258"/>
                  </a:cubicBezTo>
                  <a:cubicBezTo>
                    <a:pt x="1160" y="2258"/>
                    <a:pt x="1123" y="2308"/>
                    <a:pt x="1123" y="2370"/>
                  </a:cubicBezTo>
                  <a:cubicBezTo>
                    <a:pt x="1123" y="2395"/>
                    <a:pt x="1135" y="2445"/>
                    <a:pt x="1160" y="2457"/>
                  </a:cubicBezTo>
                  <a:lnTo>
                    <a:pt x="1160" y="2482"/>
                  </a:lnTo>
                  <a:lnTo>
                    <a:pt x="1160" y="2632"/>
                  </a:lnTo>
                  <a:lnTo>
                    <a:pt x="898" y="2632"/>
                  </a:lnTo>
                  <a:lnTo>
                    <a:pt x="898" y="2694"/>
                  </a:lnTo>
                  <a:lnTo>
                    <a:pt x="898" y="2906"/>
                  </a:lnTo>
                  <a:lnTo>
                    <a:pt x="936" y="2906"/>
                  </a:lnTo>
                  <a:cubicBezTo>
                    <a:pt x="936" y="2906"/>
                    <a:pt x="936" y="2831"/>
                    <a:pt x="961" y="2806"/>
                  </a:cubicBezTo>
                  <a:cubicBezTo>
                    <a:pt x="973" y="2781"/>
                    <a:pt x="973" y="2769"/>
                    <a:pt x="998" y="2757"/>
                  </a:cubicBezTo>
                  <a:lnTo>
                    <a:pt x="1148" y="2757"/>
                  </a:lnTo>
                  <a:lnTo>
                    <a:pt x="1148" y="2906"/>
                  </a:lnTo>
                  <a:cubicBezTo>
                    <a:pt x="1135" y="2931"/>
                    <a:pt x="1123" y="2931"/>
                    <a:pt x="1098" y="2944"/>
                  </a:cubicBezTo>
                  <a:cubicBezTo>
                    <a:pt x="1060" y="2969"/>
                    <a:pt x="998" y="2969"/>
                    <a:pt x="998" y="2969"/>
                  </a:cubicBezTo>
                  <a:lnTo>
                    <a:pt x="998" y="3006"/>
                  </a:lnTo>
                  <a:lnTo>
                    <a:pt x="474" y="2495"/>
                  </a:lnTo>
                  <a:cubicBezTo>
                    <a:pt x="163" y="2145"/>
                    <a:pt x="200" y="1559"/>
                    <a:pt x="587" y="1173"/>
                  </a:cubicBezTo>
                  <a:cubicBezTo>
                    <a:pt x="796" y="957"/>
                    <a:pt x="1067" y="847"/>
                    <a:pt x="1326" y="847"/>
                  </a:cubicBezTo>
                  <a:close/>
                  <a:moveTo>
                    <a:pt x="3699" y="833"/>
                  </a:moveTo>
                  <a:cubicBezTo>
                    <a:pt x="3956" y="833"/>
                    <a:pt x="4225" y="940"/>
                    <a:pt x="4440" y="1148"/>
                  </a:cubicBezTo>
                  <a:cubicBezTo>
                    <a:pt x="4827" y="1534"/>
                    <a:pt x="4877" y="2133"/>
                    <a:pt x="4515" y="2470"/>
                  </a:cubicBezTo>
                  <a:lnTo>
                    <a:pt x="4153" y="2881"/>
                  </a:lnTo>
                  <a:lnTo>
                    <a:pt x="4153" y="2682"/>
                  </a:lnTo>
                  <a:lnTo>
                    <a:pt x="4153" y="2632"/>
                  </a:lnTo>
                  <a:lnTo>
                    <a:pt x="3891" y="2632"/>
                  </a:lnTo>
                  <a:lnTo>
                    <a:pt x="3891" y="2482"/>
                  </a:lnTo>
                  <a:lnTo>
                    <a:pt x="3891" y="2457"/>
                  </a:lnTo>
                  <a:cubicBezTo>
                    <a:pt x="3929" y="2445"/>
                    <a:pt x="3941" y="2420"/>
                    <a:pt x="3941" y="2370"/>
                  </a:cubicBezTo>
                  <a:cubicBezTo>
                    <a:pt x="3941" y="2308"/>
                    <a:pt x="3891" y="2258"/>
                    <a:pt x="3829" y="2258"/>
                  </a:cubicBezTo>
                  <a:cubicBezTo>
                    <a:pt x="3767" y="2258"/>
                    <a:pt x="3717" y="2308"/>
                    <a:pt x="3717" y="2370"/>
                  </a:cubicBezTo>
                  <a:cubicBezTo>
                    <a:pt x="3717" y="2395"/>
                    <a:pt x="3729" y="2445"/>
                    <a:pt x="3767" y="2457"/>
                  </a:cubicBezTo>
                  <a:lnTo>
                    <a:pt x="3767" y="2482"/>
                  </a:lnTo>
                  <a:lnTo>
                    <a:pt x="3767" y="2632"/>
                  </a:lnTo>
                  <a:lnTo>
                    <a:pt x="3505" y="2632"/>
                  </a:lnTo>
                  <a:lnTo>
                    <a:pt x="3505" y="2694"/>
                  </a:lnTo>
                  <a:lnTo>
                    <a:pt x="3505" y="2906"/>
                  </a:lnTo>
                  <a:lnTo>
                    <a:pt x="3530" y="2906"/>
                  </a:lnTo>
                  <a:cubicBezTo>
                    <a:pt x="3530" y="2906"/>
                    <a:pt x="3530" y="2831"/>
                    <a:pt x="3567" y="2806"/>
                  </a:cubicBezTo>
                  <a:cubicBezTo>
                    <a:pt x="3580" y="2781"/>
                    <a:pt x="3580" y="2769"/>
                    <a:pt x="3592" y="2757"/>
                  </a:cubicBezTo>
                  <a:lnTo>
                    <a:pt x="3754" y="2757"/>
                  </a:lnTo>
                  <a:lnTo>
                    <a:pt x="3754" y="2906"/>
                  </a:lnTo>
                  <a:cubicBezTo>
                    <a:pt x="3742" y="2931"/>
                    <a:pt x="3717" y="2931"/>
                    <a:pt x="3704" y="2944"/>
                  </a:cubicBezTo>
                  <a:cubicBezTo>
                    <a:pt x="3654" y="2969"/>
                    <a:pt x="3592" y="2969"/>
                    <a:pt x="3592" y="2969"/>
                  </a:cubicBezTo>
                  <a:lnTo>
                    <a:pt x="3592" y="3006"/>
                  </a:lnTo>
                  <a:lnTo>
                    <a:pt x="2657" y="3006"/>
                  </a:lnTo>
                  <a:lnTo>
                    <a:pt x="2657" y="2844"/>
                  </a:lnTo>
                  <a:lnTo>
                    <a:pt x="2856" y="2844"/>
                  </a:lnTo>
                  <a:lnTo>
                    <a:pt x="2856" y="2781"/>
                  </a:lnTo>
                  <a:cubicBezTo>
                    <a:pt x="2856" y="2781"/>
                    <a:pt x="2732" y="2769"/>
                    <a:pt x="2669" y="2732"/>
                  </a:cubicBezTo>
                  <a:cubicBezTo>
                    <a:pt x="2657" y="2707"/>
                    <a:pt x="2632" y="2694"/>
                    <a:pt x="2594" y="2682"/>
                  </a:cubicBezTo>
                  <a:lnTo>
                    <a:pt x="2594" y="2432"/>
                  </a:lnTo>
                  <a:lnTo>
                    <a:pt x="2844" y="2432"/>
                  </a:lnTo>
                  <a:cubicBezTo>
                    <a:pt x="2856" y="2457"/>
                    <a:pt x="2881" y="2470"/>
                    <a:pt x="2894" y="2507"/>
                  </a:cubicBezTo>
                  <a:cubicBezTo>
                    <a:pt x="2944" y="2569"/>
                    <a:pt x="2956" y="2694"/>
                    <a:pt x="2956" y="2694"/>
                  </a:cubicBezTo>
                  <a:lnTo>
                    <a:pt x="3018" y="2694"/>
                  </a:lnTo>
                  <a:lnTo>
                    <a:pt x="3018" y="2320"/>
                  </a:lnTo>
                  <a:lnTo>
                    <a:pt x="3018" y="1958"/>
                  </a:lnTo>
                  <a:lnTo>
                    <a:pt x="2956" y="1958"/>
                  </a:lnTo>
                  <a:cubicBezTo>
                    <a:pt x="2956" y="1958"/>
                    <a:pt x="2944" y="2083"/>
                    <a:pt x="2894" y="2145"/>
                  </a:cubicBezTo>
                  <a:cubicBezTo>
                    <a:pt x="2881" y="2170"/>
                    <a:pt x="2856" y="2195"/>
                    <a:pt x="2844" y="2233"/>
                  </a:cubicBezTo>
                  <a:lnTo>
                    <a:pt x="2594" y="2233"/>
                  </a:lnTo>
                  <a:lnTo>
                    <a:pt x="2594" y="2108"/>
                  </a:lnTo>
                  <a:cubicBezTo>
                    <a:pt x="2657" y="2058"/>
                    <a:pt x="2719" y="1971"/>
                    <a:pt x="2769" y="1871"/>
                  </a:cubicBezTo>
                  <a:cubicBezTo>
                    <a:pt x="2781" y="1834"/>
                    <a:pt x="2781" y="1821"/>
                    <a:pt x="2794" y="1796"/>
                  </a:cubicBezTo>
                  <a:cubicBezTo>
                    <a:pt x="2831" y="1659"/>
                    <a:pt x="2856" y="1522"/>
                    <a:pt x="2856" y="1385"/>
                  </a:cubicBezTo>
                  <a:lnTo>
                    <a:pt x="2856" y="1322"/>
                  </a:lnTo>
                  <a:lnTo>
                    <a:pt x="3106" y="1073"/>
                  </a:lnTo>
                  <a:cubicBezTo>
                    <a:pt x="3267" y="912"/>
                    <a:pt x="3479" y="833"/>
                    <a:pt x="3699" y="833"/>
                  </a:cubicBezTo>
                  <a:close/>
                  <a:moveTo>
                    <a:pt x="3817" y="3330"/>
                  </a:moveTo>
                  <a:cubicBezTo>
                    <a:pt x="3879" y="3330"/>
                    <a:pt x="3904" y="3380"/>
                    <a:pt x="3904" y="3430"/>
                  </a:cubicBezTo>
                  <a:cubicBezTo>
                    <a:pt x="3904" y="3492"/>
                    <a:pt x="3866" y="3517"/>
                    <a:pt x="3817" y="3517"/>
                  </a:cubicBezTo>
                  <a:cubicBezTo>
                    <a:pt x="3754" y="3517"/>
                    <a:pt x="3717" y="3480"/>
                    <a:pt x="3717" y="3430"/>
                  </a:cubicBezTo>
                  <a:cubicBezTo>
                    <a:pt x="3717" y="3368"/>
                    <a:pt x="3767" y="3330"/>
                    <a:pt x="3817" y="3330"/>
                  </a:cubicBezTo>
                  <a:close/>
                  <a:moveTo>
                    <a:pt x="1659" y="3330"/>
                  </a:moveTo>
                  <a:cubicBezTo>
                    <a:pt x="1721" y="3330"/>
                    <a:pt x="1759" y="3380"/>
                    <a:pt x="1759" y="3430"/>
                  </a:cubicBezTo>
                  <a:cubicBezTo>
                    <a:pt x="1759" y="3492"/>
                    <a:pt x="1709" y="3517"/>
                    <a:pt x="1659" y="3517"/>
                  </a:cubicBezTo>
                  <a:cubicBezTo>
                    <a:pt x="1652" y="3522"/>
                    <a:pt x="1645" y="3524"/>
                    <a:pt x="1638" y="3524"/>
                  </a:cubicBezTo>
                  <a:cubicBezTo>
                    <a:pt x="1605" y="3524"/>
                    <a:pt x="1572" y="3481"/>
                    <a:pt x="1572" y="3430"/>
                  </a:cubicBezTo>
                  <a:cubicBezTo>
                    <a:pt x="1572" y="3368"/>
                    <a:pt x="1622" y="3330"/>
                    <a:pt x="1659" y="3330"/>
                  </a:cubicBezTo>
                  <a:close/>
                  <a:moveTo>
                    <a:pt x="2096" y="3330"/>
                  </a:moveTo>
                  <a:cubicBezTo>
                    <a:pt x="2158" y="3330"/>
                    <a:pt x="2195" y="3380"/>
                    <a:pt x="2195" y="3430"/>
                  </a:cubicBezTo>
                  <a:cubicBezTo>
                    <a:pt x="2195" y="3492"/>
                    <a:pt x="2145" y="3517"/>
                    <a:pt x="2096" y="3517"/>
                  </a:cubicBezTo>
                  <a:cubicBezTo>
                    <a:pt x="2089" y="3522"/>
                    <a:pt x="2082" y="3524"/>
                    <a:pt x="2074" y="3524"/>
                  </a:cubicBezTo>
                  <a:cubicBezTo>
                    <a:pt x="2042" y="3524"/>
                    <a:pt x="2008" y="3481"/>
                    <a:pt x="2008" y="3430"/>
                  </a:cubicBezTo>
                  <a:cubicBezTo>
                    <a:pt x="2008" y="3368"/>
                    <a:pt x="2058" y="3330"/>
                    <a:pt x="2096" y="3330"/>
                  </a:cubicBezTo>
                  <a:close/>
                  <a:moveTo>
                    <a:pt x="2520" y="3330"/>
                  </a:moveTo>
                  <a:cubicBezTo>
                    <a:pt x="2582" y="3330"/>
                    <a:pt x="2619" y="3380"/>
                    <a:pt x="2619" y="3430"/>
                  </a:cubicBezTo>
                  <a:cubicBezTo>
                    <a:pt x="2619" y="3492"/>
                    <a:pt x="2569" y="3517"/>
                    <a:pt x="2520" y="3517"/>
                  </a:cubicBezTo>
                  <a:cubicBezTo>
                    <a:pt x="2511" y="3522"/>
                    <a:pt x="2502" y="3524"/>
                    <a:pt x="2494" y="3524"/>
                  </a:cubicBezTo>
                  <a:cubicBezTo>
                    <a:pt x="2457" y="3524"/>
                    <a:pt x="2432" y="3481"/>
                    <a:pt x="2432" y="3430"/>
                  </a:cubicBezTo>
                  <a:cubicBezTo>
                    <a:pt x="2432" y="3368"/>
                    <a:pt x="2470" y="3330"/>
                    <a:pt x="2520" y="3330"/>
                  </a:cubicBezTo>
                  <a:close/>
                  <a:moveTo>
                    <a:pt x="2956" y="3330"/>
                  </a:moveTo>
                  <a:cubicBezTo>
                    <a:pt x="3018" y="3330"/>
                    <a:pt x="3043" y="3380"/>
                    <a:pt x="3043" y="3430"/>
                  </a:cubicBezTo>
                  <a:cubicBezTo>
                    <a:pt x="3043" y="3492"/>
                    <a:pt x="3006" y="3517"/>
                    <a:pt x="2956" y="3517"/>
                  </a:cubicBezTo>
                  <a:cubicBezTo>
                    <a:pt x="2947" y="3522"/>
                    <a:pt x="2938" y="3524"/>
                    <a:pt x="2930" y="3524"/>
                  </a:cubicBezTo>
                  <a:cubicBezTo>
                    <a:pt x="2894" y="3524"/>
                    <a:pt x="2869" y="3481"/>
                    <a:pt x="2869" y="3430"/>
                  </a:cubicBezTo>
                  <a:cubicBezTo>
                    <a:pt x="2869" y="3368"/>
                    <a:pt x="2906" y="3330"/>
                    <a:pt x="2956" y="3330"/>
                  </a:cubicBezTo>
                  <a:close/>
                  <a:moveTo>
                    <a:pt x="3380" y="3330"/>
                  </a:moveTo>
                  <a:cubicBezTo>
                    <a:pt x="3442" y="3330"/>
                    <a:pt x="3467" y="3380"/>
                    <a:pt x="3467" y="3430"/>
                  </a:cubicBezTo>
                  <a:cubicBezTo>
                    <a:pt x="3467" y="3492"/>
                    <a:pt x="3430" y="3517"/>
                    <a:pt x="3380" y="3517"/>
                  </a:cubicBezTo>
                  <a:cubicBezTo>
                    <a:pt x="3371" y="3522"/>
                    <a:pt x="3362" y="3524"/>
                    <a:pt x="3353" y="3524"/>
                  </a:cubicBezTo>
                  <a:cubicBezTo>
                    <a:pt x="3314" y="3524"/>
                    <a:pt x="3280" y="3481"/>
                    <a:pt x="3280" y="3430"/>
                  </a:cubicBezTo>
                  <a:cubicBezTo>
                    <a:pt x="3280" y="3368"/>
                    <a:pt x="3330" y="3330"/>
                    <a:pt x="3380" y="3330"/>
                  </a:cubicBezTo>
                  <a:close/>
                  <a:moveTo>
                    <a:pt x="1247" y="3355"/>
                  </a:moveTo>
                  <a:cubicBezTo>
                    <a:pt x="1310" y="3355"/>
                    <a:pt x="1335" y="3393"/>
                    <a:pt x="1335" y="3442"/>
                  </a:cubicBezTo>
                  <a:cubicBezTo>
                    <a:pt x="1335" y="3492"/>
                    <a:pt x="1310" y="3542"/>
                    <a:pt x="1247" y="3542"/>
                  </a:cubicBezTo>
                  <a:cubicBezTo>
                    <a:pt x="1173" y="3542"/>
                    <a:pt x="1148" y="3492"/>
                    <a:pt x="1148" y="3442"/>
                  </a:cubicBezTo>
                  <a:cubicBezTo>
                    <a:pt x="1148" y="3380"/>
                    <a:pt x="1198" y="3355"/>
                    <a:pt x="1247" y="3355"/>
                  </a:cubicBezTo>
                  <a:close/>
                  <a:moveTo>
                    <a:pt x="2520" y="0"/>
                  </a:moveTo>
                  <a:cubicBezTo>
                    <a:pt x="2457" y="0"/>
                    <a:pt x="2407" y="50"/>
                    <a:pt x="2407" y="100"/>
                  </a:cubicBezTo>
                  <a:cubicBezTo>
                    <a:pt x="2407" y="138"/>
                    <a:pt x="2432" y="188"/>
                    <a:pt x="2457" y="200"/>
                  </a:cubicBezTo>
                  <a:lnTo>
                    <a:pt x="2457" y="212"/>
                  </a:lnTo>
                  <a:lnTo>
                    <a:pt x="2457" y="375"/>
                  </a:lnTo>
                  <a:lnTo>
                    <a:pt x="2195" y="375"/>
                  </a:lnTo>
                  <a:lnTo>
                    <a:pt x="2195" y="437"/>
                  </a:lnTo>
                  <a:lnTo>
                    <a:pt x="2195" y="649"/>
                  </a:lnTo>
                  <a:lnTo>
                    <a:pt x="2220" y="649"/>
                  </a:lnTo>
                  <a:cubicBezTo>
                    <a:pt x="2220" y="649"/>
                    <a:pt x="2220" y="574"/>
                    <a:pt x="2258" y="549"/>
                  </a:cubicBezTo>
                  <a:cubicBezTo>
                    <a:pt x="2270" y="524"/>
                    <a:pt x="2270" y="512"/>
                    <a:pt x="2283" y="499"/>
                  </a:cubicBezTo>
                  <a:lnTo>
                    <a:pt x="2445" y="499"/>
                  </a:lnTo>
                  <a:lnTo>
                    <a:pt x="2445" y="599"/>
                  </a:lnTo>
                  <a:lnTo>
                    <a:pt x="2445" y="649"/>
                  </a:lnTo>
                  <a:cubicBezTo>
                    <a:pt x="2308" y="699"/>
                    <a:pt x="2183" y="936"/>
                    <a:pt x="2145" y="1223"/>
                  </a:cubicBezTo>
                  <a:lnTo>
                    <a:pt x="1908" y="998"/>
                  </a:lnTo>
                  <a:cubicBezTo>
                    <a:pt x="1736" y="826"/>
                    <a:pt x="1505" y="741"/>
                    <a:pt x="1265" y="741"/>
                  </a:cubicBezTo>
                  <a:cubicBezTo>
                    <a:pt x="984" y="741"/>
                    <a:pt x="690" y="857"/>
                    <a:pt x="462" y="1085"/>
                  </a:cubicBezTo>
                  <a:cubicBezTo>
                    <a:pt x="38" y="1509"/>
                    <a:pt x="0" y="2158"/>
                    <a:pt x="375" y="2545"/>
                  </a:cubicBezTo>
                  <a:lnTo>
                    <a:pt x="848" y="3018"/>
                  </a:lnTo>
                  <a:lnTo>
                    <a:pt x="848" y="3679"/>
                  </a:lnTo>
                  <a:cubicBezTo>
                    <a:pt x="848" y="3679"/>
                    <a:pt x="1447" y="3979"/>
                    <a:pt x="2495" y="3979"/>
                  </a:cubicBezTo>
                  <a:cubicBezTo>
                    <a:pt x="3530" y="3979"/>
                    <a:pt x="4128" y="3679"/>
                    <a:pt x="4128" y="3679"/>
                  </a:cubicBezTo>
                  <a:lnTo>
                    <a:pt x="4128" y="3018"/>
                  </a:lnTo>
                  <a:lnTo>
                    <a:pt x="4615" y="2545"/>
                  </a:lnTo>
                  <a:cubicBezTo>
                    <a:pt x="5026" y="2145"/>
                    <a:pt x="4989" y="1497"/>
                    <a:pt x="4565" y="1073"/>
                  </a:cubicBezTo>
                  <a:cubicBezTo>
                    <a:pt x="4336" y="844"/>
                    <a:pt x="4042" y="728"/>
                    <a:pt x="3762" y="728"/>
                  </a:cubicBezTo>
                  <a:cubicBezTo>
                    <a:pt x="3521" y="728"/>
                    <a:pt x="3291" y="813"/>
                    <a:pt x="3118" y="986"/>
                  </a:cubicBezTo>
                  <a:lnTo>
                    <a:pt x="2881" y="1210"/>
                  </a:lnTo>
                  <a:cubicBezTo>
                    <a:pt x="2844" y="923"/>
                    <a:pt x="2744" y="699"/>
                    <a:pt x="2594" y="649"/>
                  </a:cubicBezTo>
                  <a:lnTo>
                    <a:pt x="2594" y="499"/>
                  </a:lnTo>
                  <a:lnTo>
                    <a:pt x="2757" y="499"/>
                  </a:lnTo>
                  <a:cubicBezTo>
                    <a:pt x="2769" y="512"/>
                    <a:pt x="2781" y="524"/>
                    <a:pt x="2781" y="549"/>
                  </a:cubicBezTo>
                  <a:cubicBezTo>
                    <a:pt x="2819" y="587"/>
                    <a:pt x="2819" y="649"/>
                    <a:pt x="2819" y="649"/>
                  </a:cubicBezTo>
                  <a:lnTo>
                    <a:pt x="2844" y="649"/>
                  </a:lnTo>
                  <a:lnTo>
                    <a:pt x="2844" y="437"/>
                  </a:lnTo>
                  <a:lnTo>
                    <a:pt x="2844" y="375"/>
                  </a:lnTo>
                  <a:lnTo>
                    <a:pt x="2582" y="375"/>
                  </a:lnTo>
                  <a:lnTo>
                    <a:pt x="2582" y="212"/>
                  </a:lnTo>
                  <a:lnTo>
                    <a:pt x="2582" y="200"/>
                  </a:lnTo>
                  <a:cubicBezTo>
                    <a:pt x="2619" y="188"/>
                    <a:pt x="2632" y="150"/>
                    <a:pt x="2632" y="100"/>
                  </a:cubicBezTo>
                  <a:cubicBezTo>
                    <a:pt x="2632" y="50"/>
                    <a:pt x="2582" y="0"/>
                    <a:pt x="2520" y="0"/>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349;p53"/>
            <p:cNvSpPr/>
            <p:nvPr/>
          </p:nvSpPr>
          <p:spPr>
            <a:xfrm>
              <a:off x="2123410" y="3835756"/>
              <a:ext cx="11465" cy="11465"/>
            </a:xfrm>
            <a:custGeom>
              <a:avLst/>
              <a:gdLst/>
              <a:ahLst/>
              <a:cxnLst/>
              <a:rect l="l" t="t" r="r" b="b"/>
              <a:pathLst>
                <a:path w="213" h="213" extrusionOk="0">
                  <a:moveTo>
                    <a:pt x="100" y="0"/>
                  </a:moveTo>
                  <a:cubicBezTo>
                    <a:pt x="38" y="0"/>
                    <a:pt x="0" y="38"/>
                    <a:pt x="0" y="100"/>
                  </a:cubicBezTo>
                  <a:cubicBezTo>
                    <a:pt x="0" y="150"/>
                    <a:pt x="38" y="212"/>
                    <a:pt x="100" y="212"/>
                  </a:cubicBezTo>
                  <a:cubicBezTo>
                    <a:pt x="162" y="212"/>
                    <a:pt x="212" y="162"/>
                    <a:pt x="212" y="100"/>
                  </a:cubicBezTo>
                  <a:cubicBezTo>
                    <a:pt x="212" y="38"/>
                    <a:pt x="162" y="0"/>
                    <a:pt x="100" y="0"/>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350;p53"/>
            <p:cNvSpPr/>
            <p:nvPr/>
          </p:nvSpPr>
          <p:spPr>
            <a:xfrm>
              <a:off x="2123410" y="3854542"/>
              <a:ext cx="11465" cy="12111"/>
            </a:xfrm>
            <a:custGeom>
              <a:avLst/>
              <a:gdLst/>
              <a:ahLst/>
              <a:cxnLst/>
              <a:rect l="l" t="t" r="r" b="b"/>
              <a:pathLst>
                <a:path w="213" h="225" extrusionOk="0">
                  <a:moveTo>
                    <a:pt x="100" y="0"/>
                  </a:moveTo>
                  <a:cubicBezTo>
                    <a:pt x="38" y="0"/>
                    <a:pt x="0" y="50"/>
                    <a:pt x="0" y="113"/>
                  </a:cubicBezTo>
                  <a:cubicBezTo>
                    <a:pt x="0" y="175"/>
                    <a:pt x="38" y="225"/>
                    <a:pt x="100" y="225"/>
                  </a:cubicBezTo>
                  <a:cubicBezTo>
                    <a:pt x="162" y="225"/>
                    <a:pt x="212" y="175"/>
                    <a:pt x="212" y="113"/>
                  </a:cubicBezTo>
                  <a:cubicBezTo>
                    <a:pt x="212" y="50"/>
                    <a:pt x="162" y="0"/>
                    <a:pt x="100" y="0"/>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351;p53"/>
            <p:cNvSpPr/>
            <p:nvPr/>
          </p:nvSpPr>
          <p:spPr>
            <a:xfrm>
              <a:off x="2123410" y="3874028"/>
              <a:ext cx="11465" cy="12111"/>
            </a:xfrm>
            <a:custGeom>
              <a:avLst/>
              <a:gdLst/>
              <a:ahLst/>
              <a:cxnLst/>
              <a:rect l="l" t="t" r="r" b="b"/>
              <a:pathLst>
                <a:path w="213" h="225" extrusionOk="0">
                  <a:moveTo>
                    <a:pt x="100" y="0"/>
                  </a:moveTo>
                  <a:cubicBezTo>
                    <a:pt x="38" y="0"/>
                    <a:pt x="0" y="50"/>
                    <a:pt x="0" y="112"/>
                  </a:cubicBezTo>
                  <a:cubicBezTo>
                    <a:pt x="0" y="175"/>
                    <a:pt x="38" y="225"/>
                    <a:pt x="100" y="225"/>
                  </a:cubicBezTo>
                  <a:cubicBezTo>
                    <a:pt x="162" y="225"/>
                    <a:pt x="212" y="175"/>
                    <a:pt x="212" y="112"/>
                  </a:cubicBezTo>
                  <a:cubicBezTo>
                    <a:pt x="212" y="50"/>
                    <a:pt x="162" y="0"/>
                    <a:pt x="100" y="0"/>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352;p53"/>
            <p:cNvSpPr/>
            <p:nvPr/>
          </p:nvSpPr>
          <p:spPr>
            <a:xfrm>
              <a:off x="3916409" y="2766363"/>
              <a:ext cx="94683" cy="73905"/>
            </a:xfrm>
            <a:custGeom>
              <a:avLst/>
              <a:gdLst/>
              <a:ahLst/>
              <a:cxnLst/>
              <a:rect l="l" t="t" r="r" b="b"/>
              <a:pathLst>
                <a:path w="1759" h="1373" extrusionOk="0">
                  <a:moveTo>
                    <a:pt x="25" y="1"/>
                  </a:moveTo>
                  <a:cubicBezTo>
                    <a:pt x="1" y="1"/>
                    <a:pt x="1" y="1161"/>
                    <a:pt x="449" y="1373"/>
                  </a:cubicBezTo>
                  <a:lnTo>
                    <a:pt x="1310" y="1373"/>
                  </a:lnTo>
                  <a:cubicBezTo>
                    <a:pt x="1759" y="1161"/>
                    <a:pt x="1759" y="1"/>
                    <a:pt x="1759" y="1"/>
                  </a:cubicBezTo>
                  <a:close/>
                </a:path>
              </a:pathLst>
            </a:custGeom>
            <a:solidFill>
              <a:srgbClr val="B7B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353;p53"/>
            <p:cNvSpPr/>
            <p:nvPr/>
          </p:nvSpPr>
          <p:spPr>
            <a:xfrm>
              <a:off x="3929167" y="2843605"/>
              <a:ext cx="68522" cy="4737"/>
            </a:xfrm>
            <a:custGeom>
              <a:avLst/>
              <a:gdLst/>
              <a:ahLst/>
              <a:cxnLst/>
              <a:rect l="l" t="t" r="r" b="b"/>
              <a:pathLst>
                <a:path w="1273" h="88" extrusionOk="0">
                  <a:moveTo>
                    <a:pt x="0" y="0"/>
                  </a:moveTo>
                  <a:lnTo>
                    <a:pt x="0" y="87"/>
                  </a:lnTo>
                  <a:lnTo>
                    <a:pt x="1273" y="87"/>
                  </a:lnTo>
                  <a:lnTo>
                    <a:pt x="1273" y="0"/>
                  </a:lnTo>
                  <a:close/>
                </a:path>
              </a:pathLst>
            </a:custGeom>
            <a:solidFill>
              <a:srgbClr val="B7B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354;p53"/>
            <p:cNvSpPr/>
            <p:nvPr/>
          </p:nvSpPr>
          <p:spPr>
            <a:xfrm>
              <a:off x="4007701" y="2766363"/>
              <a:ext cx="25568" cy="41017"/>
            </a:xfrm>
            <a:custGeom>
              <a:avLst/>
              <a:gdLst/>
              <a:ahLst/>
              <a:cxnLst/>
              <a:rect l="l" t="t" r="r" b="b"/>
              <a:pathLst>
                <a:path w="475" h="762" extrusionOk="0">
                  <a:moveTo>
                    <a:pt x="100" y="1"/>
                  </a:moveTo>
                  <a:lnTo>
                    <a:pt x="100" y="138"/>
                  </a:lnTo>
                  <a:cubicBezTo>
                    <a:pt x="225" y="138"/>
                    <a:pt x="325" y="250"/>
                    <a:pt x="325" y="375"/>
                  </a:cubicBezTo>
                  <a:cubicBezTo>
                    <a:pt x="325" y="500"/>
                    <a:pt x="225" y="612"/>
                    <a:pt x="100" y="612"/>
                  </a:cubicBezTo>
                  <a:lnTo>
                    <a:pt x="38" y="612"/>
                  </a:lnTo>
                  <a:cubicBezTo>
                    <a:pt x="13" y="662"/>
                    <a:pt x="13" y="699"/>
                    <a:pt x="1" y="749"/>
                  </a:cubicBezTo>
                  <a:cubicBezTo>
                    <a:pt x="38" y="749"/>
                    <a:pt x="63" y="762"/>
                    <a:pt x="75" y="762"/>
                  </a:cubicBezTo>
                  <a:cubicBezTo>
                    <a:pt x="287" y="762"/>
                    <a:pt x="450" y="587"/>
                    <a:pt x="450" y="388"/>
                  </a:cubicBezTo>
                  <a:cubicBezTo>
                    <a:pt x="474" y="176"/>
                    <a:pt x="300" y="1"/>
                    <a:pt x="100" y="1"/>
                  </a:cubicBezTo>
                  <a:close/>
                </a:path>
              </a:pathLst>
            </a:custGeom>
            <a:solidFill>
              <a:srgbClr val="B7B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355;p53"/>
            <p:cNvSpPr/>
            <p:nvPr/>
          </p:nvSpPr>
          <p:spPr>
            <a:xfrm>
              <a:off x="3678760" y="2840914"/>
              <a:ext cx="150448" cy="7428"/>
            </a:xfrm>
            <a:custGeom>
              <a:avLst/>
              <a:gdLst/>
              <a:ahLst/>
              <a:cxnLst/>
              <a:rect l="l" t="t" r="r" b="b"/>
              <a:pathLst>
                <a:path w="2795" h="138" extrusionOk="0">
                  <a:moveTo>
                    <a:pt x="1" y="0"/>
                  </a:moveTo>
                  <a:lnTo>
                    <a:pt x="1" y="137"/>
                  </a:lnTo>
                  <a:lnTo>
                    <a:pt x="2794" y="137"/>
                  </a:lnTo>
                  <a:lnTo>
                    <a:pt x="2794" y="0"/>
                  </a:lnTo>
                  <a:close/>
                </a:path>
              </a:pathLst>
            </a:custGeom>
            <a:solidFill>
              <a:srgbClr val="B7B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356;p53"/>
            <p:cNvSpPr/>
            <p:nvPr/>
          </p:nvSpPr>
          <p:spPr>
            <a:xfrm>
              <a:off x="3647217" y="2667697"/>
              <a:ext cx="265208" cy="169880"/>
            </a:xfrm>
            <a:custGeom>
              <a:avLst/>
              <a:gdLst/>
              <a:ahLst/>
              <a:cxnLst/>
              <a:rect l="l" t="t" r="r" b="b"/>
              <a:pathLst>
                <a:path w="4927" h="3156" extrusionOk="0">
                  <a:moveTo>
                    <a:pt x="1971" y="1"/>
                  </a:moveTo>
                  <a:cubicBezTo>
                    <a:pt x="1784" y="1"/>
                    <a:pt x="1647" y="88"/>
                    <a:pt x="1647" y="200"/>
                  </a:cubicBezTo>
                  <a:cubicBezTo>
                    <a:pt x="1647" y="225"/>
                    <a:pt x="1659" y="250"/>
                    <a:pt x="1684" y="275"/>
                  </a:cubicBezTo>
                  <a:cubicBezTo>
                    <a:pt x="724" y="387"/>
                    <a:pt x="1" y="1036"/>
                    <a:pt x="1" y="1821"/>
                  </a:cubicBezTo>
                  <a:cubicBezTo>
                    <a:pt x="1" y="2395"/>
                    <a:pt x="387" y="2882"/>
                    <a:pt x="961" y="3156"/>
                  </a:cubicBezTo>
                  <a:lnTo>
                    <a:pt x="2994" y="3156"/>
                  </a:lnTo>
                  <a:cubicBezTo>
                    <a:pt x="3206" y="3069"/>
                    <a:pt x="3393" y="2931"/>
                    <a:pt x="3555" y="2769"/>
                  </a:cubicBezTo>
                  <a:cubicBezTo>
                    <a:pt x="3692" y="2757"/>
                    <a:pt x="4016" y="2682"/>
                    <a:pt x="4278" y="2258"/>
                  </a:cubicBezTo>
                  <a:cubicBezTo>
                    <a:pt x="4465" y="1996"/>
                    <a:pt x="4390" y="1722"/>
                    <a:pt x="4503" y="1410"/>
                  </a:cubicBezTo>
                  <a:cubicBezTo>
                    <a:pt x="4590" y="1098"/>
                    <a:pt x="4927" y="936"/>
                    <a:pt x="4864" y="761"/>
                  </a:cubicBezTo>
                  <a:cubicBezTo>
                    <a:pt x="4856" y="738"/>
                    <a:pt x="4835" y="730"/>
                    <a:pt x="4805" y="730"/>
                  </a:cubicBezTo>
                  <a:cubicBezTo>
                    <a:pt x="4730" y="730"/>
                    <a:pt x="4601" y="781"/>
                    <a:pt x="4468" y="781"/>
                  </a:cubicBezTo>
                  <a:cubicBezTo>
                    <a:pt x="4426" y="781"/>
                    <a:pt x="4382" y="775"/>
                    <a:pt x="4341" y="761"/>
                  </a:cubicBezTo>
                  <a:cubicBezTo>
                    <a:pt x="4153" y="811"/>
                    <a:pt x="4116" y="1223"/>
                    <a:pt x="3867" y="1385"/>
                  </a:cubicBezTo>
                  <a:cubicBezTo>
                    <a:pt x="3642" y="811"/>
                    <a:pt x="3031" y="375"/>
                    <a:pt x="2270" y="275"/>
                  </a:cubicBezTo>
                  <a:cubicBezTo>
                    <a:pt x="2283" y="263"/>
                    <a:pt x="2308" y="225"/>
                    <a:pt x="2308" y="200"/>
                  </a:cubicBezTo>
                  <a:cubicBezTo>
                    <a:pt x="2308" y="88"/>
                    <a:pt x="2158" y="1"/>
                    <a:pt x="1971" y="1"/>
                  </a:cubicBezTo>
                  <a:close/>
                </a:path>
              </a:pathLst>
            </a:custGeom>
            <a:solidFill>
              <a:srgbClr val="B7B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357;p53"/>
            <p:cNvSpPr/>
            <p:nvPr/>
          </p:nvSpPr>
          <p:spPr>
            <a:xfrm>
              <a:off x="3602271" y="2695256"/>
              <a:ext cx="77242" cy="107440"/>
            </a:xfrm>
            <a:custGeom>
              <a:avLst/>
              <a:gdLst/>
              <a:ahLst/>
              <a:cxnLst/>
              <a:rect l="l" t="t" r="r" b="b"/>
              <a:pathLst>
                <a:path w="1435" h="1996" extrusionOk="0">
                  <a:moveTo>
                    <a:pt x="998" y="0"/>
                  </a:moveTo>
                  <a:cubicBezTo>
                    <a:pt x="461" y="0"/>
                    <a:pt x="0" y="449"/>
                    <a:pt x="0" y="998"/>
                  </a:cubicBezTo>
                  <a:cubicBezTo>
                    <a:pt x="0" y="1509"/>
                    <a:pt x="399" y="1945"/>
                    <a:pt x="910" y="1995"/>
                  </a:cubicBezTo>
                  <a:cubicBezTo>
                    <a:pt x="836" y="1883"/>
                    <a:pt x="786" y="1758"/>
                    <a:pt x="748" y="1621"/>
                  </a:cubicBezTo>
                  <a:cubicBezTo>
                    <a:pt x="524" y="1509"/>
                    <a:pt x="337" y="1272"/>
                    <a:pt x="337" y="998"/>
                  </a:cubicBezTo>
                  <a:cubicBezTo>
                    <a:pt x="337" y="624"/>
                    <a:pt x="624" y="324"/>
                    <a:pt x="998" y="324"/>
                  </a:cubicBezTo>
                  <a:cubicBezTo>
                    <a:pt x="1048" y="324"/>
                    <a:pt x="1098" y="324"/>
                    <a:pt x="1147" y="337"/>
                  </a:cubicBezTo>
                  <a:cubicBezTo>
                    <a:pt x="1235" y="249"/>
                    <a:pt x="1334" y="175"/>
                    <a:pt x="1434" y="112"/>
                  </a:cubicBezTo>
                  <a:cubicBezTo>
                    <a:pt x="1297" y="37"/>
                    <a:pt x="1160" y="0"/>
                    <a:pt x="998" y="0"/>
                  </a:cubicBezTo>
                  <a:close/>
                </a:path>
              </a:pathLst>
            </a:custGeom>
            <a:solidFill>
              <a:srgbClr val="B7B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358;p53"/>
            <p:cNvSpPr/>
            <p:nvPr/>
          </p:nvSpPr>
          <p:spPr>
            <a:xfrm>
              <a:off x="2128093" y="1294930"/>
              <a:ext cx="144365" cy="112822"/>
            </a:xfrm>
            <a:custGeom>
              <a:avLst/>
              <a:gdLst/>
              <a:ahLst/>
              <a:cxnLst/>
              <a:rect l="l" t="t" r="r" b="b"/>
              <a:pathLst>
                <a:path w="2682" h="2096" extrusionOk="0">
                  <a:moveTo>
                    <a:pt x="1" y="0"/>
                  </a:moveTo>
                  <a:cubicBezTo>
                    <a:pt x="1" y="0"/>
                    <a:pt x="1" y="1759"/>
                    <a:pt x="686" y="2096"/>
                  </a:cubicBezTo>
                  <a:lnTo>
                    <a:pt x="1996" y="2096"/>
                  </a:lnTo>
                  <a:cubicBezTo>
                    <a:pt x="2682" y="1759"/>
                    <a:pt x="2682" y="0"/>
                    <a:pt x="2682" y="0"/>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359;p53"/>
            <p:cNvSpPr/>
            <p:nvPr/>
          </p:nvSpPr>
          <p:spPr>
            <a:xfrm>
              <a:off x="2147578" y="1411736"/>
              <a:ext cx="106094" cy="8128"/>
            </a:xfrm>
            <a:custGeom>
              <a:avLst/>
              <a:gdLst/>
              <a:ahLst/>
              <a:cxnLst/>
              <a:rect l="l" t="t" r="r" b="b"/>
              <a:pathLst>
                <a:path w="1971" h="151" extrusionOk="0">
                  <a:moveTo>
                    <a:pt x="0" y="0"/>
                  </a:moveTo>
                  <a:lnTo>
                    <a:pt x="0" y="150"/>
                  </a:lnTo>
                  <a:lnTo>
                    <a:pt x="1971" y="150"/>
                  </a:lnTo>
                  <a:lnTo>
                    <a:pt x="1971" y="0"/>
                  </a:ln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360;p53"/>
            <p:cNvSpPr/>
            <p:nvPr/>
          </p:nvSpPr>
          <p:spPr>
            <a:xfrm>
              <a:off x="2268421" y="1294930"/>
              <a:ext cx="38271" cy="61794"/>
            </a:xfrm>
            <a:custGeom>
              <a:avLst/>
              <a:gdLst/>
              <a:ahLst/>
              <a:cxnLst/>
              <a:rect l="l" t="t" r="r" b="b"/>
              <a:pathLst>
                <a:path w="711" h="1148" extrusionOk="0">
                  <a:moveTo>
                    <a:pt x="137" y="0"/>
                  </a:moveTo>
                  <a:lnTo>
                    <a:pt x="137" y="212"/>
                  </a:lnTo>
                  <a:cubicBezTo>
                    <a:pt x="337" y="212"/>
                    <a:pt x="499" y="375"/>
                    <a:pt x="499" y="574"/>
                  </a:cubicBezTo>
                  <a:cubicBezTo>
                    <a:pt x="499" y="774"/>
                    <a:pt x="337" y="936"/>
                    <a:pt x="137" y="936"/>
                  </a:cubicBezTo>
                  <a:cubicBezTo>
                    <a:pt x="112" y="936"/>
                    <a:pt x="75" y="936"/>
                    <a:pt x="50" y="911"/>
                  </a:cubicBezTo>
                  <a:cubicBezTo>
                    <a:pt x="25" y="998"/>
                    <a:pt x="12" y="1060"/>
                    <a:pt x="0" y="1135"/>
                  </a:cubicBezTo>
                  <a:cubicBezTo>
                    <a:pt x="50" y="1148"/>
                    <a:pt x="75" y="1148"/>
                    <a:pt x="125" y="1148"/>
                  </a:cubicBezTo>
                  <a:cubicBezTo>
                    <a:pt x="437" y="1148"/>
                    <a:pt x="698" y="886"/>
                    <a:pt x="698" y="574"/>
                  </a:cubicBezTo>
                  <a:cubicBezTo>
                    <a:pt x="711" y="250"/>
                    <a:pt x="461" y="0"/>
                    <a:pt x="137" y="0"/>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361;p53"/>
            <p:cNvSpPr/>
            <p:nvPr/>
          </p:nvSpPr>
          <p:spPr>
            <a:xfrm>
              <a:off x="1744140" y="2330736"/>
              <a:ext cx="144365" cy="113468"/>
            </a:xfrm>
            <a:custGeom>
              <a:avLst/>
              <a:gdLst/>
              <a:ahLst/>
              <a:cxnLst/>
              <a:rect l="l" t="t" r="r" b="b"/>
              <a:pathLst>
                <a:path w="2682" h="2108" extrusionOk="0">
                  <a:moveTo>
                    <a:pt x="0" y="0"/>
                  </a:moveTo>
                  <a:cubicBezTo>
                    <a:pt x="0" y="0"/>
                    <a:pt x="0" y="1771"/>
                    <a:pt x="686" y="2108"/>
                  </a:cubicBezTo>
                  <a:lnTo>
                    <a:pt x="1995" y="2108"/>
                  </a:lnTo>
                  <a:cubicBezTo>
                    <a:pt x="2681" y="1771"/>
                    <a:pt x="2681" y="0"/>
                    <a:pt x="2681" y="0"/>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362;p53"/>
            <p:cNvSpPr/>
            <p:nvPr/>
          </p:nvSpPr>
          <p:spPr>
            <a:xfrm>
              <a:off x="1762226" y="2448188"/>
              <a:ext cx="106794" cy="7428"/>
            </a:xfrm>
            <a:custGeom>
              <a:avLst/>
              <a:gdLst/>
              <a:ahLst/>
              <a:cxnLst/>
              <a:rect l="l" t="t" r="r" b="b"/>
              <a:pathLst>
                <a:path w="1984" h="138" extrusionOk="0">
                  <a:moveTo>
                    <a:pt x="1" y="1"/>
                  </a:moveTo>
                  <a:lnTo>
                    <a:pt x="1" y="138"/>
                  </a:lnTo>
                  <a:lnTo>
                    <a:pt x="1984" y="138"/>
                  </a:lnTo>
                  <a:lnTo>
                    <a:pt x="1984" y="1"/>
                  </a:ln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363;p53"/>
            <p:cNvSpPr/>
            <p:nvPr/>
          </p:nvSpPr>
          <p:spPr>
            <a:xfrm>
              <a:off x="1883769" y="2330736"/>
              <a:ext cx="38971" cy="62494"/>
            </a:xfrm>
            <a:custGeom>
              <a:avLst/>
              <a:gdLst/>
              <a:ahLst/>
              <a:cxnLst/>
              <a:rect l="l" t="t" r="r" b="b"/>
              <a:pathLst>
                <a:path w="724" h="1161" extrusionOk="0">
                  <a:moveTo>
                    <a:pt x="150" y="0"/>
                  </a:moveTo>
                  <a:lnTo>
                    <a:pt x="150" y="225"/>
                  </a:lnTo>
                  <a:cubicBezTo>
                    <a:pt x="349" y="225"/>
                    <a:pt x="499" y="374"/>
                    <a:pt x="499" y="586"/>
                  </a:cubicBezTo>
                  <a:cubicBezTo>
                    <a:pt x="499" y="786"/>
                    <a:pt x="349" y="936"/>
                    <a:pt x="150" y="936"/>
                  </a:cubicBezTo>
                  <a:cubicBezTo>
                    <a:pt x="112" y="936"/>
                    <a:pt x="75" y="936"/>
                    <a:pt x="50" y="923"/>
                  </a:cubicBezTo>
                  <a:cubicBezTo>
                    <a:pt x="37" y="998"/>
                    <a:pt x="25" y="1060"/>
                    <a:pt x="0" y="1148"/>
                  </a:cubicBezTo>
                  <a:cubicBezTo>
                    <a:pt x="50" y="1160"/>
                    <a:pt x="87" y="1160"/>
                    <a:pt x="125" y="1160"/>
                  </a:cubicBezTo>
                  <a:cubicBezTo>
                    <a:pt x="437" y="1160"/>
                    <a:pt x="711" y="898"/>
                    <a:pt x="711" y="586"/>
                  </a:cubicBezTo>
                  <a:cubicBezTo>
                    <a:pt x="723" y="275"/>
                    <a:pt x="462" y="0"/>
                    <a:pt x="150" y="0"/>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364;p53"/>
            <p:cNvSpPr/>
            <p:nvPr/>
          </p:nvSpPr>
          <p:spPr>
            <a:xfrm>
              <a:off x="1019781" y="1498345"/>
              <a:ext cx="112822" cy="6083"/>
            </a:xfrm>
            <a:custGeom>
              <a:avLst/>
              <a:gdLst/>
              <a:ahLst/>
              <a:cxnLst/>
              <a:rect l="l" t="t" r="r" b="b"/>
              <a:pathLst>
                <a:path w="2096" h="113" extrusionOk="0">
                  <a:moveTo>
                    <a:pt x="1" y="0"/>
                  </a:moveTo>
                  <a:lnTo>
                    <a:pt x="1" y="112"/>
                  </a:lnTo>
                  <a:lnTo>
                    <a:pt x="2096" y="112"/>
                  </a:lnTo>
                  <a:lnTo>
                    <a:pt x="2096" y="0"/>
                  </a:ln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365;p53"/>
            <p:cNvSpPr/>
            <p:nvPr/>
          </p:nvSpPr>
          <p:spPr>
            <a:xfrm>
              <a:off x="995612" y="1367436"/>
              <a:ext cx="200131" cy="129617"/>
            </a:xfrm>
            <a:custGeom>
              <a:avLst/>
              <a:gdLst/>
              <a:ahLst/>
              <a:cxnLst/>
              <a:rect l="l" t="t" r="r" b="b"/>
              <a:pathLst>
                <a:path w="3718" h="2408" extrusionOk="0">
                  <a:moveTo>
                    <a:pt x="1497" y="0"/>
                  </a:moveTo>
                  <a:cubicBezTo>
                    <a:pt x="1348" y="0"/>
                    <a:pt x="1248" y="63"/>
                    <a:pt x="1248" y="162"/>
                  </a:cubicBezTo>
                  <a:cubicBezTo>
                    <a:pt x="1248" y="175"/>
                    <a:pt x="1248" y="200"/>
                    <a:pt x="1260" y="225"/>
                  </a:cubicBezTo>
                  <a:cubicBezTo>
                    <a:pt x="537" y="312"/>
                    <a:pt x="1" y="798"/>
                    <a:pt x="1" y="1397"/>
                  </a:cubicBezTo>
                  <a:cubicBezTo>
                    <a:pt x="1" y="1834"/>
                    <a:pt x="288" y="2208"/>
                    <a:pt x="724" y="2407"/>
                  </a:cubicBezTo>
                  <a:lnTo>
                    <a:pt x="2258" y="2407"/>
                  </a:lnTo>
                  <a:cubicBezTo>
                    <a:pt x="2408" y="2332"/>
                    <a:pt x="2570" y="2233"/>
                    <a:pt x="2682" y="2108"/>
                  </a:cubicBezTo>
                  <a:cubicBezTo>
                    <a:pt x="2782" y="2095"/>
                    <a:pt x="3031" y="2046"/>
                    <a:pt x="3218" y="1721"/>
                  </a:cubicBezTo>
                  <a:cubicBezTo>
                    <a:pt x="3368" y="1522"/>
                    <a:pt x="3306" y="1335"/>
                    <a:pt x="3380" y="1085"/>
                  </a:cubicBezTo>
                  <a:cubicBezTo>
                    <a:pt x="3468" y="836"/>
                    <a:pt x="3717" y="711"/>
                    <a:pt x="3680" y="562"/>
                  </a:cubicBezTo>
                  <a:cubicBezTo>
                    <a:pt x="3671" y="545"/>
                    <a:pt x="3655" y="539"/>
                    <a:pt x="3633" y="539"/>
                  </a:cubicBezTo>
                  <a:cubicBezTo>
                    <a:pt x="3577" y="539"/>
                    <a:pt x="3484" y="578"/>
                    <a:pt x="3383" y="578"/>
                  </a:cubicBezTo>
                  <a:cubicBezTo>
                    <a:pt x="3350" y="578"/>
                    <a:pt x="3315" y="574"/>
                    <a:pt x="3281" y="562"/>
                  </a:cubicBezTo>
                  <a:cubicBezTo>
                    <a:pt x="3144" y="599"/>
                    <a:pt x="3119" y="911"/>
                    <a:pt x="2932" y="1048"/>
                  </a:cubicBezTo>
                  <a:cubicBezTo>
                    <a:pt x="2769" y="611"/>
                    <a:pt x="2308" y="287"/>
                    <a:pt x="1722" y="225"/>
                  </a:cubicBezTo>
                  <a:cubicBezTo>
                    <a:pt x="1747" y="212"/>
                    <a:pt x="1747" y="187"/>
                    <a:pt x="1747" y="162"/>
                  </a:cubicBezTo>
                  <a:cubicBezTo>
                    <a:pt x="1747" y="88"/>
                    <a:pt x="1635" y="0"/>
                    <a:pt x="1497" y="0"/>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366;p53"/>
            <p:cNvSpPr/>
            <p:nvPr/>
          </p:nvSpPr>
          <p:spPr>
            <a:xfrm>
              <a:off x="962724" y="1388913"/>
              <a:ext cx="58457" cy="81280"/>
            </a:xfrm>
            <a:custGeom>
              <a:avLst/>
              <a:gdLst/>
              <a:ahLst/>
              <a:cxnLst/>
              <a:rect l="l" t="t" r="r" b="b"/>
              <a:pathLst>
                <a:path w="1086" h="1510" extrusionOk="0">
                  <a:moveTo>
                    <a:pt x="761" y="0"/>
                  </a:moveTo>
                  <a:cubicBezTo>
                    <a:pt x="337" y="0"/>
                    <a:pt x="1" y="337"/>
                    <a:pt x="1" y="761"/>
                  </a:cubicBezTo>
                  <a:cubicBezTo>
                    <a:pt x="1" y="1148"/>
                    <a:pt x="300" y="1472"/>
                    <a:pt x="687" y="1509"/>
                  </a:cubicBezTo>
                  <a:cubicBezTo>
                    <a:pt x="624" y="1410"/>
                    <a:pt x="587" y="1322"/>
                    <a:pt x="562" y="1223"/>
                  </a:cubicBezTo>
                  <a:cubicBezTo>
                    <a:pt x="375" y="1135"/>
                    <a:pt x="238" y="948"/>
                    <a:pt x="238" y="749"/>
                  </a:cubicBezTo>
                  <a:cubicBezTo>
                    <a:pt x="238" y="462"/>
                    <a:pt x="462" y="225"/>
                    <a:pt x="749" y="225"/>
                  </a:cubicBezTo>
                  <a:cubicBezTo>
                    <a:pt x="774" y="225"/>
                    <a:pt x="824" y="225"/>
                    <a:pt x="861" y="250"/>
                  </a:cubicBezTo>
                  <a:cubicBezTo>
                    <a:pt x="924" y="187"/>
                    <a:pt x="998" y="125"/>
                    <a:pt x="1086" y="75"/>
                  </a:cubicBezTo>
                  <a:cubicBezTo>
                    <a:pt x="998" y="25"/>
                    <a:pt x="874" y="0"/>
                    <a:pt x="761" y="0"/>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367;p53"/>
            <p:cNvSpPr/>
            <p:nvPr/>
          </p:nvSpPr>
          <p:spPr>
            <a:xfrm>
              <a:off x="3500860" y="1325827"/>
              <a:ext cx="146411" cy="7428"/>
            </a:xfrm>
            <a:custGeom>
              <a:avLst/>
              <a:gdLst/>
              <a:ahLst/>
              <a:cxnLst/>
              <a:rect l="l" t="t" r="r" b="b"/>
              <a:pathLst>
                <a:path w="2720" h="138" extrusionOk="0">
                  <a:moveTo>
                    <a:pt x="1" y="0"/>
                  </a:moveTo>
                  <a:lnTo>
                    <a:pt x="1" y="137"/>
                  </a:lnTo>
                  <a:lnTo>
                    <a:pt x="2720" y="137"/>
                  </a:lnTo>
                  <a:lnTo>
                    <a:pt x="2720" y="0"/>
                  </a:ln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368;p53"/>
            <p:cNvSpPr/>
            <p:nvPr/>
          </p:nvSpPr>
          <p:spPr>
            <a:xfrm>
              <a:off x="3470016" y="1157293"/>
              <a:ext cx="257834" cy="165896"/>
            </a:xfrm>
            <a:custGeom>
              <a:avLst/>
              <a:gdLst/>
              <a:ahLst/>
              <a:cxnLst/>
              <a:rect l="l" t="t" r="r" b="b"/>
              <a:pathLst>
                <a:path w="4790" h="3082" extrusionOk="0">
                  <a:moveTo>
                    <a:pt x="1933" y="1"/>
                  </a:moveTo>
                  <a:cubicBezTo>
                    <a:pt x="1759" y="1"/>
                    <a:pt x="1609" y="88"/>
                    <a:pt x="1609" y="200"/>
                  </a:cubicBezTo>
                  <a:cubicBezTo>
                    <a:pt x="1609" y="225"/>
                    <a:pt x="1621" y="238"/>
                    <a:pt x="1634" y="275"/>
                  </a:cubicBezTo>
                  <a:cubicBezTo>
                    <a:pt x="711" y="387"/>
                    <a:pt x="0" y="1011"/>
                    <a:pt x="0" y="1772"/>
                  </a:cubicBezTo>
                  <a:cubicBezTo>
                    <a:pt x="0" y="2333"/>
                    <a:pt x="374" y="2819"/>
                    <a:pt x="948" y="3081"/>
                  </a:cubicBezTo>
                  <a:lnTo>
                    <a:pt x="2918" y="3081"/>
                  </a:lnTo>
                  <a:cubicBezTo>
                    <a:pt x="3118" y="2994"/>
                    <a:pt x="3305" y="2857"/>
                    <a:pt x="3455" y="2707"/>
                  </a:cubicBezTo>
                  <a:cubicBezTo>
                    <a:pt x="3604" y="2695"/>
                    <a:pt x="3916" y="2607"/>
                    <a:pt x="4166" y="2196"/>
                  </a:cubicBezTo>
                  <a:cubicBezTo>
                    <a:pt x="4353" y="1921"/>
                    <a:pt x="4253" y="1672"/>
                    <a:pt x="4365" y="1385"/>
                  </a:cubicBezTo>
                  <a:cubicBezTo>
                    <a:pt x="4477" y="1073"/>
                    <a:pt x="4789" y="899"/>
                    <a:pt x="4739" y="737"/>
                  </a:cubicBezTo>
                  <a:cubicBezTo>
                    <a:pt x="4731" y="718"/>
                    <a:pt x="4714" y="711"/>
                    <a:pt x="4690" y="711"/>
                  </a:cubicBezTo>
                  <a:cubicBezTo>
                    <a:pt x="4623" y="711"/>
                    <a:pt x="4503" y="762"/>
                    <a:pt x="4377" y="762"/>
                  </a:cubicBezTo>
                  <a:cubicBezTo>
                    <a:pt x="4332" y="762"/>
                    <a:pt x="4285" y="755"/>
                    <a:pt x="4240" y="737"/>
                  </a:cubicBezTo>
                  <a:cubicBezTo>
                    <a:pt x="4053" y="787"/>
                    <a:pt x="4016" y="1198"/>
                    <a:pt x="3767" y="1348"/>
                  </a:cubicBezTo>
                  <a:cubicBezTo>
                    <a:pt x="3567" y="787"/>
                    <a:pt x="2956" y="375"/>
                    <a:pt x="2220" y="275"/>
                  </a:cubicBezTo>
                  <a:cubicBezTo>
                    <a:pt x="2245" y="263"/>
                    <a:pt x="2258" y="225"/>
                    <a:pt x="2258" y="200"/>
                  </a:cubicBezTo>
                  <a:cubicBezTo>
                    <a:pt x="2258" y="88"/>
                    <a:pt x="2120" y="1"/>
                    <a:pt x="1933" y="1"/>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369;p53"/>
            <p:cNvSpPr/>
            <p:nvPr/>
          </p:nvSpPr>
          <p:spPr>
            <a:xfrm>
              <a:off x="3427708" y="1184853"/>
              <a:ext cx="75251" cy="104102"/>
            </a:xfrm>
            <a:custGeom>
              <a:avLst/>
              <a:gdLst/>
              <a:ahLst/>
              <a:cxnLst/>
              <a:rect l="l" t="t" r="r" b="b"/>
              <a:pathLst>
                <a:path w="1398" h="1934" extrusionOk="0">
                  <a:moveTo>
                    <a:pt x="973" y="0"/>
                  </a:moveTo>
                  <a:cubicBezTo>
                    <a:pt x="425" y="0"/>
                    <a:pt x="1" y="437"/>
                    <a:pt x="1" y="960"/>
                  </a:cubicBezTo>
                  <a:cubicBezTo>
                    <a:pt x="1" y="1459"/>
                    <a:pt x="400" y="1883"/>
                    <a:pt x="874" y="1933"/>
                  </a:cubicBezTo>
                  <a:cubicBezTo>
                    <a:pt x="799" y="1821"/>
                    <a:pt x="749" y="1696"/>
                    <a:pt x="724" y="1572"/>
                  </a:cubicBezTo>
                  <a:cubicBezTo>
                    <a:pt x="474" y="1459"/>
                    <a:pt x="300" y="1235"/>
                    <a:pt x="300" y="960"/>
                  </a:cubicBezTo>
                  <a:cubicBezTo>
                    <a:pt x="300" y="611"/>
                    <a:pt x="599" y="312"/>
                    <a:pt x="961" y="312"/>
                  </a:cubicBezTo>
                  <a:cubicBezTo>
                    <a:pt x="998" y="312"/>
                    <a:pt x="1048" y="312"/>
                    <a:pt x="1098" y="324"/>
                  </a:cubicBezTo>
                  <a:cubicBezTo>
                    <a:pt x="1185" y="250"/>
                    <a:pt x="1285" y="162"/>
                    <a:pt x="1397" y="87"/>
                  </a:cubicBezTo>
                  <a:cubicBezTo>
                    <a:pt x="1273" y="25"/>
                    <a:pt x="1111" y="0"/>
                    <a:pt x="973" y="0"/>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370;p53"/>
            <p:cNvSpPr/>
            <p:nvPr/>
          </p:nvSpPr>
          <p:spPr>
            <a:xfrm>
              <a:off x="2113344" y="1907166"/>
              <a:ext cx="13457" cy="2691"/>
            </a:xfrm>
            <a:custGeom>
              <a:avLst/>
              <a:gdLst/>
              <a:ahLst/>
              <a:cxnLst/>
              <a:rect l="l" t="t" r="r" b="b"/>
              <a:pathLst>
                <a:path w="250" h="50" extrusionOk="0">
                  <a:moveTo>
                    <a:pt x="0" y="0"/>
                  </a:moveTo>
                  <a:cubicBezTo>
                    <a:pt x="75" y="12"/>
                    <a:pt x="162" y="50"/>
                    <a:pt x="250" y="50"/>
                  </a:cubicBezTo>
                  <a:cubicBezTo>
                    <a:pt x="162" y="25"/>
                    <a:pt x="87" y="12"/>
                    <a:pt x="0" y="0"/>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371;p53"/>
            <p:cNvSpPr/>
            <p:nvPr/>
          </p:nvSpPr>
          <p:spPr>
            <a:xfrm>
              <a:off x="2044875" y="1907166"/>
              <a:ext cx="14803" cy="3391"/>
            </a:xfrm>
            <a:custGeom>
              <a:avLst/>
              <a:gdLst/>
              <a:ahLst/>
              <a:cxnLst/>
              <a:rect l="l" t="t" r="r" b="b"/>
              <a:pathLst>
                <a:path w="275" h="63" extrusionOk="0">
                  <a:moveTo>
                    <a:pt x="274" y="0"/>
                  </a:moveTo>
                  <a:cubicBezTo>
                    <a:pt x="175" y="13"/>
                    <a:pt x="87" y="50"/>
                    <a:pt x="0" y="62"/>
                  </a:cubicBezTo>
                  <a:cubicBezTo>
                    <a:pt x="100" y="50"/>
                    <a:pt x="175" y="13"/>
                    <a:pt x="274" y="0"/>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372;p53"/>
            <p:cNvSpPr/>
            <p:nvPr/>
          </p:nvSpPr>
          <p:spPr>
            <a:xfrm>
              <a:off x="1959612" y="1910503"/>
              <a:ext cx="85317" cy="104748"/>
            </a:xfrm>
            <a:custGeom>
              <a:avLst/>
              <a:gdLst/>
              <a:ahLst/>
              <a:cxnLst/>
              <a:rect l="l" t="t" r="r" b="b"/>
              <a:pathLst>
                <a:path w="1585" h="1946" extrusionOk="0">
                  <a:moveTo>
                    <a:pt x="1584" y="0"/>
                  </a:moveTo>
                  <a:cubicBezTo>
                    <a:pt x="948" y="175"/>
                    <a:pt x="399" y="537"/>
                    <a:pt x="0" y="1023"/>
                  </a:cubicBezTo>
                  <a:lnTo>
                    <a:pt x="1584" y="1946"/>
                  </a:lnTo>
                  <a:lnTo>
                    <a:pt x="1584" y="0"/>
                  </a:ln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373;p53"/>
            <p:cNvSpPr/>
            <p:nvPr/>
          </p:nvSpPr>
          <p:spPr>
            <a:xfrm>
              <a:off x="1936089" y="1998458"/>
              <a:ext cx="3445" cy="8774"/>
            </a:xfrm>
            <a:custGeom>
              <a:avLst/>
              <a:gdLst/>
              <a:ahLst/>
              <a:cxnLst/>
              <a:rect l="l" t="t" r="r" b="b"/>
              <a:pathLst>
                <a:path w="64" h="163" extrusionOk="0">
                  <a:moveTo>
                    <a:pt x="63" y="0"/>
                  </a:moveTo>
                  <a:cubicBezTo>
                    <a:pt x="51" y="50"/>
                    <a:pt x="13" y="100"/>
                    <a:pt x="1" y="162"/>
                  </a:cubicBezTo>
                  <a:cubicBezTo>
                    <a:pt x="13" y="100"/>
                    <a:pt x="51" y="50"/>
                    <a:pt x="63" y="0"/>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374;p53"/>
            <p:cNvSpPr/>
            <p:nvPr/>
          </p:nvSpPr>
          <p:spPr>
            <a:xfrm>
              <a:off x="1926723" y="2007178"/>
              <a:ext cx="66477" cy="32942"/>
            </a:xfrm>
            <a:custGeom>
              <a:avLst/>
              <a:gdLst/>
              <a:ahLst/>
              <a:cxnLst/>
              <a:rect l="l" t="t" r="r" b="b"/>
              <a:pathLst>
                <a:path w="1235" h="612" extrusionOk="0">
                  <a:moveTo>
                    <a:pt x="175" y="0"/>
                  </a:moveTo>
                  <a:cubicBezTo>
                    <a:pt x="100" y="200"/>
                    <a:pt x="38" y="399"/>
                    <a:pt x="0" y="611"/>
                  </a:cubicBezTo>
                  <a:lnTo>
                    <a:pt x="1235" y="611"/>
                  </a:lnTo>
                  <a:lnTo>
                    <a:pt x="175" y="0"/>
                  </a:ln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75;p53"/>
            <p:cNvSpPr/>
            <p:nvPr/>
          </p:nvSpPr>
          <p:spPr>
            <a:xfrm>
              <a:off x="1940126" y="1986346"/>
              <a:ext cx="98074" cy="53774"/>
            </a:xfrm>
            <a:custGeom>
              <a:avLst/>
              <a:gdLst/>
              <a:ahLst/>
              <a:cxnLst/>
              <a:rect l="l" t="t" r="r" b="b"/>
              <a:pathLst>
                <a:path w="1822" h="999" extrusionOk="0">
                  <a:moveTo>
                    <a:pt x="113" y="1"/>
                  </a:moveTo>
                  <a:cubicBezTo>
                    <a:pt x="63" y="75"/>
                    <a:pt x="38" y="138"/>
                    <a:pt x="1" y="213"/>
                  </a:cubicBezTo>
                  <a:lnTo>
                    <a:pt x="1335" y="998"/>
                  </a:lnTo>
                  <a:lnTo>
                    <a:pt x="1821" y="998"/>
                  </a:lnTo>
                  <a:lnTo>
                    <a:pt x="113" y="1"/>
                  </a:ln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376;p53"/>
            <p:cNvSpPr/>
            <p:nvPr/>
          </p:nvSpPr>
          <p:spPr>
            <a:xfrm>
              <a:off x="2126747" y="1911149"/>
              <a:ext cx="85963" cy="106148"/>
            </a:xfrm>
            <a:custGeom>
              <a:avLst/>
              <a:gdLst/>
              <a:ahLst/>
              <a:cxnLst/>
              <a:rect l="l" t="t" r="r" b="b"/>
              <a:pathLst>
                <a:path w="1597" h="1972" extrusionOk="0">
                  <a:moveTo>
                    <a:pt x="1" y="1"/>
                  </a:moveTo>
                  <a:lnTo>
                    <a:pt x="1" y="1971"/>
                  </a:lnTo>
                  <a:lnTo>
                    <a:pt x="1597" y="1048"/>
                  </a:lnTo>
                  <a:cubicBezTo>
                    <a:pt x="1198" y="550"/>
                    <a:pt x="649" y="163"/>
                    <a:pt x="1" y="1"/>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377;p53"/>
            <p:cNvSpPr/>
            <p:nvPr/>
          </p:nvSpPr>
          <p:spPr>
            <a:xfrm>
              <a:off x="2181113" y="2007824"/>
              <a:ext cx="64485" cy="32297"/>
            </a:xfrm>
            <a:custGeom>
              <a:avLst/>
              <a:gdLst/>
              <a:ahLst/>
              <a:cxnLst/>
              <a:rect l="l" t="t" r="r" b="b"/>
              <a:pathLst>
                <a:path w="1198" h="600" extrusionOk="0">
                  <a:moveTo>
                    <a:pt x="1023" y="1"/>
                  </a:moveTo>
                  <a:lnTo>
                    <a:pt x="1" y="599"/>
                  </a:lnTo>
                  <a:lnTo>
                    <a:pt x="1198" y="599"/>
                  </a:lnTo>
                  <a:cubicBezTo>
                    <a:pt x="1148" y="387"/>
                    <a:pt x="1111" y="188"/>
                    <a:pt x="1023" y="1"/>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378;p53"/>
            <p:cNvSpPr/>
            <p:nvPr/>
          </p:nvSpPr>
          <p:spPr>
            <a:xfrm>
              <a:off x="2127447" y="1974935"/>
              <a:ext cx="108785" cy="65831"/>
            </a:xfrm>
            <a:custGeom>
              <a:avLst/>
              <a:gdLst/>
              <a:ahLst/>
              <a:cxnLst/>
              <a:rect l="l" t="t" r="r" b="b"/>
              <a:pathLst>
                <a:path w="2021" h="1223" extrusionOk="0">
                  <a:moveTo>
                    <a:pt x="1696" y="1"/>
                  </a:moveTo>
                  <a:lnTo>
                    <a:pt x="0" y="986"/>
                  </a:lnTo>
                  <a:lnTo>
                    <a:pt x="0" y="1223"/>
                  </a:lnTo>
                  <a:lnTo>
                    <a:pt x="87" y="1223"/>
                  </a:lnTo>
                  <a:lnTo>
                    <a:pt x="1821" y="213"/>
                  </a:lnTo>
                  <a:cubicBezTo>
                    <a:pt x="1896" y="337"/>
                    <a:pt x="1958" y="474"/>
                    <a:pt x="2020" y="612"/>
                  </a:cubicBezTo>
                  <a:cubicBezTo>
                    <a:pt x="1933" y="387"/>
                    <a:pt x="1821" y="188"/>
                    <a:pt x="1696" y="1"/>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379;p53"/>
            <p:cNvSpPr/>
            <p:nvPr/>
          </p:nvSpPr>
          <p:spPr>
            <a:xfrm>
              <a:off x="2212656" y="1966861"/>
              <a:ext cx="5437" cy="6782"/>
            </a:xfrm>
            <a:custGeom>
              <a:avLst/>
              <a:gdLst/>
              <a:ahLst/>
              <a:cxnLst/>
              <a:rect l="l" t="t" r="r" b="b"/>
              <a:pathLst>
                <a:path w="101" h="126" extrusionOk="0">
                  <a:moveTo>
                    <a:pt x="1" y="1"/>
                  </a:moveTo>
                  <a:cubicBezTo>
                    <a:pt x="38" y="51"/>
                    <a:pt x="63" y="88"/>
                    <a:pt x="101" y="126"/>
                  </a:cubicBezTo>
                  <a:cubicBezTo>
                    <a:pt x="63" y="88"/>
                    <a:pt x="38" y="51"/>
                    <a:pt x="1" y="1"/>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380;p53"/>
            <p:cNvSpPr/>
            <p:nvPr/>
          </p:nvSpPr>
          <p:spPr>
            <a:xfrm>
              <a:off x="2245545" y="2040066"/>
              <a:ext cx="2099" cy="8774"/>
            </a:xfrm>
            <a:custGeom>
              <a:avLst/>
              <a:gdLst/>
              <a:ahLst/>
              <a:cxnLst/>
              <a:rect l="l" t="t" r="r" b="b"/>
              <a:pathLst>
                <a:path w="39" h="163" extrusionOk="0">
                  <a:moveTo>
                    <a:pt x="1" y="0"/>
                  </a:moveTo>
                  <a:cubicBezTo>
                    <a:pt x="1" y="63"/>
                    <a:pt x="13" y="100"/>
                    <a:pt x="38" y="162"/>
                  </a:cubicBezTo>
                  <a:cubicBezTo>
                    <a:pt x="13" y="100"/>
                    <a:pt x="13" y="63"/>
                    <a:pt x="1" y="0"/>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381;p53"/>
            <p:cNvSpPr/>
            <p:nvPr/>
          </p:nvSpPr>
          <p:spPr>
            <a:xfrm>
              <a:off x="2177776" y="2085012"/>
              <a:ext cx="69868" cy="43008"/>
            </a:xfrm>
            <a:custGeom>
              <a:avLst/>
              <a:gdLst/>
              <a:ahLst/>
              <a:cxnLst/>
              <a:rect l="l" t="t" r="r" b="b"/>
              <a:pathLst>
                <a:path w="1298" h="799" extrusionOk="0">
                  <a:moveTo>
                    <a:pt x="1297" y="1"/>
                  </a:moveTo>
                  <a:cubicBezTo>
                    <a:pt x="1272" y="51"/>
                    <a:pt x="1260" y="113"/>
                    <a:pt x="1260" y="175"/>
                  </a:cubicBezTo>
                  <a:lnTo>
                    <a:pt x="0" y="175"/>
                  </a:lnTo>
                  <a:lnTo>
                    <a:pt x="1085" y="799"/>
                  </a:lnTo>
                  <a:cubicBezTo>
                    <a:pt x="1198" y="550"/>
                    <a:pt x="1260" y="288"/>
                    <a:pt x="1297" y="1"/>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382;p53"/>
            <p:cNvSpPr/>
            <p:nvPr/>
          </p:nvSpPr>
          <p:spPr>
            <a:xfrm>
              <a:off x="1946155" y="1966861"/>
              <a:ext cx="13511" cy="20239"/>
            </a:xfrm>
            <a:custGeom>
              <a:avLst/>
              <a:gdLst/>
              <a:ahLst/>
              <a:cxnLst/>
              <a:rect l="l" t="t" r="r" b="b"/>
              <a:pathLst>
                <a:path w="251" h="376" extrusionOk="0">
                  <a:moveTo>
                    <a:pt x="250" y="1"/>
                  </a:moveTo>
                  <a:cubicBezTo>
                    <a:pt x="151" y="113"/>
                    <a:pt x="76" y="238"/>
                    <a:pt x="1" y="375"/>
                  </a:cubicBezTo>
                  <a:cubicBezTo>
                    <a:pt x="76" y="238"/>
                    <a:pt x="151" y="126"/>
                    <a:pt x="250" y="1"/>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383;p53"/>
            <p:cNvSpPr/>
            <p:nvPr/>
          </p:nvSpPr>
          <p:spPr>
            <a:xfrm>
              <a:off x="2113344" y="2223296"/>
              <a:ext cx="13457" cy="2745"/>
            </a:xfrm>
            <a:custGeom>
              <a:avLst/>
              <a:gdLst/>
              <a:ahLst/>
              <a:cxnLst/>
              <a:rect l="l" t="t" r="r" b="b"/>
              <a:pathLst>
                <a:path w="250" h="51" extrusionOk="0">
                  <a:moveTo>
                    <a:pt x="249" y="1"/>
                  </a:moveTo>
                  <a:lnTo>
                    <a:pt x="249" y="1"/>
                  </a:lnTo>
                  <a:cubicBezTo>
                    <a:pt x="162" y="26"/>
                    <a:pt x="75" y="38"/>
                    <a:pt x="0" y="51"/>
                  </a:cubicBezTo>
                  <a:cubicBezTo>
                    <a:pt x="75" y="51"/>
                    <a:pt x="162" y="26"/>
                    <a:pt x="249" y="1"/>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384;p53"/>
            <p:cNvSpPr/>
            <p:nvPr/>
          </p:nvSpPr>
          <p:spPr>
            <a:xfrm>
              <a:off x="1925378" y="1904474"/>
              <a:ext cx="322265" cy="324257"/>
            </a:xfrm>
            <a:custGeom>
              <a:avLst/>
              <a:gdLst/>
              <a:ahLst/>
              <a:cxnLst/>
              <a:rect l="l" t="t" r="r" b="b"/>
              <a:pathLst>
                <a:path w="5987" h="6024" extrusionOk="0">
                  <a:moveTo>
                    <a:pt x="38" y="2519"/>
                  </a:moveTo>
                  <a:lnTo>
                    <a:pt x="38" y="2519"/>
                  </a:lnTo>
                  <a:cubicBezTo>
                    <a:pt x="25" y="2582"/>
                    <a:pt x="13" y="2619"/>
                    <a:pt x="13" y="2681"/>
                  </a:cubicBezTo>
                  <a:lnTo>
                    <a:pt x="16" y="2681"/>
                  </a:lnTo>
                  <a:cubicBezTo>
                    <a:pt x="22" y="2625"/>
                    <a:pt x="29" y="2571"/>
                    <a:pt x="38" y="2519"/>
                  </a:cubicBezTo>
                  <a:close/>
                  <a:moveTo>
                    <a:pt x="0" y="3342"/>
                  </a:moveTo>
                  <a:cubicBezTo>
                    <a:pt x="13" y="3405"/>
                    <a:pt x="13" y="3455"/>
                    <a:pt x="25" y="3517"/>
                  </a:cubicBezTo>
                  <a:lnTo>
                    <a:pt x="43" y="3517"/>
                  </a:lnTo>
                  <a:cubicBezTo>
                    <a:pt x="33" y="3459"/>
                    <a:pt x="25" y="3401"/>
                    <a:pt x="19" y="3342"/>
                  </a:cubicBezTo>
                  <a:close/>
                  <a:moveTo>
                    <a:pt x="43" y="3517"/>
                  </a:moveTo>
                  <a:cubicBezTo>
                    <a:pt x="77" y="3718"/>
                    <a:pt x="131" y="3912"/>
                    <a:pt x="200" y="4091"/>
                  </a:cubicBezTo>
                  <a:lnTo>
                    <a:pt x="1198" y="3517"/>
                  </a:lnTo>
                  <a:close/>
                  <a:moveTo>
                    <a:pt x="2993" y="0"/>
                  </a:moveTo>
                  <a:cubicBezTo>
                    <a:pt x="2819" y="0"/>
                    <a:pt x="2644" y="25"/>
                    <a:pt x="2494" y="50"/>
                  </a:cubicBezTo>
                  <a:lnTo>
                    <a:pt x="2494" y="2681"/>
                  </a:lnTo>
                  <a:lnTo>
                    <a:pt x="16" y="2681"/>
                  </a:lnTo>
                  <a:cubicBezTo>
                    <a:pt x="6" y="2789"/>
                    <a:pt x="0" y="2904"/>
                    <a:pt x="0" y="3018"/>
                  </a:cubicBezTo>
                  <a:cubicBezTo>
                    <a:pt x="0" y="3127"/>
                    <a:pt x="7" y="3235"/>
                    <a:pt x="19" y="3342"/>
                  </a:cubicBezTo>
                  <a:lnTo>
                    <a:pt x="2470" y="3342"/>
                  </a:lnTo>
                  <a:lnTo>
                    <a:pt x="2470" y="5974"/>
                  </a:lnTo>
                  <a:cubicBezTo>
                    <a:pt x="2632" y="6011"/>
                    <a:pt x="2806" y="6024"/>
                    <a:pt x="2968" y="6024"/>
                  </a:cubicBezTo>
                  <a:cubicBezTo>
                    <a:pt x="3143" y="6024"/>
                    <a:pt x="3318" y="6011"/>
                    <a:pt x="3467" y="5974"/>
                  </a:cubicBezTo>
                  <a:lnTo>
                    <a:pt x="3467" y="3342"/>
                  </a:lnTo>
                  <a:lnTo>
                    <a:pt x="5961" y="3342"/>
                  </a:lnTo>
                  <a:cubicBezTo>
                    <a:pt x="5986" y="3230"/>
                    <a:pt x="5986" y="3118"/>
                    <a:pt x="5986" y="3018"/>
                  </a:cubicBezTo>
                  <a:cubicBezTo>
                    <a:pt x="5986" y="2906"/>
                    <a:pt x="5986" y="2794"/>
                    <a:pt x="5961" y="2681"/>
                  </a:cubicBezTo>
                  <a:lnTo>
                    <a:pt x="3492" y="2681"/>
                  </a:lnTo>
                  <a:lnTo>
                    <a:pt x="3492" y="50"/>
                  </a:lnTo>
                  <a:cubicBezTo>
                    <a:pt x="3330" y="25"/>
                    <a:pt x="3155" y="0"/>
                    <a:pt x="2993" y="0"/>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385;p53"/>
            <p:cNvSpPr/>
            <p:nvPr/>
          </p:nvSpPr>
          <p:spPr>
            <a:xfrm>
              <a:off x="2126747" y="2119247"/>
              <a:ext cx="84617" cy="104102"/>
            </a:xfrm>
            <a:custGeom>
              <a:avLst/>
              <a:gdLst/>
              <a:ahLst/>
              <a:cxnLst/>
              <a:rect l="l" t="t" r="r" b="b"/>
              <a:pathLst>
                <a:path w="1572" h="1934" extrusionOk="0">
                  <a:moveTo>
                    <a:pt x="1" y="1"/>
                  </a:moveTo>
                  <a:lnTo>
                    <a:pt x="1" y="1934"/>
                  </a:lnTo>
                  <a:cubicBezTo>
                    <a:pt x="624" y="1772"/>
                    <a:pt x="1173" y="1410"/>
                    <a:pt x="1572" y="911"/>
                  </a:cubicBezTo>
                  <a:lnTo>
                    <a:pt x="1" y="1"/>
                  </a:ln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386;p53"/>
            <p:cNvSpPr/>
            <p:nvPr/>
          </p:nvSpPr>
          <p:spPr>
            <a:xfrm>
              <a:off x="2131430" y="2094432"/>
              <a:ext cx="103456" cy="74551"/>
            </a:xfrm>
            <a:custGeom>
              <a:avLst/>
              <a:gdLst/>
              <a:ahLst/>
              <a:cxnLst/>
              <a:rect l="l" t="t" r="r" b="b"/>
              <a:pathLst>
                <a:path w="1922" h="1385" extrusionOk="0">
                  <a:moveTo>
                    <a:pt x="1" y="0"/>
                  </a:moveTo>
                  <a:lnTo>
                    <a:pt x="1743" y="1008"/>
                  </a:lnTo>
                  <a:lnTo>
                    <a:pt x="1743" y="1008"/>
                  </a:lnTo>
                  <a:cubicBezTo>
                    <a:pt x="1782" y="938"/>
                    <a:pt x="1817" y="866"/>
                    <a:pt x="1851" y="794"/>
                  </a:cubicBezTo>
                  <a:lnTo>
                    <a:pt x="1851" y="794"/>
                  </a:lnTo>
                  <a:lnTo>
                    <a:pt x="1859" y="799"/>
                  </a:lnTo>
                  <a:cubicBezTo>
                    <a:pt x="1872" y="749"/>
                    <a:pt x="1909" y="686"/>
                    <a:pt x="1921" y="636"/>
                  </a:cubicBezTo>
                  <a:lnTo>
                    <a:pt x="1921" y="636"/>
                  </a:lnTo>
                  <a:cubicBezTo>
                    <a:pt x="1899" y="689"/>
                    <a:pt x="1876" y="741"/>
                    <a:pt x="1851" y="794"/>
                  </a:cubicBezTo>
                  <a:lnTo>
                    <a:pt x="1851" y="794"/>
                  </a:lnTo>
                  <a:lnTo>
                    <a:pt x="487" y="0"/>
                  </a:lnTo>
                  <a:close/>
                  <a:moveTo>
                    <a:pt x="1743" y="1008"/>
                  </a:moveTo>
                  <a:lnTo>
                    <a:pt x="1743" y="1008"/>
                  </a:lnTo>
                  <a:cubicBezTo>
                    <a:pt x="1668" y="1144"/>
                    <a:pt x="1584" y="1273"/>
                    <a:pt x="1485" y="1385"/>
                  </a:cubicBezTo>
                  <a:cubicBezTo>
                    <a:pt x="1597" y="1260"/>
                    <a:pt x="1672" y="1135"/>
                    <a:pt x="1747" y="1011"/>
                  </a:cubicBezTo>
                  <a:lnTo>
                    <a:pt x="1743" y="1008"/>
                  </a:ln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387;p53"/>
            <p:cNvSpPr/>
            <p:nvPr/>
          </p:nvSpPr>
          <p:spPr>
            <a:xfrm>
              <a:off x="1946155" y="2094432"/>
              <a:ext cx="98773" cy="71214"/>
            </a:xfrm>
            <a:custGeom>
              <a:avLst/>
              <a:gdLst/>
              <a:ahLst/>
              <a:cxnLst/>
              <a:rect l="l" t="t" r="r" b="b"/>
              <a:pathLst>
                <a:path w="1835" h="1323" extrusionOk="0">
                  <a:moveTo>
                    <a:pt x="1709" y="0"/>
                  </a:moveTo>
                  <a:lnTo>
                    <a:pt x="1" y="986"/>
                  </a:lnTo>
                  <a:cubicBezTo>
                    <a:pt x="38" y="1060"/>
                    <a:pt x="79" y="1125"/>
                    <a:pt x="128" y="1189"/>
                  </a:cubicBezTo>
                  <a:lnTo>
                    <a:pt x="128" y="1189"/>
                  </a:lnTo>
                  <a:cubicBezTo>
                    <a:pt x="127" y="1188"/>
                    <a:pt x="126" y="1186"/>
                    <a:pt x="126" y="1185"/>
                  </a:cubicBezTo>
                  <a:lnTo>
                    <a:pt x="1834" y="200"/>
                  </a:lnTo>
                  <a:lnTo>
                    <a:pt x="1834" y="0"/>
                  </a:lnTo>
                  <a:close/>
                  <a:moveTo>
                    <a:pt x="128" y="1189"/>
                  </a:moveTo>
                  <a:lnTo>
                    <a:pt x="128" y="1189"/>
                  </a:lnTo>
                  <a:cubicBezTo>
                    <a:pt x="143" y="1219"/>
                    <a:pt x="168" y="1245"/>
                    <a:pt x="194" y="1271"/>
                  </a:cubicBezTo>
                  <a:lnTo>
                    <a:pt x="194" y="1271"/>
                  </a:lnTo>
                  <a:cubicBezTo>
                    <a:pt x="170" y="1244"/>
                    <a:pt x="148" y="1216"/>
                    <a:pt x="128" y="1189"/>
                  </a:cubicBezTo>
                  <a:close/>
                  <a:moveTo>
                    <a:pt x="194" y="1271"/>
                  </a:moveTo>
                  <a:cubicBezTo>
                    <a:pt x="208" y="1288"/>
                    <a:pt x="222" y="1305"/>
                    <a:pt x="238" y="1322"/>
                  </a:cubicBezTo>
                  <a:cubicBezTo>
                    <a:pt x="224" y="1304"/>
                    <a:pt x="209" y="1287"/>
                    <a:pt x="194" y="1271"/>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388;p53"/>
            <p:cNvSpPr/>
            <p:nvPr/>
          </p:nvSpPr>
          <p:spPr>
            <a:xfrm>
              <a:off x="2046221" y="2223296"/>
              <a:ext cx="13457" cy="2745"/>
            </a:xfrm>
            <a:custGeom>
              <a:avLst/>
              <a:gdLst/>
              <a:ahLst/>
              <a:cxnLst/>
              <a:rect l="l" t="t" r="r" b="b"/>
              <a:pathLst>
                <a:path w="250" h="51" extrusionOk="0">
                  <a:moveTo>
                    <a:pt x="249" y="51"/>
                  </a:moveTo>
                  <a:cubicBezTo>
                    <a:pt x="150" y="38"/>
                    <a:pt x="75" y="26"/>
                    <a:pt x="0" y="1"/>
                  </a:cubicBezTo>
                  <a:cubicBezTo>
                    <a:pt x="75" y="26"/>
                    <a:pt x="150" y="38"/>
                    <a:pt x="249" y="51"/>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389;p53"/>
            <p:cNvSpPr/>
            <p:nvPr/>
          </p:nvSpPr>
          <p:spPr>
            <a:xfrm>
              <a:off x="1936089" y="2125329"/>
              <a:ext cx="10120" cy="22177"/>
            </a:xfrm>
            <a:custGeom>
              <a:avLst/>
              <a:gdLst/>
              <a:ahLst/>
              <a:cxnLst/>
              <a:rect l="l" t="t" r="r" b="b"/>
              <a:pathLst>
                <a:path w="188" h="412" extrusionOk="0">
                  <a:moveTo>
                    <a:pt x="1" y="0"/>
                  </a:moveTo>
                  <a:cubicBezTo>
                    <a:pt x="38" y="137"/>
                    <a:pt x="113" y="287"/>
                    <a:pt x="188" y="412"/>
                  </a:cubicBezTo>
                  <a:cubicBezTo>
                    <a:pt x="113" y="287"/>
                    <a:pt x="51" y="137"/>
                    <a:pt x="1" y="0"/>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390;p53"/>
            <p:cNvSpPr/>
            <p:nvPr/>
          </p:nvSpPr>
          <p:spPr>
            <a:xfrm>
              <a:off x="1958912" y="2115909"/>
              <a:ext cx="86016" cy="107440"/>
            </a:xfrm>
            <a:custGeom>
              <a:avLst/>
              <a:gdLst/>
              <a:ahLst/>
              <a:cxnLst/>
              <a:rect l="l" t="t" r="r" b="b"/>
              <a:pathLst>
                <a:path w="1598" h="1996" extrusionOk="0">
                  <a:moveTo>
                    <a:pt x="1597" y="1"/>
                  </a:moveTo>
                  <a:lnTo>
                    <a:pt x="1" y="936"/>
                  </a:lnTo>
                  <a:cubicBezTo>
                    <a:pt x="400" y="1460"/>
                    <a:pt x="961" y="1834"/>
                    <a:pt x="1597" y="1996"/>
                  </a:cubicBezTo>
                  <a:lnTo>
                    <a:pt x="1597" y="1"/>
                  </a:ln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391;p53"/>
            <p:cNvSpPr/>
            <p:nvPr/>
          </p:nvSpPr>
          <p:spPr>
            <a:xfrm>
              <a:off x="2126747" y="1974289"/>
              <a:ext cx="98720" cy="65831"/>
            </a:xfrm>
            <a:custGeom>
              <a:avLst/>
              <a:gdLst/>
              <a:ahLst/>
              <a:cxnLst/>
              <a:rect l="l" t="t" r="r" b="b"/>
              <a:pathLst>
                <a:path w="1834" h="1223" extrusionOk="0">
                  <a:moveTo>
                    <a:pt x="1709" y="0"/>
                  </a:moveTo>
                  <a:lnTo>
                    <a:pt x="1" y="985"/>
                  </a:lnTo>
                  <a:lnTo>
                    <a:pt x="1" y="1222"/>
                  </a:lnTo>
                  <a:lnTo>
                    <a:pt x="88" y="1222"/>
                  </a:lnTo>
                  <a:lnTo>
                    <a:pt x="1834" y="200"/>
                  </a:lnTo>
                  <a:cubicBezTo>
                    <a:pt x="1784" y="125"/>
                    <a:pt x="1759" y="62"/>
                    <a:pt x="1709" y="0"/>
                  </a:cubicBezTo>
                  <a:close/>
                </a:path>
              </a:pathLst>
            </a:custGeom>
            <a:solidFill>
              <a:srgbClr val="E94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392;p53"/>
            <p:cNvSpPr/>
            <p:nvPr/>
          </p:nvSpPr>
          <p:spPr>
            <a:xfrm>
              <a:off x="2131430" y="2093732"/>
              <a:ext cx="100119" cy="54473"/>
            </a:xfrm>
            <a:custGeom>
              <a:avLst/>
              <a:gdLst/>
              <a:ahLst/>
              <a:cxnLst/>
              <a:rect l="l" t="t" r="r" b="b"/>
              <a:pathLst>
                <a:path w="1860" h="1012" extrusionOk="0">
                  <a:moveTo>
                    <a:pt x="1" y="1"/>
                  </a:moveTo>
                  <a:lnTo>
                    <a:pt x="1747" y="1011"/>
                  </a:lnTo>
                  <a:cubicBezTo>
                    <a:pt x="1797" y="936"/>
                    <a:pt x="1822" y="874"/>
                    <a:pt x="1859" y="787"/>
                  </a:cubicBezTo>
                  <a:lnTo>
                    <a:pt x="487" y="1"/>
                  </a:lnTo>
                  <a:close/>
                </a:path>
              </a:pathLst>
            </a:custGeom>
            <a:solidFill>
              <a:srgbClr val="E94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393;p53"/>
            <p:cNvSpPr/>
            <p:nvPr/>
          </p:nvSpPr>
          <p:spPr>
            <a:xfrm>
              <a:off x="1940126" y="1987046"/>
              <a:ext cx="98074" cy="53720"/>
            </a:xfrm>
            <a:custGeom>
              <a:avLst/>
              <a:gdLst/>
              <a:ahLst/>
              <a:cxnLst/>
              <a:rect l="l" t="t" r="r" b="b"/>
              <a:pathLst>
                <a:path w="1822" h="998" extrusionOk="0">
                  <a:moveTo>
                    <a:pt x="113" y="0"/>
                  </a:moveTo>
                  <a:cubicBezTo>
                    <a:pt x="63" y="75"/>
                    <a:pt x="38" y="137"/>
                    <a:pt x="1" y="212"/>
                  </a:cubicBezTo>
                  <a:lnTo>
                    <a:pt x="1335" y="998"/>
                  </a:lnTo>
                  <a:lnTo>
                    <a:pt x="1821" y="998"/>
                  </a:lnTo>
                  <a:lnTo>
                    <a:pt x="113" y="0"/>
                  </a:lnTo>
                  <a:close/>
                </a:path>
              </a:pathLst>
            </a:custGeom>
            <a:solidFill>
              <a:srgbClr val="E94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394;p53"/>
            <p:cNvSpPr/>
            <p:nvPr/>
          </p:nvSpPr>
          <p:spPr>
            <a:xfrm>
              <a:off x="1946155" y="2094432"/>
              <a:ext cx="98773" cy="63839"/>
            </a:xfrm>
            <a:custGeom>
              <a:avLst/>
              <a:gdLst/>
              <a:ahLst/>
              <a:cxnLst/>
              <a:rect l="l" t="t" r="r" b="b"/>
              <a:pathLst>
                <a:path w="1835" h="1186" extrusionOk="0">
                  <a:moveTo>
                    <a:pt x="1709" y="0"/>
                  </a:moveTo>
                  <a:lnTo>
                    <a:pt x="1" y="986"/>
                  </a:lnTo>
                  <a:cubicBezTo>
                    <a:pt x="51" y="1060"/>
                    <a:pt x="76" y="1123"/>
                    <a:pt x="126" y="1185"/>
                  </a:cubicBezTo>
                  <a:lnTo>
                    <a:pt x="1834" y="200"/>
                  </a:lnTo>
                  <a:lnTo>
                    <a:pt x="1834" y="0"/>
                  </a:lnTo>
                  <a:close/>
                </a:path>
              </a:pathLst>
            </a:custGeom>
            <a:solidFill>
              <a:srgbClr val="E94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395;p53"/>
            <p:cNvSpPr/>
            <p:nvPr/>
          </p:nvSpPr>
          <p:spPr>
            <a:xfrm>
              <a:off x="1925378" y="1904474"/>
              <a:ext cx="322265" cy="324257"/>
            </a:xfrm>
            <a:custGeom>
              <a:avLst/>
              <a:gdLst/>
              <a:ahLst/>
              <a:cxnLst/>
              <a:rect l="l" t="t" r="r" b="b"/>
              <a:pathLst>
                <a:path w="5987" h="6024" extrusionOk="0">
                  <a:moveTo>
                    <a:pt x="2993" y="0"/>
                  </a:moveTo>
                  <a:cubicBezTo>
                    <a:pt x="2819" y="0"/>
                    <a:pt x="2644" y="13"/>
                    <a:pt x="2494" y="50"/>
                  </a:cubicBezTo>
                  <a:lnTo>
                    <a:pt x="2494" y="2681"/>
                  </a:lnTo>
                  <a:lnTo>
                    <a:pt x="13" y="2681"/>
                  </a:lnTo>
                  <a:cubicBezTo>
                    <a:pt x="0" y="2794"/>
                    <a:pt x="0" y="2906"/>
                    <a:pt x="0" y="3018"/>
                  </a:cubicBezTo>
                  <a:cubicBezTo>
                    <a:pt x="0" y="3118"/>
                    <a:pt x="0" y="3230"/>
                    <a:pt x="13" y="3342"/>
                  </a:cubicBezTo>
                  <a:lnTo>
                    <a:pt x="2494" y="3342"/>
                  </a:lnTo>
                  <a:lnTo>
                    <a:pt x="2494" y="5974"/>
                  </a:lnTo>
                  <a:cubicBezTo>
                    <a:pt x="2644" y="5999"/>
                    <a:pt x="2819" y="6024"/>
                    <a:pt x="2993" y="6024"/>
                  </a:cubicBezTo>
                  <a:cubicBezTo>
                    <a:pt x="3155" y="6024"/>
                    <a:pt x="3330" y="6011"/>
                    <a:pt x="3492" y="5974"/>
                  </a:cubicBezTo>
                  <a:lnTo>
                    <a:pt x="3492" y="3342"/>
                  </a:lnTo>
                  <a:lnTo>
                    <a:pt x="5961" y="3342"/>
                  </a:lnTo>
                  <a:cubicBezTo>
                    <a:pt x="5986" y="3230"/>
                    <a:pt x="5986" y="3118"/>
                    <a:pt x="5986" y="3018"/>
                  </a:cubicBezTo>
                  <a:cubicBezTo>
                    <a:pt x="5986" y="2906"/>
                    <a:pt x="5986" y="2794"/>
                    <a:pt x="5961" y="2681"/>
                  </a:cubicBezTo>
                  <a:lnTo>
                    <a:pt x="3492" y="2681"/>
                  </a:lnTo>
                  <a:lnTo>
                    <a:pt x="3492" y="50"/>
                  </a:lnTo>
                  <a:cubicBezTo>
                    <a:pt x="3330" y="25"/>
                    <a:pt x="3155" y="0"/>
                    <a:pt x="2993" y="0"/>
                  </a:cubicBezTo>
                  <a:close/>
                </a:path>
              </a:pathLst>
            </a:custGeom>
            <a:solidFill>
              <a:srgbClr val="E94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396;p53"/>
            <p:cNvSpPr/>
            <p:nvPr/>
          </p:nvSpPr>
          <p:spPr>
            <a:xfrm>
              <a:off x="3909035" y="1534571"/>
              <a:ext cx="102757" cy="111477"/>
            </a:xfrm>
            <a:custGeom>
              <a:avLst/>
              <a:gdLst/>
              <a:ahLst/>
              <a:cxnLst/>
              <a:rect l="l" t="t" r="r" b="b"/>
              <a:pathLst>
                <a:path w="1909" h="2071" extrusionOk="0">
                  <a:moveTo>
                    <a:pt x="1908" y="1"/>
                  </a:moveTo>
                  <a:lnTo>
                    <a:pt x="1908" y="1"/>
                  </a:lnTo>
                  <a:cubicBezTo>
                    <a:pt x="1900" y="2"/>
                    <a:pt x="1892" y="3"/>
                    <a:pt x="1883" y="5"/>
                  </a:cubicBezTo>
                  <a:lnTo>
                    <a:pt x="1883" y="5"/>
                  </a:lnTo>
                  <a:cubicBezTo>
                    <a:pt x="1892" y="3"/>
                    <a:pt x="1900" y="2"/>
                    <a:pt x="1908" y="1"/>
                  </a:cubicBezTo>
                  <a:close/>
                  <a:moveTo>
                    <a:pt x="1883" y="5"/>
                  </a:moveTo>
                  <a:cubicBezTo>
                    <a:pt x="1133" y="135"/>
                    <a:pt x="457" y="556"/>
                    <a:pt x="0" y="1123"/>
                  </a:cubicBezTo>
                  <a:lnTo>
                    <a:pt x="1647" y="2071"/>
                  </a:lnTo>
                  <a:lnTo>
                    <a:pt x="1647" y="63"/>
                  </a:lnTo>
                  <a:cubicBezTo>
                    <a:pt x="1725" y="52"/>
                    <a:pt x="1804" y="20"/>
                    <a:pt x="1883" y="5"/>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397;p53"/>
            <p:cNvSpPr/>
            <p:nvPr/>
          </p:nvSpPr>
          <p:spPr>
            <a:xfrm>
              <a:off x="3894232" y="1595665"/>
              <a:ext cx="14856" cy="21531"/>
            </a:xfrm>
            <a:custGeom>
              <a:avLst/>
              <a:gdLst/>
              <a:ahLst/>
              <a:cxnLst/>
              <a:rect l="l" t="t" r="r" b="b"/>
              <a:pathLst>
                <a:path w="276" h="400" extrusionOk="0">
                  <a:moveTo>
                    <a:pt x="275" y="1"/>
                  </a:moveTo>
                  <a:cubicBezTo>
                    <a:pt x="175" y="125"/>
                    <a:pt x="88" y="250"/>
                    <a:pt x="1" y="400"/>
                  </a:cubicBezTo>
                  <a:cubicBezTo>
                    <a:pt x="101" y="250"/>
                    <a:pt x="175" y="125"/>
                    <a:pt x="275" y="1"/>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398;p53"/>
            <p:cNvSpPr/>
            <p:nvPr/>
          </p:nvSpPr>
          <p:spPr>
            <a:xfrm>
              <a:off x="3884866" y="1629254"/>
              <a:ext cx="4091" cy="8774"/>
            </a:xfrm>
            <a:custGeom>
              <a:avLst/>
              <a:gdLst/>
              <a:ahLst/>
              <a:cxnLst/>
              <a:rect l="l" t="t" r="r" b="b"/>
              <a:pathLst>
                <a:path w="76" h="163" extrusionOk="0">
                  <a:moveTo>
                    <a:pt x="75" y="0"/>
                  </a:moveTo>
                  <a:cubicBezTo>
                    <a:pt x="38" y="50"/>
                    <a:pt x="25" y="100"/>
                    <a:pt x="0" y="162"/>
                  </a:cubicBezTo>
                  <a:cubicBezTo>
                    <a:pt x="25" y="112"/>
                    <a:pt x="38" y="50"/>
                    <a:pt x="75" y="0"/>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399;p53"/>
            <p:cNvSpPr/>
            <p:nvPr/>
          </p:nvSpPr>
          <p:spPr>
            <a:xfrm>
              <a:off x="4067450" y="1534571"/>
              <a:ext cx="14157" cy="3391"/>
            </a:xfrm>
            <a:custGeom>
              <a:avLst/>
              <a:gdLst/>
              <a:ahLst/>
              <a:cxnLst/>
              <a:rect l="l" t="t" r="r" b="b"/>
              <a:pathLst>
                <a:path w="263" h="63" extrusionOk="0">
                  <a:moveTo>
                    <a:pt x="1" y="1"/>
                  </a:moveTo>
                  <a:cubicBezTo>
                    <a:pt x="88" y="13"/>
                    <a:pt x="188" y="50"/>
                    <a:pt x="262" y="63"/>
                  </a:cubicBezTo>
                  <a:cubicBezTo>
                    <a:pt x="175" y="38"/>
                    <a:pt x="88" y="13"/>
                    <a:pt x="1" y="1"/>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400;p53"/>
            <p:cNvSpPr/>
            <p:nvPr/>
          </p:nvSpPr>
          <p:spPr>
            <a:xfrm>
              <a:off x="3876146" y="1637274"/>
              <a:ext cx="67823" cy="34288"/>
            </a:xfrm>
            <a:custGeom>
              <a:avLst/>
              <a:gdLst/>
              <a:ahLst/>
              <a:cxnLst/>
              <a:rect l="l" t="t" r="r" b="b"/>
              <a:pathLst>
                <a:path w="1260" h="637" extrusionOk="0">
                  <a:moveTo>
                    <a:pt x="175" y="1"/>
                  </a:moveTo>
                  <a:cubicBezTo>
                    <a:pt x="88" y="200"/>
                    <a:pt x="25" y="412"/>
                    <a:pt x="0" y="637"/>
                  </a:cubicBezTo>
                  <a:lnTo>
                    <a:pt x="1260" y="637"/>
                  </a:lnTo>
                  <a:lnTo>
                    <a:pt x="175" y="1"/>
                  </a:ln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401;p53"/>
            <p:cNvSpPr/>
            <p:nvPr/>
          </p:nvSpPr>
          <p:spPr>
            <a:xfrm>
              <a:off x="3887558" y="1615797"/>
              <a:ext cx="102757" cy="55765"/>
            </a:xfrm>
            <a:custGeom>
              <a:avLst/>
              <a:gdLst/>
              <a:ahLst/>
              <a:cxnLst/>
              <a:rect l="l" t="t" r="r" b="b"/>
              <a:pathLst>
                <a:path w="1909" h="1036" extrusionOk="0">
                  <a:moveTo>
                    <a:pt x="125" y="1"/>
                  </a:moveTo>
                  <a:cubicBezTo>
                    <a:pt x="88" y="88"/>
                    <a:pt x="50" y="150"/>
                    <a:pt x="0" y="225"/>
                  </a:cubicBezTo>
                  <a:lnTo>
                    <a:pt x="1397" y="1023"/>
                  </a:lnTo>
                  <a:lnTo>
                    <a:pt x="1887" y="1023"/>
                  </a:lnTo>
                  <a:lnTo>
                    <a:pt x="125" y="1"/>
                  </a:lnTo>
                  <a:close/>
                  <a:moveTo>
                    <a:pt x="1887" y="1023"/>
                  </a:moveTo>
                  <a:lnTo>
                    <a:pt x="1908" y="1036"/>
                  </a:lnTo>
                  <a:lnTo>
                    <a:pt x="1908" y="1023"/>
                  </a:ln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402;p53"/>
            <p:cNvSpPr/>
            <p:nvPr/>
          </p:nvSpPr>
          <p:spPr>
            <a:xfrm>
              <a:off x="4081553" y="1604385"/>
              <a:ext cx="113468" cy="67177"/>
            </a:xfrm>
            <a:custGeom>
              <a:avLst/>
              <a:gdLst/>
              <a:ahLst/>
              <a:cxnLst/>
              <a:rect l="l" t="t" r="r" b="b"/>
              <a:pathLst>
                <a:path w="2108" h="1248" extrusionOk="0">
                  <a:moveTo>
                    <a:pt x="1970" y="338"/>
                  </a:moveTo>
                  <a:cubicBezTo>
                    <a:pt x="2019" y="441"/>
                    <a:pt x="2063" y="539"/>
                    <a:pt x="2108" y="637"/>
                  </a:cubicBezTo>
                  <a:cubicBezTo>
                    <a:pt x="2063" y="531"/>
                    <a:pt x="2019" y="432"/>
                    <a:pt x="1970" y="338"/>
                  </a:cubicBezTo>
                  <a:close/>
                  <a:moveTo>
                    <a:pt x="1759" y="1"/>
                  </a:moveTo>
                  <a:lnTo>
                    <a:pt x="0" y="1011"/>
                  </a:lnTo>
                  <a:lnTo>
                    <a:pt x="0" y="1248"/>
                  </a:lnTo>
                  <a:lnTo>
                    <a:pt x="88" y="1248"/>
                  </a:lnTo>
                  <a:lnTo>
                    <a:pt x="1902" y="216"/>
                  </a:lnTo>
                  <a:lnTo>
                    <a:pt x="1902" y="216"/>
                  </a:lnTo>
                  <a:cubicBezTo>
                    <a:pt x="1926" y="256"/>
                    <a:pt x="1948" y="297"/>
                    <a:pt x="1970" y="338"/>
                  </a:cubicBezTo>
                  <a:lnTo>
                    <a:pt x="1970" y="338"/>
                  </a:lnTo>
                  <a:cubicBezTo>
                    <a:pt x="1950" y="297"/>
                    <a:pt x="1930" y="255"/>
                    <a:pt x="1908" y="213"/>
                  </a:cubicBezTo>
                  <a:lnTo>
                    <a:pt x="1902" y="216"/>
                  </a:lnTo>
                  <a:lnTo>
                    <a:pt x="1902" y="216"/>
                  </a:lnTo>
                  <a:cubicBezTo>
                    <a:pt x="1859" y="143"/>
                    <a:pt x="1812" y="72"/>
                    <a:pt x="1759" y="1"/>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403;p53"/>
            <p:cNvSpPr/>
            <p:nvPr/>
          </p:nvSpPr>
          <p:spPr>
            <a:xfrm>
              <a:off x="4137910" y="1638620"/>
              <a:ext cx="67876" cy="43008"/>
            </a:xfrm>
            <a:custGeom>
              <a:avLst/>
              <a:gdLst/>
              <a:ahLst/>
              <a:cxnLst/>
              <a:rect l="l" t="t" r="r" b="b"/>
              <a:pathLst>
                <a:path w="1261" h="799" extrusionOk="0">
                  <a:moveTo>
                    <a:pt x="1061" y="1"/>
                  </a:moveTo>
                  <a:lnTo>
                    <a:pt x="1" y="624"/>
                  </a:lnTo>
                  <a:lnTo>
                    <a:pt x="1236" y="624"/>
                  </a:lnTo>
                  <a:cubicBezTo>
                    <a:pt x="1248" y="674"/>
                    <a:pt x="1248" y="736"/>
                    <a:pt x="1261" y="799"/>
                  </a:cubicBezTo>
                  <a:cubicBezTo>
                    <a:pt x="1236" y="512"/>
                    <a:pt x="1173" y="250"/>
                    <a:pt x="1061" y="1"/>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404;p53"/>
            <p:cNvSpPr/>
            <p:nvPr/>
          </p:nvSpPr>
          <p:spPr>
            <a:xfrm>
              <a:off x="4081553" y="1537908"/>
              <a:ext cx="88654" cy="110185"/>
            </a:xfrm>
            <a:custGeom>
              <a:avLst/>
              <a:gdLst/>
              <a:ahLst/>
              <a:cxnLst/>
              <a:rect l="l" t="t" r="r" b="b"/>
              <a:pathLst>
                <a:path w="1647" h="2047" extrusionOk="0">
                  <a:moveTo>
                    <a:pt x="0" y="1"/>
                  </a:moveTo>
                  <a:lnTo>
                    <a:pt x="0" y="2046"/>
                  </a:lnTo>
                  <a:lnTo>
                    <a:pt x="1647" y="1098"/>
                  </a:lnTo>
                  <a:cubicBezTo>
                    <a:pt x="1248" y="562"/>
                    <a:pt x="674" y="188"/>
                    <a:pt x="0" y="1"/>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405;p53"/>
            <p:cNvSpPr/>
            <p:nvPr/>
          </p:nvSpPr>
          <p:spPr>
            <a:xfrm>
              <a:off x="4171499" y="1597011"/>
              <a:ext cx="6083" cy="7428"/>
            </a:xfrm>
            <a:custGeom>
              <a:avLst/>
              <a:gdLst/>
              <a:ahLst/>
              <a:cxnLst/>
              <a:rect l="l" t="t" r="r" b="b"/>
              <a:pathLst>
                <a:path w="113" h="138" extrusionOk="0">
                  <a:moveTo>
                    <a:pt x="1" y="1"/>
                  </a:moveTo>
                  <a:cubicBezTo>
                    <a:pt x="26" y="38"/>
                    <a:pt x="63" y="88"/>
                    <a:pt x="113" y="138"/>
                  </a:cubicBezTo>
                  <a:cubicBezTo>
                    <a:pt x="75" y="88"/>
                    <a:pt x="26" y="38"/>
                    <a:pt x="1" y="1"/>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406;p53"/>
            <p:cNvSpPr/>
            <p:nvPr/>
          </p:nvSpPr>
          <p:spPr>
            <a:xfrm>
              <a:off x="3907689" y="1750043"/>
              <a:ext cx="90000" cy="110831"/>
            </a:xfrm>
            <a:custGeom>
              <a:avLst/>
              <a:gdLst/>
              <a:ahLst/>
              <a:cxnLst/>
              <a:rect l="l" t="t" r="r" b="b"/>
              <a:pathLst>
                <a:path w="1672" h="2059" extrusionOk="0">
                  <a:moveTo>
                    <a:pt x="1672" y="1"/>
                  </a:moveTo>
                  <a:lnTo>
                    <a:pt x="0" y="974"/>
                  </a:lnTo>
                  <a:cubicBezTo>
                    <a:pt x="412" y="1497"/>
                    <a:pt x="998" y="1896"/>
                    <a:pt x="1672" y="2059"/>
                  </a:cubicBezTo>
                  <a:lnTo>
                    <a:pt x="1672" y="1"/>
                  </a:ln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407;p53"/>
            <p:cNvSpPr/>
            <p:nvPr/>
          </p:nvSpPr>
          <p:spPr>
            <a:xfrm>
              <a:off x="4087581" y="1727920"/>
              <a:ext cx="106794" cy="77242"/>
            </a:xfrm>
            <a:custGeom>
              <a:avLst/>
              <a:gdLst/>
              <a:ahLst/>
              <a:cxnLst/>
              <a:rect l="l" t="t" r="r" b="b"/>
              <a:pathLst>
                <a:path w="1984" h="1435" extrusionOk="0">
                  <a:moveTo>
                    <a:pt x="1" y="0"/>
                  </a:moveTo>
                  <a:lnTo>
                    <a:pt x="1796" y="1035"/>
                  </a:lnTo>
                  <a:lnTo>
                    <a:pt x="1796" y="1035"/>
                  </a:lnTo>
                  <a:cubicBezTo>
                    <a:pt x="1868" y="912"/>
                    <a:pt x="1931" y="783"/>
                    <a:pt x="1984" y="649"/>
                  </a:cubicBezTo>
                  <a:lnTo>
                    <a:pt x="1984" y="649"/>
                  </a:lnTo>
                  <a:cubicBezTo>
                    <a:pt x="1959" y="711"/>
                    <a:pt x="1934" y="761"/>
                    <a:pt x="1896" y="811"/>
                  </a:cubicBezTo>
                  <a:lnTo>
                    <a:pt x="487" y="0"/>
                  </a:lnTo>
                  <a:close/>
                  <a:moveTo>
                    <a:pt x="1796" y="1035"/>
                  </a:moveTo>
                  <a:lnTo>
                    <a:pt x="1796" y="1035"/>
                  </a:lnTo>
                  <a:cubicBezTo>
                    <a:pt x="1775" y="1070"/>
                    <a:pt x="1754" y="1105"/>
                    <a:pt x="1732" y="1140"/>
                  </a:cubicBezTo>
                  <a:lnTo>
                    <a:pt x="1732" y="1140"/>
                  </a:lnTo>
                  <a:cubicBezTo>
                    <a:pt x="1754" y="1107"/>
                    <a:pt x="1775" y="1072"/>
                    <a:pt x="1796" y="1035"/>
                  </a:cubicBezTo>
                  <a:lnTo>
                    <a:pt x="1796" y="1035"/>
                  </a:lnTo>
                  <a:close/>
                  <a:moveTo>
                    <a:pt x="1732" y="1140"/>
                  </a:moveTo>
                  <a:cubicBezTo>
                    <a:pt x="1666" y="1242"/>
                    <a:pt x="1597" y="1331"/>
                    <a:pt x="1522" y="1434"/>
                  </a:cubicBezTo>
                  <a:cubicBezTo>
                    <a:pt x="1597" y="1340"/>
                    <a:pt x="1667" y="1242"/>
                    <a:pt x="1732" y="1140"/>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408;p53"/>
            <p:cNvSpPr/>
            <p:nvPr/>
          </p:nvSpPr>
          <p:spPr>
            <a:xfrm>
              <a:off x="4133927" y="1718500"/>
              <a:ext cx="71214" cy="44354"/>
            </a:xfrm>
            <a:custGeom>
              <a:avLst/>
              <a:gdLst/>
              <a:ahLst/>
              <a:cxnLst/>
              <a:rect l="l" t="t" r="r" b="b"/>
              <a:pathLst>
                <a:path w="1323" h="824" extrusionOk="0">
                  <a:moveTo>
                    <a:pt x="1322" y="1"/>
                  </a:moveTo>
                  <a:lnTo>
                    <a:pt x="1322" y="1"/>
                  </a:lnTo>
                  <a:cubicBezTo>
                    <a:pt x="1315" y="60"/>
                    <a:pt x="1306" y="118"/>
                    <a:pt x="1297" y="175"/>
                  </a:cubicBezTo>
                  <a:lnTo>
                    <a:pt x="1310" y="175"/>
                  </a:lnTo>
                  <a:cubicBezTo>
                    <a:pt x="1322" y="113"/>
                    <a:pt x="1322" y="51"/>
                    <a:pt x="1322" y="1"/>
                  </a:cubicBezTo>
                  <a:close/>
                  <a:moveTo>
                    <a:pt x="0" y="175"/>
                  </a:moveTo>
                  <a:lnTo>
                    <a:pt x="1123" y="824"/>
                  </a:lnTo>
                  <a:cubicBezTo>
                    <a:pt x="1202" y="614"/>
                    <a:pt x="1258" y="404"/>
                    <a:pt x="1297" y="175"/>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409;p53"/>
            <p:cNvSpPr/>
            <p:nvPr/>
          </p:nvSpPr>
          <p:spPr>
            <a:xfrm>
              <a:off x="3872755" y="1533225"/>
              <a:ext cx="333731" cy="333031"/>
            </a:xfrm>
            <a:custGeom>
              <a:avLst/>
              <a:gdLst/>
              <a:ahLst/>
              <a:cxnLst/>
              <a:rect l="l" t="t" r="r" b="b"/>
              <a:pathLst>
                <a:path w="6200" h="6187" extrusionOk="0">
                  <a:moveTo>
                    <a:pt x="3106" y="1"/>
                  </a:moveTo>
                  <a:cubicBezTo>
                    <a:pt x="2932" y="1"/>
                    <a:pt x="2757" y="13"/>
                    <a:pt x="2582" y="38"/>
                  </a:cubicBezTo>
                  <a:lnTo>
                    <a:pt x="2582" y="2757"/>
                  </a:lnTo>
                  <a:lnTo>
                    <a:pt x="13" y="2757"/>
                  </a:lnTo>
                  <a:cubicBezTo>
                    <a:pt x="1" y="2869"/>
                    <a:pt x="1" y="2969"/>
                    <a:pt x="1" y="3093"/>
                  </a:cubicBezTo>
                  <a:cubicBezTo>
                    <a:pt x="1" y="3206"/>
                    <a:pt x="1" y="3330"/>
                    <a:pt x="13" y="3443"/>
                  </a:cubicBezTo>
                  <a:lnTo>
                    <a:pt x="2582" y="3443"/>
                  </a:lnTo>
                  <a:lnTo>
                    <a:pt x="2582" y="6142"/>
                  </a:lnTo>
                  <a:lnTo>
                    <a:pt x="2582" y="6142"/>
                  </a:lnTo>
                  <a:cubicBezTo>
                    <a:pt x="2494" y="6126"/>
                    <a:pt x="2406" y="6108"/>
                    <a:pt x="2321" y="6087"/>
                  </a:cubicBezTo>
                  <a:lnTo>
                    <a:pt x="2321" y="6087"/>
                  </a:lnTo>
                  <a:cubicBezTo>
                    <a:pt x="2395" y="6124"/>
                    <a:pt x="2495" y="6136"/>
                    <a:pt x="2582" y="6149"/>
                  </a:cubicBezTo>
                  <a:lnTo>
                    <a:pt x="2582" y="6142"/>
                  </a:lnTo>
                  <a:lnTo>
                    <a:pt x="2582" y="6142"/>
                  </a:lnTo>
                  <a:cubicBezTo>
                    <a:pt x="2752" y="6170"/>
                    <a:pt x="2926" y="6186"/>
                    <a:pt x="3106" y="6186"/>
                  </a:cubicBezTo>
                  <a:cubicBezTo>
                    <a:pt x="3278" y="6186"/>
                    <a:pt x="3449" y="6170"/>
                    <a:pt x="3618" y="6142"/>
                  </a:cubicBezTo>
                  <a:lnTo>
                    <a:pt x="3618" y="6142"/>
                  </a:lnTo>
                  <a:lnTo>
                    <a:pt x="3618" y="6149"/>
                  </a:lnTo>
                  <a:cubicBezTo>
                    <a:pt x="3705" y="6136"/>
                    <a:pt x="3805" y="6124"/>
                    <a:pt x="3879" y="6087"/>
                  </a:cubicBezTo>
                  <a:lnTo>
                    <a:pt x="3879" y="6087"/>
                  </a:lnTo>
                  <a:cubicBezTo>
                    <a:pt x="3793" y="6108"/>
                    <a:pt x="3706" y="6127"/>
                    <a:pt x="3618" y="6142"/>
                  </a:cubicBezTo>
                  <a:lnTo>
                    <a:pt x="3618" y="6142"/>
                  </a:lnTo>
                  <a:lnTo>
                    <a:pt x="3618" y="3443"/>
                  </a:lnTo>
                  <a:lnTo>
                    <a:pt x="6187" y="3443"/>
                  </a:lnTo>
                  <a:cubicBezTo>
                    <a:pt x="6199" y="3330"/>
                    <a:pt x="6199" y="3218"/>
                    <a:pt x="6199" y="3093"/>
                  </a:cubicBezTo>
                  <a:cubicBezTo>
                    <a:pt x="6199" y="2994"/>
                    <a:pt x="6199" y="2869"/>
                    <a:pt x="6187" y="2757"/>
                  </a:cubicBezTo>
                  <a:lnTo>
                    <a:pt x="3618" y="2757"/>
                  </a:lnTo>
                  <a:lnTo>
                    <a:pt x="3618" y="38"/>
                  </a:lnTo>
                  <a:cubicBezTo>
                    <a:pt x="3443" y="13"/>
                    <a:pt x="3268" y="1"/>
                    <a:pt x="3106" y="1"/>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410;p53"/>
            <p:cNvSpPr/>
            <p:nvPr/>
          </p:nvSpPr>
          <p:spPr>
            <a:xfrm>
              <a:off x="4081553" y="1753434"/>
              <a:ext cx="88008" cy="107440"/>
            </a:xfrm>
            <a:custGeom>
              <a:avLst/>
              <a:gdLst/>
              <a:ahLst/>
              <a:cxnLst/>
              <a:rect l="l" t="t" r="r" b="b"/>
              <a:pathLst>
                <a:path w="1635" h="1996" extrusionOk="0">
                  <a:moveTo>
                    <a:pt x="0" y="0"/>
                  </a:moveTo>
                  <a:lnTo>
                    <a:pt x="0" y="1996"/>
                  </a:lnTo>
                  <a:cubicBezTo>
                    <a:pt x="661" y="1833"/>
                    <a:pt x="1223" y="1459"/>
                    <a:pt x="1634" y="935"/>
                  </a:cubicBezTo>
                  <a:lnTo>
                    <a:pt x="0" y="0"/>
                  </a:ln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411;p53"/>
            <p:cNvSpPr/>
            <p:nvPr/>
          </p:nvSpPr>
          <p:spPr>
            <a:xfrm>
              <a:off x="3873455" y="1672208"/>
              <a:ext cx="2045" cy="9420"/>
            </a:xfrm>
            <a:custGeom>
              <a:avLst/>
              <a:gdLst/>
              <a:ahLst/>
              <a:cxnLst/>
              <a:rect l="l" t="t" r="r" b="b"/>
              <a:pathLst>
                <a:path w="38" h="175" extrusionOk="0">
                  <a:moveTo>
                    <a:pt x="38" y="0"/>
                  </a:moveTo>
                  <a:cubicBezTo>
                    <a:pt x="13" y="50"/>
                    <a:pt x="0" y="112"/>
                    <a:pt x="0" y="175"/>
                  </a:cubicBezTo>
                  <a:cubicBezTo>
                    <a:pt x="13" y="112"/>
                    <a:pt x="13" y="50"/>
                    <a:pt x="38" y="0"/>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412;p53"/>
            <p:cNvSpPr/>
            <p:nvPr/>
          </p:nvSpPr>
          <p:spPr>
            <a:xfrm>
              <a:off x="3894232" y="1727920"/>
              <a:ext cx="102811" cy="74551"/>
            </a:xfrm>
            <a:custGeom>
              <a:avLst/>
              <a:gdLst/>
              <a:ahLst/>
              <a:cxnLst/>
              <a:rect l="l" t="t" r="r" b="b"/>
              <a:pathLst>
                <a:path w="1910" h="1385" extrusionOk="0">
                  <a:moveTo>
                    <a:pt x="1772" y="0"/>
                  </a:moveTo>
                  <a:lnTo>
                    <a:pt x="1" y="1023"/>
                  </a:lnTo>
                  <a:cubicBezTo>
                    <a:pt x="52" y="1095"/>
                    <a:pt x="98" y="1168"/>
                    <a:pt x="143" y="1237"/>
                  </a:cubicBezTo>
                  <a:lnTo>
                    <a:pt x="143" y="1237"/>
                  </a:lnTo>
                  <a:lnTo>
                    <a:pt x="1909" y="212"/>
                  </a:lnTo>
                  <a:lnTo>
                    <a:pt x="1909" y="0"/>
                  </a:lnTo>
                  <a:close/>
                  <a:moveTo>
                    <a:pt x="143" y="1237"/>
                  </a:moveTo>
                  <a:lnTo>
                    <a:pt x="126" y="1247"/>
                  </a:lnTo>
                  <a:cubicBezTo>
                    <a:pt x="149" y="1271"/>
                    <a:pt x="178" y="1300"/>
                    <a:pt x="202" y="1330"/>
                  </a:cubicBezTo>
                  <a:lnTo>
                    <a:pt x="202" y="1330"/>
                  </a:lnTo>
                  <a:cubicBezTo>
                    <a:pt x="183" y="1300"/>
                    <a:pt x="163" y="1269"/>
                    <a:pt x="143" y="1237"/>
                  </a:cubicBezTo>
                  <a:close/>
                  <a:moveTo>
                    <a:pt x="202" y="1330"/>
                  </a:moveTo>
                  <a:lnTo>
                    <a:pt x="202" y="1330"/>
                  </a:lnTo>
                  <a:cubicBezTo>
                    <a:pt x="214" y="1349"/>
                    <a:pt x="226" y="1367"/>
                    <a:pt x="238" y="1385"/>
                  </a:cubicBezTo>
                  <a:cubicBezTo>
                    <a:pt x="229" y="1366"/>
                    <a:pt x="216" y="1348"/>
                    <a:pt x="202" y="1330"/>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413;p53"/>
            <p:cNvSpPr/>
            <p:nvPr/>
          </p:nvSpPr>
          <p:spPr>
            <a:xfrm>
              <a:off x="3875446" y="1727220"/>
              <a:ext cx="64485" cy="32297"/>
            </a:xfrm>
            <a:custGeom>
              <a:avLst/>
              <a:gdLst/>
              <a:ahLst/>
              <a:cxnLst/>
              <a:rect l="l" t="t" r="r" b="b"/>
              <a:pathLst>
                <a:path w="1198" h="600" extrusionOk="0">
                  <a:moveTo>
                    <a:pt x="1" y="1"/>
                  </a:moveTo>
                  <a:cubicBezTo>
                    <a:pt x="26" y="213"/>
                    <a:pt x="88" y="412"/>
                    <a:pt x="150" y="599"/>
                  </a:cubicBezTo>
                  <a:lnTo>
                    <a:pt x="1198" y="1"/>
                  </a:ln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414;p53"/>
            <p:cNvSpPr/>
            <p:nvPr/>
          </p:nvSpPr>
          <p:spPr>
            <a:xfrm>
              <a:off x="3884167" y="1760109"/>
              <a:ext cx="11465" cy="22877"/>
            </a:xfrm>
            <a:custGeom>
              <a:avLst/>
              <a:gdLst/>
              <a:ahLst/>
              <a:cxnLst/>
              <a:rect l="l" t="t" r="r" b="b"/>
              <a:pathLst>
                <a:path w="213" h="425" extrusionOk="0">
                  <a:moveTo>
                    <a:pt x="1" y="1"/>
                  </a:moveTo>
                  <a:cubicBezTo>
                    <a:pt x="51" y="151"/>
                    <a:pt x="126" y="288"/>
                    <a:pt x="213" y="425"/>
                  </a:cubicBezTo>
                  <a:cubicBezTo>
                    <a:pt x="126" y="288"/>
                    <a:pt x="63" y="151"/>
                    <a:pt x="1" y="1"/>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415;p53"/>
            <p:cNvSpPr/>
            <p:nvPr/>
          </p:nvSpPr>
          <p:spPr>
            <a:xfrm>
              <a:off x="3873455" y="1718500"/>
              <a:ext cx="2045" cy="9474"/>
            </a:xfrm>
            <a:custGeom>
              <a:avLst/>
              <a:gdLst/>
              <a:ahLst/>
              <a:cxnLst/>
              <a:rect l="l" t="t" r="r" b="b"/>
              <a:pathLst>
                <a:path w="38" h="176" extrusionOk="0">
                  <a:moveTo>
                    <a:pt x="0" y="1"/>
                  </a:moveTo>
                  <a:cubicBezTo>
                    <a:pt x="13" y="63"/>
                    <a:pt x="13" y="113"/>
                    <a:pt x="38" y="175"/>
                  </a:cubicBezTo>
                  <a:cubicBezTo>
                    <a:pt x="13" y="113"/>
                    <a:pt x="13" y="51"/>
                    <a:pt x="0" y="1"/>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416;p53"/>
            <p:cNvSpPr/>
            <p:nvPr/>
          </p:nvSpPr>
          <p:spPr>
            <a:xfrm>
              <a:off x="4081553" y="1603040"/>
              <a:ext cx="101411" cy="68522"/>
            </a:xfrm>
            <a:custGeom>
              <a:avLst/>
              <a:gdLst/>
              <a:ahLst/>
              <a:cxnLst/>
              <a:rect l="l" t="t" r="r" b="b"/>
              <a:pathLst>
                <a:path w="1884" h="1273" extrusionOk="0">
                  <a:moveTo>
                    <a:pt x="1746" y="1"/>
                  </a:moveTo>
                  <a:lnTo>
                    <a:pt x="0" y="1036"/>
                  </a:lnTo>
                  <a:lnTo>
                    <a:pt x="0" y="1273"/>
                  </a:lnTo>
                  <a:lnTo>
                    <a:pt x="88" y="1273"/>
                  </a:lnTo>
                  <a:lnTo>
                    <a:pt x="1884" y="225"/>
                  </a:lnTo>
                  <a:cubicBezTo>
                    <a:pt x="1846" y="150"/>
                    <a:pt x="1796" y="88"/>
                    <a:pt x="1746" y="1"/>
                  </a:cubicBezTo>
                  <a:close/>
                </a:path>
              </a:pathLst>
            </a:custGeom>
            <a:solidFill>
              <a:srgbClr val="E94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417;p53"/>
            <p:cNvSpPr/>
            <p:nvPr/>
          </p:nvSpPr>
          <p:spPr>
            <a:xfrm>
              <a:off x="4087581" y="1728566"/>
              <a:ext cx="103456" cy="55119"/>
            </a:xfrm>
            <a:custGeom>
              <a:avLst/>
              <a:gdLst/>
              <a:ahLst/>
              <a:cxnLst/>
              <a:rect l="l" t="t" r="r" b="b"/>
              <a:pathLst>
                <a:path w="1922" h="1024" extrusionOk="0">
                  <a:moveTo>
                    <a:pt x="1" y="1"/>
                  </a:moveTo>
                  <a:lnTo>
                    <a:pt x="1796" y="1023"/>
                  </a:lnTo>
                  <a:cubicBezTo>
                    <a:pt x="1834" y="949"/>
                    <a:pt x="1871" y="886"/>
                    <a:pt x="1921" y="811"/>
                  </a:cubicBezTo>
                  <a:lnTo>
                    <a:pt x="499" y="1"/>
                  </a:lnTo>
                  <a:close/>
                </a:path>
              </a:pathLst>
            </a:custGeom>
            <a:solidFill>
              <a:srgbClr val="E94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418;p53"/>
            <p:cNvSpPr/>
            <p:nvPr/>
          </p:nvSpPr>
          <p:spPr>
            <a:xfrm>
              <a:off x="3887558" y="1617143"/>
              <a:ext cx="102057" cy="54420"/>
            </a:xfrm>
            <a:custGeom>
              <a:avLst/>
              <a:gdLst/>
              <a:ahLst/>
              <a:cxnLst/>
              <a:rect l="l" t="t" r="r" b="b"/>
              <a:pathLst>
                <a:path w="1896" h="1011" extrusionOk="0">
                  <a:moveTo>
                    <a:pt x="125" y="1"/>
                  </a:moveTo>
                  <a:cubicBezTo>
                    <a:pt x="88" y="75"/>
                    <a:pt x="50" y="138"/>
                    <a:pt x="0" y="213"/>
                  </a:cubicBezTo>
                  <a:lnTo>
                    <a:pt x="1397" y="1011"/>
                  </a:lnTo>
                  <a:lnTo>
                    <a:pt x="1896" y="1011"/>
                  </a:lnTo>
                  <a:lnTo>
                    <a:pt x="125" y="1"/>
                  </a:lnTo>
                  <a:close/>
                </a:path>
              </a:pathLst>
            </a:custGeom>
            <a:solidFill>
              <a:srgbClr val="E94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419;p53"/>
            <p:cNvSpPr/>
            <p:nvPr/>
          </p:nvSpPr>
          <p:spPr>
            <a:xfrm>
              <a:off x="3894232" y="1727920"/>
              <a:ext cx="103456" cy="67177"/>
            </a:xfrm>
            <a:custGeom>
              <a:avLst/>
              <a:gdLst/>
              <a:ahLst/>
              <a:cxnLst/>
              <a:rect l="l" t="t" r="r" b="b"/>
              <a:pathLst>
                <a:path w="1922" h="1248" extrusionOk="0">
                  <a:moveTo>
                    <a:pt x="1784" y="0"/>
                  </a:moveTo>
                  <a:lnTo>
                    <a:pt x="1" y="1023"/>
                  </a:lnTo>
                  <a:cubicBezTo>
                    <a:pt x="51" y="1098"/>
                    <a:pt x="101" y="1160"/>
                    <a:pt x="151" y="1247"/>
                  </a:cubicBezTo>
                  <a:lnTo>
                    <a:pt x="1922" y="212"/>
                  </a:lnTo>
                  <a:lnTo>
                    <a:pt x="1922" y="0"/>
                  </a:lnTo>
                  <a:close/>
                </a:path>
              </a:pathLst>
            </a:custGeom>
            <a:solidFill>
              <a:srgbClr val="E94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420;p53"/>
            <p:cNvSpPr/>
            <p:nvPr/>
          </p:nvSpPr>
          <p:spPr>
            <a:xfrm>
              <a:off x="3872755" y="1533225"/>
              <a:ext cx="333731" cy="333677"/>
            </a:xfrm>
            <a:custGeom>
              <a:avLst/>
              <a:gdLst/>
              <a:ahLst/>
              <a:cxnLst/>
              <a:rect l="l" t="t" r="r" b="b"/>
              <a:pathLst>
                <a:path w="6200" h="6199" extrusionOk="0">
                  <a:moveTo>
                    <a:pt x="3106" y="1"/>
                  </a:moveTo>
                  <a:cubicBezTo>
                    <a:pt x="2932" y="1"/>
                    <a:pt x="2757" y="13"/>
                    <a:pt x="2582" y="38"/>
                  </a:cubicBezTo>
                  <a:lnTo>
                    <a:pt x="2582" y="2757"/>
                  </a:lnTo>
                  <a:lnTo>
                    <a:pt x="13" y="2757"/>
                  </a:lnTo>
                  <a:cubicBezTo>
                    <a:pt x="1" y="2869"/>
                    <a:pt x="1" y="2969"/>
                    <a:pt x="1" y="3093"/>
                  </a:cubicBezTo>
                  <a:cubicBezTo>
                    <a:pt x="1" y="3218"/>
                    <a:pt x="1" y="3330"/>
                    <a:pt x="13" y="3443"/>
                  </a:cubicBezTo>
                  <a:lnTo>
                    <a:pt x="2582" y="3443"/>
                  </a:lnTo>
                  <a:lnTo>
                    <a:pt x="2582" y="6149"/>
                  </a:lnTo>
                  <a:cubicBezTo>
                    <a:pt x="2757" y="6186"/>
                    <a:pt x="2932" y="6199"/>
                    <a:pt x="3106" y="6199"/>
                  </a:cubicBezTo>
                  <a:cubicBezTo>
                    <a:pt x="3268" y="6199"/>
                    <a:pt x="3443" y="6186"/>
                    <a:pt x="3618" y="6149"/>
                  </a:cubicBezTo>
                  <a:lnTo>
                    <a:pt x="3618" y="3443"/>
                  </a:lnTo>
                  <a:lnTo>
                    <a:pt x="6187" y="3443"/>
                  </a:lnTo>
                  <a:cubicBezTo>
                    <a:pt x="6199" y="3330"/>
                    <a:pt x="6199" y="3218"/>
                    <a:pt x="6199" y="3093"/>
                  </a:cubicBezTo>
                  <a:cubicBezTo>
                    <a:pt x="6199" y="2969"/>
                    <a:pt x="6199" y="2869"/>
                    <a:pt x="6187" y="2757"/>
                  </a:cubicBezTo>
                  <a:lnTo>
                    <a:pt x="3618" y="2757"/>
                  </a:lnTo>
                  <a:lnTo>
                    <a:pt x="3618" y="38"/>
                  </a:lnTo>
                  <a:cubicBezTo>
                    <a:pt x="3443" y="13"/>
                    <a:pt x="3268" y="1"/>
                    <a:pt x="3106" y="1"/>
                  </a:cubicBezTo>
                  <a:close/>
                </a:path>
              </a:pathLst>
            </a:custGeom>
            <a:solidFill>
              <a:srgbClr val="E94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421;p53"/>
            <p:cNvSpPr/>
            <p:nvPr/>
          </p:nvSpPr>
          <p:spPr>
            <a:xfrm>
              <a:off x="2627560" y="1282173"/>
              <a:ext cx="43008" cy="333031"/>
            </a:xfrm>
            <a:custGeom>
              <a:avLst/>
              <a:gdLst/>
              <a:ahLst/>
              <a:cxnLst/>
              <a:rect l="l" t="t" r="r" b="b"/>
              <a:pathLst>
                <a:path w="799" h="6187" extrusionOk="0">
                  <a:moveTo>
                    <a:pt x="337" y="574"/>
                  </a:moveTo>
                  <a:lnTo>
                    <a:pt x="337" y="1110"/>
                  </a:lnTo>
                  <a:lnTo>
                    <a:pt x="175" y="574"/>
                  </a:lnTo>
                  <a:close/>
                  <a:moveTo>
                    <a:pt x="586" y="574"/>
                  </a:moveTo>
                  <a:lnTo>
                    <a:pt x="424" y="1110"/>
                  </a:lnTo>
                  <a:lnTo>
                    <a:pt x="424" y="574"/>
                  </a:lnTo>
                  <a:close/>
                  <a:moveTo>
                    <a:pt x="387" y="0"/>
                  </a:moveTo>
                  <a:cubicBezTo>
                    <a:pt x="387" y="0"/>
                    <a:pt x="337" y="0"/>
                    <a:pt x="337" y="13"/>
                  </a:cubicBezTo>
                  <a:cubicBezTo>
                    <a:pt x="324" y="25"/>
                    <a:pt x="337" y="213"/>
                    <a:pt x="337" y="213"/>
                  </a:cubicBezTo>
                  <a:lnTo>
                    <a:pt x="75" y="400"/>
                  </a:lnTo>
                  <a:lnTo>
                    <a:pt x="50" y="400"/>
                  </a:lnTo>
                  <a:cubicBezTo>
                    <a:pt x="13" y="400"/>
                    <a:pt x="0" y="437"/>
                    <a:pt x="0" y="449"/>
                  </a:cubicBezTo>
                  <a:cubicBezTo>
                    <a:pt x="0" y="487"/>
                    <a:pt x="25" y="499"/>
                    <a:pt x="50" y="499"/>
                  </a:cubicBezTo>
                  <a:lnTo>
                    <a:pt x="62" y="499"/>
                  </a:lnTo>
                  <a:lnTo>
                    <a:pt x="324" y="1198"/>
                  </a:lnTo>
                  <a:lnTo>
                    <a:pt x="324" y="4503"/>
                  </a:lnTo>
                  <a:cubicBezTo>
                    <a:pt x="324" y="4503"/>
                    <a:pt x="312" y="4640"/>
                    <a:pt x="262" y="4727"/>
                  </a:cubicBezTo>
                  <a:cubicBezTo>
                    <a:pt x="225" y="4814"/>
                    <a:pt x="125" y="4914"/>
                    <a:pt x="137" y="4927"/>
                  </a:cubicBezTo>
                  <a:cubicBezTo>
                    <a:pt x="142" y="4936"/>
                    <a:pt x="155" y="4938"/>
                    <a:pt x="170" y="4938"/>
                  </a:cubicBezTo>
                  <a:cubicBezTo>
                    <a:pt x="186" y="4938"/>
                    <a:pt x="204" y="4935"/>
                    <a:pt x="215" y="4935"/>
                  </a:cubicBezTo>
                  <a:cubicBezTo>
                    <a:pt x="221" y="4935"/>
                    <a:pt x="225" y="4936"/>
                    <a:pt x="225" y="4939"/>
                  </a:cubicBezTo>
                  <a:lnTo>
                    <a:pt x="225" y="6049"/>
                  </a:lnTo>
                  <a:cubicBezTo>
                    <a:pt x="225" y="6049"/>
                    <a:pt x="87" y="6049"/>
                    <a:pt x="75" y="6086"/>
                  </a:cubicBezTo>
                  <a:cubicBezTo>
                    <a:pt x="37" y="6124"/>
                    <a:pt x="37" y="6186"/>
                    <a:pt x="37" y="6186"/>
                  </a:cubicBezTo>
                  <a:lnTo>
                    <a:pt x="723" y="6186"/>
                  </a:lnTo>
                  <a:cubicBezTo>
                    <a:pt x="723" y="6186"/>
                    <a:pt x="723" y="6124"/>
                    <a:pt x="698" y="6086"/>
                  </a:cubicBezTo>
                  <a:cubicBezTo>
                    <a:pt x="661" y="6061"/>
                    <a:pt x="536" y="6049"/>
                    <a:pt x="536" y="6049"/>
                  </a:cubicBezTo>
                  <a:lnTo>
                    <a:pt x="536" y="4939"/>
                  </a:lnTo>
                  <a:cubicBezTo>
                    <a:pt x="542" y="4936"/>
                    <a:pt x="550" y="4935"/>
                    <a:pt x="558" y="4935"/>
                  </a:cubicBezTo>
                  <a:cubicBezTo>
                    <a:pt x="573" y="4935"/>
                    <a:pt x="591" y="4938"/>
                    <a:pt x="606" y="4938"/>
                  </a:cubicBezTo>
                  <a:cubicBezTo>
                    <a:pt x="620" y="4938"/>
                    <a:pt x="631" y="4936"/>
                    <a:pt x="636" y="4927"/>
                  </a:cubicBezTo>
                  <a:cubicBezTo>
                    <a:pt x="649" y="4889"/>
                    <a:pt x="561" y="4814"/>
                    <a:pt x="511" y="4727"/>
                  </a:cubicBezTo>
                  <a:cubicBezTo>
                    <a:pt x="474" y="4627"/>
                    <a:pt x="449" y="4503"/>
                    <a:pt x="449" y="4503"/>
                  </a:cubicBezTo>
                  <a:lnTo>
                    <a:pt x="449" y="1210"/>
                  </a:lnTo>
                  <a:lnTo>
                    <a:pt x="711" y="512"/>
                  </a:lnTo>
                  <a:lnTo>
                    <a:pt x="723" y="512"/>
                  </a:lnTo>
                  <a:cubicBezTo>
                    <a:pt x="761" y="512"/>
                    <a:pt x="773" y="487"/>
                    <a:pt x="773" y="462"/>
                  </a:cubicBezTo>
                  <a:cubicBezTo>
                    <a:pt x="798" y="437"/>
                    <a:pt x="761" y="400"/>
                    <a:pt x="736" y="400"/>
                  </a:cubicBezTo>
                  <a:lnTo>
                    <a:pt x="698" y="400"/>
                  </a:lnTo>
                  <a:lnTo>
                    <a:pt x="437" y="213"/>
                  </a:lnTo>
                  <a:cubicBezTo>
                    <a:pt x="437" y="213"/>
                    <a:pt x="449" y="25"/>
                    <a:pt x="437" y="13"/>
                  </a:cubicBezTo>
                  <a:cubicBezTo>
                    <a:pt x="424" y="0"/>
                    <a:pt x="387" y="0"/>
                    <a:pt x="387" y="0"/>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422;p53"/>
            <p:cNvSpPr/>
            <p:nvPr/>
          </p:nvSpPr>
          <p:spPr>
            <a:xfrm>
              <a:off x="4158742" y="1877615"/>
              <a:ext cx="87308" cy="651851"/>
            </a:xfrm>
            <a:custGeom>
              <a:avLst/>
              <a:gdLst/>
              <a:ahLst/>
              <a:cxnLst/>
              <a:rect l="l" t="t" r="r" b="b"/>
              <a:pathLst>
                <a:path w="1622" h="12110" extrusionOk="0">
                  <a:moveTo>
                    <a:pt x="724" y="1123"/>
                  </a:moveTo>
                  <a:lnTo>
                    <a:pt x="724" y="2158"/>
                  </a:lnTo>
                  <a:lnTo>
                    <a:pt x="375" y="1123"/>
                  </a:lnTo>
                  <a:close/>
                  <a:moveTo>
                    <a:pt x="1198" y="1123"/>
                  </a:moveTo>
                  <a:lnTo>
                    <a:pt x="861" y="2158"/>
                  </a:lnTo>
                  <a:lnTo>
                    <a:pt x="861" y="1123"/>
                  </a:lnTo>
                  <a:close/>
                  <a:moveTo>
                    <a:pt x="799" y="0"/>
                  </a:moveTo>
                  <a:cubicBezTo>
                    <a:pt x="799" y="0"/>
                    <a:pt x="724" y="0"/>
                    <a:pt x="687" y="38"/>
                  </a:cubicBezTo>
                  <a:cubicBezTo>
                    <a:pt x="674" y="63"/>
                    <a:pt x="687" y="424"/>
                    <a:pt x="687" y="424"/>
                  </a:cubicBezTo>
                  <a:lnTo>
                    <a:pt x="175" y="786"/>
                  </a:lnTo>
                  <a:lnTo>
                    <a:pt x="113" y="786"/>
                  </a:lnTo>
                  <a:cubicBezTo>
                    <a:pt x="50" y="786"/>
                    <a:pt x="1" y="836"/>
                    <a:pt x="1" y="886"/>
                  </a:cubicBezTo>
                  <a:cubicBezTo>
                    <a:pt x="1" y="948"/>
                    <a:pt x="50" y="998"/>
                    <a:pt x="113" y="998"/>
                  </a:cubicBezTo>
                  <a:lnTo>
                    <a:pt x="138" y="998"/>
                  </a:lnTo>
                  <a:lnTo>
                    <a:pt x="649" y="2370"/>
                  </a:lnTo>
                  <a:lnTo>
                    <a:pt x="649" y="8817"/>
                  </a:lnTo>
                  <a:cubicBezTo>
                    <a:pt x="649" y="8817"/>
                    <a:pt x="612" y="9079"/>
                    <a:pt x="549" y="9254"/>
                  </a:cubicBezTo>
                  <a:cubicBezTo>
                    <a:pt x="462" y="9416"/>
                    <a:pt x="275" y="9603"/>
                    <a:pt x="312" y="9653"/>
                  </a:cubicBezTo>
                  <a:cubicBezTo>
                    <a:pt x="322" y="9673"/>
                    <a:pt x="352" y="9677"/>
                    <a:pt x="386" y="9677"/>
                  </a:cubicBezTo>
                  <a:cubicBezTo>
                    <a:pt x="409" y="9677"/>
                    <a:pt x="433" y="9675"/>
                    <a:pt x="455" y="9675"/>
                  </a:cubicBezTo>
                  <a:cubicBezTo>
                    <a:pt x="481" y="9675"/>
                    <a:pt x="504" y="9678"/>
                    <a:pt x="512" y="9690"/>
                  </a:cubicBezTo>
                  <a:lnTo>
                    <a:pt x="512" y="11848"/>
                  </a:lnTo>
                  <a:cubicBezTo>
                    <a:pt x="512" y="11848"/>
                    <a:pt x="250" y="11873"/>
                    <a:pt x="200" y="11935"/>
                  </a:cubicBezTo>
                  <a:cubicBezTo>
                    <a:pt x="150" y="12010"/>
                    <a:pt x="138" y="12110"/>
                    <a:pt x="138" y="12110"/>
                  </a:cubicBezTo>
                  <a:lnTo>
                    <a:pt x="1485" y="12110"/>
                  </a:lnTo>
                  <a:cubicBezTo>
                    <a:pt x="1485" y="12110"/>
                    <a:pt x="1460" y="11985"/>
                    <a:pt x="1422" y="11935"/>
                  </a:cubicBezTo>
                  <a:cubicBezTo>
                    <a:pt x="1372" y="11848"/>
                    <a:pt x="1111" y="11848"/>
                    <a:pt x="1111" y="11848"/>
                  </a:cubicBezTo>
                  <a:lnTo>
                    <a:pt x="1111" y="9690"/>
                  </a:lnTo>
                  <a:cubicBezTo>
                    <a:pt x="1117" y="9680"/>
                    <a:pt x="1132" y="9677"/>
                    <a:pt x="1151" y="9677"/>
                  </a:cubicBezTo>
                  <a:cubicBezTo>
                    <a:pt x="1175" y="9677"/>
                    <a:pt x="1207" y="9682"/>
                    <a:pt x="1236" y="9682"/>
                  </a:cubicBezTo>
                  <a:cubicBezTo>
                    <a:pt x="1267" y="9682"/>
                    <a:pt x="1296" y="9677"/>
                    <a:pt x="1310" y="9653"/>
                  </a:cubicBezTo>
                  <a:cubicBezTo>
                    <a:pt x="1335" y="9603"/>
                    <a:pt x="1148" y="9441"/>
                    <a:pt x="1073" y="9254"/>
                  </a:cubicBezTo>
                  <a:cubicBezTo>
                    <a:pt x="998" y="9079"/>
                    <a:pt x="961" y="8817"/>
                    <a:pt x="961" y="8817"/>
                  </a:cubicBezTo>
                  <a:lnTo>
                    <a:pt x="961" y="2370"/>
                  </a:lnTo>
                  <a:lnTo>
                    <a:pt x="1485" y="998"/>
                  </a:lnTo>
                  <a:lnTo>
                    <a:pt x="1510" y="998"/>
                  </a:lnTo>
                  <a:cubicBezTo>
                    <a:pt x="1572" y="998"/>
                    <a:pt x="1622" y="948"/>
                    <a:pt x="1622" y="886"/>
                  </a:cubicBezTo>
                  <a:cubicBezTo>
                    <a:pt x="1597" y="836"/>
                    <a:pt x="1547" y="786"/>
                    <a:pt x="1485" y="786"/>
                  </a:cubicBezTo>
                  <a:lnTo>
                    <a:pt x="1422" y="786"/>
                  </a:lnTo>
                  <a:lnTo>
                    <a:pt x="911" y="424"/>
                  </a:lnTo>
                  <a:cubicBezTo>
                    <a:pt x="911" y="424"/>
                    <a:pt x="923" y="63"/>
                    <a:pt x="911" y="38"/>
                  </a:cubicBezTo>
                  <a:cubicBezTo>
                    <a:pt x="886" y="0"/>
                    <a:pt x="799" y="0"/>
                    <a:pt x="799" y="0"/>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423;p53"/>
            <p:cNvSpPr/>
            <p:nvPr/>
          </p:nvSpPr>
          <p:spPr>
            <a:xfrm>
              <a:off x="859374" y="1601694"/>
              <a:ext cx="57111" cy="343096"/>
            </a:xfrm>
            <a:custGeom>
              <a:avLst/>
              <a:gdLst/>
              <a:ahLst/>
              <a:cxnLst/>
              <a:rect l="l" t="t" r="r" b="b"/>
              <a:pathLst>
                <a:path w="1061" h="6374" extrusionOk="0">
                  <a:moveTo>
                    <a:pt x="137" y="1"/>
                  </a:moveTo>
                  <a:cubicBezTo>
                    <a:pt x="63" y="1"/>
                    <a:pt x="0" y="63"/>
                    <a:pt x="0" y="138"/>
                  </a:cubicBezTo>
                  <a:lnTo>
                    <a:pt x="0" y="4815"/>
                  </a:lnTo>
                  <a:cubicBezTo>
                    <a:pt x="0" y="4877"/>
                    <a:pt x="38" y="4927"/>
                    <a:pt x="100" y="4964"/>
                  </a:cubicBezTo>
                  <a:cubicBezTo>
                    <a:pt x="115" y="4967"/>
                    <a:pt x="129" y="4969"/>
                    <a:pt x="144" y="4969"/>
                  </a:cubicBezTo>
                  <a:cubicBezTo>
                    <a:pt x="190" y="4969"/>
                    <a:pt x="231" y="4952"/>
                    <a:pt x="250" y="4914"/>
                  </a:cubicBezTo>
                  <a:lnTo>
                    <a:pt x="761" y="4266"/>
                  </a:lnTo>
                  <a:lnTo>
                    <a:pt x="786" y="6373"/>
                  </a:lnTo>
                  <a:cubicBezTo>
                    <a:pt x="848" y="6236"/>
                    <a:pt x="948" y="6136"/>
                    <a:pt x="1060" y="6099"/>
                  </a:cubicBezTo>
                  <a:lnTo>
                    <a:pt x="1048" y="3854"/>
                  </a:lnTo>
                  <a:cubicBezTo>
                    <a:pt x="1048" y="3792"/>
                    <a:pt x="998" y="3742"/>
                    <a:pt x="948" y="3717"/>
                  </a:cubicBezTo>
                  <a:cubicBezTo>
                    <a:pt x="931" y="3710"/>
                    <a:pt x="913" y="3707"/>
                    <a:pt x="897" y="3707"/>
                  </a:cubicBezTo>
                  <a:cubicBezTo>
                    <a:pt x="854" y="3707"/>
                    <a:pt x="816" y="3728"/>
                    <a:pt x="798" y="3754"/>
                  </a:cubicBezTo>
                  <a:lnTo>
                    <a:pt x="287" y="4403"/>
                  </a:lnTo>
                  <a:lnTo>
                    <a:pt x="287" y="138"/>
                  </a:lnTo>
                  <a:cubicBezTo>
                    <a:pt x="287" y="63"/>
                    <a:pt x="225" y="1"/>
                    <a:pt x="137" y="1"/>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424;p53"/>
            <p:cNvSpPr/>
            <p:nvPr/>
          </p:nvSpPr>
          <p:spPr>
            <a:xfrm>
              <a:off x="968752" y="1896400"/>
              <a:ext cx="83971" cy="30251"/>
            </a:xfrm>
            <a:custGeom>
              <a:avLst/>
              <a:gdLst/>
              <a:ahLst/>
              <a:cxnLst/>
              <a:rect l="l" t="t" r="r" b="b"/>
              <a:pathLst>
                <a:path w="1560" h="562" extrusionOk="0">
                  <a:moveTo>
                    <a:pt x="1" y="0"/>
                  </a:moveTo>
                  <a:lnTo>
                    <a:pt x="1" y="0"/>
                  </a:lnTo>
                  <a:cubicBezTo>
                    <a:pt x="76" y="125"/>
                    <a:pt x="188" y="212"/>
                    <a:pt x="288" y="300"/>
                  </a:cubicBezTo>
                  <a:lnTo>
                    <a:pt x="288" y="562"/>
                  </a:lnTo>
                  <a:lnTo>
                    <a:pt x="1273" y="562"/>
                  </a:lnTo>
                  <a:lnTo>
                    <a:pt x="1273" y="300"/>
                  </a:lnTo>
                  <a:lnTo>
                    <a:pt x="1261" y="300"/>
                  </a:lnTo>
                  <a:cubicBezTo>
                    <a:pt x="1373" y="212"/>
                    <a:pt x="1460" y="125"/>
                    <a:pt x="1560" y="0"/>
                  </a:cubicBezTo>
                  <a:lnTo>
                    <a:pt x="1560" y="0"/>
                  </a:lnTo>
                  <a:cubicBezTo>
                    <a:pt x="1323" y="125"/>
                    <a:pt x="1061" y="200"/>
                    <a:pt x="774" y="200"/>
                  </a:cubicBezTo>
                  <a:cubicBezTo>
                    <a:pt x="500" y="200"/>
                    <a:pt x="225" y="125"/>
                    <a:pt x="1" y="0"/>
                  </a:cubicBezTo>
                  <a:close/>
                </a:path>
              </a:pathLst>
            </a:custGeom>
            <a:solidFill>
              <a:srgbClr val="B7B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425;p53"/>
            <p:cNvSpPr/>
            <p:nvPr/>
          </p:nvSpPr>
          <p:spPr>
            <a:xfrm>
              <a:off x="920469" y="1627908"/>
              <a:ext cx="179945" cy="279311"/>
            </a:xfrm>
            <a:custGeom>
              <a:avLst/>
              <a:gdLst/>
              <a:ahLst/>
              <a:cxnLst/>
              <a:rect l="l" t="t" r="r" b="b"/>
              <a:pathLst>
                <a:path w="3343" h="5189" extrusionOk="0">
                  <a:moveTo>
                    <a:pt x="1659" y="3205"/>
                  </a:moveTo>
                  <a:cubicBezTo>
                    <a:pt x="2220" y="3205"/>
                    <a:pt x="2681" y="3455"/>
                    <a:pt x="2681" y="4165"/>
                  </a:cubicBezTo>
                  <a:cubicBezTo>
                    <a:pt x="2681" y="4864"/>
                    <a:pt x="1908" y="4864"/>
                    <a:pt x="1659" y="4864"/>
                  </a:cubicBezTo>
                  <a:cubicBezTo>
                    <a:pt x="1422" y="4864"/>
                    <a:pt x="624" y="4864"/>
                    <a:pt x="624" y="4165"/>
                  </a:cubicBezTo>
                  <a:cubicBezTo>
                    <a:pt x="624" y="3455"/>
                    <a:pt x="1098" y="3205"/>
                    <a:pt x="1659" y="3205"/>
                  </a:cubicBezTo>
                  <a:close/>
                  <a:moveTo>
                    <a:pt x="1671" y="0"/>
                  </a:moveTo>
                  <a:cubicBezTo>
                    <a:pt x="748" y="0"/>
                    <a:pt x="0" y="748"/>
                    <a:pt x="0" y="1671"/>
                  </a:cubicBezTo>
                  <a:lnTo>
                    <a:pt x="0" y="3504"/>
                  </a:lnTo>
                  <a:cubicBezTo>
                    <a:pt x="0" y="4140"/>
                    <a:pt x="362" y="4702"/>
                    <a:pt x="898" y="4988"/>
                  </a:cubicBezTo>
                  <a:cubicBezTo>
                    <a:pt x="1122" y="5113"/>
                    <a:pt x="1397" y="5188"/>
                    <a:pt x="1671" y="5188"/>
                  </a:cubicBezTo>
                  <a:cubicBezTo>
                    <a:pt x="1958" y="5176"/>
                    <a:pt x="2220" y="5113"/>
                    <a:pt x="2457" y="4988"/>
                  </a:cubicBezTo>
                  <a:cubicBezTo>
                    <a:pt x="2981" y="4702"/>
                    <a:pt x="3342" y="4140"/>
                    <a:pt x="3342" y="3504"/>
                  </a:cubicBezTo>
                  <a:lnTo>
                    <a:pt x="3342" y="1671"/>
                  </a:lnTo>
                  <a:cubicBezTo>
                    <a:pt x="3342" y="748"/>
                    <a:pt x="2594" y="0"/>
                    <a:pt x="1671" y="0"/>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426;p53"/>
            <p:cNvSpPr/>
            <p:nvPr/>
          </p:nvSpPr>
          <p:spPr>
            <a:xfrm>
              <a:off x="954003" y="1800426"/>
              <a:ext cx="110831" cy="89300"/>
            </a:xfrm>
            <a:custGeom>
              <a:avLst/>
              <a:gdLst/>
              <a:ahLst/>
              <a:cxnLst/>
              <a:rect l="l" t="t" r="r" b="b"/>
              <a:pathLst>
                <a:path w="2059" h="1659" extrusionOk="0">
                  <a:moveTo>
                    <a:pt x="1036" y="0"/>
                  </a:moveTo>
                  <a:cubicBezTo>
                    <a:pt x="475" y="0"/>
                    <a:pt x="1" y="250"/>
                    <a:pt x="1" y="960"/>
                  </a:cubicBezTo>
                  <a:cubicBezTo>
                    <a:pt x="1" y="1659"/>
                    <a:pt x="786" y="1659"/>
                    <a:pt x="1036" y="1659"/>
                  </a:cubicBezTo>
                  <a:cubicBezTo>
                    <a:pt x="1285" y="1659"/>
                    <a:pt x="2058" y="1659"/>
                    <a:pt x="2058" y="960"/>
                  </a:cubicBezTo>
                  <a:cubicBezTo>
                    <a:pt x="2058" y="250"/>
                    <a:pt x="1597" y="0"/>
                    <a:pt x="1036" y="0"/>
                  </a:cubicBezTo>
                  <a:close/>
                </a:path>
              </a:pathLst>
            </a:custGeom>
            <a:solidFill>
              <a:srgbClr val="B7B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427;p53"/>
            <p:cNvSpPr/>
            <p:nvPr/>
          </p:nvSpPr>
          <p:spPr>
            <a:xfrm>
              <a:off x="896300" y="1926598"/>
              <a:ext cx="228928" cy="328348"/>
            </a:xfrm>
            <a:custGeom>
              <a:avLst/>
              <a:gdLst/>
              <a:ahLst/>
              <a:cxnLst/>
              <a:rect l="l" t="t" r="r" b="b"/>
              <a:pathLst>
                <a:path w="4253" h="6100" extrusionOk="0">
                  <a:moveTo>
                    <a:pt x="2108" y="886"/>
                  </a:moveTo>
                  <a:cubicBezTo>
                    <a:pt x="2220" y="886"/>
                    <a:pt x="2295" y="986"/>
                    <a:pt x="2295" y="1073"/>
                  </a:cubicBezTo>
                  <a:cubicBezTo>
                    <a:pt x="2307" y="1173"/>
                    <a:pt x="2220" y="1260"/>
                    <a:pt x="2108" y="1260"/>
                  </a:cubicBezTo>
                  <a:cubicBezTo>
                    <a:pt x="1995" y="1260"/>
                    <a:pt x="1921" y="1173"/>
                    <a:pt x="1921" y="1073"/>
                  </a:cubicBezTo>
                  <a:cubicBezTo>
                    <a:pt x="1921" y="961"/>
                    <a:pt x="2008" y="886"/>
                    <a:pt x="2108" y="886"/>
                  </a:cubicBezTo>
                  <a:close/>
                  <a:moveTo>
                    <a:pt x="2108" y="1821"/>
                  </a:moveTo>
                  <a:cubicBezTo>
                    <a:pt x="2220" y="1821"/>
                    <a:pt x="2295" y="1921"/>
                    <a:pt x="2295" y="2009"/>
                  </a:cubicBezTo>
                  <a:cubicBezTo>
                    <a:pt x="2307" y="2108"/>
                    <a:pt x="2220" y="2196"/>
                    <a:pt x="2108" y="2196"/>
                  </a:cubicBezTo>
                  <a:cubicBezTo>
                    <a:pt x="1995" y="2196"/>
                    <a:pt x="1921" y="2108"/>
                    <a:pt x="1921" y="2009"/>
                  </a:cubicBezTo>
                  <a:cubicBezTo>
                    <a:pt x="1921" y="1896"/>
                    <a:pt x="2008" y="1821"/>
                    <a:pt x="2108" y="1821"/>
                  </a:cubicBezTo>
                  <a:close/>
                  <a:moveTo>
                    <a:pt x="2108" y="2744"/>
                  </a:moveTo>
                  <a:cubicBezTo>
                    <a:pt x="2220" y="2744"/>
                    <a:pt x="2295" y="2832"/>
                    <a:pt x="2295" y="2931"/>
                  </a:cubicBezTo>
                  <a:cubicBezTo>
                    <a:pt x="2307" y="3044"/>
                    <a:pt x="2220" y="3118"/>
                    <a:pt x="2108" y="3118"/>
                  </a:cubicBezTo>
                  <a:cubicBezTo>
                    <a:pt x="1995" y="3118"/>
                    <a:pt x="1921" y="3019"/>
                    <a:pt x="1921" y="2931"/>
                  </a:cubicBezTo>
                  <a:cubicBezTo>
                    <a:pt x="1921" y="2819"/>
                    <a:pt x="2008" y="2744"/>
                    <a:pt x="2108" y="2744"/>
                  </a:cubicBezTo>
                  <a:close/>
                  <a:moveTo>
                    <a:pt x="2108" y="3680"/>
                  </a:moveTo>
                  <a:cubicBezTo>
                    <a:pt x="2220" y="3680"/>
                    <a:pt x="2295" y="3767"/>
                    <a:pt x="2295" y="3867"/>
                  </a:cubicBezTo>
                  <a:cubicBezTo>
                    <a:pt x="2307" y="3954"/>
                    <a:pt x="2220" y="4054"/>
                    <a:pt x="2108" y="4054"/>
                  </a:cubicBezTo>
                  <a:cubicBezTo>
                    <a:pt x="1995" y="4054"/>
                    <a:pt x="1921" y="3954"/>
                    <a:pt x="1921" y="3867"/>
                  </a:cubicBezTo>
                  <a:cubicBezTo>
                    <a:pt x="1921" y="3754"/>
                    <a:pt x="2008" y="3680"/>
                    <a:pt x="2108" y="3680"/>
                  </a:cubicBezTo>
                  <a:close/>
                  <a:moveTo>
                    <a:pt x="2108" y="4602"/>
                  </a:moveTo>
                  <a:cubicBezTo>
                    <a:pt x="2220" y="4602"/>
                    <a:pt x="2295" y="4690"/>
                    <a:pt x="2295" y="4790"/>
                  </a:cubicBezTo>
                  <a:cubicBezTo>
                    <a:pt x="2307" y="4889"/>
                    <a:pt x="2220" y="4977"/>
                    <a:pt x="2108" y="4977"/>
                  </a:cubicBezTo>
                  <a:cubicBezTo>
                    <a:pt x="1995" y="4977"/>
                    <a:pt x="1921" y="4877"/>
                    <a:pt x="1921" y="4790"/>
                  </a:cubicBezTo>
                  <a:cubicBezTo>
                    <a:pt x="1921" y="4677"/>
                    <a:pt x="2008" y="4602"/>
                    <a:pt x="2108" y="4602"/>
                  </a:cubicBezTo>
                  <a:close/>
                  <a:moveTo>
                    <a:pt x="661" y="1"/>
                  </a:moveTo>
                  <a:cubicBezTo>
                    <a:pt x="561" y="1"/>
                    <a:pt x="474" y="13"/>
                    <a:pt x="374" y="63"/>
                  </a:cubicBezTo>
                  <a:cubicBezTo>
                    <a:pt x="250" y="125"/>
                    <a:pt x="162" y="200"/>
                    <a:pt x="100" y="312"/>
                  </a:cubicBezTo>
                  <a:cubicBezTo>
                    <a:pt x="38" y="412"/>
                    <a:pt x="0" y="524"/>
                    <a:pt x="0" y="649"/>
                  </a:cubicBezTo>
                  <a:lnTo>
                    <a:pt x="0" y="5426"/>
                  </a:lnTo>
                  <a:cubicBezTo>
                    <a:pt x="0" y="5800"/>
                    <a:pt x="299" y="6099"/>
                    <a:pt x="674" y="6099"/>
                  </a:cubicBezTo>
                  <a:lnTo>
                    <a:pt x="3592" y="6099"/>
                  </a:lnTo>
                  <a:cubicBezTo>
                    <a:pt x="3966" y="6099"/>
                    <a:pt x="4253" y="5800"/>
                    <a:pt x="4253" y="5426"/>
                  </a:cubicBezTo>
                  <a:lnTo>
                    <a:pt x="4253" y="649"/>
                  </a:lnTo>
                  <a:cubicBezTo>
                    <a:pt x="4228" y="300"/>
                    <a:pt x="3928" y="1"/>
                    <a:pt x="3567" y="1"/>
                  </a:cubicBezTo>
                  <a:close/>
                </a:path>
              </a:pathLst>
            </a:custGeom>
            <a:solidFill>
              <a:srgbClr val="E94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428;p53"/>
            <p:cNvSpPr/>
            <p:nvPr/>
          </p:nvSpPr>
          <p:spPr>
            <a:xfrm>
              <a:off x="999649" y="1973589"/>
              <a:ext cx="20885" cy="20185"/>
            </a:xfrm>
            <a:custGeom>
              <a:avLst/>
              <a:gdLst/>
              <a:ahLst/>
              <a:cxnLst/>
              <a:rect l="l" t="t" r="r" b="b"/>
              <a:pathLst>
                <a:path w="388" h="375" extrusionOk="0">
                  <a:moveTo>
                    <a:pt x="188" y="1"/>
                  </a:moveTo>
                  <a:cubicBezTo>
                    <a:pt x="75" y="1"/>
                    <a:pt x="1" y="88"/>
                    <a:pt x="1" y="188"/>
                  </a:cubicBezTo>
                  <a:cubicBezTo>
                    <a:pt x="1" y="287"/>
                    <a:pt x="88" y="375"/>
                    <a:pt x="188" y="375"/>
                  </a:cubicBezTo>
                  <a:cubicBezTo>
                    <a:pt x="300" y="375"/>
                    <a:pt x="375" y="275"/>
                    <a:pt x="375" y="188"/>
                  </a:cubicBezTo>
                  <a:cubicBezTo>
                    <a:pt x="387" y="88"/>
                    <a:pt x="300" y="1"/>
                    <a:pt x="188" y="1"/>
                  </a:cubicBezTo>
                  <a:close/>
                </a:path>
              </a:pathLst>
            </a:custGeom>
            <a:solidFill>
              <a:srgbClr val="B7B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429;p53"/>
            <p:cNvSpPr/>
            <p:nvPr/>
          </p:nvSpPr>
          <p:spPr>
            <a:xfrm>
              <a:off x="999649" y="2023918"/>
              <a:ext cx="20885" cy="20239"/>
            </a:xfrm>
            <a:custGeom>
              <a:avLst/>
              <a:gdLst/>
              <a:ahLst/>
              <a:cxnLst/>
              <a:rect l="l" t="t" r="r" b="b"/>
              <a:pathLst>
                <a:path w="388" h="376" extrusionOk="0">
                  <a:moveTo>
                    <a:pt x="188" y="1"/>
                  </a:moveTo>
                  <a:cubicBezTo>
                    <a:pt x="75" y="1"/>
                    <a:pt x="1" y="88"/>
                    <a:pt x="1" y="188"/>
                  </a:cubicBezTo>
                  <a:cubicBezTo>
                    <a:pt x="1" y="288"/>
                    <a:pt x="88" y="375"/>
                    <a:pt x="188" y="375"/>
                  </a:cubicBezTo>
                  <a:cubicBezTo>
                    <a:pt x="300" y="375"/>
                    <a:pt x="375" y="275"/>
                    <a:pt x="375" y="188"/>
                  </a:cubicBezTo>
                  <a:cubicBezTo>
                    <a:pt x="387" y="76"/>
                    <a:pt x="300" y="1"/>
                    <a:pt x="188" y="1"/>
                  </a:cubicBezTo>
                  <a:close/>
                </a:path>
              </a:pathLst>
            </a:custGeom>
            <a:solidFill>
              <a:srgbClr val="B7B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430;p53"/>
            <p:cNvSpPr/>
            <p:nvPr/>
          </p:nvSpPr>
          <p:spPr>
            <a:xfrm>
              <a:off x="999649" y="2073601"/>
              <a:ext cx="20885" cy="19539"/>
            </a:xfrm>
            <a:custGeom>
              <a:avLst/>
              <a:gdLst/>
              <a:ahLst/>
              <a:cxnLst/>
              <a:rect l="l" t="t" r="r" b="b"/>
              <a:pathLst>
                <a:path w="388" h="363" extrusionOk="0">
                  <a:moveTo>
                    <a:pt x="188" y="1"/>
                  </a:moveTo>
                  <a:cubicBezTo>
                    <a:pt x="75" y="1"/>
                    <a:pt x="1" y="88"/>
                    <a:pt x="1" y="188"/>
                  </a:cubicBezTo>
                  <a:cubicBezTo>
                    <a:pt x="1" y="288"/>
                    <a:pt x="88" y="362"/>
                    <a:pt x="188" y="362"/>
                  </a:cubicBezTo>
                  <a:cubicBezTo>
                    <a:pt x="300" y="362"/>
                    <a:pt x="375" y="275"/>
                    <a:pt x="375" y="188"/>
                  </a:cubicBezTo>
                  <a:cubicBezTo>
                    <a:pt x="387" y="88"/>
                    <a:pt x="300" y="1"/>
                    <a:pt x="188" y="1"/>
                  </a:cubicBezTo>
                  <a:close/>
                </a:path>
              </a:pathLst>
            </a:custGeom>
            <a:solidFill>
              <a:srgbClr val="B7B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431;p53"/>
            <p:cNvSpPr/>
            <p:nvPr/>
          </p:nvSpPr>
          <p:spPr>
            <a:xfrm>
              <a:off x="999649" y="2123984"/>
              <a:ext cx="20885" cy="19486"/>
            </a:xfrm>
            <a:custGeom>
              <a:avLst/>
              <a:gdLst/>
              <a:ahLst/>
              <a:cxnLst/>
              <a:rect l="l" t="t" r="r" b="b"/>
              <a:pathLst>
                <a:path w="388" h="362" extrusionOk="0">
                  <a:moveTo>
                    <a:pt x="188" y="0"/>
                  </a:moveTo>
                  <a:cubicBezTo>
                    <a:pt x="75" y="0"/>
                    <a:pt x="1" y="87"/>
                    <a:pt x="1" y="187"/>
                  </a:cubicBezTo>
                  <a:cubicBezTo>
                    <a:pt x="1" y="287"/>
                    <a:pt x="88" y="362"/>
                    <a:pt x="188" y="362"/>
                  </a:cubicBezTo>
                  <a:cubicBezTo>
                    <a:pt x="300" y="362"/>
                    <a:pt x="375" y="275"/>
                    <a:pt x="375" y="187"/>
                  </a:cubicBezTo>
                  <a:cubicBezTo>
                    <a:pt x="387" y="75"/>
                    <a:pt x="300" y="0"/>
                    <a:pt x="188" y="0"/>
                  </a:cubicBezTo>
                  <a:close/>
                </a:path>
              </a:pathLst>
            </a:custGeom>
            <a:solidFill>
              <a:srgbClr val="B7B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432;p53"/>
            <p:cNvSpPr/>
            <p:nvPr/>
          </p:nvSpPr>
          <p:spPr>
            <a:xfrm>
              <a:off x="999649" y="2172967"/>
              <a:ext cx="20885" cy="20185"/>
            </a:xfrm>
            <a:custGeom>
              <a:avLst/>
              <a:gdLst/>
              <a:ahLst/>
              <a:cxnLst/>
              <a:rect l="l" t="t" r="r" b="b"/>
              <a:pathLst>
                <a:path w="388" h="375" extrusionOk="0">
                  <a:moveTo>
                    <a:pt x="188" y="1"/>
                  </a:moveTo>
                  <a:cubicBezTo>
                    <a:pt x="75" y="1"/>
                    <a:pt x="1" y="100"/>
                    <a:pt x="1" y="188"/>
                  </a:cubicBezTo>
                  <a:cubicBezTo>
                    <a:pt x="1" y="300"/>
                    <a:pt x="88" y="375"/>
                    <a:pt x="188" y="375"/>
                  </a:cubicBezTo>
                  <a:cubicBezTo>
                    <a:pt x="300" y="375"/>
                    <a:pt x="375" y="287"/>
                    <a:pt x="375" y="188"/>
                  </a:cubicBezTo>
                  <a:cubicBezTo>
                    <a:pt x="387" y="100"/>
                    <a:pt x="300" y="1"/>
                    <a:pt x="188" y="1"/>
                  </a:cubicBezTo>
                  <a:close/>
                </a:path>
              </a:pathLst>
            </a:custGeom>
            <a:solidFill>
              <a:srgbClr val="B7B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433;p53"/>
            <p:cNvSpPr/>
            <p:nvPr/>
          </p:nvSpPr>
          <p:spPr>
            <a:xfrm>
              <a:off x="2473828" y="2309904"/>
              <a:ext cx="49037" cy="286039"/>
            </a:xfrm>
            <a:custGeom>
              <a:avLst/>
              <a:gdLst/>
              <a:ahLst/>
              <a:cxnLst/>
              <a:rect l="l" t="t" r="r" b="b"/>
              <a:pathLst>
                <a:path w="911" h="5314" extrusionOk="0">
                  <a:moveTo>
                    <a:pt x="125" y="1"/>
                  </a:moveTo>
                  <a:cubicBezTo>
                    <a:pt x="63" y="1"/>
                    <a:pt x="0" y="51"/>
                    <a:pt x="0" y="125"/>
                  </a:cubicBezTo>
                  <a:lnTo>
                    <a:pt x="0" y="4029"/>
                  </a:lnTo>
                  <a:cubicBezTo>
                    <a:pt x="0" y="4066"/>
                    <a:pt x="38" y="4116"/>
                    <a:pt x="75" y="4129"/>
                  </a:cubicBezTo>
                  <a:cubicBezTo>
                    <a:pt x="90" y="4136"/>
                    <a:pt x="105" y="4139"/>
                    <a:pt x="121" y="4139"/>
                  </a:cubicBezTo>
                  <a:cubicBezTo>
                    <a:pt x="159" y="4139"/>
                    <a:pt x="198" y="4121"/>
                    <a:pt x="225" y="4104"/>
                  </a:cubicBezTo>
                  <a:lnTo>
                    <a:pt x="636" y="3567"/>
                  </a:lnTo>
                  <a:lnTo>
                    <a:pt x="661" y="5313"/>
                  </a:lnTo>
                  <a:cubicBezTo>
                    <a:pt x="736" y="5214"/>
                    <a:pt x="811" y="5151"/>
                    <a:pt x="911" y="5101"/>
                  </a:cubicBezTo>
                  <a:lnTo>
                    <a:pt x="886" y="3231"/>
                  </a:lnTo>
                  <a:cubicBezTo>
                    <a:pt x="886" y="3181"/>
                    <a:pt x="861" y="3131"/>
                    <a:pt x="811" y="3118"/>
                  </a:cubicBezTo>
                  <a:cubicBezTo>
                    <a:pt x="798" y="3115"/>
                    <a:pt x="785" y="3114"/>
                    <a:pt x="772" y="3114"/>
                  </a:cubicBezTo>
                  <a:cubicBezTo>
                    <a:pt x="732" y="3114"/>
                    <a:pt x="692" y="3128"/>
                    <a:pt x="674" y="3156"/>
                  </a:cubicBezTo>
                  <a:lnTo>
                    <a:pt x="250" y="3680"/>
                  </a:lnTo>
                  <a:lnTo>
                    <a:pt x="250" y="125"/>
                  </a:lnTo>
                  <a:cubicBezTo>
                    <a:pt x="250" y="63"/>
                    <a:pt x="200" y="1"/>
                    <a:pt x="125" y="1"/>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434;p53"/>
            <p:cNvSpPr/>
            <p:nvPr/>
          </p:nvSpPr>
          <p:spPr>
            <a:xfrm>
              <a:off x="2565119" y="2555627"/>
              <a:ext cx="70514" cy="25514"/>
            </a:xfrm>
            <a:custGeom>
              <a:avLst/>
              <a:gdLst/>
              <a:ahLst/>
              <a:cxnLst/>
              <a:rect l="l" t="t" r="r" b="b"/>
              <a:pathLst>
                <a:path w="1310" h="474" extrusionOk="0">
                  <a:moveTo>
                    <a:pt x="0" y="0"/>
                  </a:moveTo>
                  <a:cubicBezTo>
                    <a:pt x="63" y="100"/>
                    <a:pt x="162" y="187"/>
                    <a:pt x="250" y="249"/>
                  </a:cubicBezTo>
                  <a:lnTo>
                    <a:pt x="250" y="474"/>
                  </a:lnTo>
                  <a:lnTo>
                    <a:pt x="1073" y="474"/>
                  </a:lnTo>
                  <a:lnTo>
                    <a:pt x="1073" y="249"/>
                  </a:lnTo>
                  <a:lnTo>
                    <a:pt x="1060" y="249"/>
                  </a:lnTo>
                  <a:cubicBezTo>
                    <a:pt x="1160" y="187"/>
                    <a:pt x="1235" y="112"/>
                    <a:pt x="1310" y="0"/>
                  </a:cubicBezTo>
                  <a:lnTo>
                    <a:pt x="1310" y="0"/>
                  </a:lnTo>
                  <a:cubicBezTo>
                    <a:pt x="1110" y="112"/>
                    <a:pt x="898" y="162"/>
                    <a:pt x="661" y="162"/>
                  </a:cubicBezTo>
                  <a:cubicBezTo>
                    <a:pt x="424" y="162"/>
                    <a:pt x="200" y="100"/>
                    <a:pt x="0" y="0"/>
                  </a:cubicBezTo>
                  <a:close/>
                </a:path>
              </a:pathLst>
            </a:custGeom>
            <a:solidFill>
              <a:srgbClr val="B7B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435;p53"/>
            <p:cNvSpPr/>
            <p:nvPr/>
          </p:nvSpPr>
          <p:spPr>
            <a:xfrm>
              <a:off x="2525502" y="2332727"/>
              <a:ext cx="149748" cy="231727"/>
            </a:xfrm>
            <a:custGeom>
              <a:avLst/>
              <a:gdLst/>
              <a:ahLst/>
              <a:cxnLst/>
              <a:rect l="l" t="t" r="r" b="b"/>
              <a:pathLst>
                <a:path w="2782" h="4305" extrusionOk="0">
                  <a:moveTo>
                    <a:pt x="1397" y="2682"/>
                  </a:moveTo>
                  <a:cubicBezTo>
                    <a:pt x="1859" y="2682"/>
                    <a:pt x="2258" y="2881"/>
                    <a:pt x="2258" y="3480"/>
                  </a:cubicBezTo>
                  <a:cubicBezTo>
                    <a:pt x="2258" y="4054"/>
                    <a:pt x="1597" y="4054"/>
                    <a:pt x="1397" y="4054"/>
                  </a:cubicBezTo>
                  <a:cubicBezTo>
                    <a:pt x="1198" y="4054"/>
                    <a:pt x="537" y="4054"/>
                    <a:pt x="537" y="3480"/>
                  </a:cubicBezTo>
                  <a:cubicBezTo>
                    <a:pt x="537" y="2894"/>
                    <a:pt x="923" y="2682"/>
                    <a:pt x="1397" y="2682"/>
                  </a:cubicBezTo>
                  <a:close/>
                  <a:moveTo>
                    <a:pt x="1397" y="1"/>
                  </a:moveTo>
                  <a:cubicBezTo>
                    <a:pt x="624" y="1"/>
                    <a:pt x="0" y="624"/>
                    <a:pt x="0" y="1385"/>
                  </a:cubicBezTo>
                  <a:lnTo>
                    <a:pt x="0" y="2919"/>
                  </a:lnTo>
                  <a:cubicBezTo>
                    <a:pt x="0" y="3443"/>
                    <a:pt x="300" y="3917"/>
                    <a:pt x="736" y="4141"/>
                  </a:cubicBezTo>
                  <a:cubicBezTo>
                    <a:pt x="936" y="4253"/>
                    <a:pt x="1160" y="4303"/>
                    <a:pt x="1397" y="4303"/>
                  </a:cubicBezTo>
                  <a:cubicBezTo>
                    <a:pt x="1417" y="4304"/>
                    <a:pt x="1437" y="4305"/>
                    <a:pt x="1457" y="4305"/>
                  </a:cubicBezTo>
                  <a:cubicBezTo>
                    <a:pt x="1670" y="4305"/>
                    <a:pt x="1863" y="4244"/>
                    <a:pt x="2046" y="4141"/>
                  </a:cubicBezTo>
                  <a:cubicBezTo>
                    <a:pt x="2482" y="3917"/>
                    <a:pt x="2781" y="3443"/>
                    <a:pt x="2781" y="2919"/>
                  </a:cubicBezTo>
                  <a:lnTo>
                    <a:pt x="2781" y="1385"/>
                  </a:lnTo>
                  <a:cubicBezTo>
                    <a:pt x="2781" y="624"/>
                    <a:pt x="2158" y="1"/>
                    <a:pt x="1397" y="1"/>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436;p53"/>
            <p:cNvSpPr/>
            <p:nvPr/>
          </p:nvSpPr>
          <p:spPr>
            <a:xfrm>
              <a:off x="2554354" y="2477039"/>
              <a:ext cx="92691" cy="73905"/>
            </a:xfrm>
            <a:custGeom>
              <a:avLst/>
              <a:gdLst/>
              <a:ahLst/>
              <a:cxnLst/>
              <a:rect l="l" t="t" r="r" b="b"/>
              <a:pathLst>
                <a:path w="1722" h="1373" extrusionOk="0">
                  <a:moveTo>
                    <a:pt x="861" y="1"/>
                  </a:moveTo>
                  <a:cubicBezTo>
                    <a:pt x="387" y="1"/>
                    <a:pt x="1" y="200"/>
                    <a:pt x="1" y="799"/>
                  </a:cubicBezTo>
                  <a:cubicBezTo>
                    <a:pt x="1" y="1373"/>
                    <a:pt x="662" y="1373"/>
                    <a:pt x="861" y="1373"/>
                  </a:cubicBezTo>
                  <a:cubicBezTo>
                    <a:pt x="1061" y="1373"/>
                    <a:pt x="1722" y="1373"/>
                    <a:pt x="1722" y="799"/>
                  </a:cubicBezTo>
                  <a:cubicBezTo>
                    <a:pt x="1722" y="213"/>
                    <a:pt x="1323" y="1"/>
                    <a:pt x="861" y="1"/>
                  </a:cubicBezTo>
                  <a:close/>
                </a:path>
              </a:pathLst>
            </a:custGeom>
            <a:solidFill>
              <a:srgbClr val="B7B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437;p53"/>
            <p:cNvSpPr/>
            <p:nvPr/>
          </p:nvSpPr>
          <p:spPr>
            <a:xfrm>
              <a:off x="2506017" y="2581088"/>
              <a:ext cx="190065" cy="274628"/>
            </a:xfrm>
            <a:custGeom>
              <a:avLst/>
              <a:gdLst/>
              <a:ahLst/>
              <a:cxnLst/>
              <a:rect l="l" t="t" r="r" b="b"/>
              <a:pathLst>
                <a:path w="3531" h="5102" extrusionOk="0">
                  <a:moveTo>
                    <a:pt x="1759" y="749"/>
                  </a:moveTo>
                  <a:cubicBezTo>
                    <a:pt x="1846" y="749"/>
                    <a:pt x="1909" y="824"/>
                    <a:pt x="1909" y="899"/>
                  </a:cubicBezTo>
                  <a:cubicBezTo>
                    <a:pt x="1909" y="986"/>
                    <a:pt x="1834" y="1061"/>
                    <a:pt x="1759" y="1061"/>
                  </a:cubicBezTo>
                  <a:cubicBezTo>
                    <a:pt x="1659" y="1061"/>
                    <a:pt x="1597" y="986"/>
                    <a:pt x="1597" y="899"/>
                  </a:cubicBezTo>
                  <a:cubicBezTo>
                    <a:pt x="1597" y="812"/>
                    <a:pt x="1684" y="749"/>
                    <a:pt x="1759" y="749"/>
                  </a:cubicBezTo>
                  <a:close/>
                  <a:moveTo>
                    <a:pt x="1759" y="1522"/>
                  </a:moveTo>
                  <a:cubicBezTo>
                    <a:pt x="1846" y="1522"/>
                    <a:pt x="1909" y="1610"/>
                    <a:pt x="1909" y="1685"/>
                  </a:cubicBezTo>
                  <a:cubicBezTo>
                    <a:pt x="1909" y="1759"/>
                    <a:pt x="1834" y="1834"/>
                    <a:pt x="1759" y="1834"/>
                  </a:cubicBezTo>
                  <a:cubicBezTo>
                    <a:pt x="1659" y="1834"/>
                    <a:pt x="1597" y="1759"/>
                    <a:pt x="1597" y="1685"/>
                  </a:cubicBezTo>
                  <a:cubicBezTo>
                    <a:pt x="1597" y="1585"/>
                    <a:pt x="1684" y="1522"/>
                    <a:pt x="1759" y="1522"/>
                  </a:cubicBezTo>
                  <a:close/>
                  <a:moveTo>
                    <a:pt x="1759" y="2296"/>
                  </a:moveTo>
                  <a:cubicBezTo>
                    <a:pt x="1846" y="2296"/>
                    <a:pt x="1909" y="2370"/>
                    <a:pt x="1909" y="2445"/>
                  </a:cubicBezTo>
                  <a:cubicBezTo>
                    <a:pt x="1909" y="2545"/>
                    <a:pt x="1834" y="2607"/>
                    <a:pt x="1759" y="2607"/>
                  </a:cubicBezTo>
                  <a:cubicBezTo>
                    <a:pt x="1659" y="2607"/>
                    <a:pt x="1597" y="2520"/>
                    <a:pt x="1597" y="2445"/>
                  </a:cubicBezTo>
                  <a:cubicBezTo>
                    <a:pt x="1597" y="2358"/>
                    <a:pt x="1684" y="2296"/>
                    <a:pt x="1759" y="2296"/>
                  </a:cubicBezTo>
                  <a:close/>
                  <a:moveTo>
                    <a:pt x="1759" y="3069"/>
                  </a:moveTo>
                  <a:cubicBezTo>
                    <a:pt x="1846" y="3069"/>
                    <a:pt x="1909" y="3144"/>
                    <a:pt x="1909" y="3231"/>
                  </a:cubicBezTo>
                  <a:cubicBezTo>
                    <a:pt x="1909" y="3306"/>
                    <a:pt x="1834" y="3381"/>
                    <a:pt x="1759" y="3381"/>
                  </a:cubicBezTo>
                  <a:cubicBezTo>
                    <a:pt x="1659" y="3381"/>
                    <a:pt x="1597" y="3306"/>
                    <a:pt x="1597" y="3231"/>
                  </a:cubicBezTo>
                  <a:cubicBezTo>
                    <a:pt x="1597" y="3131"/>
                    <a:pt x="1684" y="3069"/>
                    <a:pt x="1759" y="3069"/>
                  </a:cubicBezTo>
                  <a:close/>
                  <a:moveTo>
                    <a:pt x="1759" y="3830"/>
                  </a:moveTo>
                  <a:cubicBezTo>
                    <a:pt x="1846" y="3830"/>
                    <a:pt x="1909" y="3917"/>
                    <a:pt x="1909" y="3992"/>
                  </a:cubicBezTo>
                  <a:cubicBezTo>
                    <a:pt x="1909" y="4079"/>
                    <a:pt x="1834" y="4141"/>
                    <a:pt x="1759" y="4141"/>
                  </a:cubicBezTo>
                  <a:cubicBezTo>
                    <a:pt x="1659" y="4141"/>
                    <a:pt x="1597" y="4066"/>
                    <a:pt x="1597" y="3992"/>
                  </a:cubicBezTo>
                  <a:cubicBezTo>
                    <a:pt x="1597" y="3892"/>
                    <a:pt x="1684" y="3830"/>
                    <a:pt x="1759" y="3830"/>
                  </a:cubicBezTo>
                  <a:close/>
                  <a:moveTo>
                    <a:pt x="537" y="1"/>
                  </a:moveTo>
                  <a:cubicBezTo>
                    <a:pt x="462" y="1"/>
                    <a:pt x="387" y="13"/>
                    <a:pt x="313" y="51"/>
                  </a:cubicBezTo>
                  <a:cubicBezTo>
                    <a:pt x="213" y="88"/>
                    <a:pt x="125" y="176"/>
                    <a:pt x="76" y="263"/>
                  </a:cubicBezTo>
                  <a:cubicBezTo>
                    <a:pt x="26" y="338"/>
                    <a:pt x="1" y="450"/>
                    <a:pt x="1" y="562"/>
                  </a:cubicBezTo>
                  <a:lnTo>
                    <a:pt x="1" y="4540"/>
                  </a:lnTo>
                  <a:cubicBezTo>
                    <a:pt x="1" y="4852"/>
                    <a:pt x="250" y="5102"/>
                    <a:pt x="562" y="5102"/>
                  </a:cubicBezTo>
                  <a:lnTo>
                    <a:pt x="2969" y="5102"/>
                  </a:lnTo>
                  <a:cubicBezTo>
                    <a:pt x="3281" y="5102"/>
                    <a:pt x="3530" y="4852"/>
                    <a:pt x="3530" y="4540"/>
                  </a:cubicBezTo>
                  <a:lnTo>
                    <a:pt x="3530" y="562"/>
                  </a:lnTo>
                  <a:cubicBezTo>
                    <a:pt x="3518" y="250"/>
                    <a:pt x="3268" y="1"/>
                    <a:pt x="2956" y="1"/>
                  </a:cubicBezTo>
                  <a:close/>
                </a:path>
              </a:pathLst>
            </a:custGeom>
            <a:solidFill>
              <a:srgbClr val="E94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438;p53"/>
            <p:cNvSpPr/>
            <p:nvPr/>
          </p:nvSpPr>
          <p:spPr>
            <a:xfrm>
              <a:off x="2591980" y="2620705"/>
              <a:ext cx="16794" cy="16848"/>
            </a:xfrm>
            <a:custGeom>
              <a:avLst/>
              <a:gdLst/>
              <a:ahLst/>
              <a:cxnLst/>
              <a:rect l="l" t="t" r="r" b="b"/>
              <a:pathLst>
                <a:path w="312" h="313" extrusionOk="0">
                  <a:moveTo>
                    <a:pt x="162" y="1"/>
                  </a:moveTo>
                  <a:cubicBezTo>
                    <a:pt x="62" y="1"/>
                    <a:pt x="0" y="76"/>
                    <a:pt x="0" y="150"/>
                  </a:cubicBezTo>
                  <a:cubicBezTo>
                    <a:pt x="0" y="250"/>
                    <a:pt x="87" y="313"/>
                    <a:pt x="162" y="313"/>
                  </a:cubicBezTo>
                  <a:cubicBezTo>
                    <a:pt x="249" y="313"/>
                    <a:pt x="312" y="225"/>
                    <a:pt x="312" y="150"/>
                  </a:cubicBezTo>
                  <a:cubicBezTo>
                    <a:pt x="312" y="76"/>
                    <a:pt x="237" y="1"/>
                    <a:pt x="162" y="1"/>
                  </a:cubicBezTo>
                  <a:close/>
                </a:path>
              </a:pathLst>
            </a:custGeom>
            <a:solidFill>
              <a:srgbClr val="B7B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439;p53"/>
            <p:cNvSpPr/>
            <p:nvPr/>
          </p:nvSpPr>
          <p:spPr>
            <a:xfrm>
              <a:off x="2591980" y="2662314"/>
              <a:ext cx="16794" cy="16848"/>
            </a:xfrm>
            <a:custGeom>
              <a:avLst/>
              <a:gdLst/>
              <a:ahLst/>
              <a:cxnLst/>
              <a:rect l="l" t="t" r="r" b="b"/>
              <a:pathLst>
                <a:path w="312" h="313" extrusionOk="0">
                  <a:moveTo>
                    <a:pt x="162" y="1"/>
                  </a:moveTo>
                  <a:cubicBezTo>
                    <a:pt x="62" y="1"/>
                    <a:pt x="0" y="76"/>
                    <a:pt x="0" y="163"/>
                  </a:cubicBezTo>
                  <a:cubicBezTo>
                    <a:pt x="0" y="250"/>
                    <a:pt x="87" y="313"/>
                    <a:pt x="162" y="313"/>
                  </a:cubicBezTo>
                  <a:cubicBezTo>
                    <a:pt x="249" y="313"/>
                    <a:pt x="312" y="238"/>
                    <a:pt x="312" y="163"/>
                  </a:cubicBezTo>
                  <a:cubicBezTo>
                    <a:pt x="312" y="76"/>
                    <a:pt x="237" y="1"/>
                    <a:pt x="162" y="1"/>
                  </a:cubicBezTo>
                  <a:close/>
                </a:path>
              </a:pathLst>
            </a:custGeom>
            <a:solidFill>
              <a:srgbClr val="B7B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440;p53"/>
            <p:cNvSpPr/>
            <p:nvPr/>
          </p:nvSpPr>
          <p:spPr>
            <a:xfrm>
              <a:off x="2591980" y="2704622"/>
              <a:ext cx="16794" cy="16848"/>
            </a:xfrm>
            <a:custGeom>
              <a:avLst/>
              <a:gdLst/>
              <a:ahLst/>
              <a:cxnLst/>
              <a:rect l="l" t="t" r="r" b="b"/>
              <a:pathLst>
                <a:path w="312" h="313" extrusionOk="0">
                  <a:moveTo>
                    <a:pt x="162" y="1"/>
                  </a:moveTo>
                  <a:cubicBezTo>
                    <a:pt x="62" y="1"/>
                    <a:pt x="0" y="75"/>
                    <a:pt x="0" y="150"/>
                  </a:cubicBezTo>
                  <a:cubicBezTo>
                    <a:pt x="0" y="250"/>
                    <a:pt x="87" y="312"/>
                    <a:pt x="162" y="312"/>
                  </a:cubicBezTo>
                  <a:cubicBezTo>
                    <a:pt x="249" y="312"/>
                    <a:pt x="312" y="225"/>
                    <a:pt x="312" y="150"/>
                  </a:cubicBezTo>
                  <a:cubicBezTo>
                    <a:pt x="312" y="63"/>
                    <a:pt x="237" y="1"/>
                    <a:pt x="162" y="1"/>
                  </a:cubicBezTo>
                  <a:close/>
                </a:path>
              </a:pathLst>
            </a:custGeom>
            <a:solidFill>
              <a:srgbClr val="B7B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441;p53"/>
            <p:cNvSpPr/>
            <p:nvPr/>
          </p:nvSpPr>
          <p:spPr>
            <a:xfrm>
              <a:off x="2591980" y="2745585"/>
              <a:ext cx="16794" cy="16848"/>
            </a:xfrm>
            <a:custGeom>
              <a:avLst/>
              <a:gdLst/>
              <a:ahLst/>
              <a:cxnLst/>
              <a:rect l="l" t="t" r="r" b="b"/>
              <a:pathLst>
                <a:path w="312" h="313" extrusionOk="0">
                  <a:moveTo>
                    <a:pt x="162" y="0"/>
                  </a:moveTo>
                  <a:cubicBezTo>
                    <a:pt x="62" y="0"/>
                    <a:pt x="0" y="75"/>
                    <a:pt x="0" y="150"/>
                  </a:cubicBezTo>
                  <a:cubicBezTo>
                    <a:pt x="0" y="250"/>
                    <a:pt x="87" y="312"/>
                    <a:pt x="162" y="312"/>
                  </a:cubicBezTo>
                  <a:cubicBezTo>
                    <a:pt x="249" y="312"/>
                    <a:pt x="312" y="237"/>
                    <a:pt x="312" y="150"/>
                  </a:cubicBezTo>
                  <a:cubicBezTo>
                    <a:pt x="312" y="75"/>
                    <a:pt x="237" y="0"/>
                    <a:pt x="162" y="0"/>
                  </a:cubicBezTo>
                  <a:close/>
                </a:path>
              </a:pathLst>
            </a:custGeom>
            <a:solidFill>
              <a:srgbClr val="B7B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442;p53"/>
            <p:cNvSpPr/>
            <p:nvPr/>
          </p:nvSpPr>
          <p:spPr>
            <a:xfrm>
              <a:off x="2591980" y="2787194"/>
              <a:ext cx="16794" cy="16848"/>
            </a:xfrm>
            <a:custGeom>
              <a:avLst/>
              <a:gdLst/>
              <a:ahLst/>
              <a:cxnLst/>
              <a:rect l="l" t="t" r="r" b="b"/>
              <a:pathLst>
                <a:path w="312" h="313" extrusionOk="0">
                  <a:moveTo>
                    <a:pt x="162" y="1"/>
                  </a:moveTo>
                  <a:cubicBezTo>
                    <a:pt x="62" y="1"/>
                    <a:pt x="0" y="88"/>
                    <a:pt x="0" y="163"/>
                  </a:cubicBezTo>
                  <a:cubicBezTo>
                    <a:pt x="0" y="250"/>
                    <a:pt x="87" y="312"/>
                    <a:pt x="162" y="312"/>
                  </a:cubicBezTo>
                  <a:cubicBezTo>
                    <a:pt x="249" y="312"/>
                    <a:pt x="312" y="237"/>
                    <a:pt x="312" y="163"/>
                  </a:cubicBezTo>
                  <a:cubicBezTo>
                    <a:pt x="312" y="63"/>
                    <a:pt x="237" y="1"/>
                    <a:pt x="162" y="1"/>
                  </a:cubicBezTo>
                  <a:close/>
                </a:path>
              </a:pathLst>
            </a:custGeom>
            <a:solidFill>
              <a:srgbClr val="B7B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443;p53"/>
            <p:cNvSpPr/>
            <p:nvPr/>
          </p:nvSpPr>
          <p:spPr>
            <a:xfrm>
              <a:off x="3298844" y="2726100"/>
              <a:ext cx="34934" cy="204114"/>
            </a:xfrm>
            <a:custGeom>
              <a:avLst/>
              <a:gdLst/>
              <a:ahLst/>
              <a:cxnLst/>
              <a:rect l="l" t="t" r="r" b="b"/>
              <a:pathLst>
                <a:path w="649" h="3792" extrusionOk="0">
                  <a:moveTo>
                    <a:pt x="87" y="1"/>
                  </a:moveTo>
                  <a:cubicBezTo>
                    <a:pt x="25" y="1"/>
                    <a:pt x="0" y="26"/>
                    <a:pt x="0" y="88"/>
                  </a:cubicBezTo>
                  <a:lnTo>
                    <a:pt x="0" y="2881"/>
                  </a:lnTo>
                  <a:cubicBezTo>
                    <a:pt x="0" y="2919"/>
                    <a:pt x="13" y="2944"/>
                    <a:pt x="62" y="2956"/>
                  </a:cubicBezTo>
                  <a:cubicBezTo>
                    <a:pt x="70" y="2964"/>
                    <a:pt x="79" y="2967"/>
                    <a:pt x="89" y="2967"/>
                  </a:cubicBezTo>
                  <a:cubicBezTo>
                    <a:pt x="113" y="2967"/>
                    <a:pt x="141" y="2949"/>
                    <a:pt x="150" y="2931"/>
                  </a:cubicBezTo>
                  <a:lnTo>
                    <a:pt x="462" y="2545"/>
                  </a:lnTo>
                  <a:lnTo>
                    <a:pt x="462" y="3792"/>
                  </a:lnTo>
                  <a:cubicBezTo>
                    <a:pt x="524" y="3730"/>
                    <a:pt x="586" y="3680"/>
                    <a:pt x="649" y="3655"/>
                  </a:cubicBezTo>
                  <a:lnTo>
                    <a:pt x="649" y="2308"/>
                  </a:lnTo>
                  <a:cubicBezTo>
                    <a:pt x="649" y="2270"/>
                    <a:pt x="636" y="2245"/>
                    <a:pt x="586" y="2233"/>
                  </a:cubicBezTo>
                  <a:cubicBezTo>
                    <a:pt x="579" y="2226"/>
                    <a:pt x="570" y="2223"/>
                    <a:pt x="560" y="2223"/>
                  </a:cubicBezTo>
                  <a:cubicBezTo>
                    <a:pt x="535" y="2223"/>
                    <a:pt x="508" y="2240"/>
                    <a:pt x="499" y="2258"/>
                  </a:cubicBezTo>
                  <a:lnTo>
                    <a:pt x="187" y="2632"/>
                  </a:lnTo>
                  <a:lnTo>
                    <a:pt x="187" y="88"/>
                  </a:lnTo>
                  <a:cubicBezTo>
                    <a:pt x="187" y="51"/>
                    <a:pt x="150" y="1"/>
                    <a:pt x="87" y="1"/>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444;p53"/>
            <p:cNvSpPr/>
            <p:nvPr/>
          </p:nvSpPr>
          <p:spPr>
            <a:xfrm>
              <a:off x="3364622" y="2902008"/>
              <a:ext cx="50383" cy="18140"/>
            </a:xfrm>
            <a:custGeom>
              <a:avLst/>
              <a:gdLst/>
              <a:ahLst/>
              <a:cxnLst/>
              <a:rect l="l" t="t" r="r" b="b"/>
              <a:pathLst>
                <a:path w="936" h="337" extrusionOk="0">
                  <a:moveTo>
                    <a:pt x="0" y="0"/>
                  </a:moveTo>
                  <a:cubicBezTo>
                    <a:pt x="50" y="87"/>
                    <a:pt x="113" y="125"/>
                    <a:pt x="175" y="175"/>
                  </a:cubicBezTo>
                  <a:lnTo>
                    <a:pt x="175" y="337"/>
                  </a:lnTo>
                  <a:lnTo>
                    <a:pt x="774" y="337"/>
                  </a:lnTo>
                  <a:lnTo>
                    <a:pt x="774" y="175"/>
                  </a:lnTo>
                  <a:cubicBezTo>
                    <a:pt x="836" y="125"/>
                    <a:pt x="898" y="75"/>
                    <a:pt x="936" y="0"/>
                  </a:cubicBezTo>
                  <a:lnTo>
                    <a:pt x="936" y="0"/>
                  </a:lnTo>
                  <a:cubicBezTo>
                    <a:pt x="798" y="87"/>
                    <a:pt x="649" y="112"/>
                    <a:pt x="474" y="112"/>
                  </a:cubicBezTo>
                  <a:cubicBezTo>
                    <a:pt x="300" y="112"/>
                    <a:pt x="150" y="62"/>
                    <a:pt x="0" y="0"/>
                  </a:cubicBezTo>
                  <a:close/>
                </a:path>
              </a:pathLst>
            </a:custGeom>
            <a:solidFill>
              <a:srgbClr val="B7B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445;p53"/>
            <p:cNvSpPr/>
            <p:nvPr/>
          </p:nvSpPr>
          <p:spPr>
            <a:xfrm>
              <a:off x="3336416" y="2742194"/>
              <a:ext cx="107440" cy="165896"/>
            </a:xfrm>
            <a:custGeom>
              <a:avLst/>
              <a:gdLst/>
              <a:ahLst/>
              <a:cxnLst/>
              <a:rect l="l" t="t" r="r" b="b"/>
              <a:pathLst>
                <a:path w="1996" h="3082" extrusionOk="0">
                  <a:moveTo>
                    <a:pt x="986" y="1934"/>
                  </a:moveTo>
                  <a:cubicBezTo>
                    <a:pt x="1322" y="1934"/>
                    <a:pt x="1597" y="2084"/>
                    <a:pt x="1597" y="2495"/>
                  </a:cubicBezTo>
                  <a:cubicBezTo>
                    <a:pt x="1597" y="2907"/>
                    <a:pt x="1123" y="2907"/>
                    <a:pt x="986" y="2907"/>
                  </a:cubicBezTo>
                  <a:cubicBezTo>
                    <a:pt x="849" y="2894"/>
                    <a:pt x="375" y="2894"/>
                    <a:pt x="375" y="2495"/>
                  </a:cubicBezTo>
                  <a:cubicBezTo>
                    <a:pt x="375" y="2071"/>
                    <a:pt x="661" y="1934"/>
                    <a:pt x="986" y="1934"/>
                  </a:cubicBezTo>
                  <a:close/>
                  <a:moveTo>
                    <a:pt x="998" y="1"/>
                  </a:moveTo>
                  <a:cubicBezTo>
                    <a:pt x="449" y="1"/>
                    <a:pt x="1" y="450"/>
                    <a:pt x="1" y="999"/>
                  </a:cubicBezTo>
                  <a:lnTo>
                    <a:pt x="1" y="2109"/>
                  </a:lnTo>
                  <a:cubicBezTo>
                    <a:pt x="1" y="2470"/>
                    <a:pt x="225" y="2819"/>
                    <a:pt x="537" y="2982"/>
                  </a:cubicBezTo>
                  <a:cubicBezTo>
                    <a:pt x="674" y="3056"/>
                    <a:pt x="824" y="3081"/>
                    <a:pt x="998" y="3081"/>
                  </a:cubicBezTo>
                  <a:cubicBezTo>
                    <a:pt x="1173" y="3081"/>
                    <a:pt x="1322" y="3056"/>
                    <a:pt x="1472" y="2982"/>
                  </a:cubicBezTo>
                  <a:cubicBezTo>
                    <a:pt x="1784" y="2807"/>
                    <a:pt x="1996" y="2483"/>
                    <a:pt x="1996" y="2109"/>
                  </a:cubicBezTo>
                  <a:lnTo>
                    <a:pt x="1996" y="999"/>
                  </a:lnTo>
                  <a:cubicBezTo>
                    <a:pt x="1996" y="450"/>
                    <a:pt x="1547" y="1"/>
                    <a:pt x="998" y="1"/>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446;p53"/>
            <p:cNvSpPr/>
            <p:nvPr/>
          </p:nvSpPr>
          <p:spPr>
            <a:xfrm>
              <a:off x="3357247" y="2846243"/>
              <a:ext cx="65831" cy="52428"/>
            </a:xfrm>
            <a:custGeom>
              <a:avLst/>
              <a:gdLst/>
              <a:ahLst/>
              <a:cxnLst/>
              <a:rect l="l" t="t" r="r" b="b"/>
              <a:pathLst>
                <a:path w="1223" h="974" extrusionOk="0">
                  <a:moveTo>
                    <a:pt x="611" y="1"/>
                  </a:moveTo>
                  <a:cubicBezTo>
                    <a:pt x="262" y="1"/>
                    <a:pt x="0" y="151"/>
                    <a:pt x="0" y="562"/>
                  </a:cubicBezTo>
                  <a:cubicBezTo>
                    <a:pt x="0" y="974"/>
                    <a:pt x="474" y="974"/>
                    <a:pt x="611" y="974"/>
                  </a:cubicBezTo>
                  <a:cubicBezTo>
                    <a:pt x="748" y="961"/>
                    <a:pt x="1222" y="961"/>
                    <a:pt x="1222" y="562"/>
                  </a:cubicBezTo>
                  <a:cubicBezTo>
                    <a:pt x="1222" y="138"/>
                    <a:pt x="935" y="1"/>
                    <a:pt x="611" y="1"/>
                  </a:cubicBezTo>
                  <a:close/>
                </a:path>
              </a:pathLst>
            </a:custGeom>
            <a:solidFill>
              <a:srgbClr val="B7B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447;p53"/>
            <p:cNvSpPr/>
            <p:nvPr/>
          </p:nvSpPr>
          <p:spPr>
            <a:xfrm>
              <a:off x="3320322" y="2920094"/>
              <a:ext cx="137637" cy="195394"/>
            </a:xfrm>
            <a:custGeom>
              <a:avLst/>
              <a:gdLst/>
              <a:ahLst/>
              <a:cxnLst/>
              <a:rect l="l" t="t" r="r" b="b"/>
              <a:pathLst>
                <a:path w="2557" h="3630" extrusionOk="0">
                  <a:moveTo>
                    <a:pt x="1297" y="550"/>
                  </a:moveTo>
                  <a:cubicBezTo>
                    <a:pt x="1360" y="550"/>
                    <a:pt x="1409" y="587"/>
                    <a:pt x="1409" y="649"/>
                  </a:cubicBezTo>
                  <a:cubicBezTo>
                    <a:pt x="1409" y="699"/>
                    <a:pt x="1360" y="762"/>
                    <a:pt x="1297" y="762"/>
                  </a:cubicBezTo>
                  <a:cubicBezTo>
                    <a:pt x="1235" y="762"/>
                    <a:pt x="1185" y="712"/>
                    <a:pt x="1185" y="649"/>
                  </a:cubicBezTo>
                  <a:cubicBezTo>
                    <a:pt x="1185" y="587"/>
                    <a:pt x="1235" y="550"/>
                    <a:pt x="1297" y="550"/>
                  </a:cubicBezTo>
                  <a:close/>
                  <a:moveTo>
                    <a:pt x="1297" y="1086"/>
                  </a:moveTo>
                  <a:cubicBezTo>
                    <a:pt x="1360" y="1086"/>
                    <a:pt x="1409" y="1136"/>
                    <a:pt x="1409" y="1198"/>
                  </a:cubicBezTo>
                  <a:cubicBezTo>
                    <a:pt x="1409" y="1260"/>
                    <a:pt x="1360" y="1310"/>
                    <a:pt x="1297" y="1310"/>
                  </a:cubicBezTo>
                  <a:cubicBezTo>
                    <a:pt x="1235" y="1310"/>
                    <a:pt x="1185" y="1260"/>
                    <a:pt x="1185" y="1198"/>
                  </a:cubicBezTo>
                  <a:cubicBezTo>
                    <a:pt x="1185" y="1136"/>
                    <a:pt x="1235" y="1086"/>
                    <a:pt x="1297" y="1086"/>
                  </a:cubicBezTo>
                  <a:close/>
                  <a:moveTo>
                    <a:pt x="1297" y="1647"/>
                  </a:moveTo>
                  <a:cubicBezTo>
                    <a:pt x="1360" y="1647"/>
                    <a:pt x="1409" y="1697"/>
                    <a:pt x="1409" y="1759"/>
                  </a:cubicBezTo>
                  <a:cubicBezTo>
                    <a:pt x="1409" y="1809"/>
                    <a:pt x="1360" y="1871"/>
                    <a:pt x="1297" y="1871"/>
                  </a:cubicBezTo>
                  <a:cubicBezTo>
                    <a:pt x="1235" y="1871"/>
                    <a:pt x="1185" y="1822"/>
                    <a:pt x="1185" y="1759"/>
                  </a:cubicBezTo>
                  <a:cubicBezTo>
                    <a:pt x="1185" y="1697"/>
                    <a:pt x="1235" y="1647"/>
                    <a:pt x="1297" y="1647"/>
                  </a:cubicBezTo>
                  <a:close/>
                  <a:moveTo>
                    <a:pt x="1297" y="2196"/>
                  </a:moveTo>
                  <a:cubicBezTo>
                    <a:pt x="1360" y="2196"/>
                    <a:pt x="1409" y="2246"/>
                    <a:pt x="1409" y="2308"/>
                  </a:cubicBezTo>
                  <a:cubicBezTo>
                    <a:pt x="1409" y="2370"/>
                    <a:pt x="1360" y="2408"/>
                    <a:pt x="1297" y="2408"/>
                  </a:cubicBezTo>
                  <a:cubicBezTo>
                    <a:pt x="1235" y="2408"/>
                    <a:pt x="1185" y="2370"/>
                    <a:pt x="1185" y="2308"/>
                  </a:cubicBezTo>
                  <a:cubicBezTo>
                    <a:pt x="1185" y="2246"/>
                    <a:pt x="1235" y="2196"/>
                    <a:pt x="1297" y="2196"/>
                  </a:cubicBezTo>
                  <a:close/>
                  <a:moveTo>
                    <a:pt x="1297" y="2757"/>
                  </a:moveTo>
                  <a:cubicBezTo>
                    <a:pt x="1360" y="2757"/>
                    <a:pt x="1409" y="2807"/>
                    <a:pt x="1409" y="2869"/>
                  </a:cubicBezTo>
                  <a:cubicBezTo>
                    <a:pt x="1409" y="2919"/>
                    <a:pt x="1360" y="2981"/>
                    <a:pt x="1297" y="2981"/>
                  </a:cubicBezTo>
                  <a:cubicBezTo>
                    <a:pt x="1235" y="2981"/>
                    <a:pt x="1185" y="2931"/>
                    <a:pt x="1185" y="2869"/>
                  </a:cubicBezTo>
                  <a:cubicBezTo>
                    <a:pt x="1185" y="2807"/>
                    <a:pt x="1235" y="2757"/>
                    <a:pt x="1297" y="2757"/>
                  </a:cubicBezTo>
                  <a:close/>
                  <a:moveTo>
                    <a:pt x="412" y="1"/>
                  </a:moveTo>
                  <a:cubicBezTo>
                    <a:pt x="349" y="1"/>
                    <a:pt x="300" y="13"/>
                    <a:pt x="237" y="26"/>
                  </a:cubicBezTo>
                  <a:cubicBezTo>
                    <a:pt x="162" y="63"/>
                    <a:pt x="112" y="101"/>
                    <a:pt x="63" y="188"/>
                  </a:cubicBezTo>
                  <a:cubicBezTo>
                    <a:pt x="38" y="250"/>
                    <a:pt x="0" y="313"/>
                    <a:pt x="0" y="387"/>
                  </a:cubicBezTo>
                  <a:lnTo>
                    <a:pt x="0" y="3243"/>
                  </a:lnTo>
                  <a:cubicBezTo>
                    <a:pt x="0" y="3455"/>
                    <a:pt x="175" y="3630"/>
                    <a:pt x="399" y="3630"/>
                  </a:cubicBezTo>
                  <a:lnTo>
                    <a:pt x="2120" y="3630"/>
                  </a:lnTo>
                  <a:cubicBezTo>
                    <a:pt x="2345" y="3630"/>
                    <a:pt x="2532" y="3455"/>
                    <a:pt x="2532" y="3243"/>
                  </a:cubicBezTo>
                  <a:lnTo>
                    <a:pt x="2532" y="387"/>
                  </a:lnTo>
                  <a:cubicBezTo>
                    <a:pt x="2557" y="188"/>
                    <a:pt x="2395" y="1"/>
                    <a:pt x="2158" y="1"/>
                  </a:cubicBezTo>
                  <a:close/>
                </a:path>
              </a:pathLst>
            </a:custGeom>
            <a:solidFill>
              <a:srgbClr val="E94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448;p53"/>
            <p:cNvSpPr/>
            <p:nvPr/>
          </p:nvSpPr>
          <p:spPr>
            <a:xfrm>
              <a:off x="3384054" y="2948300"/>
              <a:ext cx="12165" cy="12165"/>
            </a:xfrm>
            <a:custGeom>
              <a:avLst/>
              <a:gdLst/>
              <a:ahLst/>
              <a:cxnLst/>
              <a:rect l="l" t="t" r="r" b="b"/>
              <a:pathLst>
                <a:path w="226" h="226" extrusionOk="0">
                  <a:moveTo>
                    <a:pt x="113" y="1"/>
                  </a:moveTo>
                  <a:cubicBezTo>
                    <a:pt x="51" y="1"/>
                    <a:pt x="1" y="50"/>
                    <a:pt x="1" y="113"/>
                  </a:cubicBezTo>
                  <a:cubicBezTo>
                    <a:pt x="1" y="175"/>
                    <a:pt x="51" y="225"/>
                    <a:pt x="113" y="225"/>
                  </a:cubicBezTo>
                  <a:cubicBezTo>
                    <a:pt x="176" y="225"/>
                    <a:pt x="225" y="175"/>
                    <a:pt x="225" y="113"/>
                  </a:cubicBezTo>
                  <a:cubicBezTo>
                    <a:pt x="225" y="50"/>
                    <a:pt x="176" y="1"/>
                    <a:pt x="113" y="1"/>
                  </a:cubicBezTo>
                  <a:close/>
                </a:path>
              </a:pathLst>
            </a:custGeom>
            <a:solidFill>
              <a:srgbClr val="B7B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449;p53"/>
            <p:cNvSpPr/>
            <p:nvPr/>
          </p:nvSpPr>
          <p:spPr>
            <a:xfrm>
              <a:off x="3384054" y="2978497"/>
              <a:ext cx="12165" cy="12165"/>
            </a:xfrm>
            <a:custGeom>
              <a:avLst/>
              <a:gdLst/>
              <a:ahLst/>
              <a:cxnLst/>
              <a:rect l="l" t="t" r="r" b="b"/>
              <a:pathLst>
                <a:path w="226" h="226" extrusionOk="0">
                  <a:moveTo>
                    <a:pt x="113" y="1"/>
                  </a:moveTo>
                  <a:cubicBezTo>
                    <a:pt x="51" y="1"/>
                    <a:pt x="1" y="51"/>
                    <a:pt x="1" y="113"/>
                  </a:cubicBezTo>
                  <a:cubicBezTo>
                    <a:pt x="1" y="175"/>
                    <a:pt x="51" y="225"/>
                    <a:pt x="113" y="225"/>
                  </a:cubicBezTo>
                  <a:cubicBezTo>
                    <a:pt x="176" y="225"/>
                    <a:pt x="225" y="175"/>
                    <a:pt x="225" y="113"/>
                  </a:cubicBezTo>
                  <a:cubicBezTo>
                    <a:pt x="225" y="51"/>
                    <a:pt x="176" y="1"/>
                    <a:pt x="113" y="1"/>
                  </a:cubicBezTo>
                  <a:close/>
                </a:path>
              </a:pathLst>
            </a:custGeom>
            <a:solidFill>
              <a:srgbClr val="B7B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450;p53"/>
            <p:cNvSpPr/>
            <p:nvPr/>
          </p:nvSpPr>
          <p:spPr>
            <a:xfrm>
              <a:off x="3384054" y="3008049"/>
              <a:ext cx="12165" cy="11465"/>
            </a:xfrm>
            <a:custGeom>
              <a:avLst/>
              <a:gdLst/>
              <a:ahLst/>
              <a:cxnLst/>
              <a:rect l="l" t="t" r="r" b="b"/>
              <a:pathLst>
                <a:path w="226" h="213" extrusionOk="0">
                  <a:moveTo>
                    <a:pt x="113" y="1"/>
                  </a:moveTo>
                  <a:cubicBezTo>
                    <a:pt x="51" y="1"/>
                    <a:pt x="1" y="50"/>
                    <a:pt x="1" y="113"/>
                  </a:cubicBezTo>
                  <a:cubicBezTo>
                    <a:pt x="1" y="175"/>
                    <a:pt x="51" y="213"/>
                    <a:pt x="113" y="213"/>
                  </a:cubicBezTo>
                  <a:cubicBezTo>
                    <a:pt x="176" y="213"/>
                    <a:pt x="225" y="175"/>
                    <a:pt x="225" y="113"/>
                  </a:cubicBezTo>
                  <a:cubicBezTo>
                    <a:pt x="225" y="50"/>
                    <a:pt x="176" y="1"/>
                    <a:pt x="113" y="1"/>
                  </a:cubicBezTo>
                  <a:close/>
                </a:path>
              </a:pathLst>
            </a:custGeom>
            <a:solidFill>
              <a:srgbClr val="B7B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451;p53"/>
            <p:cNvSpPr/>
            <p:nvPr/>
          </p:nvSpPr>
          <p:spPr>
            <a:xfrm>
              <a:off x="3384054" y="3038246"/>
              <a:ext cx="12165" cy="11465"/>
            </a:xfrm>
            <a:custGeom>
              <a:avLst/>
              <a:gdLst/>
              <a:ahLst/>
              <a:cxnLst/>
              <a:rect l="l" t="t" r="r" b="b"/>
              <a:pathLst>
                <a:path w="226" h="213" extrusionOk="0">
                  <a:moveTo>
                    <a:pt x="113" y="1"/>
                  </a:moveTo>
                  <a:cubicBezTo>
                    <a:pt x="51" y="1"/>
                    <a:pt x="1" y="51"/>
                    <a:pt x="1" y="113"/>
                  </a:cubicBezTo>
                  <a:cubicBezTo>
                    <a:pt x="1" y="175"/>
                    <a:pt x="51" y="213"/>
                    <a:pt x="113" y="213"/>
                  </a:cubicBezTo>
                  <a:cubicBezTo>
                    <a:pt x="176" y="213"/>
                    <a:pt x="225" y="175"/>
                    <a:pt x="225" y="113"/>
                  </a:cubicBezTo>
                  <a:cubicBezTo>
                    <a:pt x="225" y="51"/>
                    <a:pt x="176" y="1"/>
                    <a:pt x="113" y="1"/>
                  </a:cubicBezTo>
                  <a:close/>
                </a:path>
              </a:pathLst>
            </a:custGeom>
            <a:solidFill>
              <a:srgbClr val="B7B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452;p53"/>
            <p:cNvSpPr/>
            <p:nvPr/>
          </p:nvSpPr>
          <p:spPr>
            <a:xfrm>
              <a:off x="3384054" y="3067798"/>
              <a:ext cx="12165" cy="11465"/>
            </a:xfrm>
            <a:custGeom>
              <a:avLst/>
              <a:gdLst/>
              <a:ahLst/>
              <a:cxnLst/>
              <a:rect l="l" t="t" r="r" b="b"/>
              <a:pathLst>
                <a:path w="226" h="213" extrusionOk="0">
                  <a:moveTo>
                    <a:pt x="113" y="0"/>
                  </a:moveTo>
                  <a:cubicBezTo>
                    <a:pt x="51" y="0"/>
                    <a:pt x="1" y="50"/>
                    <a:pt x="1" y="113"/>
                  </a:cubicBezTo>
                  <a:cubicBezTo>
                    <a:pt x="1" y="163"/>
                    <a:pt x="51" y="212"/>
                    <a:pt x="113" y="212"/>
                  </a:cubicBezTo>
                  <a:cubicBezTo>
                    <a:pt x="176" y="212"/>
                    <a:pt x="225" y="163"/>
                    <a:pt x="225" y="113"/>
                  </a:cubicBezTo>
                  <a:cubicBezTo>
                    <a:pt x="225" y="50"/>
                    <a:pt x="176" y="0"/>
                    <a:pt x="113" y="0"/>
                  </a:cubicBezTo>
                  <a:close/>
                </a:path>
              </a:pathLst>
            </a:custGeom>
            <a:solidFill>
              <a:srgbClr val="B7B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453;p53"/>
            <p:cNvSpPr/>
            <p:nvPr/>
          </p:nvSpPr>
          <p:spPr>
            <a:xfrm>
              <a:off x="3622403" y="1402316"/>
              <a:ext cx="31597" cy="191411"/>
            </a:xfrm>
            <a:custGeom>
              <a:avLst/>
              <a:gdLst/>
              <a:ahLst/>
              <a:cxnLst/>
              <a:rect l="l" t="t" r="r" b="b"/>
              <a:pathLst>
                <a:path w="587" h="3556" extrusionOk="0">
                  <a:moveTo>
                    <a:pt x="87" y="1"/>
                  </a:moveTo>
                  <a:cubicBezTo>
                    <a:pt x="38" y="1"/>
                    <a:pt x="0" y="26"/>
                    <a:pt x="0" y="76"/>
                  </a:cubicBezTo>
                  <a:lnTo>
                    <a:pt x="0" y="2695"/>
                  </a:lnTo>
                  <a:cubicBezTo>
                    <a:pt x="0" y="2719"/>
                    <a:pt x="25" y="2757"/>
                    <a:pt x="50" y="2769"/>
                  </a:cubicBezTo>
                  <a:cubicBezTo>
                    <a:pt x="60" y="2773"/>
                    <a:pt x="69" y="2774"/>
                    <a:pt x="78" y="2774"/>
                  </a:cubicBezTo>
                  <a:cubicBezTo>
                    <a:pt x="102" y="2774"/>
                    <a:pt x="122" y="2763"/>
                    <a:pt x="150" y="2744"/>
                  </a:cubicBezTo>
                  <a:lnTo>
                    <a:pt x="424" y="2383"/>
                  </a:lnTo>
                  <a:lnTo>
                    <a:pt x="424" y="3555"/>
                  </a:lnTo>
                  <a:cubicBezTo>
                    <a:pt x="474" y="3493"/>
                    <a:pt x="524" y="3443"/>
                    <a:pt x="586" y="3405"/>
                  </a:cubicBezTo>
                  <a:lnTo>
                    <a:pt x="586" y="2146"/>
                  </a:lnTo>
                  <a:cubicBezTo>
                    <a:pt x="586" y="2121"/>
                    <a:pt x="561" y="2083"/>
                    <a:pt x="536" y="2071"/>
                  </a:cubicBezTo>
                  <a:cubicBezTo>
                    <a:pt x="526" y="2068"/>
                    <a:pt x="517" y="2066"/>
                    <a:pt x="509" y="2066"/>
                  </a:cubicBezTo>
                  <a:cubicBezTo>
                    <a:pt x="485" y="2066"/>
                    <a:pt x="464" y="2078"/>
                    <a:pt x="437" y="2096"/>
                  </a:cubicBezTo>
                  <a:lnTo>
                    <a:pt x="162" y="2458"/>
                  </a:lnTo>
                  <a:lnTo>
                    <a:pt x="162" y="76"/>
                  </a:lnTo>
                  <a:cubicBezTo>
                    <a:pt x="162" y="26"/>
                    <a:pt x="125" y="1"/>
                    <a:pt x="87" y="1"/>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454;p53"/>
            <p:cNvSpPr/>
            <p:nvPr/>
          </p:nvSpPr>
          <p:spPr>
            <a:xfrm>
              <a:off x="3682151" y="1566814"/>
              <a:ext cx="47045" cy="16794"/>
            </a:xfrm>
            <a:custGeom>
              <a:avLst/>
              <a:gdLst/>
              <a:ahLst/>
              <a:cxnLst/>
              <a:rect l="l" t="t" r="r" b="b"/>
              <a:pathLst>
                <a:path w="874" h="312" extrusionOk="0">
                  <a:moveTo>
                    <a:pt x="873" y="0"/>
                  </a:moveTo>
                  <a:lnTo>
                    <a:pt x="873" y="0"/>
                  </a:lnTo>
                  <a:cubicBezTo>
                    <a:pt x="748" y="63"/>
                    <a:pt x="599" y="100"/>
                    <a:pt x="437" y="100"/>
                  </a:cubicBezTo>
                  <a:cubicBezTo>
                    <a:pt x="287" y="100"/>
                    <a:pt x="125" y="63"/>
                    <a:pt x="0" y="0"/>
                  </a:cubicBezTo>
                  <a:lnTo>
                    <a:pt x="0" y="0"/>
                  </a:lnTo>
                  <a:cubicBezTo>
                    <a:pt x="50" y="63"/>
                    <a:pt x="100" y="125"/>
                    <a:pt x="162" y="162"/>
                  </a:cubicBezTo>
                  <a:lnTo>
                    <a:pt x="162" y="312"/>
                  </a:lnTo>
                  <a:lnTo>
                    <a:pt x="699" y="312"/>
                  </a:lnTo>
                  <a:lnTo>
                    <a:pt x="699" y="162"/>
                  </a:lnTo>
                  <a:lnTo>
                    <a:pt x="723" y="162"/>
                  </a:lnTo>
                  <a:cubicBezTo>
                    <a:pt x="786" y="125"/>
                    <a:pt x="848" y="75"/>
                    <a:pt x="873" y="0"/>
                  </a:cubicBezTo>
                  <a:close/>
                </a:path>
              </a:pathLst>
            </a:custGeom>
            <a:solidFill>
              <a:srgbClr val="B7B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455;p53"/>
            <p:cNvSpPr/>
            <p:nvPr/>
          </p:nvSpPr>
          <p:spPr>
            <a:xfrm>
              <a:off x="3655937" y="1416419"/>
              <a:ext cx="100765" cy="155777"/>
            </a:xfrm>
            <a:custGeom>
              <a:avLst/>
              <a:gdLst/>
              <a:ahLst/>
              <a:cxnLst/>
              <a:rect l="l" t="t" r="r" b="b"/>
              <a:pathLst>
                <a:path w="1872" h="2894" extrusionOk="0">
                  <a:moveTo>
                    <a:pt x="936" y="1809"/>
                  </a:moveTo>
                  <a:cubicBezTo>
                    <a:pt x="1248" y="1809"/>
                    <a:pt x="1522" y="1946"/>
                    <a:pt x="1522" y="2333"/>
                  </a:cubicBezTo>
                  <a:cubicBezTo>
                    <a:pt x="1522" y="2732"/>
                    <a:pt x="1086" y="2732"/>
                    <a:pt x="936" y="2732"/>
                  </a:cubicBezTo>
                  <a:cubicBezTo>
                    <a:pt x="799" y="2732"/>
                    <a:pt x="362" y="2732"/>
                    <a:pt x="362" y="2333"/>
                  </a:cubicBezTo>
                  <a:cubicBezTo>
                    <a:pt x="362" y="1946"/>
                    <a:pt x="624" y="1809"/>
                    <a:pt x="936" y="1809"/>
                  </a:cubicBezTo>
                  <a:close/>
                  <a:moveTo>
                    <a:pt x="936" y="1"/>
                  </a:moveTo>
                  <a:cubicBezTo>
                    <a:pt x="425" y="1"/>
                    <a:pt x="1" y="425"/>
                    <a:pt x="1" y="936"/>
                  </a:cubicBezTo>
                  <a:lnTo>
                    <a:pt x="1" y="1959"/>
                  </a:lnTo>
                  <a:cubicBezTo>
                    <a:pt x="1" y="2320"/>
                    <a:pt x="213" y="2632"/>
                    <a:pt x="500" y="2794"/>
                  </a:cubicBezTo>
                  <a:cubicBezTo>
                    <a:pt x="624" y="2857"/>
                    <a:pt x="786" y="2894"/>
                    <a:pt x="936" y="2894"/>
                  </a:cubicBezTo>
                  <a:cubicBezTo>
                    <a:pt x="1098" y="2894"/>
                    <a:pt x="1248" y="2869"/>
                    <a:pt x="1373" y="2794"/>
                  </a:cubicBezTo>
                  <a:cubicBezTo>
                    <a:pt x="1672" y="2632"/>
                    <a:pt x="1871" y="2320"/>
                    <a:pt x="1871" y="1959"/>
                  </a:cubicBezTo>
                  <a:lnTo>
                    <a:pt x="1871" y="936"/>
                  </a:lnTo>
                  <a:cubicBezTo>
                    <a:pt x="1871" y="425"/>
                    <a:pt x="1460" y="1"/>
                    <a:pt x="936" y="1"/>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456;p53"/>
            <p:cNvSpPr/>
            <p:nvPr/>
          </p:nvSpPr>
          <p:spPr>
            <a:xfrm>
              <a:off x="3675423" y="1513793"/>
              <a:ext cx="62494" cy="49683"/>
            </a:xfrm>
            <a:custGeom>
              <a:avLst/>
              <a:gdLst/>
              <a:ahLst/>
              <a:cxnLst/>
              <a:rect l="l" t="t" r="r" b="b"/>
              <a:pathLst>
                <a:path w="1161" h="923" extrusionOk="0">
                  <a:moveTo>
                    <a:pt x="574" y="0"/>
                  </a:moveTo>
                  <a:cubicBezTo>
                    <a:pt x="262" y="0"/>
                    <a:pt x="0" y="137"/>
                    <a:pt x="0" y="524"/>
                  </a:cubicBezTo>
                  <a:cubicBezTo>
                    <a:pt x="0" y="923"/>
                    <a:pt x="437" y="923"/>
                    <a:pt x="574" y="923"/>
                  </a:cubicBezTo>
                  <a:cubicBezTo>
                    <a:pt x="724" y="923"/>
                    <a:pt x="1160" y="923"/>
                    <a:pt x="1160" y="524"/>
                  </a:cubicBezTo>
                  <a:cubicBezTo>
                    <a:pt x="1160" y="137"/>
                    <a:pt x="886" y="0"/>
                    <a:pt x="574" y="0"/>
                  </a:cubicBezTo>
                  <a:close/>
                </a:path>
              </a:pathLst>
            </a:custGeom>
            <a:solidFill>
              <a:srgbClr val="B7B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457;p53"/>
            <p:cNvSpPr/>
            <p:nvPr/>
          </p:nvSpPr>
          <p:spPr>
            <a:xfrm>
              <a:off x="3641834" y="1583554"/>
              <a:ext cx="128271" cy="184682"/>
            </a:xfrm>
            <a:custGeom>
              <a:avLst/>
              <a:gdLst/>
              <a:ahLst/>
              <a:cxnLst/>
              <a:rect l="l" t="t" r="r" b="b"/>
              <a:pathLst>
                <a:path w="2383" h="3431" extrusionOk="0">
                  <a:moveTo>
                    <a:pt x="1198" y="500"/>
                  </a:moveTo>
                  <a:cubicBezTo>
                    <a:pt x="1260" y="500"/>
                    <a:pt x="1310" y="537"/>
                    <a:pt x="1310" y="600"/>
                  </a:cubicBezTo>
                  <a:cubicBezTo>
                    <a:pt x="1310" y="662"/>
                    <a:pt x="1260" y="712"/>
                    <a:pt x="1198" y="712"/>
                  </a:cubicBezTo>
                  <a:cubicBezTo>
                    <a:pt x="1136" y="712"/>
                    <a:pt x="1098" y="662"/>
                    <a:pt x="1098" y="600"/>
                  </a:cubicBezTo>
                  <a:cubicBezTo>
                    <a:pt x="1098" y="537"/>
                    <a:pt x="1136" y="500"/>
                    <a:pt x="1198" y="500"/>
                  </a:cubicBezTo>
                  <a:close/>
                  <a:moveTo>
                    <a:pt x="1198" y="1011"/>
                  </a:moveTo>
                  <a:cubicBezTo>
                    <a:pt x="1260" y="1011"/>
                    <a:pt x="1310" y="1061"/>
                    <a:pt x="1310" y="1123"/>
                  </a:cubicBezTo>
                  <a:cubicBezTo>
                    <a:pt x="1310" y="1186"/>
                    <a:pt x="1260" y="1223"/>
                    <a:pt x="1198" y="1223"/>
                  </a:cubicBezTo>
                  <a:cubicBezTo>
                    <a:pt x="1136" y="1223"/>
                    <a:pt x="1098" y="1186"/>
                    <a:pt x="1098" y="1123"/>
                  </a:cubicBezTo>
                  <a:cubicBezTo>
                    <a:pt x="1098" y="1061"/>
                    <a:pt x="1136" y="1011"/>
                    <a:pt x="1198" y="1011"/>
                  </a:cubicBezTo>
                  <a:close/>
                  <a:moveTo>
                    <a:pt x="1198" y="1535"/>
                  </a:moveTo>
                  <a:cubicBezTo>
                    <a:pt x="1260" y="1535"/>
                    <a:pt x="1310" y="1585"/>
                    <a:pt x="1310" y="1647"/>
                  </a:cubicBezTo>
                  <a:cubicBezTo>
                    <a:pt x="1310" y="1710"/>
                    <a:pt x="1260" y="1759"/>
                    <a:pt x="1198" y="1759"/>
                  </a:cubicBezTo>
                  <a:cubicBezTo>
                    <a:pt x="1136" y="1759"/>
                    <a:pt x="1098" y="1710"/>
                    <a:pt x="1098" y="1647"/>
                  </a:cubicBezTo>
                  <a:cubicBezTo>
                    <a:pt x="1098" y="1585"/>
                    <a:pt x="1136" y="1535"/>
                    <a:pt x="1198" y="1535"/>
                  </a:cubicBezTo>
                  <a:close/>
                  <a:moveTo>
                    <a:pt x="1198" y="2059"/>
                  </a:moveTo>
                  <a:cubicBezTo>
                    <a:pt x="1260" y="2059"/>
                    <a:pt x="1310" y="2096"/>
                    <a:pt x="1310" y="2158"/>
                  </a:cubicBezTo>
                  <a:cubicBezTo>
                    <a:pt x="1310" y="2221"/>
                    <a:pt x="1260" y="2271"/>
                    <a:pt x="1198" y="2271"/>
                  </a:cubicBezTo>
                  <a:cubicBezTo>
                    <a:pt x="1136" y="2271"/>
                    <a:pt x="1098" y="2221"/>
                    <a:pt x="1098" y="2158"/>
                  </a:cubicBezTo>
                  <a:cubicBezTo>
                    <a:pt x="1098" y="2096"/>
                    <a:pt x="1136" y="2059"/>
                    <a:pt x="1198" y="2059"/>
                  </a:cubicBezTo>
                  <a:close/>
                  <a:moveTo>
                    <a:pt x="1198" y="2570"/>
                  </a:moveTo>
                  <a:cubicBezTo>
                    <a:pt x="1260" y="2570"/>
                    <a:pt x="1310" y="2620"/>
                    <a:pt x="1310" y="2682"/>
                  </a:cubicBezTo>
                  <a:cubicBezTo>
                    <a:pt x="1310" y="2732"/>
                    <a:pt x="1260" y="2782"/>
                    <a:pt x="1198" y="2782"/>
                  </a:cubicBezTo>
                  <a:cubicBezTo>
                    <a:pt x="1136" y="2782"/>
                    <a:pt x="1098" y="2732"/>
                    <a:pt x="1098" y="2682"/>
                  </a:cubicBezTo>
                  <a:cubicBezTo>
                    <a:pt x="1098" y="2620"/>
                    <a:pt x="1136" y="2570"/>
                    <a:pt x="1198" y="2570"/>
                  </a:cubicBezTo>
                  <a:close/>
                  <a:moveTo>
                    <a:pt x="375" y="1"/>
                  </a:moveTo>
                  <a:cubicBezTo>
                    <a:pt x="313" y="1"/>
                    <a:pt x="263" y="13"/>
                    <a:pt x="225" y="26"/>
                  </a:cubicBezTo>
                  <a:cubicBezTo>
                    <a:pt x="151" y="63"/>
                    <a:pt x="101" y="101"/>
                    <a:pt x="63" y="163"/>
                  </a:cubicBezTo>
                  <a:cubicBezTo>
                    <a:pt x="38" y="225"/>
                    <a:pt x="1" y="288"/>
                    <a:pt x="1" y="375"/>
                  </a:cubicBezTo>
                  <a:lnTo>
                    <a:pt x="1" y="3044"/>
                  </a:lnTo>
                  <a:cubicBezTo>
                    <a:pt x="1" y="3256"/>
                    <a:pt x="175" y="3431"/>
                    <a:pt x="375" y="3431"/>
                  </a:cubicBezTo>
                  <a:lnTo>
                    <a:pt x="2009" y="3431"/>
                  </a:lnTo>
                  <a:cubicBezTo>
                    <a:pt x="2221" y="3431"/>
                    <a:pt x="2383" y="3256"/>
                    <a:pt x="2383" y="3044"/>
                  </a:cubicBezTo>
                  <a:lnTo>
                    <a:pt x="2383" y="375"/>
                  </a:lnTo>
                  <a:cubicBezTo>
                    <a:pt x="2383" y="163"/>
                    <a:pt x="2221" y="1"/>
                    <a:pt x="2009" y="1"/>
                  </a:cubicBezTo>
                  <a:close/>
                </a:path>
              </a:pathLst>
            </a:custGeom>
            <a:solidFill>
              <a:srgbClr val="E94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458;p53"/>
            <p:cNvSpPr/>
            <p:nvPr/>
          </p:nvSpPr>
          <p:spPr>
            <a:xfrm>
              <a:off x="3700937" y="1610414"/>
              <a:ext cx="11465" cy="11465"/>
            </a:xfrm>
            <a:custGeom>
              <a:avLst/>
              <a:gdLst/>
              <a:ahLst/>
              <a:cxnLst/>
              <a:rect l="l" t="t" r="r" b="b"/>
              <a:pathLst>
                <a:path w="213" h="213" extrusionOk="0">
                  <a:moveTo>
                    <a:pt x="100" y="1"/>
                  </a:moveTo>
                  <a:cubicBezTo>
                    <a:pt x="38" y="1"/>
                    <a:pt x="0" y="38"/>
                    <a:pt x="0" y="101"/>
                  </a:cubicBezTo>
                  <a:cubicBezTo>
                    <a:pt x="0" y="163"/>
                    <a:pt x="38" y="213"/>
                    <a:pt x="100" y="213"/>
                  </a:cubicBezTo>
                  <a:cubicBezTo>
                    <a:pt x="162" y="213"/>
                    <a:pt x="212" y="163"/>
                    <a:pt x="212" y="101"/>
                  </a:cubicBezTo>
                  <a:cubicBezTo>
                    <a:pt x="212" y="38"/>
                    <a:pt x="162" y="1"/>
                    <a:pt x="100" y="1"/>
                  </a:cubicBezTo>
                  <a:close/>
                </a:path>
              </a:pathLst>
            </a:custGeom>
            <a:solidFill>
              <a:srgbClr val="B7B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459;p53"/>
            <p:cNvSpPr/>
            <p:nvPr/>
          </p:nvSpPr>
          <p:spPr>
            <a:xfrm>
              <a:off x="3700937" y="1638620"/>
              <a:ext cx="11465" cy="12165"/>
            </a:xfrm>
            <a:custGeom>
              <a:avLst/>
              <a:gdLst/>
              <a:ahLst/>
              <a:cxnLst/>
              <a:rect l="l" t="t" r="r" b="b"/>
              <a:pathLst>
                <a:path w="213" h="226" extrusionOk="0">
                  <a:moveTo>
                    <a:pt x="100" y="1"/>
                  </a:moveTo>
                  <a:cubicBezTo>
                    <a:pt x="38" y="1"/>
                    <a:pt x="0" y="50"/>
                    <a:pt x="0" y="113"/>
                  </a:cubicBezTo>
                  <a:cubicBezTo>
                    <a:pt x="0" y="175"/>
                    <a:pt x="38" y="225"/>
                    <a:pt x="100" y="225"/>
                  </a:cubicBezTo>
                  <a:cubicBezTo>
                    <a:pt x="162" y="225"/>
                    <a:pt x="212" y="175"/>
                    <a:pt x="212" y="113"/>
                  </a:cubicBezTo>
                  <a:cubicBezTo>
                    <a:pt x="212" y="50"/>
                    <a:pt x="162" y="1"/>
                    <a:pt x="100" y="1"/>
                  </a:cubicBezTo>
                  <a:close/>
                </a:path>
              </a:pathLst>
            </a:custGeom>
            <a:solidFill>
              <a:srgbClr val="B7B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460;p53"/>
            <p:cNvSpPr/>
            <p:nvPr/>
          </p:nvSpPr>
          <p:spPr>
            <a:xfrm>
              <a:off x="3700937" y="1666126"/>
              <a:ext cx="11465" cy="12165"/>
            </a:xfrm>
            <a:custGeom>
              <a:avLst/>
              <a:gdLst/>
              <a:ahLst/>
              <a:cxnLst/>
              <a:rect l="l" t="t" r="r" b="b"/>
              <a:pathLst>
                <a:path w="213" h="226" extrusionOk="0">
                  <a:moveTo>
                    <a:pt x="100" y="1"/>
                  </a:moveTo>
                  <a:cubicBezTo>
                    <a:pt x="38" y="1"/>
                    <a:pt x="0" y="51"/>
                    <a:pt x="0" y="113"/>
                  </a:cubicBezTo>
                  <a:cubicBezTo>
                    <a:pt x="0" y="176"/>
                    <a:pt x="38" y="225"/>
                    <a:pt x="100" y="225"/>
                  </a:cubicBezTo>
                  <a:cubicBezTo>
                    <a:pt x="162" y="225"/>
                    <a:pt x="212" y="176"/>
                    <a:pt x="212" y="113"/>
                  </a:cubicBezTo>
                  <a:cubicBezTo>
                    <a:pt x="212" y="51"/>
                    <a:pt x="162" y="1"/>
                    <a:pt x="100" y="1"/>
                  </a:cubicBezTo>
                  <a:close/>
                </a:path>
              </a:pathLst>
            </a:custGeom>
            <a:solidFill>
              <a:srgbClr val="B7B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461;p53"/>
            <p:cNvSpPr/>
            <p:nvPr/>
          </p:nvSpPr>
          <p:spPr>
            <a:xfrm>
              <a:off x="3700937" y="1694331"/>
              <a:ext cx="11465" cy="11465"/>
            </a:xfrm>
            <a:custGeom>
              <a:avLst/>
              <a:gdLst/>
              <a:ahLst/>
              <a:cxnLst/>
              <a:rect l="l" t="t" r="r" b="b"/>
              <a:pathLst>
                <a:path w="213" h="213" extrusionOk="0">
                  <a:moveTo>
                    <a:pt x="100" y="1"/>
                  </a:moveTo>
                  <a:cubicBezTo>
                    <a:pt x="38" y="1"/>
                    <a:pt x="0" y="38"/>
                    <a:pt x="0" y="100"/>
                  </a:cubicBezTo>
                  <a:cubicBezTo>
                    <a:pt x="0" y="163"/>
                    <a:pt x="38" y="213"/>
                    <a:pt x="100" y="213"/>
                  </a:cubicBezTo>
                  <a:cubicBezTo>
                    <a:pt x="162" y="213"/>
                    <a:pt x="212" y="163"/>
                    <a:pt x="212" y="100"/>
                  </a:cubicBezTo>
                  <a:cubicBezTo>
                    <a:pt x="212" y="38"/>
                    <a:pt x="162" y="1"/>
                    <a:pt x="100" y="1"/>
                  </a:cubicBezTo>
                  <a:close/>
                </a:path>
              </a:pathLst>
            </a:custGeom>
            <a:solidFill>
              <a:srgbClr val="B7B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462;p53"/>
            <p:cNvSpPr/>
            <p:nvPr/>
          </p:nvSpPr>
          <p:spPr>
            <a:xfrm>
              <a:off x="3700937" y="1722537"/>
              <a:ext cx="11465" cy="11465"/>
            </a:xfrm>
            <a:custGeom>
              <a:avLst/>
              <a:gdLst/>
              <a:ahLst/>
              <a:cxnLst/>
              <a:rect l="l" t="t" r="r" b="b"/>
              <a:pathLst>
                <a:path w="213" h="213" extrusionOk="0">
                  <a:moveTo>
                    <a:pt x="100" y="0"/>
                  </a:moveTo>
                  <a:cubicBezTo>
                    <a:pt x="38" y="0"/>
                    <a:pt x="0" y="50"/>
                    <a:pt x="0" y="113"/>
                  </a:cubicBezTo>
                  <a:cubicBezTo>
                    <a:pt x="0" y="175"/>
                    <a:pt x="38" y="212"/>
                    <a:pt x="100" y="212"/>
                  </a:cubicBezTo>
                  <a:cubicBezTo>
                    <a:pt x="162" y="212"/>
                    <a:pt x="212" y="175"/>
                    <a:pt x="212" y="113"/>
                  </a:cubicBezTo>
                  <a:cubicBezTo>
                    <a:pt x="212" y="50"/>
                    <a:pt x="162" y="0"/>
                    <a:pt x="100" y="0"/>
                  </a:cubicBezTo>
                  <a:close/>
                </a:path>
              </a:pathLst>
            </a:custGeom>
            <a:solidFill>
              <a:srgbClr val="B7B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463;p53"/>
            <p:cNvSpPr/>
            <p:nvPr/>
          </p:nvSpPr>
          <p:spPr>
            <a:xfrm>
              <a:off x="2337536" y="3851851"/>
              <a:ext cx="387397" cy="163851"/>
            </a:xfrm>
            <a:custGeom>
              <a:avLst/>
              <a:gdLst/>
              <a:ahLst/>
              <a:cxnLst/>
              <a:rect l="l" t="t" r="r" b="b"/>
              <a:pathLst>
                <a:path w="7197" h="3044" extrusionOk="0">
                  <a:moveTo>
                    <a:pt x="3729" y="1"/>
                  </a:moveTo>
                  <a:cubicBezTo>
                    <a:pt x="2969" y="1"/>
                    <a:pt x="2320" y="437"/>
                    <a:pt x="2008" y="1086"/>
                  </a:cubicBezTo>
                  <a:cubicBezTo>
                    <a:pt x="1859" y="1036"/>
                    <a:pt x="1709" y="1023"/>
                    <a:pt x="1547" y="1023"/>
                  </a:cubicBezTo>
                  <a:cubicBezTo>
                    <a:pt x="686" y="1023"/>
                    <a:pt x="1" y="1709"/>
                    <a:pt x="1" y="2557"/>
                  </a:cubicBezTo>
                  <a:cubicBezTo>
                    <a:pt x="1" y="2732"/>
                    <a:pt x="38" y="2894"/>
                    <a:pt x="88" y="3044"/>
                  </a:cubicBezTo>
                  <a:lnTo>
                    <a:pt x="7097" y="3044"/>
                  </a:lnTo>
                  <a:cubicBezTo>
                    <a:pt x="7159" y="2906"/>
                    <a:pt x="7196" y="2732"/>
                    <a:pt x="7196" y="2570"/>
                  </a:cubicBezTo>
                  <a:cubicBezTo>
                    <a:pt x="7196" y="1896"/>
                    <a:pt x="6648" y="1347"/>
                    <a:pt x="5974" y="1347"/>
                  </a:cubicBezTo>
                  <a:cubicBezTo>
                    <a:pt x="5837" y="1347"/>
                    <a:pt x="5712" y="1360"/>
                    <a:pt x="5588" y="1410"/>
                  </a:cubicBezTo>
                  <a:cubicBezTo>
                    <a:pt x="5351" y="599"/>
                    <a:pt x="4627" y="1"/>
                    <a:pt x="3729" y="1"/>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464;p53"/>
            <p:cNvSpPr/>
            <p:nvPr/>
          </p:nvSpPr>
          <p:spPr>
            <a:xfrm>
              <a:off x="2379145" y="4061294"/>
              <a:ext cx="41662" cy="59802"/>
            </a:xfrm>
            <a:custGeom>
              <a:avLst/>
              <a:gdLst/>
              <a:ahLst/>
              <a:cxnLst/>
              <a:rect l="l" t="t" r="r" b="b"/>
              <a:pathLst>
                <a:path w="774" h="1111" extrusionOk="0">
                  <a:moveTo>
                    <a:pt x="387" y="1"/>
                  </a:moveTo>
                  <a:cubicBezTo>
                    <a:pt x="387" y="1"/>
                    <a:pt x="1" y="499"/>
                    <a:pt x="1" y="711"/>
                  </a:cubicBezTo>
                  <a:cubicBezTo>
                    <a:pt x="1" y="936"/>
                    <a:pt x="175" y="1110"/>
                    <a:pt x="387" y="1110"/>
                  </a:cubicBezTo>
                  <a:cubicBezTo>
                    <a:pt x="612" y="1110"/>
                    <a:pt x="774" y="936"/>
                    <a:pt x="774" y="711"/>
                  </a:cubicBezTo>
                  <a:cubicBezTo>
                    <a:pt x="774" y="512"/>
                    <a:pt x="387" y="1"/>
                    <a:pt x="387" y="1"/>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465;p53"/>
            <p:cNvSpPr/>
            <p:nvPr/>
          </p:nvSpPr>
          <p:spPr>
            <a:xfrm>
              <a:off x="2379145" y="4157969"/>
              <a:ext cx="41662" cy="59103"/>
            </a:xfrm>
            <a:custGeom>
              <a:avLst/>
              <a:gdLst/>
              <a:ahLst/>
              <a:cxnLst/>
              <a:rect l="l" t="t" r="r" b="b"/>
              <a:pathLst>
                <a:path w="774" h="1098" extrusionOk="0">
                  <a:moveTo>
                    <a:pt x="387" y="0"/>
                  </a:moveTo>
                  <a:cubicBezTo>
                    <a:pt x="387" y="0"/>
                    <a:pt x="1" y="499"/>
                    <a:pt x="1" y="711"/>
                  </a:cubicBezTo>
                  <a:cubicBezTo>
                    <a:pt x="1" y="936"/>
                    <a:pt x="175" y="1098"/>
                    <a:pt x="387" y="1098"/>
                  </a:cubicBezTo>
                  <a:cubicBezTo>
                    <a:pt x="612" y="1098"/>
                    <a:pt x="774" y="936"/>
                    <a:pt x="774" y="711"/>
                  </a:cubicBezTo>
                  <a:cubicBezTo>
                    <a:pt x="774" y="499"/>
                    <a:pt x="387" y="0"/>
                    <a:pt x="387" y="0"/>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466;p53"/>
            <p:cNvSpPr/>
            <p:nvPr/>
          </p:nvSpPr>
          <p:spPr>
            <a:xfrm>
              <a:off x="2379145" y="4253297"/>
              <a:ext cx="41662" cy="59802"/>
            </a:xfrm>
            <a:custGeom>
              <a:avLst/>
              <a:gdLst/>
              <a:ahLst/>
              <a:cxnLst/>
              <a:rect l="l" t="t" r="r" b="b"/>
              <a:pathLst>
                <a:path w="774" h="1111" extrusionOk="0">
                  <a:moveTo>
                    <a:pt x="387" y="0"/>
                  </a:moveTo>
                  <a:cubicBezTo>
                    <a:pt x="387" y="0"/>
                    <a:pt x="1" y="499"/>
                    <a:pt x="1" y="724"/>
                  </a:cubicBezTo>
                  <a:cubicBezTo>
                    <a:pt x="1" y="936"/>
                    <a:pt x="175" y="1110"/>
                    <a:pt x="387" y="1110"/>
                  </a:cubicBezTo>
                  <a:cubicBezTo>
                    <a:pt x="612" y="1110"/>
                    <a:pt x="774" y="936"/>
                    <a:pt x="774" y="724"/>
                  </a:cubicBezTo>
                  <a:cubicBezTo>
                    <a:pt x="774" y="499"/>
                    <a:pt x="387" y="0"/>
                    <a:pt x="387" y="0"/>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467;p53"/>
            <p:cNvSpPr/>
            <p:nvPr/>
          </p:nvSpPr>
          <p:spPr>
            <a:xfrm>
              <a:off x="2445622" y="4114315"/>
              <a:ext cx="41662" cy="59156"/>
            </a:xfrm>
            <a:custGeom>
              <a:avLst/>
              <a:gdLst/>
              <a:ahLst/>
              <a:cxnLst/>
              <a:rect l="l" t="t" r="r" b="b"/>
              <a:pathLst>
                <a:path w="774" h="1099" extrusionOk="0">
                  <a:moveTo>
                    <a:pt x="387" y="1"/>
                  </a:moveTo>
                  <a:cubicBezTo>
                    <a:pt x="387" y="1"/>
                    <a:pt x="0" y="500"/>
                    <a:pt x="0" y="712"/>
                  </a:cubicBezTo>
                  <a:cubicBezTo>
                    <a:pt x="0" y="936"/>
                    <a:pt x="163" y="1098"/>
                    <a:pt x="387" y="1098"/>
                  </a:cubicBezTo>
                  <a:cubicBezTo>
                    <a:pt x="599" y="1098"/>
                    <a:pt x="774" y="936"/>
                    <a:pt x="774" y="712"/>
                  </a:cubicBezTo>
                  <a:cubicBezTo>
                    <a:pt x="774" y="500"/>
                    <a:pt x="387" y="1"/>
                    <a:pt x="387" y="1"/>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468;p53"/>
            <p:cNvSpPr/>
            <p:nvPr/>
          </p:nvSpPr>
          <p:spPr>
            <a:xfrm>
              <a:off x="2445622" y="4209643"/>
              <a:ext cx="41662" cy="59802"/>
            </a:xfrm>
            <a:custGeom>
              <a:avLst/>
              <a:gdLst/>
              <a:ahLst/>
              <a:cxnLst/>
              <a:rect l="l" t="t" r="r" b="b"/>
              <a:pathLst>
                <a:path w="774" h="1111" extrusionOk="0">
                  <a:moveTo>
                    <a:pt x="387" y="1"/>
                  </a:moveTo>
                  <a:cubicBezTo>
                    <a:pt x="387" y="1"/>
                    <a:pt x="0" y="499"/>
                    <a:pt x="0" y="724"/>
                  </a:cubicBezTo>
                  <a:cubicBezTo>
                    <a:pt x="0" y="936"/>
                    <a:pt x="163" y="1111"/>
                    <a:pt x="387" y="1111"/>
                  </a:cubicBezTo>
                  <a:cubicBezTo>
                    <a:pt x="599" y="1111"/>
                    <a:pt x="774" y="936"/>
                    <a:pt x="774" y="724"/>
                  </a:cubicBezTo>
                  <a:cubicBezTo>
                    <a:pt x="774" y="499"/>
                    <a:pt x="387" y="1"/>
                    <a:pt x="387" y="1"/>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469;p53"/>
            <p:cNvSpPr/>
            <p:nvPr/>
          </p:nvSpPr>
          <p:spPr>
            <a:xfrm>
              <a:off x="2786620" y="1137161"/>
              <a:ext cx="582737" cy="246422"/>
            </a:xfrm>
            <a:custGeom>
              <a:avLst/>
              <a:gdLst/>
              <a:ahLst/>
              <a:cxnLst/>
              <a:rect l="l" t="t" r="r" b="b"/>
              <a:pathLst>
                <a:path w="10826" h="4578" extrusionOk="0">
                  <a:moveTo>
                    <a:pt x="5613" y="1"/>
                  </a:moveTo>
                  <a:cubicBezTo>
                    <a:pt x="4465" y="1"/>
                    <a:pt x="3480" y="662"/>
                    <a:pt x="3019" y="1634"/>
                  </a:cubicBezTo>
                  <a:cubicBezTo>
                    <a:pt x="2794" y="1572"/>
                    <a:pt x="2582" y="1535"/>
                    <a:pt x="2320" y="1535"/>
                  </a:cubicBezTo>
                  <a:cubicBezTo>
                    <a:pt x="1048" y="1535"/>
                    <a:pt x="1" y="2582"/>
                    <a:pt x="1" y="3867"/>
                  </a:cubicBezTo>
                  <a:cubicBezTo>
                    <a:pt x="1" y="4116"/>
                    <a:pt x="51" y="4366"/>
                    <a:pt x="113" y="4578"/>
                  </a:cubicBezTo>
                  <a:lnTo>
                    <a:pt x="10688" y="4578"/>
                  </a:lnTo>
                  <a:cubicBezTo>
                    <a:pt x="10776" y="4366"/>
                    <a:pt x="10826" y="4116"/>
                    <a:pt x="10826" y="3867"/>
                  </a:cubicBezTo>
                  <a:cubicBezTo>
                    <a:pt x="10826" y="2844"/>
                    <a:pt x="10003" y="2021"/>
                    <a:pt x="8980" y="2021"/>
                  </a:cubicBezTo>
                  <a:cubicBezTo>
                    <a:pt x="8780" y="2021"/>
                    <a:pt x="8593" y="2058"/>
                    <a:pt x="8406" y="2121"/>
                  </a:cubicBezTo>
                  <a:cubicBezTo>
                    <a:pt x="8069" y="899"/>
                    <a:pt x="6947" y="1"/>
                    <a:pt x="5613" y="1"/>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470;p53"/>
            <p:cNvSpPr/>
            <p:nvPr/>
          </p:nvSpPr>
          <p:spPr>
            <a:xfrm>
              <a:off x="2848415" y="1452699"/>
              <a:ext cx="63786" cy="89300"/>
            </a:xfrm>
            <a:custGeom>
              <a:avLst/>
              <a:gdLst/>
              <a:ahLst/>
              <a:cxnLst/>
              <a:rect l="l" t="t" r="r" b="b"/>
              <a:pathLst>
                <a:path w="1185" h="1659" extrusionOk="0">
                  <a:moveTo>
                    <a:pt x="586" y="0"/>
                  </a:moveTo>
                  <a:cubicBezTo>
                    <a:pt x="586" y="0"/>
                    <a:pt x="0" y="748"/>
                    <a:pt x="0" y="1073"/>
                  </a:cubicBezTo>
                  <a:cubicBezTo>
                    <a:pt x="0" y="1397"/>
                    <a:pt x="262" y="1659"/>
                    <a:pt x="586" y="1659"/>
                  </a:cubicBezTo>
                  <a:cubicBezTo>
                    <a:pt x="910" y="1659"/>
                    <a:pt x="1185" y="1397"/>
                    <a:pt x="1185" y="1073"/>
                  </a:cubicBezTo>
                  <a:cubicBezTo>
                    <a:pt x="1185" y="748"/>
                    <a:pt x="586" y="0"/>
                    <a:pt x="586" y="0"/>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471;p53"/>
            <p:cNvSpPr/>
            <p:nvPr/>
          </p:nvSpPr>
          <p:spPr>
            <a:xfrm>
              <a:off x="2848415" y="1596311"/>
              <a:ext cx="63786" cy="90053"/>
            </a:xfrm>
            <a:custGeom>
              <a:avLst/>
              <a:gdLst/>
              <a:ahLst/>
              <a:cxnLst/>
              <a:rect l="l" t="t" r="r" b="b"/>
              <a:pathLst>
                <a:path w="1185" h="1673" extrusionOk="0">
                  <a:moveTo>
                    <a:pt x="586" y="1"/>
                  </a:moveTo>
                  <a:cubicBezTo>
                    <a:pt x="586" y="1"/>
                    <a:pt x="0" y="762"/>
                    <a:pt x="0" y="1086"/>
                  </a:cubicBezTo>
                  <a:cubicBezTo>
                    <a:pt x="0" y="1410"/>
                    <a:pt x="262" y="1672"/>
                    <a:pt x="586" y="1672"/>
                  </a:cubicBezTo>
                  <a:cubicBezTo>
                    <a:pt x="910" y="1672"/>
                    <a:pt x="1185" y="1410"/>
                    <a:pt x="1185" y="1086"/>
                  </a:cubicBezTo>
                  <a:cubicBezTo>
                    <a:pt x="1185" y="762"/>
                    <a:pt x="586" y="1"/>
                    <a:pt x="586" y="1"/>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472;p53"/>
            <p:cNvSpPr/>
            <p:nvPr/>
          </p:nvSpPr>
          <p:spPr>
            <a:xfrm>
              <a:off x="2848415" y="1741323"/>
              <a:ext cx="63786" cy="89354"/>
            </a:xfrm>
            <a:custGeom>
              <a:avLst/>
              <a:gdLst/>
              <a:ahLst/>
              <a:cxnLst/>
              <a:rect l="l" t="t" r="r" b="b"/>
              <a:pathLst>
                <a:path w="1185" h="1660" extrusionOk="0">
                  <a:moveTo>
                    <a:pt x="586" y="1"/>
                  </a:moveTo>
                  <a:cubicBezTo>
                    <a:pt x="586" y="1"/>
                    <a:pt x="0" y="749"/>
                    <a:pt x="0" y="1073"/>
                  </a:cubicBezTo>
                  <a:cubicBezTo>
                    <a:pt x="0" y="1397"/>
                    <a:pt x="262" y="1659"/>
                    <a:pt x="586" y="1659"/>
                  </a:cubicBezTo>
                  <a:cubicBezTo>
                    <a:pt x="910" y="1659"/>
                    <a:pt x="1185" y="1397"/>
                    <a:pt x="1185" y="1073"/>
                  </a:cubicBezTo>
                  <a:cubicBezTo>
                    <a:pt x="1185" y="736"/>
                    <a:pt x="586" y="1"/>
                    <a:pt x="586" y="1"/>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473;p53"/>
            <p:cNvSpPr/>
            <p:nvPr/>
          </p:nvSpPr>
          <p:spPr>
            <a:xfrm>
              <a:off x="2947727" y="1531234"/>
              <a:ext cx="63839" cy="90000"/>
            </a:xfrm>
            <a:custGeom>
              <a:avLst/>
              <a:gdLst/>
              <a:ahLst/>
              <a:cxnLst/>
              <a:rect l="l" t="t" r="r" b="b"/>
              <a:pathLst>
                <a:path w="1186" h="1672" extrusionOk="0">
                  <a:moveTo>
                    <a:pt x="599" y="0"/>
                  </a:moveTo>
                  <a:cubicBezTo>
                    <a:pt x="599" y="0"/>
                    <a:pt x="1" y="749"/>
                    <a:pt x="1" y="1073"/>
                  </a:cubicBezTo>
                  <a:cubicBezTo>
                    <a:pt x="1" y="1409"/>
                    <a:pt x="275" y="1671"/>
                    <a:pt x="599" y="1671"/>
                  </a:cubicBezTo>
                  <a:cubicBezTo>
                    <a:pt x="924" y="1671"/>
                    <a:pt x="1186" y="1409"/>
                    <a:pt x="1186" y="1073"/>
                  </a:cubicBezTo>
                  <a:cubicBezTo>
                    <a:pt x="1186" y="761"/>
                    <a:pt x="599" y="0"/>
                    <a:pt x="599" y="0"/>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474;p53"/>
            <p:cNvSpPr/>
            <p:nvPr/>
          </p:nvSpPr>
          <p:spPr>
            <a:xfrm>
              <a:off x="2947727" y="1675546"/>
              <a:ext cx="63839" cy="90000"/>
            </a:xfrm>
            <a:custGeom>
              <a:avLst/>
              <a:gdLst/>
              <a:ahLst/>
              <a:cxnLst/>
              <a:rect l="l" t="t" r="r" b="b"/>
              <a:pathLst>
                <a:path w="1186" h="1672" extrusionOk="0">
                  <a:moveTo>
                    <a:pt x="599" y="1"/>
                  </a:moveTo>
                  <a:cubicBezTo>
                    <a:pt x="599" y="1"/>
                    <a:pt x="1" y="749"/>
                    <a:pt x="1" y="1073"/>
                  </a:cubicBezTo>
                  <a:cubicBezTo>
                    <a:pt x="1" y="1410"/>
                    <a:pt x="275" y="1672"/>
                    <a:pt x="599" y="1672"/>
                  </a:cubicBezTo>
                  <a:cubicBezTo>
                    <a:pt x="924" y="1672"/>
                    <a:pt x="1186" y="1410"/>
                    <a:pt x="1186" y="1073"/>
                  </a:cubicBezTo>
                  <a:cubicBezTo>
                    <a:pt x="1186" y="749"/>
                    <a:pt x="599" y="1"/>
                    <a:pt x="599" y="1"/>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475;p53"/>
            <p:cNvSpPr/>
            <p:nvPr/>
          </p:nvSpPr>
          <p:spPr>
            <a:xfrm>
              <a:off x="1608494" y="1551365"/>
              <a:ext cx="582737" cy="246422"/>
            </a:xfrm>
            <a:custGeom>
              <a:avLst/>
              <a:gdLst/>
              <a:ahLst/>
              <a:cxnLst/>
              <a:rect l="l" t="t" r="r" b="b"/>
              <a:pathLst>
                <a:path w="10826" h="4578" extrusionOk="0">
                  <a:moveTo>
                    <a:pt x="5613" y="0"/>
                  </a:moveTo>
                  <a:cubicBezTo>
                    <a:pt x="4466" y="0"/>
                    <a:pt x="3480" y="674"/>
                    <a:pt x="3019" y="1634"/>
                  </a:cubicBezTo>
                  <a:cubicBezTo>
                    <a:pt x="2794" y="1572"/>
                    <a:pt x="2582" y="1547"/>
                    <a:pt x="2333" y="1547"/>
                  </a:cubicBezTo>
                  <a:cubicBezTo>
                    <a:pt x="1048" y="1547"/>
                    <a:pt x="1" y="2594"/>
                    <a:pt x="1" y="3866"/>
                  </a:cubicBezTo>
                  <a:cubicBezTo>
                    <a:pt x="1" y="4116"/>
                    <a:pt x="51" y="4365"/>
                    <a:pt x="113" y="4577"/>
                  </a:cubicBezTo>
                  <a:lnTo>
                    <a:pt x="10689" y="4577"/>
                  </a:lnTo>
                  <a:cubicBezTo>
                    <a:pt x="10776" y="4365"/>
                    <a:pt x="10826" y="4116"/>
                    <a:pt x="10826" y="3866"/>
                  </a:cubicBezTo>
                  <a:cubicBezTo>
                    <a:pt x="10826" y="2856"/>
                    <a:pt x="10003" y="2033"/>
                    <a:pt x="8980" y="2033"/>
                  </a:cubicBezTo>
                  <a:cubicBezTo>
                    <a:pt x="8781" y="2033"/>
                    <a:pt x="8594" y="2058"/>
                    <a:pt x="8406" y="2120"/>
                  </a:cubicBezTo>
                  <a:cubicBezTo>
                    <a:pt x="8070" y="911"/>
                    <a:pt x="6947" y="0"/>
                    <a:pt x="5613" y="0"/>
                  </a:cubicBezTo>
                  <a:close/>
                </a:path>
              </a:pathLst>
            </a:custGeom>
            <a:solidFill>
              <a:srgbClr val="B7B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476;p53"/>
            <p:cNvSpPr/>
            <p:nvPr/>
          </p:nvSpPr>
          <p:spPr>
            <a:xfrm>
              <a:off x="1670288" y="1867549"/>
              <a:ext cx="63839" cy="90000"/>
            </a:xfrm>
            <a:custGeom>
              <a:avLst/>
              <a:gdLst/>
              <a:ahLst/>
              <a:cxnLst/>
              <a:rect l="l" t="t" r="r" b="b"/>
              <a:pathLst>
                <a:path w="1186" h="1672" extrusionOk="0">
                  <a:moveTo>
                    <a:pt x="586" y="0"/>
                  </a:moveTo>
                  <a:cubicBezTo>
                    <a:pt x="586" y="0"/>
                    <a:pt x="0" y="748"/>
                    <a:pt x="0" y="1085"/>
                  </a:cubicBezTo>
                  <a:cubicBezTo>
                    <a:pt x="0" y="1409"/>
                    <a:pt x="262" y="1671"/>
                    <a:pt x="586" y="1671"/>
                  </a:cubicBezTo>
                  <a:cubicBezTo>
                    <a:pt x="911" y="1671"/>
                    <a:pt x="1185" y="1409"/>
                    <a:pt x="1185" y="1085"/>
                  </a:cubicBezTo>
                  <a:cubicBezTo>
                    <a:pt x="1185" y="748"/>
                    <a:pt x="586" y="0"/>
                    <a:pt x="586" y="0"/>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477;p53"/>
            <p:cNvSpPr/>
            <p:nvPr/>
          </p:nvSpPr>
          <p:spPr>
            <a:xfrm>
              <a:off x="1670288" y="2011215"/>
              <a:ext cx="63839" cy="90000"/>
            </a:xfrm>
            <a:custGeom>
              <a:avLst/>
              <a:gdLst/>
              <a:ahLst/>
              <a:cxnLst/>
              <a:rect l="l" t="t" r="r" b="b"/>
              <a:pathLst>
                <a:path w="1186" h="1672" extrusionOk="0">
                  <a:moveTo>
                    <a:pt x="586" y="0"/>
                  </a:moveTo>
                  <a:cubicBezTo>
                    <a:pt x="586" y="0"/>
                    <a:pt x="0" y="748"/>
                    <a:pt x="0" y="1073"/>
                  </a:cubicBezTo>
                  <a:cubicBezTo>
                    <a:pt x="0" y="1409"/>
                    <a:pt x="262" y="1671"/>
                    <a:pt x="586" y="1671"/>
                  </a:cubicBezTo>
                  <a:cubicBezTo>
                    <a:pt x="911" y="1671"/>
                    <a:pt x="1185" y="1409"/>
                    <a:pt x="1185" y="1073"/>
                  </a:cubicBezTo>
                  <a:cubicBezTo>
                    <a:pt x="1185" y="761"/>
                    <a:pt x="586" y="0"/>
                    <a:pt x="586" y="0"/>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478;p53"/>
            <p:cNvSpPr/>
            <p:nvPr/>
          </p:nvSpPr>
          <p:spPr>
            <a:xfrm>
              <a:off x="1670288" y="2155527"/>
              <a:ext cx="63839" cy="90000"/>
            </a:xfrm>
            <a:custGeom>
              <a:avLst/>
              <a:gdLst/>
              <a:ahLst/>
              <a:cxnLst/>
              <a:rect l="l" t="t" r="r" b="b"/>
              <a:pathLst>
                <a:path w="1186" h="1672" extrusionOk="0">
                  <a:moveTo>
                    <a:pt x="586" y="0"/>
                  </a:moveTo>
                  <a:cubicBezTo>
                    <a:pt x="586" y="0"/>
                    <a:pt x="0" y="749"/>
                    <a:pt x="0" y="1073"/>
                  </a:cubicBezTo>
                  <a:cubicBezTo>
                    <a:pt x="0" y="1410"/>
                    <a:pt x="262" y="1671"/>
                    <a:pt x="586" y="1671"/>
                  </a:cubicBezTo>
                  <a:cubicBezTo>
                    <a:pt x="911" y="1671"/>
                    <a:pt x="1185" y="1410"/>
                    <a:pt x="1185" y="1073"/>
                  </a:cubicBezTo>
                  <a:cubicBezTo>
                    <a:pt x="1185" y="749"/>
                    <a:pt x="586" y="0"/>
                    <a:pt x="586" y="0"/>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479;p53"/>
            <p:cNvSpPr/>
            <p:nvPr/>
          </p:nvSpPr>
          <p:spPr>
            <a:xfrm>
              <a:off x="1769600" y="1946729"/>
              <a:ext cx="63839" cy="90000"/>
            </a:xfrm>
            <a:custGeom>
              <a:avLst/>
              <a:gdLst/>
              <a:ahLst/>
              <a:cxnLst/>
              <a:rect l="l" t="t" r="r" b="b"/>
              <a:pathLst>
                <a:path w="1186" h="1672" extrusionOk="0">
                  <a:moveTo>
                    <a:pt x="600" y="1"/>
                  </a:moveTo>
                  <a:cubicBezTo>
                    <a:pt x="600" y="1"/>
                    <a:pt x="1" y="749"/>
                    <a:pt x="1" y="1073"/>
                  </a:cubicBezTo>
                  <a:cubicBezTo>
                    <a:pt x="1" y="1398"/>
                    <a:pt x="275" y="1672"/>
                    <a:pt x="600" y="1672"/>
                  </a:cubicBezTo>
                  <a:cubicBezTo>
                    <a:pt x="924" y="1672"/>
                    <a:pt x="1186" y="1398"/>
                    <a:pt x="1186" y="1073"/>
                  </a:cubicBezTo>
                  <a:cubicBezTo>
                    <a:pt x="1186" y="749"/>
                    <a:pt x="600" y="1"/>
                    <a:pt x="600" y="1"/>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480;p53"/>
            <p:cNvSpPr/>
            <p:nvPr/>
          </p:nvSpPr>
          <p:spPr>
            <a:xfrm>
              <a:off x="1769600" y="2091095"/>
              <a:ext cx="63839" cy="90000"/>
            </a:xfrm>
            <a:custGeom>
              <a:avLst/>
              <a:gdLst/>
              <a:ahLst/>
              <a:cxnLst/>
              <a:rect l="l" t="t" r="r" b="b"/>
              <a:pathLst>
                <a:path w="1186" h="1672" extrusionOk="0">
                  <a:moveTo>
                    <a:pt x="600" y="0"/>
                  </a:moveTo>
                  <a:cubicBezTo>
                    <a:pt x="600" y="0"/>
                    <a:pt x="1" y="748"/>
                    <a:pt x="1" y="1073"/>
                  </a:cubicBezTo>
                  <a:cubicBezTo>
                    <a:pt x="1" y="1397"/>
                    <a:pt x="275" y="1671"/>
                    <a:pt x="600" y="1671"/>
                  </a:cubicBezTo>
                  <a:cubicBezTo>
                    <a:pt x="924" y="1671"/>
                    <a:pt x="1186" y="1397"/>
                    <a:pt x="1186" y="1073"/>
                  </a:cubicBezTo>
                  <a:cubicBezTo>
                    <a:pt x="1186" y="748"/>
                    <a:pt x="600" y="0"/>
                    <a:pt x="600" y="0"/>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481;p53"/>
            <p:cNvSpPr/>
            <p:nvPr/>
          </p:nvSpPr>
          <p:spPr>
            <a:xfrm>
              <a:off x="1379619" y="2981889"/>
              <a:ext cx="473305" cy="116160"/>
            </a:xfrm>
            <a:custGeom>
              <a:avLst/>
              <a:gdLst/>
              <a:ahLst/>
              <a:cxnLst/>
              <a:rect l="l" t="t" r="r" b="b"/>
              <a:pathLst>
                <a:path w="8793" h="2158" extrusionOk="0">
                  <a:moveTo>
                    <a:pt x="1597" y="462"/>
                  </a:moveTo>
                  <a:cubicBezTo>
                    <a:pt x="1696" y="462"/>
                    <a:pt x="1784" y="549"/>
                    <a:pt x="1784" y="649"/>
                  </a:cubicBezTo>
                  <a:lnTo>
                    <a:pt x="1784" y="1023"/>
                  </a:lnTo>
                  <a:cubicBezTo>
                    <a:pt x="1784" y="1123"/>
                    <a:pt x="1684" y="1210"/>
                    <a:pt x="1597" y="1210"/>
                  </a:cubicBezTo>
                  <a:lnTo>
                    <a:pt x="749" y="1210"/>
                  </a:lnTo>
                  <a:cubicBezTo>
                    <a:pt x="636" y="1210"/>
                    <a:pt x="561" y="1110"/>
                    <a:pt x="561" y="1023"/>
                  </a:cubicBezTo>
                  <a:lnTo>
                    <a:pt x="561" y="649"/>
                  </a:lnTo>
                  <a:cubicBezTo>
                    <a:pt x="561" y="536"/>
                    <a:pt x="649" y="462"/>
                    <a:pt x="749" y="462"/>
                  </a:cubicBezTo>
                  <a:close/>
                  <a:moveTo>
                    <a:pt x="3255" y="462"/>
                  </a:moveTo>
                  <a:cubicBezTo>
                    <a:pt x="3367" y="462"/>
                    <a:pt x="3442" y="549"/>
                    <a:pt x="3442" y="649"/>
                  </a:cubicBezTo>
                  <a:lnTo>
                    <a:pt x="3442" y="1023"/>
                  </a:lnTo>
                  <a:cubicBezTo>
                    <a:pt x="3442" y="1123"/>
                    <a:pt x="3355" y="1210"/>
                    <a:pt x="3255" y="1210"/>
                  </a:cubicBezTo>
                  <a:lnTo>
                    <a:pt x="2420" y="1210"/>
                  </a:lnTo>
                  <a:cubicBezTo>
                    <a:pt x="2307" y="1210"/>
                    <a:pt x="2233" y="1110"/>
                    <a:pt x="2233" y="1023"/>
                  </a:cubicBezTo>
                  <a:lnTo>
                    <a:pt x="2233" y="649"/>
                  </a:lnTo>
                  <a:cubicBezTo>
                    <a:pt x="2233" y="536"/>
                    <a:pt x="2320" y="462"/>
                    <a:pt x="2420" y="462"/>
                  </a:cubicBezTo>
                  <a:close/>
                  <a:moveTo>
                    <a:pt x="4926" y="462"/>
                  </a:moveTo>
                  <a:cubicBezTo>
                    <a:pt x="5039" y="462"/>
                    <a:pt x="5113" y="549"/>
                    <a:pt x="5113" y="649"/>
                  </a:cubicBezTo>
                  <a:lnTo>
                    <a:pt x="5113" y="1023"/>
                  </a:lnTo>
                  <a:cubicBezTo>
                    <a:pt x="5113" y="1123"/>
                    <a:pt x="5026" y="1210"/>
                    <a:pt x="4926" y="1210"/>
                  </a:cubicBezTo>
                  <a:lnTo>
                    <a:pt x="4091" y="1210"/>
                  </a:lnTo>
                  <a:cubicBezTo>
                    <a:pt x="3979" y="1210"/>
                    <a:pt x="3904" y="1110"/>
                    <a:pt x="3904" y="1023"/>
                  </a:cubicBezTo>
                  <a:lnTo>
                    <a:pt x="3904" y="649"/>
                  </a:lnTo>
                  <a:cubicBezTo>
                    <a:pt x="3904" y="536"/>
                    <a:pt x="3991" y="462"/>
                    <a:pt x="4091" y="462"/>
                  </a:cubicBezTo>
                  <a:close/>
                  <a:moveTo>
                    <a:pt x="6597" y="462"/>
                  </a:moveTo>
                  <a:cubicBezTo>
                    <a:pt x="6710" y="462"/>
                    <a:pt x="6785" y="549"/>
                    <a:pt x="6785" y="649"/>
                  </a:cubicBezTo>
                  <a:lnTo>
                    <a:pt x="6785" y="1023"/>
                  </a:lnTo>
                  <a:cubicBezTo>
                    <a:pt x="6785" y="1123"/>
                    <a:pt x="6685" y="1210"/>
                    <a:pt x="6597" y="1210"/>
                  </a:cubicBezTo>
                  <a:lnTo>
                    <a:pt x="5749" y="1210"/>
                  </a:lnTo>
                  <a:cubicBezTo>
                    <a:pt x="5637" y="1210"/>
                    <a:pt x="5562" y="1110"/>
                    <a:pt x="5562" y="1023"/>
                  </a:cubicBezTo>
                  <a:lnTo>
                    <a:pt x="5562" y="649"/>
                  </a:lnTo>
                  <a:cubicBezTo>
                    <a:pt x="5562" y="536"/>
                    <a:pt x="5662" y="462"/>
                    <a:pt x="5749" y="462"/>
                  </a:cubicBezTo>
                  <a:close/>
                  <a:moveTo>
                    <a:pt x="7599" y="446"/>
                  </a:moveTo>
                  <a:cubicBezTo>
                    <a:pt x="7765" y="446"/>
                    <a:pt x="8002" y="482"/>
                    <a:pt x="8144" y="661"/>
                  </a:cubicBezTo>
                  <a:cubicBezTo>
                    <a:pt x="8281" y="836"/>
                    <a:pt x="8356" y="1210"/>
                    <a:pt x="8244" y="1210"/>
                  </a:cubicBezTo>
                  <a:lnTo>
                    <a:pt x="7408" y="1210"/>
                  </a:lnTo>
                  <a:cubicBezTo>
                    <a:pt x="7296" y="1210"/>
                    <a:pt x="7221" y="1110"/>
                    <a:pt x="7221" y="1023"/>
                  </a:cubicBezTo>
                  <a:lnTo>
                    <a:pt x="7221" y="649"/>
                  </a:lnTo>
                  <a:cubicBezTo>
                    <a:pt x="7221" y="536"/>
                    <a:pt x="7308" y="462"/>
                    <a:pt x="7408" y="462"/>
                  </a:cubicBezTo>
                  <a:cubicBezTo>
                    <a:pt x="7408" y="462"/>
                    <a:pt x="7488" y="446"/>
                    <a:pt x="7599" y="446"/>
                  </a:cubicBezTo>
                  <a:close/>
                  <a:moveTo>
                    <a:pt x="424" y="0"/>
                  </a:moveTo>
                  <a:cubicBezTo>
                    <a:pt x="187" y="0"/>
                    <a:pt x="0" y="187"/>
                    <a:pt x="0" y="424"/>
                  </a:cubicBezTo>
                  <a:lnTo>
                    <a:pt x="0" y="2158"/>
                  </a:lnTo>
                  <a:lnTo>
                    <a:pt x="8792" y="2158"/>
                  </a:lnTo>
                  <a:lnTo>
                    <a:pt x="8792" y="424"/>
                  </a:lnTo>
                  <a:lnTo>
                    <a:pt x="8780" y="424"/>
                  </a:lnTo>
                  <a:cubicBezTo>
                    <a:pt x="8780" y="187"/>
                    <a:pt x="8593" y="0"/>
                    <a:pt x="8356" y="0"/>
                  </a:cubicBezTo>
                  <a:close/>
                </a:path>
              </a:pathLst>
            </a:custGeom>
            <a:solidFill>
              <a:srgbClr val="E94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482;p53"/>
            <p:cNvSpPr/>
            <p:nvPr/>
          </p:nvSpPr>
          <p:spPr>
            <a:xfrm>
              <a:off x="1425265" y="3258455"/>
              <a:ext cx="61794" cy="61794"/>
            </a:xfrm>
            <a:custGeom>
              <a:avLst/>
              <a:gdLst/>
              <a:ahLst/>
              <a:cxnLst/>
              <a:rect l="l" t="t" r="r" b="b"/>
              <a:pathLst>
                <a:path w="1148" h="1148" extrusionOk="0">
                  <a:moveTo>
                    <a:pt x="574" y="0"/>
                  </a:moveTo>
                  <a:cubicBezTo>
                    <a:pt x="262" y="0"/>
                    <a:pt x="0" y="262"/>
                    <a:pt x="0" y="574"/>
                  </a:cubicBezTo>
                  <a:cubicBezTo>
                    <a:pt x="0" y="886"/>
                    <a:pt x="262" y="1148"/>
                    <a:pt x="574" y="1148"/>
                  </a:cubicBezTo>
                  <a:cubicBezTo>
                    <a:pt x="886" y="1148"/>
                    <a:pt x="1148" y="886"/>
                    <a:pt x="1148" y="574"/>
                  </a:cubicBezTo>
                  <a:cubicBezTo>
                    <a:pt x="1148" y="262"/>
                    <a:pt x="898" y="0"/>
                    <a:pt x="574" y="0"/>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483;p53"/>
            <p:cNvSpPr/>
            <p:nvPr/>
          </p:nvSpPr>
          <p:spPr>
            <a:xfrm>
              <a:off x="1362179" y="3102032"/>
              <a:ext cx="499465" cy="188665"/>
            </a:xfrm>
            <a:custGeom>
              <a:avLst/>
              <a:gdLst/>
              <a:ahLst/>
              <a:cxnLst/>
              <a:rect l="l" t="t" r="r" b="b"/>
              <a:pathLst>
                <a:path w="9279" h="3505" extrusionOk="0">
                  <a:moveTo>
                    <a:pt x="1921" y="848"/>
                  </a:moveTo>
                  <a:cubicBezTo>
                    <a:pt x="2020" y="848"/>
                    <a:pt x="2108" y="936"/>
                    <a:pt x="2108" y="1036"/>
                  </a:cubicBezTo>
                  <a:lnTo>
                    <a:pt x="2108" y="1410"/>
                  </a:lnTo>
                  <a:cubicBezTo>
                    <a:pt x="2108" y="1509"/>
                    <a:pt x="2008" y="1597"/>
                    <a:pt x="1921" y="1597"/>
                  </a:cubicBezTo>
                  <a:lnTo>
                    <a:pt x="1073" y="1597"/>
                  </a:lnTo>
                  <a:cubicBezTo>
                    <a:pt x="960" y="1597"/>
                    <a:pt x="885" y="1497"/>
                    <a:pt x="885" y="1410"/>
                  </a:cubicBezTo>
                  <a:lnTo>
                    <a:pt x="885" y="1036"/>
                  </a:lnTo>
                  <a:cubicBezTo>
                    <a:pt x="885" y="923"/>
                    <a:pt x="973" y="848"/>
                    <a:pt x="1073" y="848"/>
                  </a:cubicBezTo>
                  <a:close/>
                  <a:moveTo>
                    <a:pt x="3579" y="848"/>
                  </a:moveTo>
                  <a:cubicBezTo>
                    <a:pt x="3691" y="848"/>
                    <a:pt x="3766" y="936"/>
                    <a:pt x="3766" y="1036"/>
                  </a:cubicBezTo>
                  <a:lnTo>
                    <a:pt x="3766" y="1410"/>
                  </a:lnTo>
                  <a:cubicBezTo>
                    <a:pt x="3766" y="1509"/>
                    <a:pt x="3679" y="1597"/>
                    <a:pt x="3579" y="1597"/>
                  </a:cubicBezTo>
                  <a:lnTo>
                    <a:pt x="2744" y="1597"/>
                  </a:lnTo>
                  <a:cubicBezTo>
                    <a:pt x="2631" y="1597"/>
                    <a:pt x="2557" y="1497"/>
                    <a:pt x="2557" y="1410"/>
                  </a:cubicBezTo>
                  <a:lnTo>
                    <a:pt x="2557" y="1036"/>
                  </a:lnTo>
                  <a:cubicBezTo>
                    <a:pt x="2557" y="923"/>
                    <a:pt x="2644" y="848"/>
                    <a:pt x="2744" y="848"/>
                  </a:cubicBezTo>
                  <a:close/>
                  <a:moveTo>
                    <a:pt x="5250" y="848"/>
                  </a:moveTo>
                  <a:cubicBezTo>
                    <a:pt x="5363" y="848"/>
                    <a:pt x="5437" y="936"/>
                    <a:pt x="5437" y="1036"/>
                  </a:cubicBezTo>
                  <a:lnTo>
                    <a:pt x="5437" y="1410"/>
                  </a:lnTo>
                  <a:cubicBezTo>
                    <a:pt x="5437" y="1509"/>
                    <a:pt x="5350" y="1597"/>
                    <a:pt x="5250" y="1597"/>
                  </a:cubicBezTo>
                  <a:lnTo>
                    <a:pt x="4415" y="1597"/>
                  </a:lnTo>
                  <a:cubicBezTo>
                    <a:pt x="4303" y="1597"/>
                    <a:pt x="4228" y="1497"/>
                    <a:pt x="4228" y="1410"/>
                  </a:cubicBezTo>
                  <a:lnTo>
                    <a:pt x="4228" y="1036"/>
                  </a:lnTo>
                  <a:cubicBezTo>
                    <a:pt x="4228" y="923"/>
                    <a:pt x="4315" y="848"/>
                    <a:pt x="4415" y="848"/>
                  </a:cubicBezTo>
                  <a:close/>
                  <a:moveTo>
                    <a:pt x="6921" y="848"/>
                  </a:moveTo>
                  <a:cubicBezTo>
                    <a:pt x="7034" y="848"/>
                    <a:pt x="7109" y="936"/>
                    <a:pt x="7109" y="1036"/>
                  </a:cubicBezTo>
                  <a:lnTo>
                    <a:pt x="7109" y="1410"/>
                  </a:lnTo>
                  <a:cubicBezTo>
                    <a:pt x="7109" y="1509"/>
                    <a:pt x="7009" y="1597"/>
                    <a:pt x="6921" y="1597"/>
                  </a:cubicBezTo>
                  <a:lnTo>
                    <a:pt x="6073" y="1597"/>
                  </a:lnTo>
                  <a:cubicBezTo>
                    <a:pt x="5961" y="1597"/>
                    <a:pt x="5886" y="1497"/>
                    <a:pt x="5886" y="1410"/>
                  </a:cubicBezTo>
                  <a:lnTo>
                    <a:pt x="5886" y="1036"/>
                  </a:lnTo>
                  <a:cubicBezTo>
                    <a:pt x="5886" y="923"/>
                    <a:pt x="5986" y="848"/>
                    <a:pt x="6073" y="848"/>
                  </a:cubicBezTo>
                  <a:close/>
                  <a:moveTo>
                    <a:pt x="8593" y="848"/>
                  </a:moveTo>
                  <a:cubicBezTo>
                    <a:pt x="8692" y="848"/>
                    <a:pt x="8780" y="936"/>
                    <a:pt x="8780" y="1036"/>
                  </a:cubicBezTo>
                  <a:lnTo>
                    <a:pt x="8780" y="2881"/>
                  </a:lnTo>
                  <a:cubicBezTo>
                    <a:pt x="8780" y="2994"/>
                    <a:pt x="8680" y="3068"/>
                    <a:pt x="8593" y="3068"/>
                  </a:cubicBezTo>
                  <a:lnTo>
                    <a:pt x="7745" y="3068"/>
                  </a:lnTo>
                  <a:cubicBezTo>
                    <a:pt x="7632" y="3068"/>
                    <a:pt x="7558" y="2981"/>
                    <a:pt x="7558" y="2881"/>
                  </a:cubicBezTo>
                  <a:lnTo>
                    <a:pt x="7558" y="2694"/>
                  </a:lnTo>
                  <a:lnTo>
                    <a:pt x="7558" y="2619"/>
                  </a:lnTo>
                  <a:lnTo>
                    <a:pt x="7558" y="2432"/>
                  </a:lnTo>
                  <a:lnTo>
                    <a:pt x="7558" y="2357"/>
                  </a:lnTo>
                  <a:lnTo>
                    <a:pt x="7558" y="2121"/>
                  </a:lnTo>
                  <a:lnTo>
                    <a:pt x="7558" y="1036"/>
                  </a:lnTo>
                  <a:cubicBezTo>
                    <a:pt x="7558" y="923"/>
                    <a:pt x="7645" y="848"/>
                    <a:pt x="7745" y="848"/>
                  </a:cubicBezTo>
                  <a:close/>
                  <a:moveTo>
                    <a:pt x="312" y="0"/>
                  </a:moveTo>
                  <a:lnTo>
                    <a:pt x="312" y="337"/>
                  </a:lnTo>
                  <a:cubicBezTo>
                    <a:pt x="312" y="337"/>
                    <a:pt x="312" y="549"/>
                    <a:pt x="486" y="636"/>
                  </a:cubicBezTo>
                  <a:lnTo>
                    <a:pt x="486" y="1697"/>
                  </a:lnTo>
                  <a:lnTo>
                    <a:pt x="62" y="1697"/>
                  </a:lnTo>
                  <a:cubicBezTo>
                    <a:pt x="25" y="1697"/>
                    <a:pt x="0" y="1734"/>
                    <a:pt x="0" y="1759"/>
                  </a:cubicBezTo>
                  <a:lnTo>
                    <a:pt x="0" y="3181"/>
                  </a:lnTo>
                  <a:cubicBezTo>
                    <a:pt x="0" y="3206"/>
                    <a:pt x="25" y="3243"/>
                    <a:pt x="62" y="3243"/>
                  </a:cubicBezTo>
                  <a:lnTo>
                    <a:pt x="499" y="3243"/>
                  </a:lnTo>
                  <a:lnTo>
                    <a:pt x="499" y="3505"/>
                  </a:lnTo>
                  <a:lnTo>
                    <a:pt x="1023" y="3505"/>
                  </a:lnTo>
                  <a:cubicBezTo>
                    <a:pt x="1023" y="3118"/>
                    <a:pt x="1347" y="2794"/>
                    <a:pt x="1746" y="2794"/>
                  </a:cubicBezTo>
                  <a:cubicBezTo>
                    <a:pt x="2133" y="2794"/>
                    <a:pt x="2457" y="3118"/>
                    <a:pt x="2457" y="3505"/>
                  </a:cubicBezTo>
                  <a:lnTo>
                    <a:pt x="6111" y="3505"/>
                  </a:lnTo>
                  <a:cubicBezTo>
                    <a:pt x="6111" y="3118"/>
                    <a:pt x="6435" y="2794"/>
                    <a:pt x="6822" y="2794"/>
                  </a:cubicBezTo>
                  <a:cubicBezTo>
                    <a:pt x="7208" y="2794"/>
                    <a:pt x="7545" y="3118"/>
                    <a:pt x="7545" y="3505"/>
                  </a:cubicBezTo>
                  <a:lnTo>
                    <a:pt x="8830" y="3505"/>
                  </a:lnTo>
                  <a:cubicBezTo>
                    <a:pt x="9067" y="3505"/>
                    <a:pt x="9254" y="3318"/>
                    <a:pt x="9254" y="3081"/>
                  </a:cubicBezTo>
                  <a:lnTo>
                    <a:pt x="9254" y="375"/>
                  </a:lnTo>
                  <a:cubicBezTo>
                    <a:pt x="9279" y="225"/>
                    <a:pt x="9216" y="100"/>
                    <a:pt x="9104" y="13"/>
                  </a:cubicBezTo>
                  <a:lnTo>
                    <a:pt x="312" y="0"/>
                  </a:lnTo>
                  <a:close/>
                </a:path>
              </a:pathLst>
            </a:custGeom>
            <a:solidFill>
              <a:srgbClr val="E94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484;p53"/>
            <p:cNvSpPr/>
            <p:nvPr/>
          </p:nvSpPr>
          <p:spPr>
            <a:xfrm>
              <a:off x="1698494" y="3258455"/>
              <a:ext cx="62440" cy="61794"/>
            </a:xfrm>
            <a:custGeom>
              <a:avLst/>
              <a:gdLst/>
              <a:ahLst/>
              <a:cxnLst/>
              <a:rect l="l" t="t" r="r" b="b"/>
              <a:pathLst>
                <a:path w="1160" h="1148" extrusionOk="0">
                  <a:moveTo>
                    <a:pt x="574" y="0"/>
                  </a:moveTo>
                  <a:cubicBezTo>
                    <a:pt x="262" y="0"/>
                    <a:pt x="0" y="262"/>
                    <a:pt x="0" y="574"/>
                  </a:cubicBezTo>
                  <a:cubicBezTo>
                    <a:pt x="0" y="886"/>
                    <a:pt x="262" y="1148"/>
                    <a:pt x="574" y="1148"/>
                  </a:cubicBezTo>
                  <a:cubicBezTo>
                    <a:pt x="885" y="1148"/>
                    <a:pt x="1160" y="886"/>
                    <a:pt x="1160" y="574"/>
                  </a:cubicBezTo>
                  <a:cubicBezTo>
                    <a:pt x="1160" y="262"/>
                    <a:pt x="910" y="0"/>
                    <a:pt x="574" y="0"/>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485;p53"/>
            <p:cNvSpPr/>
            <p:nvPr/>
          </p:nvSpPr>
          <p:spPr>
            <a:xfrm>
              <a:off x="3095430" y="1492962"/>
              <a:ext cx="408174" cy="99419"/>
            </a:xfrm>
            <a:custGeom>
              <a:avLst/>
              <a:gdLst/>
              <a:ahLst/>
              <a:cxnLst/>
              <a:rect l="l" t="t" r="r" b="b"/>
              <a:pathLst>
                <a:path w="7583" h="1847" extrusionOk="0">
                  <a:moveTo>
                    <a:pt x="6543" y="339"/>
                  </a:moveTo>
                  <a:cubicBezTo>
                    <a:pt x="6685" y="339"/>
                    <a:pt x="6897" y="368"/>
                    <a:pt x="7022" y="524"/>
                  </a:cubicBezTo>
                  <a:cubicBezTo>
                    <a:pt x="7134" y="686"/>
                    <a:pt x="7196" y="1011"/>
                    <a:pt x="7109" y="1011"/>
                  </a:cubicBezTo>
                  <a:lnTo>
                    <a:pt x="6398" y="1011"/>
                  </a:lnTo>
                  <a:cubicBezTo>
                    <a:pt x="6298" y="1011"/>
                    <a:pt x="6223" y="936"/>
                    <a:pt x="6223" y="836"/>
                  </a:cubicBezTo>
                  <a:lnTo>
                    <a:pt x="6223" y="524"/>
                  </a:lnTo>
                  <a:cubicBezTo>
                    <a:pt x="6223" y="437"/>
                    <a:pt x="6298" y="350"/>
                    <a:pt x="6398" y="350"/>
                  </a:cubicBezTo>
                  <a:cubicBezTo>
                    <a:pt x="6398" y="350"/>
                    <a:pt x="6458" y="339"/>
                    <a:pt x="6543" y="339"/>
                  </a:cubicBezTo>
                  <a:close/>
                  <a:moveTo>
                    <a:pt x="1347" y="375"/>
                  </a:moveTo>
                  <a:cubicBezTo>
                    <a:pt x="1435" y="375"/>
                    <a:pt x="1522" y="449"/>
                    <a:pt x="1522" y="537"/>
                  </a:cubicBezTo>
                  <a:lnTo>
                    <a:pt x="1522" y="848"/>
                  </a:lnTo>
                  <a:cubicBezTo>
                    <a:pt x="1522" y="948"/>
                    <a:pt x="1435" y="1023"/>
                    <a:pt x="1347" y="1023"/>
                  </a:cubicBezTo>
                  <a:lnTo>
                    <a:pt x="624" y="1023"/>
                  </a:lnTo>
                  <a:cubicBezTo>
                    <a:pt x="537" y="1023"/>
                    <a:pt x="462" y="948"/>
                    <a:pt x="462" y="848"/>
                  </a:cubicBezTo>
                  <a:lnTo>
                    <a:pt x="462" y="537"/>
                  </a:lnTo>
                  <a:cubicBezTo>
                    <a:pt x="462" y="449"/>
                    <a:pt x="537" y="375"/>
                    <a:pt x="624" y="375"/>
                  </a:cubicBezTo>
                  <a:close/>
                  <a:moveTo>
                    <a:pt x="2781" y="375"/>
                  </a:moveTo>
                  <a:cubicBezTo>
                    <a:pt x="2869" y="375"/>
                    <a:pt x="2956" y="449"/>
                    <a:pt x="2956" y="537"/>
                  </a:cubicBezTo>
                  <a:lnTo>
                    <a:pt x="2956" y="848"/>
                  </a:lnTo>
                  <a:cubicBezTo>
                    <a:pt x="2956" y="948"/>
                    <a:pt x="2869" y="1023"/>
                    <a:pt x="2781" y="1023"/>
                  </a:cubicBezTo>
                  <a:lnTo>
                    <a:pt x="2058" y="1023"/>
                  </a:lnTo>
                  <a:cubicBezTo>
                    <a:pt x="1971" y="1023"/>
                    <a:pt x="1896" y="948"/>
                    <a:pt x="1896" y="848"/>
                  </a:cubicBezTo>
                  <a:lnTo>
                    <a:pt x="1896" y="537"/>
                  </a:lnTo>
                  <a:cubicBezTo>
                    <a:pt x="1896" y="449"/>
                    <a:pt x="1971" y="375"/>
                    <a:pt x="2058" y="375"/>
                  </a:cubicBezTo>
                  <a:close/>
                  <a:moveTo>
                    <a:pt x="4228" y="375"/>
                  </a:moveTo>
                  <a:cubicBezTo>
                    <a:pt x="4328" y="375"/>
                    <a:pt x="4403" y="449"/>
                    <a:pt x="4403" y="537"/>
                  </a:cubicBezTo>
                  <a:lnTo>
                    <a:pt x="4403" y="848"/>
                  </a:lnTo>
                  <a:cubicBezTo>
                    <a:pt x="4403" y="948"/>
                    <a:pt x="4328" y="1023"/>
                    <a:pt x="4228" y="1023"/>
                  </a:cubicBezTo>
                  <a:lnTo>
                    <a:pt x="3517" y="1023"/>
                  </a:lnTo>
                  <a:cubicBezTo>
                    <a:pt x="3417" y="1023"/>
                    <a:pt x="3343" y="948"/>
                    <a:pt x="3343" y="848"/>
                  </a:cubicBezTo>
                  <a:lnTo>
                    <a:pt x="3343" y="537"/>
                  </a:lnTo>
                  <a:cubicBezTo>
                    <a:pt x="3343" y="449"/>
                    <a:pt x="3417" y="375"/>
                    <a:pt x="3517" y="375"/>
                  </a:cubicBezTo>
                  <a:close/>
                  <a:moveTo>
                    <a:pt x="5662" y="375"/>
                  </a:moveTo>
                  <a:cubicBezTo>
                    <a:pt x="5762" y="375"/>
                    <a:pt x="5837" y="449"/>
                    <a:pt x="5837" y="537"/>
                  </a:cubicBezTo>
                  <a:lnTo>
                    <a:pt x="5837" y="848"/>
                  </a:lnTo>
                  <a:cubicBezTo>
                    <a:pt x="5837" y="948"/>
                    <a:pt x="5762" y="1023"/>
                    <a:pt x="5662" y="1023"/>
                  </a:cubicBezTo>
                  <a:lnTo>
                    <a:pt x="4951" y="1023"/>
                  </a:lnTo>
                  <a:cubicBezTo>
                    <a:pt x="4852" y="1023"/>
                    <a:pt x="4777" y="948"/>
                    <a:pt x="4777" y="848"/>
                  </a:cubicBezTo>
                  <a:lnTo>
                    <a:pt x="4777" y="537"/>
                  </a:lnTo>
                  <a:cubicBezTo>
                    <a:pt x="4777" y="449"/>
                    <a:pt x="4852" y="375"/>
                    <a:pt x="4951" y="375"/>
                  </a:cubicBezTo>
                  <a:close/>
                  <a:moveTo>
                    <a:pt x="362" y="0"/>
                  </a:moveTo>
                  <a:cubicBezTo>
                    <a:pt x="163" y="0"/>
                    <a:pt x="0" y="150"/>
                    <a:pt x="0" y="350"/>
                  </a:cubicBezTo>
                  <a:lnTo>
                    <a:pt x="0" y="1846"/>
                  </a:lnTo>
                  <a:lnTo>
                    <a:pt x="7583" y="1846"/>
                  </a:lnTo>
                  <a:lnTo>
                    <a:pt x="7583" y="350"/>
                  </a:lnTo>
                  <a:lnTo>
                    <a:pt x="7570" y="350"/>
                  </a:lnTo>
                  <a:cubicBezTo>
                    <a:pt x="7570" y="150"/>
                    <a:pt x="7408" y="0"/>
                    <a:pt x="7209" y="0"/>
                  </a:cubicBezTo>
                  <a:close/>
                </a:path>
              </a:pathLst>
            </a:custGeom>
            <a:solidFill>
              <a:srgbClr val="E94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486;p53"/>
            <p:cNvSpPr/>
            <p:nvPr/>
          </p:nvSpPr>
          <p:spPr>
            <a:xfrm>
              <a:off x="3134347" y="1729911"/>
              <a:ext cx="53774" cy="53774"/>
            </a:xfrm>
            <a:custGeom>
              <a:avLst/>
              <a:gdLst/>
              <a:ahLst/>
              <a:cxnLst/>
              <a:rect l="l" t="t" r="r" b="b"/>
              <a:pathLst>
                <a:path w="999" h="999" extrusionOk="0">
                  <a:moveTo>
                    <a:pt x="500" y="1"/>
                  </a:moveTo>
                  <a:cubicBezTo>
                    <a:pt x="213" y="1"/>
                    <a:pt x="1" y="225"/>
                    <a:pt x="1" y="500"/>
                  </a:cubicBezTo>
                  <a:cubicBezTo>
                    <a:pt x="1" y="786"/>
                    <a:pt x="213" y="998"/>
                    <a:pt x="500" y="998"/>
                  </a:cubicBezTo>
                  <a:cubicBezTo>
                    <a:pt x="774" y="998"/>
                    <a:pt x="998" y="786"/>
                    <a:pt x="998" y="500"/>
                  </a:cubicBezTo>
                  <a:cubicBezTo>
                    <a:pt x="998" y="225"/>
                    <a:pt x="774" y="1"/>
                    <a:pt x="500" y="1"/>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487;p53"/>
            <p:cNvSpPr/>
            <p:nvPr/>
          </p:nvSpPr>
          <p:spPr>
            <a:xfrm>
              <a:off x="3079981" y="1594966"/>
              <a:ext cx="430351" cy="160514"/>
            </a:xfrm>
            <a:custGeom>
              <a:avLst/>
              <a:gdLst/>
              <a:ahLst/>
              <a:cxnLst/>
              <a:rect l="l" t="t" r="r" b="b"/>
              <a:pathLst>
                <a:path w="7995" h="2982" extrusionOk="0">
                  <a:moveTo>
                    <a:pt x="1634" y="724"/>
                  </a:moveTo>
                  <a:cubicBezTo>
                    <a:pt x="1722" y="724"/>
                    <a:pt x="1809" y="799"/>
                    <a:pt x="1809" y="886"/>
                  </a:cubicBezTo>
                  <a:lnTo>
                    <a:pt x="1809" y="1198"/>
                  </a:lnTo>
                  <a:cubicBezTo>
                    <a:pt x="1809" y="1298"/>
                    <a:pt x="1722" y="1373"/>
                    <a:pt x="1634" y="1373"/>
                  </a:cubicBezTo>
                  <a:lnTo>
                    <a:pt x="911" y="1373"/>
                  </a:lnTo>
                  <a:cubicBezTo>
                    <a:pt x="824" y="1373"/>
                    <a:pt x="749" y="1298"/>
                    <a:pt x="749" y="1198"/>
                  </a:cubicBezTo>
                  <a:lnTo>
                    <a:pt x="749" y="886"/>
                  </a:lnTo>
                  <a:cubicBezTo>
                    <a:pt x="749" y="799"/>
                    <a:pt x="824" y="724"/>
                    <a:pt x="911" y="724"/>
                  </a:cubicBezTo>
                  <a:close/>
                  <a:moveTo>
                    <a:pt x="3068" y="724"/>
                  </a:moveTo>
                  <a:cubicBezTo>
                    <a:pt x="3156" y="724"/>
                    <a:pt x="3243" y="799"/>
                    <a:pt x="3243" y="886"/>
                  </a:cubicBezTo>
                  <a:lnTo>
                    <a:pt x="3243" y="1198"/>
                  </a:lnTo>
                  <a:cubicBezTo>
                    <a:pt x="3243" y="1298"/>
                    <a:pt x="3156" y="1373"/>
                    <a:pt x="3068" y="1373"/>
                  </a:cubicBezTo>
                  <a:lnTo>
                    <a:pt x="2345" y="1373"/>
                  </a:lnTo>
                  <a:cubicBezTo>
                    <a:pt x="2258" y="1373"/>
                    <a:pt x="2183" y="1298"/>
                    <a:pt x="2183" y="1198"/>
                  </a:cubicBezTo>
                  <a:lnTo>
                    <a:pt x="2183" y="886"/>
                  </a:lnTo>
                  <a:cubicBezTo>
                    <a:pt x="2183" y="799"/>
                    <a:pt x="2258" y="724"/>
                    <a:pt x="2345" y="724"/>
                  </a:cubicBezTo>
                  <a:close/>
                  <a:moveTo>
                    <a:pt x="4515" y="724"/>
                  </a:moveTo>
                  <a:cubicBezTo>
                    <a:pt x="4615" y="724"/>
                    <a:pt x="4690" y="799"/>
                    <a:pt x="4690" y="886"/>
                  </a:cubicBezTo>
                  <a:lnTo>
                    <a:pt x="4690" y="1198"/>
                  </a:lnTo>
                  <a:cubicBezTo>
                    <a:pt x="4690" y="1298"/>
                    <a:pt x="4615" y="1373"/>
                    <a:pt x="4515" y="1373"/>
                  </a:cubicBezTo>
                  <a:lnTo>
                    <a:pt x="3804" y="1373"/>
                  </a:lnTo>
                  <a:cubicBezTo>
                    <a:pt x="3704" y="1373"/>
                    <a:pt x="3630" y="1298"/>
                    <a:pt x="3630" y="1198"/>
                  </a:cubicBezTo>
                  <a:lnTo>
                    <a:pt x="3630" y="886"/>
                  </a:lnTo>
                  <a:cubicBezTo>
                    <a:pt x="3630" y="799"/>
                    <a:pt x="3704" y="724"/>
                    <a:pt x="3804" y="724"/>
                  </a:cubicBezTo>
                  <a:close/>
                  <a:moveTo>
                    <a:pt x="5949" y="724"/>
                  </a:moveTo>
                  <a:cubicBezTo>
                    <a:pt x="6049" y="724"/>
                    <a:pt x="6124" y="799"/>
                    <a:pt x="6124" y="886"/>
                  </a:cubicBezTo>
                  <a:lnTo>
                    <a:pt x="6124" y="1198"/>
                  </a:lnTo>
                  <a:cubicBezTo>
                    <a:pt x="6124" y="1298"/>
                    <a:pt x="6049" y="1373"/>
                    <a:pt x="5949" y="1373"/>
                  </a:cubicBezTo>
                  <a:lnTo>
                    <a:pt x="5238" y="1373"/>
                  </a:lnTo>
                  <a:cubicBezTo>
                    <a:pt x="5139" y="1373"/>
                    <a:pt x="5064" y="1298"/>
                    <a:pt x="5064" y="1198"/>
                  </a:cubicBezTo>
                  <a:lnTo>
                    <a:pt x="5064" y="886"/>
                  </a:lnTo>
                  <a:cubicBezTo>
                    <a:pt x="5064" y="799"/>
                    <a:pt x="5139" y="724"/>
                    <a:pt x="5238" y="724"/>
                  </a:cubicBezTo>
                  <a:close/>
                  <a:moveTo>
                    <a:pt x="7383" y="724"/>
                  </a:moveTo>
                  <a:cubicBezTo>
                    <a:pt x="7483" y="724"/>
                    <a:pt x="7558" y="799"/>
                    <a:pt x="7558" y="886"/>
                  </a:cubicBezTo>
                  <a:lnTo>
                    <a:pt x="7558" y="2483"/>
                  </a:lnTo>
                  <a:cubicBezTo>
                    <a:pt x="7558" y="2570"/>
                    <a:pt x="7483" y="2657"/>
                    <a:pt x="7383" y="2657"/>
                  </a:cubicBezTo>
                  <a:lnTo>
                    <a:pt x="6673" y="2657"/>
                  </a:lnTo>
                  <a:cubicBezTo>
                    <a:pt x="6573" y="2657"/>
                    <a:pt x="6498" y="2570"/>
                    <a:pt x="6498" y="2483"/>
                  </a:cubicBezTo>
                  <a:lnTo>
                    <a:pt x="6498" y="2308"/>
                  </a:lnTo>
                  <a:lnTo>
                    <a:pt x="6498" y="2246"/>
                  </a:lnTo>
                  <a:lnTo>
                    <a:pt x="6498" y="2096"/>
                  </a:lnTo>
                  <a:lnTo>
                    <a:pt x="6498" y="2034"/>
                  </a:lnTo>
                  <a:lnTo>
                    <a:pt x="6498" y="1822"/>
                  </a:lnTo>
                  <a:lnTo>
                    <a:pt x="6498" y="886"/>
                  </a:lnTo>
                  <a:cubicBezTo>
                    <a:pt x="6498" y="799"/>
                    <a:pt x="6573" y="724"/>
                    <a:pt x="6673" y="724"/>
                  </a:cubicBezTo>
                  <a:close/>
                  <a:moveTo>
                    <a:pt x="275" y="1"/>
                  </a:moveTo>
                  <a:lnTo>
                    <a:pt x="275" y="300"/>
                  </a:lnTo>
                  <a:cubicBezTo>
                    <a:pt x="275" y="300"/>
                    <a:pt x="275" y="475"/>
                    <a:pt x="412" y="550"/>
                  </a:cubicBezTo>
                  <a:lnTo>
                    <a:pt x="412" y="1448"/>
                  </a:lnTo>
                  <a:lnTo>
                    <a:pt x="38" y="1448"/>
                  </a:lnTo>
                  <a:cubicBezTo>
                    <a:pt x="13" y="1448"/>
                    <a:pt x="1" y="1473"/>
                    <a:pt x="1" y="1498"/>
                  </a:cubicBezTo>
                  <a:lnTo>
                    <a:pt x="1" y="2720"/>
                  </a:lnTo>
                  <a:cubicBezTo>
                    <a:pt x="1" y="2745"/>
                    <a:pt x="13" y="2757"/>
                    <a:pt x="38" y="2757"/>
                  </a:cubicBezTo>
                  <a:lnTo>
                    <a:pt x="412" y="2757"/>
                  </a:lnTo>
                  <a:lnTo>
                    <a:pt x="412" y="2982"/>
                  </a:lnTo>
                  <a:lnTo>
                    <a:pt x="886" y="2982"/>
                  </a:lnTo>
                  <a:cubicBezTo>
                    <a:pt x="886" y="2632"/>
                    <a:pt x="1160" y="2358"/>
                    <a:pt x="1510" y="2358"/>
                  </a:cubicBezTo>
                  <a:cubicBezTo>
                    <a:pt x="1846" y="2358"/>
                    <a:pt x="2133" y="2632"/>
                    <a:pt x="2133" y="2982"/>
                  </a:cubicBezTo>
                  <a:lnTo>
                    <a:pt x="5263" y="2982"/>
                  </a:lnTo>
                  <a:cubicBezTo>
                    <a:pt x="5263" y="2632"/>
                    <a:pt x="5550" y="2358"/>
                    <a:pt x="5887" y="2358"/>
                  </a:cubicBezTo>
                  <a:cubicBezTo>
                    <a:pt x="6236" y="2358"/>
                    <a:pt x="6510" y="2632"/>
                    <a:pt x="6510" y="2982"/>
                  </a:cubicBezTo>
                  <a:lnTo>
                    <a:pt x="7633" y="2982"/>
                  </a:lnTo>
                  <a:cubicBezTo>
                    <a:pt x="7832" y="2982"/>
                    <a:pt x="7995" y="2819"/>
                    <a:pt x="7995" y="2620"/>
                  </a:cubicBezTo>
                  <a:lnTo>
                    <a:pt x="7995" y="313"/>
                  </a:lnTo>
                  <a:cubicBezTo>
                    <a:pt x="7995" y="188"/>
                    <a:pt x="7932" y="76"/>
                    <a:pt x="7857" y="13"/>
                  </a:cubicBezTo>
                  <a:lnTo>
                    <a:pt x="275" y="1"/>
                  </a:lnTo>
                  <a:close/>
                </a:path>
              </a:pathLst>
            </a:custGeom>
            <a:solidFill>
              <a:srgbClr val="E94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488;p53"/>
            <p:cNvSpPr/>
            <p:nvPr/>
          </p:nvSpPr>
          <p:spPr>
            <a:xfrm>
              <a:off x="3370005" y="1729911"/>
              <a:ext cx="53720" cy="53774"/>
            </a:xfrm>
            <a:custGeom>
              <a:avLst/>
              <a:gdLst/>
              <a:ahLst/>
              <a:cxnLst/>
              <a:rect l="l" t="t" r="r" b="b"/>
              <a:pathLst>
                <a:path w="998" h="999" extrusionOk="0">
                  <a:moveTo>
                    <a:pt x="499" y="1"/>
                  </a:moveTo>
                  <a:cubicBezTo>
                    <a:pt x="225" y="1"/>
                    <a:pt x="0" y="225"/>
                    <a:pt x="0" y="500"/>
                  </a:cubicBezTo>
                  <a:cubicBezTo>
                    <a:pt x="0" y="786"/>
                    <a:pt x="225" y="998"/>
                    <a:pt x="499" y="998"/>
                  </a:cubicBezTo>
                  <a:cubicBezTo>
                    <a:pt x="786" y="998"/>
                    <a:pt x="998" y="786"/>
                    <a:pt x="998" y="500"/>
                  </a:cubicBezTo>
                  <a:cubicBezTo>
                    <a:pt x="998" y="225"/>
                    <a:pt x="786" y="1"/>
                    <a:pt x="499" y="1"/>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489;p53"/>
            <p:cNvSpPr/>
            <p:nvPr/>
          </p:nvSpPr>
          <p:spPr>
            <a:xfrm>
              <a:off x="1299739" y="1588291"/>
              <a:ext cx="161160" cy="161160"/>
            </a:xfrm>
            <a:custGeom>
              <a:avLst/>
              <a:gdLst/>
              <a:ahLst/>
              <a:cxnLst/>
              <a:rect l="l" t="t" r="r" b="b"/>
              <a:pathLst>
                <a:path w="2994" h="2994" extrusionOk="0">
                  <a:moveTo>
                    <a:pt x="1497" y="100"/>
                  </a:moveTo>
                  <a:cubicBezTo>
                    <a:pt x="2282" y="100"/>
                    <a:pt x="2906" y="724"/>
                    <a:pt x="2906" y="1497"/>
                  </a:cubicBezTo>
                  <a:cubicBezTo>
                    <a:pt x="2906" y="2282"/>
                    <a:pt x="2282" y="2906"/>
                    <a:pt x="1497" y="2906"/>
                  </a:cubicBezTo>
                  <a:cubicBezTo>
                    <a:pt x="724" y="2906"/>
                    <a:pt x="100" y="2282"/>
                    <a:pt x="100" y="1497"/>
                  </a:cubicBezTo>
                  <a:cubicBezTo>
                    <a:pt x="100" y="724"/>
                    <a:pt x="724" y="100"/>
                    <a:pt x="1497" y="100"/>
                  </a:cubicBezTo>
                  <a:close/>
                  <a:moveTo>
                    <a:pt x="0" y="0"/>
                  </a:moveTo>
                  <a:lnTo>
                    <a:pt x="0" y="2993"/>
                  </a:lnTo>
                  <a:lnTo>
                    <a:pt x="2993" y="2993"/>
                  </a:lnTo>
                  <a:lnTo>
                    <a:pt x="2993" y="0"/>
                  </a:ln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490;p53"/>
            <p:cNvSpPr/>
            <p:nvPr/>
          </p:nvSpPr>
          <p:spPr>
            <a:xfrm>
              <a:off x="1359487" y="1648040"/>
              <a:ext cx="43654" cy="43654"/>
            </a:xfrm>
            <a:custGeom>
              <a:avLst/>
              <a:gdLst/>
              <a:ahLst/>
              <a:cxnLst/>
              <a:rect l="l" t="t" r="r" b="b"/>
              <a:pathLst>
                <a:path w="811" h="811" extrusionOk="0">
                  <a:moveTo>
                    <a:pt x="374" y="0"/>
                  </a:moveTo>
                  <a:cubicBezTo>
                    <a:pt x="162" y="13"/>
                    <a:pt x="0" y="187"/>
                    <a:pt x="0" y="399"/>
                  </a:cubicBezTo>
                  <a:cubicBezTo>
                    <a:pt x="0" y="624"/>
                    <a:pt x="187" y="811"/>
                    <a:pt x="412" y="811"/>
                  </a:cubicBezTo>
                  <a:cubicBezTo>
                    <a:pt x="624" y="811"/>
                    <a:pt x="798" y="649"/>
                    <a:pt x="811" y="437"/>
                  </a:cubicBezTo>
                  <a:lnTo>
                    <a:pt x="449" y="437"/>
                  </a:lnTo>
                  <a:cubicBezTo>
                    <a:pt x="424" y="437"/>
                    <a:pt x="412" y="449"/>
                    <a:pt x="387" y="449"/>
                  </a:cubicBezTo>
                  <a:cubicBezTo>
                    <a:pt x="362" y="449"/>
                    <a:pt x="349" y="437"/>
                    <a:pt x="349" y="399"/>
                  </a:cubicBezTo>
                  <a:cubicBezTo>
                    <a:pt x="349" y="387"/>
                    <a:pt x="362" y="374"/>
                    <a:pt x="374" y="362"/>
                  </a:cubicBezTo>
                  <a:lnTo>
                    <a:pt x="374" y="0"/>
                  </a:ln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491;p53"/>
            <p:cNvSpPr/>
            <p:nvPr/>
          </p:nvSpPr>
          <p:spPr>
            <a:xfrm>
              <a:off x="1382310" y="1646694"/>
              <a:ext cx="20185" cy="20831"/>
            </a:xfrm>
            <a:custGeom>
              <a:avLst/>
              <a:gdLst/>
              <a:ahLst/>
              <a:cxnLst/>
              <a:rect l="l" t="t" r="r" b="b"/>
              <a:pathLst>
                <a:path w="375" h="387" extrusionOk="0">
                  <a:moveTo>
                    <a:pt x="0" y="0"/>
                  </a:moveTo>
                  <a:lnTo>
                    <a:pt x="0" y="362"/>
                  </a:lnTo>
                  <a:cubicBezTo>
                    <a:pt x="0" y="387"/>
                    <a:pt x="0" y="387"/>
                    <a:pt x="13" y="387"/>
                  </a:cubicBezTo>
                  <a:lnTo>
                    <a:pt x="374" y="387"/>
                  </a:lnTo>
                  <a:cubicBezTo>
                    <a:pt x="362" y="175"/>
                    <a:pt x="200" y="25"/>
                    <a:pt x="0" y="0"/>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492;p53"/>
            <p:cNvSpPr/>
            <p:nvPr/>
          </p:nvSpPr>
          <p:spPr>
            <a:xfrm>
              <a:off x="1308459" y="1597011"/>
              <a:ext cx="144365" cy="144365"/>
            </a:xfrm>
            <a:custGeom>
              <a:avLst/>
              <a:gdLst/>
              <a:ahLst/>
              <a:cxnLst/>
              <a:rect l="l" t="t" r="r" b="b"/>
              <a:pathLst>
                <a:path w="2682" h="2682" extrusionOk="0">
                  <a:moveTo>
                    <a:pt x="1372" y="63"/>
                  </a:moveTo>
                  <a:lnTo>
                    <a:pt x="1372" y="911"/>
                  </a:lnTo>
                  <a:cubicBezTo>
                    <a:pt x="1584" y="923"/>
                    <a:pt x="1759" y="1098"/>
                    <a:pt x="1771" y="1310"/>
                  </a:cubicBezTo>
                  <a:lnTo>
                    <a:pt x="2370" y="1310"/>
                  </a:lnTo>
                  <a:lnTo>
                    <a:pt x="2370" y="1372"/>
                  </a:lnTo>
                  <a:lnTo>
                    <a:pt x="1759" y="1372"/>
                  </a:lnTo>
                  <a:cubicBezTo>
                    <a:pt x="1746" y="1584"/>
                    <a:pt x="1559" y="1759"/>
                    <a:pt x="1335" y="1759"/>
                  </a:cubicBezTo>
                  <a:cubicBezTo>
                    <a:pt x="1110" y="1759"/>
                    <a:pt x="923" y="1572"/>
                    <a:pt x="923" y="1335"/>
                  </a:cubicBezTo>
                  <a:cubicBezTo>
                    <a:pt x="923" y="1098"/>
                    <a:pt x="1110" y="911"/>
                    <a:pt x="1322" y="911"/>
                  </a:cubicBezTo>
                  <a:lnTo>
                    <a:pt x="1322" y="63"/>
                  </a:lnTo>
                  <a:close/>
                  <a:moveTo>
                    <a:pt x="1335" y="0"/>
                  </a:moveTo>
                  <a:cubicBezTo>
                    <a:pt x="586" y="0"/>
                    <a:pt x="0" y="599"/>
                    <a:pt x="0" y="1335"/>
                  </a:cubicBezTo>
                  <a:cubicBezTo>
                    <a:pt x="0" y="2083"/>
                    <a:pt x="611" y="2682"/>
                    <a:pt x="1335" y="2682"/>
                  </a:cubicBezTo>
                  <a:cubicBezTo>
                    <a:pt x="2083" y="2682"/>
                    <a:pt x="2682" y="2071"/>
                    <a:pt x="2682" y="1335"/>
                  </a:cubicBezTo>
                  <a:cubicBezTo>
                    <a:pt x="2682" y="599"/>
                    <a:pt x="2083" y="0"/>
                    <a:pt x="1335" y="0"/>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493;p53"/>
            <p:cNvSpPr/>
            <p:nvPr/>
          </p:nvSpPr>
          <p:spPr>
            <a:xfrm>
              <a:off x="1226533" y="1541945"/>
              <a:ext cx="9474" cy="222254"/>
            </a:xfrm>
            <a:custGeom>
              <a:avLst/>
              <a:gdLst/>
              <a:ahLst/>
              <a:cxnLst/>
              <a:rect l="l" t="t" r="r" b="b"/>
              <a:pathLst>
                <a:path w="176" h="4129" extrusionOk="0">
                  <a:moveTo>
                    <a:pt x="88" y="1"/>
                  </a:moveTo>
                  <a:cubicBezTo>
                    <a:pt x="63" y="1"/>
                    <a:pt x="51" y="26"/>
                    <a:pt x="51" y="38"/>
                  </a:cubicBezTo>
                  <a:cubicBezTo>
                    <a:pt x="51" y="51"/>
                    <a:pt x="51" y="63"/>
                    <a:pt x="63" y="63"/>
                  </a:cubicBezTo>
                  <a:lnTo>
                    <a:pt x="63" y="113"/>
                  </a:lnTo>
                  <a:lnTo>
                    <a:pt x="1" y="113"/>
                  </a:lnTo>
                  <a:lnTo>
                    <a:pt x="1" y="163"/>
                  </a:lnTo>
                  <a:lnTo>
                    <a:pt x="63" y="163"/>
                  </a:lnTo>
                  <a:lnTo>
                    <a:pt x="63" y="4129"/>
                  </a:lnTo>
                  <a:lnTo>
                    <a:pt x="113" y="4129"/>
                  </a:lnTo>
                  <a:lnTo>
                    <a:pt x="113" y="163"/>
                  </a:lnTo>
                  <a:lnTo>
                    <a:pt x="175" y="163"/>
                  </a:lnTo>
                  <a:lnTo>
                    <a:pt x="175" y="113"/>
                  </a:lnTo>
                  <a:lnTo>
                    <a:pt x="101" y="113"/>
                  </a:lnTo>
                  <a:lnTo>
                    <a:pt x="101" y="63"/>
                  </a:lnTo>
                  <a:cubicBezTo>
                    <a:pt x="113" y="63"/>
                    <a:pt x="113" y="51"/>
                    <a:pt x="113" y="38"/>
                  </a:cubicBezTo>
                  <a:cubicBezTo>
                    <a:pt x="113" y="26"/>
                    <a:pt x="101" y="1"/>
                    <a:pt x="88" y="1"/>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94;p53"/>
            <p:cNvSpPr/>
            <p:nvPr/>
          </p:nvSpPr>
          <p:spPr>
            <a:xfrm>
              <a:off x="1526622" y="1541945"/>
              <a:ext cx="8774" cy="222254"/>
            </a:xfrm>
            <a:custGeom>
              <a:avLst/>
              <a:gdLst/>
              <a:ahLst/>
              <a:cxnLst/>
              <a:rect l="l" t="t" r="r" b="b"/>
              <a:pathLst>
                <a:path w="163" h="4129" extrusionOk="0">
                  <a:moveTo>
                    <a:pt x="75" y="1"/>
                  </a:moveTo>
                  <a:cubicBezTo>
                    <a:pt x="63" y="1"/>
                    <a:pt x="38" y="26"/>
                    <a:pt x="38" y="38"/>
                  </a:cubicBezTo>
                  <a:cubicBezTo>
                    <a:pt x="38" y="51"/>
                    <a:pt x="38" y="63"/>
                    <a:pt x="63" y="63"/>
                  </a:cubicBezTo>
                  <a:lnTo>
                    <a:pt x="63" y="113"/>
                  </a:lnTo>
                  <a:lnTo>
                    <a:pt x="0" y="113"/>
                  </a:lnTo>
                  <a:lnTo>
                    <a:pt x="0" y="163"/>
                  </a:lnTo>
                  <a:lnTo>
                    <a:pt x="63" y="163"/>
                  </a:lnTo>
                  <a:lnTo>
                    <a:pt x="63" y="4129"/>
                  </a:lnTo>
                  <a:lnTo>
                    <a:pt x="100" y="4129"/>
                  </a:lnTo>
                  <a:lnTo>
                    <a:pt x="100" y="163"/>
                  </a:lnTo>
                  <a:lnTo>
                    <a:pt x="163" y="163"/>
                  </a:lnTo>
                  <a:lnTo>
                    <a:pt x="163" y="113"/>
                  </a:lnTo>
                  <a:lnTo>
                    <a:pt x="88" y="113"/>
                  </a:lnTo>
                  <a:lnTo>
                    <a:pt x="88" y="63"/>
                  </a:lnTo>
                  <a:cubicBezTo>
                    <a:pt x="100" y="63"/>
                    <a:pt x="100" y="51"/>
                    <a:pt x="100" y="38"/>
                  </a:cubicBezTo>
                  <a:cubicBezTo>
                    <a:pt x="100" y="26"/>
                    <a:pt x="88" y="1"/>
                    <a:pt x="75" y="1"/>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95;p53"/>
            <p:cNvSpPr/>
            <p:nvPr/>
          </p:nvSpPr>
          <p:spPr>
            <a:xfrm>
              <a:off x="1225187" y="1471485"/>
              <a:ext cx="308216" cy="304125"/>
            </a:xfrm>
            <a:custGeom>
              <a:avLst/>
              <a:gdLst/>
              <a:ahLst/>
              <a:cxnLst/>
              <a:rect l="l" t="t" r="r" b="b"/>
              <a:pathLst>
                <a:path w="5726" h="5650" extrusionOk="0">
                  <a:moveTo>
                    <a:pt x="1473" y="861"/>
                  </a:moveTo>
                  <a:lnTo>
                    <a:pt x="1473" y="1609"/>
                  </a:lnTo>
                  <a:lnTo>
                    <a:pt x="1161" y="1609"/>
                  </a:lnTo>
                  <a:lnTo>
                    <a:pt x="1161" y="861"/>
                  </a:lnTo>
                  <a:close/>
                  <a:moveTo>
                    <a:pt x="1921" y="861"/>
                  </a:moveTo>
                  <a:lnTo>
                    <a:pt x="1921" y="1609"/>
                  </a:lnTo>
                  <a:lnTo>
                    <a:pt x="1610" y="1609"/>
                  </a:lnTo>
                  <a:lnTo>
                    <a:pt x="1610" y="861"/>
                  </a:lnTo>
                  <a:close/>
                  <a:moveTo>
                    <a:pt x="2370" y="861"/>
                  </a:moveTo>
                  <a:lnTo>
                    <a:pt x="2370" y="1609"/>
                  </a:lnTo>
                  <a:lnTo>
                    <a:pt x="2059" y="1609"/>
                  </a:lnTo>
                  <a:lnTo>
                    <a:pt x="2059" y="861"/>
                  </a:lnTo>
                  <a:close/>
                  <a:moveTo>
                    <a:pt x="2819" y="861"/>
                  </a:moveTo>
                  <a:lnTo>
                    <a:pt x="2819" y="1609"/>
                  </a:lnTo>
                  <a:lnTo>
                    <a:pt x="2508" y="1609"/>
                  </a:lnTo>
                  <a:lnTo>
                    <a:pt x="2508" y="861"/>
                  </a:lnTo>
                  <a:close/>
                  <a:moveTo>
                    <a:pt x="3256" y="861"/>
                  </a:moveTo>
                  <a:lnTo>
                    <a:pt x="3256" y="1609"/>
                  </a:lnTo>
                  <a:lnTo>
                    <a:pt x="2944" y="1609"/>
                  </a:lnTo>
                  <a:lnTo>
                    <a:pt x="2944" y="861"/>
                  </a:lnTo>
                  <a:close/>
                  <a:moveTo>
                    <a:pt x="3717" y="861"/>
                  </a:moveTo>
                  <a:lnTo>
                    <a:pt x="3717" y="1609"/>
                  </a:lnTo>
                  <a:lnTo>
                    <a:pt x="3406" y="1609"/>
                  </a:lnTo>
                  <a:lnTo>
                    <a:pt x="3406" y="861"/>
                  </a:lnTo>
                  <a:close/>
                  <a:moveTo>
                    <a:pt x="4166" y="861"/>
                  </a:moveTo>
                  <a:lnTo>
                    <a:pt x="4166" y="1609"/>
                  </a:lnTo>
                  <a:lnTo>
                    <a:pt x="3855" y="1609"/>
                  </a:lnTo>
                  <a:lnTo>
                    <a:pt x="3855" y="861"/>
                  </a:lnTo>
                  <a:close/>
                  <a:moveTo>
                    <a:pt x="4615" y="861"/>
                  </a:moveTo>
                  <a:lnTo>
                    <a:pt x="4615" y="1609"/>
                  </a:lnTo>
                  <a:lnTo>
                    <a:pt x="4303" y="1609"/>
                  </a:lnTo>
                  <a:lnTo>
                    <a:pt x="4303" y="861"/>
                  </a:lnTo>
                  <a:close/>
                  <a:moveTo>
                    <a:pt x="4528" y="2046"/>
                  </a:moveTo>
                  <a:lnTo>
                    <a:pt x="4528" y="5301"/>
                  </a:lnTo>
                  <a:lnTo>
                    <a:pt x="1261" y="5301"/>
                  </a:lnTo>
                  <a:lnTo>
                    <a:pt x="1261" y="2046"/>
                  </a:lnTo>
                  <a:close/>
                  <a:moveTo>
                    <a:pt x="450" y="0"/>
                  </a:moveTo>
                  <a:cubicBezTo>
                    <a:pt x="437" y="0"/>
                    <a:pt x="425" y="25"/>
                    <a:pt x="425" y="38"/>
                  </a:cubicBezTo>
                  <a:cubicBezTo>
                    <a:pt x="425" y="50"/>
                    <a:pt x="425" y="63"/>
                    <a:pt x="437" y="63"/>
                  </a:cubicBezTo>
                  <a:lnTo>
                    <a:pt x="437" y="113"/>
                  </a:lnTo>
                  <a:lnTo>
                    <a:pt x="375" y="113"/>
                  </a:lnTo>
                  <a:lnTo>
                    <a:pt x="375" y="162"/>
                  </a:lnTo>
                  <a:lnTo>
                    <a:pt x="437" y="162"/>
                  </a:lnTo>
                  <a:lnTo>
                    <a:pt x="437" y="487"/>
                  </a:lnTo>
                  <a:lnTo>
                    <a:pt x="437" y="1908"/>
                  </a:lnTo>
                  <a:lnTo>
                    <a:pt x="88" y="1908"/>
                  </a:lnTo>
                  <a:lnTo>
                    <a:pt x="88" y="5438"/>
                  </a:lnTo>
                  <a:lnTo>
                    <a:pt x="1" y="5438"/>
                  </a:lnTo>
                  <a:lnTo>
                    <a:pt x="1" y="5650"/>
                  </a:lnTo>
                  <a:lnTo>
                    <a:pt x="5725" y="5650"/>
                  </a:lnTo>
                  <a:lnTo>
                    <a:pt x="5725" y="5438"/>
                  </a:lnTo>
                  <a:lnTo>
                    <a:pt x="5688" y="5438"/>
                  </a:lnTo>
                  <a:lnTo>
                    <a:pt x="5688" y="1908"/>
                  </a:lnTo>
                  <a:lnTo>
                    <a:pt x="5351" y="1908"/>
                  </a:lnTo>
                  <a:lnTo>
                    <a:pt x="5351" y="487"/>
                  </a:lnTo>
                  <a:lnTo>
                    <a:pt x="5351" y="162"/>
                  </a:lnTo>
                  <a:lnTo>
                    <a:pt x="5413" y="162"/>
                  </a:lnTo>
                  <a:lnTo>
                    <a:pt x="5413" y="113"/>
                  </a:lnTo>
                  <a:lnTo>
                    <a:pt x="5351" y="113"/>
                  </a:lnTo>
                  <a:lnTo>
                    <a:pt x="5351" y="63"/>
                  </a:lnTo>
                  <a:cubicBezTo>
                    <a:pt x="5364" y="63"/>
                    <a:pt x="5364" y="50"/>
                    <a:pt x="5364" y="38"/>
                  </a:cubicBezTo>
                  <a:cubicBezTo>
                    <a:pt x="5364" y="25"/>
                    <a:pt x="5351" y="0"/>
                    <a:pt x="5339" y="0"/>
                  </a:cubicBezTo>
                  <a:cubicBezTo>
                    <a:pt x="5314" y="0"/>
                    <a:pt x="5301" y="25"/>
                    <a:pt x="5301" y="38"/>
                  </a:cubicBezTo>
                  <a:cubicBezTo>
                    <a:pt x="5301" y="50"/>
                    <a:pt x="5301" y="63"/>
                    <a:pt x="5314" y="63"/>
                  </a:cubicBezTo>
                  <a:lnTo>
                    <a:pt x="5314" y="113"/>
                  </a:lnTo>
                  <a:lnTo>
                    <a:pt x="5251" y="113"/>
                  </a:lnTo>
                  <a:lnTo>
                    <a:pt x="5251" y="162"/>
                  </a:lnTo>
                  <a:lnTo>
                    <a:pt x="5314" y="162"/>
                  </a:lnTo>
                  <a:lnTo>
                    <a:pt x="5314" y="487"/>
                  </a:lnTo>
                  <a:lnTo>
                    <a:pt x="462" y="487"/>
                  </a:lnTo>
                  <a:lnTo>
                    <a:pt x="462" y="162"/>
                  </a:lnTo>
                  <a:lnTo>
                    <a:pt x="537" y="162"/>
                  </a:lnTo>
                  <a:lnTo>
                    <a:pt x="537" y="113"/>
                  </a:lnTo>
                  <a:lnTo>
                    <a:pt x="462" y="113"/>
                  </a:lnTo>
                  <a:lnTo>
                    <a:pt x="462" y="63"/>
                  </a:lnTo>
                  <a:cubicBezTo>
                    <a:pt x="487" y="63"/>
                    <a:pt x="487" y="50"/>
                    <a:pt x="487" y="38"/>
                  </a:cubicBezTo>
                  <a:cubicBezTo>
                    <a:pt x="487" y="25"/>
                    <a:pt x="462" y="0"/>
                    <a:pt x="450" y="0"/>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96;p53"/>
            <p:cNvSpPr/>
            <p:nvPr/>
          </p:nvSpPr>
          <p:spPr>
            <a:xfrm>
              <a:off x="1225187" y="1796389"/>
              <a:ext cx="308216" cy="627682"/>
            </a:xfrm>
            <a:custGeom>
              <a:avLst/>
              <a:gdLst/>
              <a:ahLst/>
              <a:cxnLst/>
              <a:rect l="l" t="t" r="r" b="b"/>
              <a:pathLst>
                <a:path w="5726" h="11661" extrusionOk="0">
                  <a:moveTo>
                    <a:pt x="1" y="0"/>
                  </a:moveTo>
                  <a:lnTo>
                    <a:pt x="1" y="362"/>
                  </a:lnTo>
                  <a:lnTo>
                    <a:pt x="550" y="362"/>
                  </a:lnTo>
                  <a:lnTo>
                    <a:pt x="550" y="11661"/>
                  </a:lnTo>
                  <a:lnTo>
                    <a:pt x="1497" y="11661"/>
                  </a:lnTo>
                  <a:lnTo>
                    <a:pt x="1497" y="362"/>
                  </a:lnTo>
                  <a:lnTo>
                    <a:pt x="1921" y="362"/>
                  </a:lnTo>
                  <a:lnTo>
                    <a:pt x="1921" y="11661"/>
                  </a:lnTo>
                  <a:lnTo>
                    <a:pt x="2682" y="11661"/>
                  </a:lnTo>
                  <a:lnTo>
                    <a:pt x="2682" y="362"/>
                  </a:lnTo>
                  <a:lnTo>
                    <a:pt x="3106" y="362"/>
                  </a:lnTo>
                  <a:lnTo>
                    <a:pt x="3106" y="11661"/>
                  </a:lnTo>
                  <a:lnTo>
                    <a:pt x="3855" y="11661"/>
                  </a:lnTo>
                  <a:lnTo>
                    <a:pt x="3855" y="362"/>
                  </a:lnTo>
                  <a:lnTo>
                    <a:pt x="4279" y="362"/>
                  </a:lnTo>
                  <a:lnTo>
                    <a:pt x="4279" y="11661"/>
                  </a:lnTo>
                  <a:lnTo>
                    <a:pt x="5239" y="11661"/>
                  </a:lnTo>
                  <a:lnTo>
                    <a:pt x="5239" y="362"/>
                  </a:lnTo>
                  <a:lnTo>
                    <a:pt x="5725" y="362"/>
                  </a:lnTo>
                  <a:lnTo>
                    <a:pt x="5725" y="0"/>
                  </a:ln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97;p53"/>
            <p:cNvSpPr/>
            <p:nvPr/>
          </p:nvSpPr>
          <p:spPr>
            <a:xfrm>
              <a:off x="1252747" y="1138507"/>
              <a:ext cx="257134" cy="353162"/>
            </a:xfrm>
            <a:custGeom>
              <a:avLst/>
              <a:gdLst/>
              <a:ahLst/>
              <a:cxnLst/>
              <a:rect l="l" t="t" r="r" b="b"/>
              <a:pathLst>
                <a:path w="4777" h="6561" extrusionOk="0">
                  <a:moveTo>
                    <a:pt x="2395" y="1"/>
                  </a:moveTo>
                  <a:cubicBezTo>
                    <a:pt x="2345" y="1"/>
                    <a:pt x="2307" y="26"/>
                    <a:pt x="2307" y="76"/>
                  </a:cubicBezTo>
                  <a:cubicBezTo>
                    <a:pt x="2307" y="113"/>
                    <a:pt x="2332" y="125"/>
                    <a:pt x="2345" y="138"/>
                  </a:cubicBezTo>
                  <a:lnTo>
                    <a:pt x="2345" y="213"/>
                  </a:lnTo>
                  <a:lnTo>
                    <a:pt x="2220" y="213"/>
                  </a:lnTo>
                  <a:lnTo>
                    <a:pt x="2220" y="300"/>
                  </a:lnTo>
                  <a:lnTo>
                    <a:pt x="2345" y="300"/>
                  </a:lnTo>
                  <a:lnTo>
                    <a:pt x="2345" y="649"/>
                  </a:lnTo>
                  <a:cubicBezTo>
                    <a:pt x="2307" y="649"/>
                    <a:pt x="2295" y="674"/>
                    <a:pt x="2295" y="687"/>
                  </a:cubicBezTo>
                  <a:cubicBezTo>
                    <a:pt x="2295" y="699"/>
                    <a:pt x="2307" y="712"/>
                    <a:pt x="2345" y="712"/>
                  </a:cubicBezTo>
                  <a:lnTo>
                    <a:pt x="2345" y="774"/>
                  </a:lnTo>
                  <a:cubicBezTo>
                    <a:pt x="2270" y="1111"/>
                    <a:pt x="2108" y="1734"/>
                    <a:pt x="1971" y="2233"/>
                  </a:cubicBezTo>
                  <a:cubicBezTo>
                    <a:pt x="1771" y="2931"/>
                    <a:pt x="1409" y="3380"/>
                    <a:pt x="1409" y="3380"/>
                  </a:cubicBezTo>
                  <a:lnTo>
                    <a:pt x="1409" y="4303"/>
                  </a:lnTo>
                  <a:lnTo>
                    <a:pt x="1409" y="4490"/>
                  </a:lnTo>
                  <a:lnTo>
                    <a:pt x="1547" y="4490"/>
                  </a:lnTo>
                  <a:cubicBezTo>
                    <a:pt x="1547" y="4490"/>
                    <a:pt x="1247" y="4914"/>
                    <a:pt x="861" y="5413"/>
                  </a:cubicBezTo>
                  <a:cubicBezTo>
                    <a:pt x="586" y="5775"/>
                    <a:pt x="225" y="6236"/>
                    <a:pt x="50" y="6486"/>
                  </a:cubicBezTo>
                  <a:cubicBezTo>
                    <a:pt x="50" y="6498"/>
                    <a:pt x="38" y="6498"/>
                    <a:pt x="38" y="6523"/>
                  </a:cubicBezTo>
                  <a:cubicBezTo>
                    <a:pt x="25" y="6536"/>
                    <a:pt x="25" y="6548"/>
                    <a:pt x="0" y="6560"/>
                  </a:cubicBezTo>
                  <a:lnTo>
                    <a:pt x="4777" y="6560"/>
                  </a:lnTo>
                  <a:cubicBezTo>
                    <a:pt x="4777" y="6548"/>
                    <a:pt x="4764" y="6548"/>
                    <a:pt x="4764" y="6536"/>
                  </a:cubicBezTo>
                  <a:cubicBezTo>
                    <a:pt x="4664" y="6411"/>
                    <a:pt x="4527" y="6224"/>
                    <a:pt x="4365" y="6024"/>
                  </a:cubicBezTo>
                  <a:cubicBezTo>
                    <a:pt x="4215" y="5812"/>
                    <a:pt x="4053" y="5600"/>
                    <a:pt x="3916" y="5413"/>
                  </a:cubicBezTo>
                  <a:cubicBezTo>
                    <a:pt x="3530" y="4914"/>
                    <a:pt x="3230" y="4490"/>
                    <a:pt x="3230" y="4490"/>
                  </a:cubicBezTo>
                  <a:lnTo>
                    <a:pt x="3367" y="4490"/>
                  </a:lnTo>
                  <a:lnTo>
                    <a:pt x="3367" y="4303"/>
                  </a:lnTo>
                  <a:lnTo>
                    <a:pt x="3367" y="3380"/>
                  </a:lnTo>
                  <a:cubicBezTo>
                    <a:pt x="3367" y="3380"/>
                    <a:pt x="3018" y="2931"/>
                    <a:pt x="2806" y="2233"/>
                  </a:cubicBezTo>
                  <a:cubicBezTo>
                    <a:pt x="2669" y="1747"/>
                    <a:pt x="2519" y="1123"/>
                    <a:pt x="2432" y="774"/>
                  </a:cubicBezTo>
                  <a:lnTo>
                    <a:pt x="2432" y="712"/>
                  </a:lnTo>
                  <a:cubicBezTo>
                    <a:pt x="2470" y="712"/>
                    <a:pt x="2482" y="699"/>
                    <a:pt x="2482" y="687"/>
                  </a:cubicBezTo>
                  <a:cubicBezTo>
                    <a:pt x="2482" y="674"/>
                    <a:pt x="2470" y="649"/>
                    <a:pt x="2432" y="649"/>
                  </a:cubicBezTo>
                  <a:lnTo>
                    <a:pt x="2432" y="300"/>
                  </a:lnTo>
                  <a:lnTo>
                    <a:pt x="2557" y="300"/>
                  </a:lnTo>
                  <a:lnTo>
                    <a:pt x="2557" y="213"/>
                  </a:lnTo>
                  <a:lnTo>
                    <a:pt x="2432" y="213"/>
                  </a:lnTo>
                  <a:lnTo>
                    <a:pt x="2432" y="138"/>
                  </a:lnTo>
                  <a:cubicBezTo>
                    <a:pt x="2445" y="125"/>
                    <a:pt x="2470" y="113"/>
                    <a:pt x="2470" y="76"/>
                  </a:cubicBezTo>
                  <a:cubicBezTo>
                    <a:pt x="2470" y="26"/>
                    <a:pt x="2432" y="1"/>
                    <a:pt x="2395" y="1"/>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98;p53"/>
            <p:cNvSpPr/>
            <p:nvPr/>
          </p:nvSpPr>
          <p:spPr>
            <a:xfrm>
              <a:off x="2202590" y="3360458"/>
              <a:ext cx="502857" cy="106794"/>
            </a:xfrm>
            <a:custGeom>
              <a:avLst/>
              <a:gdLst/>
              <a:ahLst/>
              <a:cxnLst/>
              <a:rect l="l" t="t" r="r" b="b"/>
              <a:pathLst>
                <a:path w="9342" h="1984" extrusionOk="0">
                  <a:moveTo>
                    <a:pt x="1335" y="412"/>
                  </a:moveTo>
                  <a:lnTo>
                    <a:pt x="1335" y="1572"/>
                  </a:lnTo>
                  <a:lnTo>
                    <a:pt x="687" y="1572"/>
                  </a:lnTo>
                  <a:lnTo>
                    <a:pt x="687" y="412"/>
                  </a:lnTo>
                  <a:close/>
                  <a:moveTo>
                    <a:pt x="3169" y="412"/>
                  </a:moveTo>
                  <a:lnTo>
                    <a:pt x="3169" y="1572"/>
                  </a:lnTo>
                  <a:lnTo>
                    <a:pt x="2532" y="1572"/>
                  </a:lnTo>
                  <a:lnTo>
                    <a:pt x="2532" y="412"/>
                  </a:lnTo>
                  <a:close/>
                  <a:moveTo>
                    <a:pt x="4989" y="412"/>
                  </a:moveTo>
                  <a:lnTo>
                    <a:pt x="4989" y="1572"/>
                  </a:lnTo>
                  <a:lnTo>
                    <a:pt x="4353" y="1572"/>
                  </a:lnTo>
                  <a:lnTo>
                    <a:pt x="4353" y="412"/>
                  </a:lnTo>
                  <a:close/>
                  <a:moveTo>
                    <a:pt x="6835" y="412"/>
                  </a:moveTo>
                  <a:lnTo>
                    <a:pt x="6835" y="1572"/>
                  </a:lnTo>
                  <a:lnTo>
                    <a:pt x="6199" y="1572"/>
                  </a:lnTo>
                  <a:lnTo>
                    <a:pt x="6199" y="412"/>
                  </a:lnTo>
                  <a:close/>
                  <a:moveTo>
                    <a:pt x="8656" y="412"/>
                  </a:moveTo>
                  <a:lnTo>
                    <a:pt x="8656" y="1572"/>
                  </a:lnTo>
                  <a:lnTo>
                    <a:pt x="8020" y="1572"/>
                  </a:lnTo>
                  <a:lnTo>
                    <a:pt x="8020" y="412"/>
                  </a:lnTo>
                  <a:close/>
                  <a:moveTo>
                    <a:pt x="1" y="1"/>
                  </a:moveTo>
                  <a:lnTo>
                    <a:pt x="1" y="1984"/>
                  </a:lnTo>
                  <a:lnTo>
                    <a:pt x="9342" y="1984"/>
                  </a:lnTo>
                  <a:lnTo>
                    <a:pt x="9342" y="1"/>
                  </a:lnTo>
                  <a:close/>
                </a:path>
              </a:pathLst>
            </a:custGeom>
            <a:solidFill>
              <a:srgbClr val="B7B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99;p53"/>
            <p:cNvSpPr/>
            <p:nvPr/>
          </p:nvSpPr>
          <p:spPr>
            <a:xfrm>
              <a:off x="2202590" y="3476618"/>
              <a:ext cx="502857" cy="106094"/>
            </a:xfrm>
            <a:custGeom>
              <a:avLst/>
              <a:gdLst/>
              <a:ahLst/>
              <a:cxnLst/>
              <a:rect l="l" t="t" r="r" b="b"/>
              <a:pathLst>
                <a:path w="9342" h="1971" extrusionOk="0">
                  <a:moveTo>
                    <a:pt x="1335" y="399"/>
                  </a:moveTo>
                  <a:lnTo>
                    <a:pt x="1335" y="1572"/>
                  </a:lnTo>
                  <a:lnTo>
                    <a:pt x="687" y="1572"/>
                  </a:lnTo>
                  <a:lnTo>
                    <a:pt x="687" y="399"/>
                  </a:lnTo>
                  <a:close/>
                  <a:moveTo>
                    <a:pt x="3169" y="399"/>
                  </a:moveTo>
                  <a:lnTo>
                    <a:pt x="3169" y="1572"/>
                  </a:lnTo>
                  <a:lnTo>
                    <a:pt x="2532" y="1572"/>
                  </a:lnTo>
                  <a:lnTo>
                    <a:pt x="2532" y="399"/>
                  </a:lnTo>
                  <a:close/>
                  <a:moveTo>
                    <a:pt x="4989" y="399"/>
                  </a:moveTo>
                  <a:lnTo>
                    <a:pt x="4989" y="1572"/>
                  </a:lnTo>
                  <a:lnTo>
                    <a:pt x="4353" y="1572"/>
                  </a:lnTo>
                  <a:lnTo>
                    <a:pt x="4353" y="399"/>
                  </a:lnTo>
                  <a:close/>
                  <a:moveTo>
                    <a:pt x="6835" y="399"/>
                  </a:moveTo>
                  <a:lnTo>
                    <a:pt x="6835" y="1572"/>
                  </a:lnTo>
                  <a:lnTo>
                    <a:pt x="6199" y="1572"/>
                  </a:lnTo>
                  <a:lnTo>
                    <a:pt x="6199" y="399"/>
                  </a:lnTo>
                  <a:close/>
                  <a:moveTo>
                    <a:pt x="8656" y="399"/>
                  </a:moveTo>
                  <a:lnTo>
                    <a:pt x="8656" y="1572"/>
                  </a:lnTo>
                  <a:lnTo>
                    <a:pt x="8020" y="1572"/>
                  </a:lnTo>
                  <a:lnTo>
                    <a:pt x="8020" y="399"/>
                  </a:lnTo>
                  <a:close/>
                  <a:moveTo>
                    <a:pt x="1" y="0"/>
                  </a:moveTo>
                  <a:lnTo>
                    <a:pt x="1" y="1971"/>
                  </a:lnTo>
                  <a:lnTo>
                    <a:pt x="9342" y="1971"/>
                  </a:lnTo>
                  <a:lnTo>
                    <a:pt x="9342" y="0"/>
                  </a:ln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500;p53"/>
            <p:cNvSpPr/>
            <p:nvPr/>
          </p:nvSpPr>
          <p:spPr>
            <a:xfrm>
              <a:off x="2202590" y="3594770"/>
              <a:ext cx="502857" cy="135645"/>
            </a:xfrm>
            <a:custGeom>
              <a:avLst/>
              <a:gdLst/>
              <a:ahLst/>
              <a:cxnLst/>
              <a:rect l="l" t="t" r="r" b="b"/>
              <a:pathLst>
                <a:path w="9342" h="2520" extrusionOk="0">
                  <a:moveTo>
                    <a:pt x="1" y="0"/>
                  </a:moveTo>
                  <a:lnTo>
                    <a:pt x="1" y="2519"/>
                  </a:lnTo>
                  <a:lnTo>
                    <a:pt x="6548" y="2519"/>
                  </a:lnTo>
                  <a:lnTo>
                    <a:pt x="6548" y="387"/>
                  </a:lnTo>
                  <a:lnTo>
                    <a:pt x="7633" y="387"/>
                  </a:lnTo>
                  <a:lnTo>
                    <a:pt x="7633" y="2519"/>
                  </a:lnTo>
                  <a:lnTo>
                    <a:pt x="7770" y="2519"/>
                  </a:lnTo>
                  <a:lnTo>
                    <a:pt x="7770" y="387"/>
                  </a:lnTo>
                  <a:lnTo>
                    <a:pt x="8843" y="387"/>
                  </a:lnTo>
                  <a:lnTo>
                    <a:pt x="8843" y="2519"/>
                  </a:lnTo>
                  <a:lnTo>
                    <a:pt x="9342" y="2519"/>
                  </a:lnTo>
                  <a:lnTo>
                    <a:pt x="9342" y="0"/>
                  </a:lnTo>
                  <a:close/>
                </a:path>
              </a:pathLst>
            </a:custGeom>
            <a:solidFill>
              <a:srgbClr val="B7B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501;p53"/>
            <p:cNvSpPr/>
            <p:nvPr/>
          </p:nvSpPr>
          <p:spPr>
            <a:xfrm>
              <a:off x="2203936" y="3245698"/>
              <a:ext cx="502211" cy="106094"/>
            </a:xfrm>
            <a:custGeom>
              <a:avLst/>
              <a:gdLst/>
              <a:ahLst/>
              <a:cxnLst/>
              <a:rect l="l" t="t" r="r" b="b"/>
              <a:pathLst>
                <a:path w="9330" h="1971" extrusionOk="0">
                  <a:moveTo>
                    <a:pt x="2832" y="823"/>
                  </a:moveTo>
                  <a:cubicBezTo>
                    <a:pt x="3031" y="823"/>
                    <a:pt x="3193" y="948"/>
                    <a:pt x="3193" y="1110"/>
                  </a:cubicBezTo>
                  <a:lnTo>
                    <a:pt x="3193" y="1759"/>
                  </a:lnTo>
                  <a:lnTo>
                    <a:pt x="2021" y="1759"/>
                  </a:lnTo>
                  <a:lnTo>
                    <a:pt x="2021" y="1110"/>
                  </a:lnTo>
                  <a:cubicBezTo>
                    <a:pt x="2021" y="948"/>
                    <a:pt x="2183" y="823"/>
                    <a:pt x="2383" y="823"/>
                  </a:cubicBezTo>
                  <a:close/>
                  <a:moveTo>
                    <a:pt x="4877" y="823"/>
                  </a:moveTo>
                  <a:cubicBezTo>
                    <a:pt x="5077" y="823"/>
                    <a:pt x="5239" y="948"/>
                    <a:pt x="5239" y="1110"/>
                  </a:cubicBezTo>
                  <a:lnTo>
                    <a:pt x="5239" y="1759"/>
                  </a:lnTo>
                  <a:lnTo>
                    <a:pt x="4066" y="1759"/>
                  </a:lnTo>
                  <a:lnTo>
                    <a:pt x="4066" y="1110"/>
                  </a:lnTo>
                  <a:cubicBezTo>
                    <a:pt x="4066" y="948"/>
                    <a:pt x="4216" y="823"/>
                    <a:pt x="4428" y="823"/>
                  </a:cubicBezTo>
                  <a:close/>
                  <a:moveTo>
                    <a:pt x="6922" y="823"/>
                  </a:moveTo>
                  <a:cubicBezTo>
                    <a:pt x="7122" y="823"/>
                    <a:pt x="7271" y="948"/>
                    <a:pt x="7271" y="1110"/>
                  </a:cubicBezTo>
                  <a:lnTo>
                    <a:pt x="7271" y="1759"/>
                  </a:lnTo>
                  <a:lnTo>
                    <a:pt x="6112" y="1759"/>
                  </a:lnTo>
                  <a:lnTo>
                    <a:pt x="6112" y="1110"/>
                  </a:lnTo>
                  <a:cubicBezTo>
                    <a:pt x="6112" y="948"/>
                    <a:pt x="6261" y="823"/>
                    <a:pt x="6461" y="823"/>
                  </a:cubicBezTo>
                  <a:close/>
                  <a:moveTo>
                    <a:pt x="1410" y="0"/>
                  </a:moveTo>
                  <a:lnTo>
                    <a:pt x="1" y="1971"/>
                  </a:lnTo>
                  <a:lnTo>
                    <a:pt x="9329" y="1971"/>
                  </a:lnTo>
                  <a:lnTo>
                    <a:pt x="7895" y="0"/>
                  </a:lnTo>
                  <a:close/>
                </a:path>
              </a:pathLst>
            </a:custGeom>
            <a:solidFill>
              <a:srgbClr val="E94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502;p53"/>
            <p:cNvSpPr/>
            <p:nvPr/>
          </p:nvSpPr>
          <p:spPr>
            <a:xfrm>
              <a:off x="2020007" y="3245698"/>
              <a:ext cx="161160" cy="484717"/>
            </a:xfrm>
            <a:custGeom>
              <a:avLst/>
              <a:gdLst/>
              <a:ahLst/>
              <a:cxnLst/>
              <a:rect l="l" t="t" r="r" b="b"/>
              <a:pathLst>
                <a:path w="2994" h="9005" extrusionOk="0">
                  <a:moveTo>
                    <a:pt x="949" y="936"/>
                  </a:moveTo>
                  <a:lnTo>
                    <a:pt x="949" y="3305"/>
                  </a:lnTo>
                  <a:lnTo>
                    <a:pt x="337" y="3305"/>
                  </a:lnTo>
                  <a:lnTo>
                    <a:pt x="337" y="936"/>
                  </a:lnTo>
                  <a:close/>
                  <a:moveTo>
                    <a:pt x="1809" y="936"/>
                  </a:moveTo>
                  <a:lnTo>
                    <a:pt x="1809" y="3305"/>
                  </a:lnTo>
                  <a:lnTo>
                    <a:pt x="1198" y="3305"/>
                  </a:lnTo>
                  <a:lnTo>
                    <a:pt x="1198" y="936"/>
                  </a:lnTo>
                  <a:close/>
                  <a:moveTo>
                    <a:pt x="2670" y="936"/>
                  </a:moveTo>
                  <a:lnTo>
                    <a:pt x="2670" y="3305"/>
                  </a:lnTo>
                  <a:lnTo>
                    <a:pt x="2058" y="3305"/>
                  </a:lnTo>
                  <a:lnTo>
                    <a:pt x="2058" y="936"/>
                  </a:lnTo>
                  <a:close/>
                  <a:moveTo>
                    <a:pt x="949" y="4066"/>
                  </a:moveTo>
                  <a:lnTo>
                    <a:pt x="949" y="6435"/>
                  </a:lnTo>
                  <a:lnTo>
                    <a:pt x="337" y="6435"/>
                  </a:lnTo>
                  <a:lnTo>
                    <a:pt x="337" y="4066"/>
                  </a:lnTo>
                  <a:close/>
                  <a:moveTo>
                    <a:pt x="1809" y="4066"/>
                  </a:moveTo>
                  <a:lnTo>
                    <a:pt x="1809" y="6435"/>
                  </a:lnTo>
                  <a:lnTo>
                    <a:pt x="1198" y="6435"/>
                  </a:lnTo>
                  <a:lnTo>
                    <a:pt x="1198" y="4066"/>
                  </a:lnTo>
                  <a:close/>
                  <a:moveTo>
                    <a:pt x="2670" y="4066"/>
                  </a:moveTo>
                  <a:lnTo>
                    <a:pt x="2670" y="6435"/>
                  </a:lnTo>
                  <a:lnTo>
                    <a:pt x="2058" y="6435"/>
                  </a:lnTo>
                  <a:lnTo>
                    <a:pt x="2058" y="4066"/>
                  </a:lnTo>
                  <a:close/>
                  <a:moveTo>
                    <a:pt x="1" y="0"/>
                  </a:moveTo>
                  <a:lnTo>
                    <a:pt x="1" y="9004"/>
                  </a:lnTo>
                  <a:lnTo>
                    <a:pt x="337" y="9004"/>
                  </a:lnTo>
                  <a:cubicBezTo>
                    <a:pt x="337" y="8368"/>
                    <a:pt x="861" y="7857"/>
                    <a:pt x="1497" y="7857"/>
                  </a:cubicBezTo>
                  <a:cubicBezTo>
                    <a:pt x="2133" y="7857"/>
                    <a:pt x="2645" y="8368"/>
                    <a:pt x="2645" y="9004"/>
                  </a:cubicBezTo>
                  <a:lnTo>
                    <a:pt x="2994" y="9004"/>
                  </a:lnTo>
                  <a:lnTo>
                    <a:pt x="2994" y="0"/>
                  </a:lnTo>
                  <a:close/>
                </a:path>
              </a:pathLst>
            </a:custGeom>
            <a:solidFill>
              <a:srgbClr val="E94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503;p53"/>
            <p:cNvSpPr/>
            <p:nvPr/>
          </p:nvSpPr>
          <p:spPr>
            <a:xfrm>
              <a:off x="2020007" y="3166464"/>
              <a:ext cx="162505" cy="69868"/>
            </a:xfrm>
            <a:custGeom>
              <a:avLst/>
              <a:gdLst/>
              <a:ahLst/>
              <a:cxnLst/>
              <a:rect l="l" t="t" r="r" b="b"/>
              <a:pathLst>
                <a:path w="3019" h="1298" extrusionOk="0">
                  <a:moveTo>
                    <a:pt x="1510" y="1"/>
                  </a:moveTo>
                  <a:lnTo>
                    <a:pt x="1" y="1298"/>
                  </a:lnTo>
                  <a:lnTo>
                    <a:pt x="3019" y="1298"/>
                  </a:lnTo>
                  <a:lnTo>
                    <a:pt x="1510" y="1"/>
                  </a:ln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4;p53"/>
            <p:cNvSpPr/>
            <p:nvPr/>
          </p:nvSpPr>
          <p:spPr>
            <a:xfrm>
              <a:off x="1570276" y="1213704"/>
              <a:ext cx="385351" cy="81925"/>
            </a:xfrm>
            <a:custGeom>
              <a:avLst/>
              <a:gdLst/>
              <a:ahLst/>
              <a:cxnLst/>
              <a:rect l="l" t="t" r="r" b="b"/>
              <a:pathLst>
                <a:path w="7159" h="1522" extrusionOk="0">
                  <a:moveTo>
                    <a:pt x="1010" y="325"/>
                  </a:moveTo>
                  <a:lnTo>
                    <a:pt x="1010" y="1223"/>
                  </a:lnTo>
                  <a:lnTo>
                    <a:pt x="511" y="1223"/>
                  </a:lnTo>
                  <a:lnTo>
                    <a:pt x="511" y="325"/>
                  </a:lnTo>
                  <a:close/>
                  <a:moveTo>
                    <a:pt x="2432" y="325"/>
                  </a:moveTo>
                  <a:lnTo>
                    <a:pt x="2432" y="1223"/>
                  </a:lnTo>
                  <a:lnTo>
                    <a:pt x="1933" y="1223"/>
                  </a:lnTo>
                  <a:lnTo>
                    <a:pt x="1933" y="325"/>
                  </a:lnTo>
                  <a:close/>
                  <a:moveTo>
                    <a:pt x="3829" y="325"/>
                  </a:moveTo>
                  <a:lnTo>
                    <a:pt x="3829" y="1223"/>
                  </a:lnTo>
                  <a:lnTo>
                    <a:pt x="3330" y="1223"/>
                  </a:lnTo>
                  <a:lnTo>
                    <a:pt x="3330" y="325"/>
                  </a:lnTo>
                  <a:close/>
                  <a:moveTo>
                    <a:pt x="5238" y="325"/>
                  </a:moveTo>
                  <a:lnTo>
                    <a:pt x="5238" y="1223"/>
                  </a:lnTo>
                  <a:lnTo>
                    <a:pt x="4739" y="1223"/>
                  </a:lnTo>
                  <a:lnTo>
                    <a:pt x="4739" y="325"/>
                  </a:lnTo>
                  <a:close/>
                  <a:moveTo>
                    <a:pt x="6635" y="325"/>
                  </a:moveTo>
                  <a:lnTo>
                    <a:pt x="6635" y="1223"/>
                  </a:lnTo>
                  <a:lnTo>
                    <a:pt x="6136" y="1223"/>
                  </a:lnTo>
                  <a:lnTo>
                    <a:pt x="6136" y="325"/>
                  </a:lnTo>
                  <a:close/>
                  <a:moveTo>
                    <a:pt x="0" y="0"/>
                  </a:moveTo>
                  <a:lnTo>
                    <a:pt x="0" y="1522"/>
                  </a:lnTo>
                  <a:lnTo>
                    <a:pt x="7158" y="1522"/>
                  </a:lnTo>
                  <a:lnTo>
                    <a:pt x="7158" y="0"/>
                  </a:lnTo>
                  <a:close/>
                </a:path>
              </a:pathLst>
            </a:custGeom>
            <a:solidFill>
              <a:srgbClr val="E94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05;p53"/>
            <p:cNvSpPr/>
            <p:nvPr/>
          </p:nvSpPr>
          <p:spPr>
            <a:xfrm>
              <a:off x="1570276" y="1303650"/>
              <a:ext cx="385351" cy="81979"/>
            </a:xfrm>
            <a:custGeom>
              <a:avLst/>
              <a:gdLst/>
              <a:ahLst/>
              <a:cxnLst/>
              <a:rect l="l" t="t" r="r" b="b"/>
              <a:pathLst>
                <a:path w="7159" h="1523" extrusionOk="0">
                  <a:moveTo>
                    <a:pt x="1010" y="300"/>
                  </a:moveTo>
                  <a:lnTo>
                    <a:pt x="1010" y="1210"/>
                  </a:lnTo>
                  <a:lnTo>
                    <a:pt x="511" y="1210"/>
                  </a:lnTo>
                  <a:lnTo>
                    <a:pt x="511" y="300"/>
                  </a:lnTo>
                  <a:close/>
                  <a:moveTo>
                    <a:pt x="2432" y="300"/>
                  </a:moveTo>
                  <a:lnTo>
                    <a:pt x="2432" y="1210"/>
                  </a:lnTo>
                  <a:lnTo>
                    <a:pt x="1933" y="1210"/>
                  </a:lnTo>
                  <a:lnTo>
                    <a:pt x="1933" y="300"/>
                  </a:lnTo>
                  <a:close/>
                  <a:moveTo>
                    <a:pt x="3829" y="300"/>
                  </a:moveTo>
                  <a:lnTo>
                    <a:pt x="3829" y="1210"/>
                  </a:lnTo>
                  <a:lnTo>
                    <a:pt x="3330" y="1210"/>
                  </a:lnTo>
                  <a:lnTo>
                    <a:pt x="3330" y="300"/>
                  </a:lnTo>
                  <a:close/>
                  <a:moveTo>
                    <a:pt x="5238" y="300"/>
                  </a:moveTo>
                  <a:lnTo>
                    <a:pt x="5238" y="1210"/>
                  </a:lnTo>
                  <a:lnTo>
                    <a:pt x="4739" y="1210"/>
                  </a:lnTo>
                  <a:lnTo>
                    <a:pt x="4739" y="300"/>
                  </a:lnTo>
                  <a:close/>
                  <a:moveTo>
                    <a:pt x="6635" y="300"/>
                  </a:moveTo>
                  <a:lnTo>
                    <a:pt x="6635" y="1210"/>
                  </a:lnTo>
                  <a:lnTo>
                    <a:pt x="6136" y="1210"/>
                  </a:lnTo>
                  <a:lnTo>
                    <a:pt x="6136" y="300"/>
                  </a:lnTo>
                  <a:close/>
                  <a:moveTo>
                    <a:pt x="0" y="1"/>
                  </a:moveTo>
                  <a:lnTo>
                    <a:pt x="0" y="1522"/>
                  </a:lnTo>
                  <a:lnTo>
                    <a:pt x="7158" y="1522"/>
                  </a:lnTo>
                  <a:lnTo>
                    <a:pt x="7158" y="1"/>
                  </a:lnTo>
                  <a:close/>
                </a:path>
              </a:pathLst>
            </a:custGeom>
            <a:solidFill>
              <a:srgbClr val="B7B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06;p53"/>
            <p:cNvSpPr/>
            <p:nvPr/>
          </p:nvSpPr>
          <p:spPr>
            <a:xfrm>
              <a:off x="1570276" y="1393596"/>
              <a:ext cx="385997" cy="104102"/>
            </a:xfrm>
            <a:custGeom>
              <a:avLst/>
              <a:gdLst/>
              <a:ahLst/>
              <a:cxnLst/>
              <a:rect l="l" t="t" r="r" b="b"/>
              <a:pathLst>
                <a:path w="7171" h="1934" extrusionOk="0">
                  <a:moveTo>
                    <a:pt x="0" y="1"/>
                  </a:moveTo>
                  <a:lnTo>
                    <a:pt x="0" y="1934"/>
                  </a:lnTo>
                  <a:lnTo>
                    <a:pt x="5038" y="1934"/>
                  </a:lnTo>
                  <a:lnTo>
                    <a:pt x="5038" y="300"/>
                  </a:lnTo>
                  <a:lnTo>
                    <a:pt x="5849" y="300"/>
                  </a:lnTo>
                  <a:lnTo>
                    <a:pt x="5849" y="1934"/>
                  </a:lnTo>
                  <a:lnTo>
                    <a:pt x="5949" y="1934"/>
                  </a:lnTo>
                  <a:lnTo>
                    <a:pt x="5949" y="300"/>
                  </a:lnTo>
                  <a:lnTo>
                    <a:pt x="6784" y="300"/>
                  </a:lnTo>
                  <a:lnTo>
                    <a:pt x="6784" y="1934"/>
                  </a:lnTo>
                  <a:lnTo>
                    <a:pt x="7171" y="1934"/>
                  </a:lnTo>
                  <a:lnTo>
                    <a:pt x="7171" y="1"/>
                  </a:ln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07;p53"/>
            <p:cNvSpPr/>
            <p:nvPr/>
          </p:nvSpPr>
          <p:spPr>
            <a:xfrm>
              <a:off x="1570922" y="1125750"/>
              <a:ext cx="385351" cy="81979"/>
            </a:xfrm>
            <a:custGeom>
              <a:avLst/>
              <a:gdLst/>
              <a:ahLst/>
              <a:cxnLst/>
              <a:rect l="l" t="t" r="r" b="b"/>
              <a:pathLst>
                <a:path w="7159" h="1523" extrusionOk="0">
                  <a:moveTo>
                    <a:pt x="2183" y="637"/>
                  </a:moveTo>
                  <a:cubicBezTo>
                    <a:pt x="2345" y="637"/>
                    <a:pt x="2457" y="737"/>
                    <a:pt x="2457" y="861"/>
                  </a:cubicBezTo>
                  <a:lnTo>
                    <a:pt x="2457" y="1360"/>
                  </a:lnTo>
                  <a:lnTo>
                    <a:pt x="1559" y="1360"/>
                  </a:lnTo>
                  <a:lnTo>
                    <a:pt x="1559" y="861"/>
                  </a:lnTo>
                  <a:cubicBezTo>
                    <a:pt x="1559" y="737"/>
                    <a:pt x="1684" y="637"/>
                    <a:pt x="1834" y="637"/>
                  </a:cubicBezTo>
                  <a:close/>
                  <a:moveTo>
                    <a:pt x="3754" y="637"/>
                  </a:moveTo>
                  <a:cubicBezTo>
                    <a:pt x="3916" y="637"/>
                    <a:pt x="4041" y="737"/>
                    <a:pt x="4041" y="861"/>
                  </a:cubicBezTo>
                  <a:lnTo>
                    <a:pt x="4041" y="1360"/>
                  </a:lnTo>
                  <a:lnTo>
                    <a:pt x="3131" y="1360"/>
                  </a:lnTo>
                  <a:lnTo>
                    <a:pt x="3131" y="861"/>
                  </a:lnTo>
                  <a:cubicBezTo>
                    <a:pt x="3131" y="737"/>
                    <a:pt x="3255" y="637"/>
                    <a:pt x="3418" y="637"/>
                  </a:cubicBezTo>
                  <a:close/>
                  <a:moveTo>
                    <a:pt x="5313" y="637"/>
                  </a:moveTo>
                  <a:cubicBezTo>
                    <a:pt x="5475" y="637"/>
                    <a:pt x="5600" y="737"/>
                    <a:pt x="5600" y="861"/>
                  </a:cubicBezTo>
                  <a:lnTo>
                    <a:pt x="5600" y="1360"/>
                  </a:lnTo>
                  <a:lnTo>
                    <a:pt x="4690" y="1360"/>
                  </a:lnTo>
                  <a:lnTo>
                    <a:pt x="4690" y="861"/>
                  </a:lnTo>
                  <a:cubicBezTo>
                    <a:pt x="4690" y="737"/>
                    <a:pt x="4814" y="637"/>
                    <a:pt x="4977" y="637"/>
                  </a:cubicBezTo>
                  <a:close/>
                  <a:moveTo>
                    <a:pt x="1098" y="1"/>
                  </a:moveTo>
                  <a:lnTo>
                    <a:pt x="1" y="1522"/>
                  </a:lnTo>
                  <a:lnTo>
                    <a:pt x="7159" y="1522"/>
                  </a:lnTo>
                  <a:lnTo>
                    <a:pt x="6061" y="1"/>
                  </a:ln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08;p53"/>
            <p:cNvSpPr/>
            <p:nvPr/>
          </p:nvSpPr>
          <p:spPr>
            <a:xfrm>
              <a:off x="1974361" y="2551590"/>
              <a:ext cx="394125" cy="37625"/>
            </a:xfrm>
            <a:custGeom>
              <a:avLst/>
              <a:gdLst/>
              <a:ahLst/>
              <a:cxnLst/>
              <a:rect l="l" t="t" r="r" b="b"/>
              <a:pathLst>
                <a:path w="7322" h="699" extrusionOk="0">
                  <a:moveTo>
                    <a:pt x="599" y="0"/>
                  </a:moveTo>
                  <a:lnTo>
                    <a:pt x="1" y="699"/>
                  </a:lnTo>
                  <a:lnTo>
                    <a:pt x="7321" y="699"/>
                  </a:lnTo>
                  <a:lnTo>
                    <a:pt x="6710" y="0"/>
                  </a:ln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09;p53"/>
            <p:cNvSpPr/>
            <p:nvPr/>
          </p:nvSpPr>
          <p:spPr>
            <a:xfrm>
              <a:off x="2006604" y="2741548"/>
              <a:ext cx="328994" cy="229628"/>
            </a:xfrm>
            <a:custGeom>
              <a:avLst/>
              <a:gdLst/>
              <a:ahLst/>
              <a:cxnLst/>
              <a:rect l="l" t="t" r="r" b="b"/>
              <a:pathLst>
                <a:path w="6112" h="4266" extrusionOk="0">
                  <a:moveTo>
                    <a:pt x="0" y="1"/>
                  </a:moveTo>
                  <a:lnTo>
                    <a:pt x="0" y="4266"/>
                  </a:lnTo>
                  <a:lnTo>
                    <a:pt x="749" y="4266"/>
                  </a:lnTo>
                  <a:lnTo>
                    <a:pt x="749" y="873"/>
                  </a:lnTo>
                  <a:lnTo>
                    <a:pt x="1135" y="873"/>
                  </a:lnTo>
                  <a:lnTo>
                    <a:pt x="1135" y="4266"/>
                  </a:lnTo>
                  <a:lnTo>
                    <a:pt x="1584" y="4266"/>
                  </a:lnTo>
                  <a:lnTo>
                    <a:pt x="1584" y="873"/>
                  </a:lnTo>
                  <a:lnTo>
                    <a:pt x="1996" y="873"/>
                  </a:lnTo>
                  <a:lnTo>
                    <a:pt x="1996" y="4266"/>
                  </a:lnTo>
                  <a:lnTo>
                    <a:pt x="2445" y="4266"/>
                  </a:lnTo>
                  <a:lnTo>
                    <a:pt x="2445" y="873"/>
                  </a:lnTo>
                  <a:lnTo>
                    <a:pt x="2831" y="873"/>
                  </a:lnTo>
                  <a:lnTo>
                    <a:pt x="2831" y="4266"/>
                  </a:lnTo>
                  <a:lnTo>
                    <a:pt x="3293" y="4266"/>
                  </a:lnTo>
                  <a:lnTo>
                    <a:pt x="3293" y="873"/>
                  </a:lnTo>
                  <a:lnTo>
                    <a:pt x="3679" y="873"/>
                  </a:lnTo>
                  <a:lnTo>
                    <a:pt x="3679" y="4266"/>
                  </a:lnTo>
                  <a:lnTo>
                    <a:pt x="4128" y="4266"/>
                  </a:lnTo>
                  <a:lnTo>
                    <a:pt x="4128" y="873"/>
                  </a:lnTo>
                  <a:lnTo>
                    <a:pt x="4515" y="873"/>
                  </a:lnTo>
                  <a:lnTo>
                    <a:pt x="4515" y="4266"/>
                  </a:lnTo>
                  <a:lnTo>
                    <a:pt x="4976" y="4266"/>
                  </a:lnTo>
                  <a:lnTo>
                    <a:pt x="4976" y="873"/>
                  </a:lnTo>
                  <a:lnTo>
                    <a:pt x="5363" y="873"/>
                  </a:lnTo>
                  <a:lnTo>
                    <a:pt x="5363" y="4266"/>
                  </a:lnTo>
                  <a:lnTo>
                    <a:pt x="6111" y="4266"/>
                  </a:lnTo>
                  <a:lnTo>
                    <a:pt x="6111" y="1"/>
                  </a:ln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10;p53"/>
            <p:cNvSpPr/>
            <p:nvPr/>
          </p:nvSpPr>
          <p:spPr>
            <a:xfrm>
              <a:off x="2006604" y="2598582"/>
              <a:ext cx="328994" cy="130263"/>
            </a:xfrm>
            <a:custGeom>
              <a:avLst/>
              <a:gdLst/>
              <a:ahLst/>
              <a:cxnLst/>
              <a:rect l="l" t="t" r="r" b="b"/>
              <a:pathLst>
                <a:path w="6112" h="2420" extrusionOk="0">
                  <a:moveTo>
                    <a:pt x="1135" y="511"/>
                  </a:moveTo>
                  <a:lnTo>
                    <a:pt x="1135" y="1908"/>
                  </a:lnTo>
                  <a:lnTo>
                    <a:pt x="749" y="1908"/>
                  </a:lnTo>
                  <a:lnTo>
                    <a:pt x="749" y="511"/>
                  </a:lnTo>
                  <a:close/>
                  <a:moveTo>
                    <a:pt x="1996" y="511"/>
                  </a:moveTo>
                  <a:lnTo>
                    <a:pt x="1996" y="1908"/>
                  </a:lnTo>
                  <a:lnTo>
                    <a:pt x="1609" y="1908"/>
                  </a:lnTo>
                  <a:lnTo>
                    <a:pt x="1609" y="511"/>
                  </a:lnTo>
                  <a:close/>
                  <a:moveTo>
                    <a:pt x="2831" y="511"/>
                  </a:moveTo>
                  <a:lnTo>
                    <a:pt x="2831" y="1908"/>
                  </a:lnTo>
                  <a:lnTo>
                    <a:pt x="2445" y="1908"/>
                  </a:lnTo>
                  <a:lnTo>
                    <a:pt x="2445" y="511"/>
                  </a:lnTo>
                  <a:close/>
                  <a:moveTo>
                    <a:pt x="3679" y="511"/>
                  </a:moveTo>
                  <a:lnTo>
                    <a:pt x="3679" y="1908"/>
                  </a:lnTo>
                  <a:lnTo>
                    <a:pt x="3293" y="1908"/>
                  </a:lnTo>
                  <a:lnTo>
                    <a:pt x="3293" y="511"/>
                  </a:lnTo>
                  <a:close/>
                  <a:moveTo>
                    <a:pt x="4515" y="511"/>
                  </a:moveTo>
                  <a:lnTo>
                    <a:pt x="4515" y="1908"/>
                  </a:lnTo>
                  <a:lnTo>
                    <a:pt x="4128" y="1908"/>
                  </a:lnTo>
                  <a:lnTo>
                    <a:pt x="4128" y="511"/>
                  </a:lnTo>
                  <a:close/>
                  <a:moveTo>
                    <a:pt x="5363" y="511"/>
                  </a:moveTo>
                  <a:lnTo>
                    <a:pt x="5363" y="1908"/>
                  </a:lnTo>
                  <a:lnTo>
                    <a:pt x="4976" y="1908"/>
                  </a:lnTo>
                  <a:lnTo>
                    <a:pt x="4976" y="511"/>
                  </a:lnTo>
                  <a:close/>
                  <a:moveTo>
                    <a:pt x="0" y="0"/>
                  </a:moveTo>
                  <a:lnTo>
                    <a:pt x="0" y="2420"/>
                  </a:lnTo>
                  <a:lnTo>
                    <a:pt x="6111" y="2420"/>
                  </a:lnTo>
                  <a:lnTo>
                    <a:pt x="6111" y="0"/>
                  </a:ln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11;p53"/>
            <p:cNvSpPr/>
            <p:nvPr/>
          </p:nvSpPr>
          <p:spPr>
            <a:xfrm>
              <a:off x="2007250" y="2239444"/>
              <a:ext cx="327648" cy="302780"/>
            </a:xfrm>
            <a:custGeom>
              <a:avLst/>
              <a:gdLst/>
              <a:ahLst/>
              <a:cxnLst/>
              <a:rect l="l" t="t" r="r" b="b"/>
              <a:pathLst>
                <a:path w="6087" h="5625" extrusionOk="0">
                  <a:moveTo>
                    <a:pt x="3044" y="0"/>
                  </a:moveTo>
                  <a:lnTo>
                    <a:pt x="2919" y="1721"/>
                  </a:lnTo>
                  <a:lnTo>
                    <a:pt x="2620" y="1721"/>
                  </a:lnTo>
                  <a:lnTo>
                    <a:pt x="2620" y="2619"/>
                  </a:lnTo>
                  <a:cubicBezTo>
                    <a:pt x="1136" y="2819"/>
                    <a:pt x="1" y="4091"/>
                    <a:pt x="1" y="5625"/>
                  </a:cubicBezTo>
                  <a:lnTo>
                    <a:pt x="6087" y="5625"/>
                  </a:lnTo>
                  <a:cubicBezTo>
                    <a:pt x="6087" y="4091"/>
                    <a:pt x="4939" y="2819"/>
                    <a:pt x="3468" y="2619"/>
                  </a:cubicBezTo>
                  <a:lnTo>
                    <a:pt x="3468" y="1721"/>
                  </a:lnTo>
                  <a:lnTo>
                    <a:pt x="3168" y="1721"/>
                  </a:lnTo>
                  <a:lnTo>
                    <a:pt x="3044" y="0"/>
                  </a:ln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12;p53"/>
            <p:cNvSpPr/>
            <p:nvPr/>
          </p:nvSpPr>
          <p:spPr>
            <a:xfrm>
              <a:off x="1920641" y="2971123"/>
              <a:ext cx="881479" cy="175262"/>
            </a:xfrm>
            <a:custGeom>
              <a:avLst/>
              <a:gdLst/>
              <a:ahLst/>
              <a:cxnLst/>
              <a:rect l="l" t="t" r="r" b="b"/>
              <a:pathLst>
                <a:path w="16376" h="3256" extrusionOk="0">
                  <a:moveTo>
                    <a:pt x="1" y="1"/>
                  </a:moveTo>
                  <a:lnTo>
                    <a:pt x="1" y="3256"/>
                  </a:lnTo>
                  <a:lnTo>
                    <a:pt x="587" y="3256"/>
                  </a:lnTo>
                  <a:cubicBezTo>
                    <a:pt x="587" y="2071"/>
                    <a:pt x="1547" y="1123"/>
                    <a:pt x="2720" y="1123"/>
                  </a:cubicBezTo>
                  <a:cubicBezTo>
                    <a:pt x="3904" y="1123"/>
                    <a:pt x="4852" y="2083"/>
                    <a:pt x="4852" y="3256"/>
                  </a:cubicBezTo>
                  <a:lnTo>
                    <a:pt x="6049" y="3256"/>
                  </a:lnTo>
                  <a:cubicBezTo>
                    <a:pt x="6049" y="2071"/>
                    <a:pt x="7022" y="1123"/>
                    <a:pt x="8194" y="1123"/>
                  </a:cubicBezTo>
                  <a:cubicBezTo>
                    <a:pt x="9379" y="1123"/>
                    <a:pt x="10327" y="2083"/>
                    <a:pt x="10327" y="3256"/>
                  </a:cubicBezTo>
                  <a:lnTo>
                    <a:pt x="11524" y="3256"/>
                  </a:lnTo>
                  <a:cubicBezTo>
                    <a:pt x="11524" y="2071"/>
                    <a:pt x="12497" y="1123"/>
                    <a:pt x="13657" y="1123"/>
                  </a:cubicBezTo>
                  <a:cubicBezTo>
                    <a:pt x="14842" y="1123"/>
                    <a:pt x="15802" y="2083"/>
                    <a:pt x="15802" y="3256"/>
                  </a:cubicBezTo>
                  <a:lnTo>
                    <a:pt x="16376" y="3256"/>
                  </a:lnTo>
                  <a:lnTo>
                    <a:pt x="16376" y="1"/>
                  </a:lnTo>
                  <a:close/>
                </a:path>
              </a:pathLst>
            </a:custGeom>
            <a:solidFill>
              <a:srgbClr val="B7B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13;p53"/>
            <p:cNvSpPr/>
            <p:nvPr/>
          </p:nvSpPr>
          <p:spPr>
            <a:xfrm>
              <a:off x="3715686" y="2894580"/>
              <a:ext cx="8774" cy="18194"/>
            </a:xfrm>
            <a:custGeom>
              <a:avLst/>
              <a:gdLst/>
              <a:ahLst/>
              <a:cxnLst/>
              <a:rect l="l" t="t" r="r" b="b"/>
              <a:pathLst>
                <a:path w="163" h="338" extrusionOk="0">
                  <a:moveTo>
                    <a:pt x="76" y="1"/>
                  </a:moveTo>
                  <a:cubicBezTo>
                    <a:pt x="38" y="1"/>
                    <a:pt x="1" y="38"/>
                    <a:pt x="1" y="76"/>
                  </a:cubicBezTo>
                  <a:lnTo>
                    <a:pt x="1" y="338"/>
                  </a:lnTo>
                  <a:lnTo>
                    <a:pt x="163" y="338"/>
                  </a:lnTo>
                  <a:lnTo>
                    <a:pt x="163" y="76"/>
                  </a:lnTo>
                  <a:cubicBezTo>
                    <a:pt x="163" y="38"/>
                    <a:pt x="125" y="1"/>
                    <a:pt x="76" y="1"/>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514;p53"/>
            <p:cNvSpPr/>
            <p:nvPr/>
          </p:nvSpPr>
          <p:spPr>
            <a:xfrm>
              <a:off x="3686834" y="3067798"/>
              <a:ext cx="38325" cy="172571"/>
            </a:xfrm>
            <a:custGeom>
              <a:avLst/>
              <a:gdLst/>
              <a:ahLst/>
              <a:cxnLst/>
              <a:rect l="l" t="t" r="r" b="b"/>
              <a:pathLst>
                <a:path w="712" h="3206" extrusionOk="0">
                  <a:moveTo>
                    <a:pt x="711" y="0"/>
                  </a:moveTo>
                  <a:cubicBezTo>
                    <a:pt x="661" y="88"/>
                    <a:pt x="649" y="200"/>
                    <a:pt x="649" y="312"/>
                  </a:cubicBezTo>
                  <a:cubicBezTo>
                    <a:pt x="636" y="250"/>
                    <a:pt x="599" y="138"/>
                    <a:pt x="574" y="50"/>
                  </a:cubicBezTo>
                  <a:lnTo>
                    <a:pt x="574" y="2744"/>
                  </a:lnTo>
                  <a:lnTo>
                    <a:pt x="574" y="2769"/>
                  </a:lnTo>
                  <a:cubicBezTo>
                    <a:pt x="574" y="2869"/>
                    <a:pt x="574" y="2993"/>
                    <a:pt x="512" y="3056"/>
                  </a:cubicBezTo>
                  <a:cubicBezTo>
                    <a:pt x="474" y="3081"/>
                    <a:pt x="412" y="3106"/>
                    <a:pt x="350" y="3106"/>
                  </a:cubicBezTo>
                  <a:cubicBezTo>
                    <a:pt x="287" y="3106"/>
                    <a:pt x="237" y="3081"/>
                    <a:pt x="212" y="3043"/>
                  </a:cubicBezTo>
                  <a:cubicBezTo>
                    <a:pt x="138" y="2956"/>
                    <a:pt x="138" y="2806"/>
                    <a:pt x="150" y="2757"/>
                  </a:cubicBezTo>
                  <a:cubicBezTo>
                    <a:pt x="150" y="2732"/>
                    <a:pt x="138" y="2694"/>
                    <a:pt x="100" y="2694"/>
                  </a:cubicBezTo>
                  <a:cubicBezTo>
                    <a:pt x="63" y="2694"/>
                    <a:pt x="38" y="2707"/>
                    <a:pt x="38" y="2744"/>
                  </a:cubicBezTo>
                  <a:cubicBezTo>
                    <a:pt x="38" y="2757"/>
                    <a:pt x="0" y="2993"/>
                    <a:pt x="125" y="3118"/>
                  </a:cubicBezTo>
                  <a:cubicBezTo>
                    <a:pt x="187" y="3181"/>
                    <a:pt x="275" y="3205"/>
                    <a:pt x="362" y="3205"/>
                  </a:cubicBezTo>
                  <a:cubicBezTo>
                    <a:pt x="474" y="3205"/>
                    <a:pt x="549" y="3181"/>
                    <a:pt x="612" y="3118"/>
                  </a:cubicBezTo>
                  <a:cubicBezTo>
                    <a:pt x="711" y="3006"/>
                    <a:pt x="711" y="2856"/>
                    <a:pt x="711" y="2744"/>
                  </a:cubicBezTo>
                  <a:lnTo>
                    <a:pt x="711" y="0"/>
                  </a:ln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515;p53"/>
            <p:cNvSpPr/>
            <p:nvPr/>
          </p:nvSpPr>
          <p:spPr>
            <a:xfrm>
              <a:off x="3545214" y="2912720"/>
              <a:ext cx="349071" cy="174616"/>
            </a:xfrm>
            <a:custGeom>
              <a:avLst/>
              <a:gdLst/>
              <a:ahLst/>
              <a:cxnLst/>
              <a:rect l="l" t="t" r="r" b="b"/>
              <a:pathLst>
                <a:path w="6485" h="3244" extrusionOk="0">
                  <a:moveTo>
                    <a:pt x="3168" y="1"/>
                  </a:moveTo>
                  <a:cubicBezTo>
                    <a:pt x="1409" y="26"/>
                    <a:pt x="0" y="1460"/>
                    <a:pt x="0" y="3243"/>
                  </a:cubicBezTo>
                  <a:cubicBezTo>
                    <a:pt x="0" y="2782"/>
                    <a:pt x="362" y="2432"/>
                    <a:pt x="811" y="2432"/>
                  </a:cubicBezTo>
                  <a:cubicBezTo>
                    <a:pt x="1272" y="2432"/>
                    <a:pt x="1621" y="2782"/>
                    <a:pt x="1621" y="3243"/>
                  </a:cubicBezTo>
                  <a:cubicBezTo>
                    <a:pt x="1621" y="2782"/>
                    <a:pt x="1983" y="2432"/>
                    <a:pt x="2432" y="2432"/>
                  </a:cubicBezTo>
                  <a:cubicBezTo>
                    <a:pt x="2781" y="2432"/>
                    <a:pt x="3055" y="2632"/>
                    <a:pt x="3180" y="2944"/>
                  </a:cubicBezTo>
                  <a:cubicBezTo>
                    <a:pt x="3218" y="3031"/>
                    <a:pt x="3243" y="3143"/>
                    <a:pt x="3243" y="3243"/>
                  </a:cubicBezTo>
                  <a:cubicBezTo>
                    <a:pt x="3243" y="3131"/>
                    <a:pt x="3267" y="3019"/>
                    <a:pt x="3305" y="2931"/>
                  </a:cubicBezTo>
                  <a:cubicBezTo>
                    <a:pt x="3430" y="2632"/>
                    <a:pt x="3716" y="2432"/>
                    <a:pt x="4053" y="2432"/>
                  </a:cubicBezTo>
                  <a:cubicBezTo>
                    <a:pt x="4515" y="2432"/>
                    <a:pt x="4864" y="2782"/>
                    <a:pt x="4864" y="3243"/>
                  </a:cubicBezTo>
                  <a:cubicBezTo>
                    <a:pt x="4864" y="2782"/>
                    <a:pt x="5225" y="2432"/>
                    <a:pt x="5674" y="2432"/>
                  </a:cubicBezTo>
                  <a:cubicBezTo>
                    <a:pt x="6136" y="2432"/>
                    <a:pt x="6485" y="2782"/>
                    <a:pt x="6485" y="3243"/>
                  </a:cubicBezTo>
                  <a:cubicBezTo>
                    <a:pt x="6485" y="1460"/>
                    <a:pt x="5088" y="26"/>
                    <a:pt x="3330" y="1"/>
                  </a:cubicBezTo>
                  <a:close/>
                </a:path>
              </a:pathLst>
            </a:custGeom>
            <a:solidFill>
              <a:srgbClr val="E94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516;p53"/>
            <p:cNvSpPr/>
            <p:nvPr/>
          </p:nvSpPr>
          <p:spPr>
            <a:xfrm>
              <a:off x="2349647" y="1458728"/>
              <a:ext cx="6728" cy="15502"/>
            </a:xfrm>
            <a:custGeom>
              <a:avLst/>
              <a:gdLst/>
              <a:ahLst/>
              <a:cxnLst/>
              <a:rect l="l" t="t" r="r" b="b"/>
              <a:pathLst>
                <a:path w="125" h="288" extrusionOk="0">
                  <a:moveTo>
                    <a:pt x="62" y="0"/>
                  </a:moveTo>
                  <a:cubicBezTo>
                    <a:pt x="37" y="0"/>
                    <a:pt x="0" y="38"/>
                    <a:pt x="0" y="63"/>
                  </a:cubicBezTo>
                  <a:lnTo>
                    <a:pt x="0" y="287"/>
                  </a:lnTo>
                  <a:lnTo>
                    <a:pt x="125" y="287"/>
                  </a:lnTo>
                  <a:lnTo>
                    <a:pt x="125" y="63"/>
                  </a:lnTo>
                  <a:cubicBezTo>
                    <a:pt x="125" y="38"/>
                    <a:pt x="100" y="0"/>
                    <a:pt x="62" y="0"/>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517;p53"/>
            <p:cNvSpPr/>
            <p:nvPr/>
          </p:nvSpPr>
          <p:spPr>
            <a:xfrm>
              <a:off x="2322787" y="1609068"/>
              <a:ext cx="32942" cy="148402"/>
            </a:xfrm>
            <a:custGeom>
              <a:avLst/>
              <a:gdLst/>
              <a:ahLst/>
              <a:cxnLst/>
              <a:rect l="l" t="t" r="r" b="b"/>
              <a:pathLst>
                <a:path w="612" h="2757" extrusionOk="0">
                  <a:moveTo>
                    <a:pt x="599" y="1"/>
                  </a:moveTo>
                  <a:cubicBezTo>
                    <a:pt x="561" y="76"/>
                    <a:pt x="549" y="175"/>
                    <a:pt x="549" y="275"/>
                  </a:cubicBezTo>
                  <a:cubicBezTo>
                    <a:pt x="549" y="175"/>
                    <a:pt x="536" y="101"/>
                    <a:pt x="499" y="26"/>
                  </a:cubicBezTo>
                  <a:lnTo>
                    <a:pt x="499" y="2345"/>
                  </a:lnTo>
                  <a:lnTo>
                    <a:pt x="499" y="2370"/>
                  </a:lnTo>
                  <a:cubicBezTo>
                    <a:pt x="499" y="2445"/>
                    <a:pt x="499" y="2557"/>
                    <a:pt x="449" y="2620"/>
                  </a:cubicBezTo>
                  <a:cubicBezTo>
                    <a:pt x="424" y="2657"/>
                    <a:pt x="374" y="2670"/>
                    <a:pt x="312" y="2670"/>
                  </a:cubicBezTo>
                  <a:cubicBezTo>
                    <a:pt x="262" y="2670"/>
                    <a:pt x="225" y="2657"/>
                    <a:pt x="187" y="2620"/>
                  </a:cubicBezTo>
                  <a:cubicBezTo>
                    <a:pt x="125" y="2557"/>
                    <a:pt x="125" y="2420"/>
                    <a:pt x="125" y="2370"/>
                  </a:cubicBezTo>
                  <a:cubicBezTo>
                    <a:pt x="125" y="2345"/>
                    <a:pt x="112" y="2308"/>
                    <a:pt x="75" y="2308"/>
                  </a:cubicBezTo>
                  <a:cubicBezTo>
                    <a:pt x="50" y="2308"/>
                    <a:pt x="13" y="2320"/>
                    <a:pt x="13" y="2358"/>
                  </a:cubicBezTo>
                  <a:cubicBezTo>
                    <a:pt x="13" y="2370"/>
                    <a:pt x="0" y="2557"/>
                    <a:pt x="100" y="2682"/>
                  </a:cubicBezTo>
                  <a:cubicBezTo>
                    <a:pt x="137" y="2745"/>
                    <a:pt x="200" y="2757"/>
                    <a:pt x="299" y="2757"/>
                  </a:cubicBezTo>
                  <a:cubicBezTo>
                    <a:pt x="387" y="2757"/>
                    <a:pt x="449" y="2732"/>
                    <a:pt x="511" y="2682"/>
                  </a:cubicBezTo>
                  <a:cubicBezTo>
                    <a:pt x="611" y="2595"/>
                    <a:pt x="599" y="2445"/>
                    <a:pt x="599" y="2358"/>
                  </a:cubicBezTo>
                  <a:lnTo>
                    <a:pt x="599" y="1"/>
                  </a:ln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518;p53"/>
            <p:cNvSpPr/>
            <p:nvPr/>
          </p:nvSpPr>
          <p:spPr>
            <a:xfrm>
              <a:off x="2202590" y="1474176"/>
              <a:ext cx="300788" cy="151094"/>
            </a:xfrm>
            <a:custGeom>
              <a:avLst/>
              <a:gdLst/>
              <a:ahLst/>
              <a:cxnLst/>
              <a:rect l="l" t="t" r="r" b="b"/>
              <a:pathLst>
                <a:path w="5588" h="2807" extrusionOk="0">
                  <a:moveTo>
                    <a:pt x="2732" y="0"/>
                  </a:moveTo>
                  <a:cubicBezTo>
                    <a:pt x="1223" y="38"/>
                    <a:pt x="1" y="1260"/>
                    <a:pt x="1" y="2794"/>
                  </a:cubicBezTo>
                  <a:cubicBezTo>
                    <a:pt x="1" y="2407"/>
                    <a:pt x="313" y="2095"/>
                    <a:pt x="699" y="2095"/>
                  </a:cubicBezTo>
                  <a:cubicBezTo>
                    <a:pt x="1098" y="2095"/>
                    <a:pt x="1410" y="2407"/>
                    <a:pt x="1410" y="2794"/>
                  </a:cubicBezTo>
                  <a:cubicBezTo>
                    <a:pt x="1410" y="2407"/>
                    <a:pt x="1722" y="2095"/>
                    <a:pt x="2108" y="2095"/>
                  </a:cubicBezTo>
                  <a:cubicBezTo>
                    <a:pt x="2408" y="2095"/>
                    <a:pt x="2657" y="2282"/>
                    <a:pt x="2744" y="2532"/>
                  </a:cubicBezTo>
                  <a:cubicBezTo>
                    <a:pt x="2782" y="2607"/>
                    <a:pt x="2794" y="2694"/>
                    <a:pt x="2794" y="2794"/>
                  </a:cubicBezTo>
                  <a:cubicBezTo>
                    <a:pt x="2794" y="2694"/>
                    <a:pt x="2807" y="2607"/>
                    <a:pt x="2844" y="2532"/>
                  </a:cubicBezTo>
                  <a:cubicBezTo>
                    <a:pt x="2944" y="2282"/>
                    <a:pt x="3193" y="2108"/>
                    <a:pt x="3480" y="2108"/>
                  </a:cubicBezTo>
                  <a:cubicBezTo>
                    <a:pt x="3867" y="2108"/>
                    <a:pt x="4179" y="2420"/>
                    <a:pt x="4179" y="2806"/>
                  </a:cubicBezTo>
                  <a:cubicBezTo>
                    <a:pt x="4179" y="2420"/>
                    <a:pt x="4490" y="2108"/>
                    <a:pt x="4877" y="2108"/>
                  </a:cubicBezTo>
                  <a:cubicBezTo>
                    <a:pt x="5271" y="2108"/>
                    <a:pt x="5580" y="2411"/>
                    <a:pt x="5588" y="2791"/>
                  </a:cubicBezTo>
                  <a:lnTo>
                    <a:pt x="5588" y="2791"/>
                  </a:lnTo>
                  <a:cubicBezTo>
                    <a:pt x="5567" y="1252"/>
                    <a:pt x="4348" y="37"/>
                    <a:pt x="2857" y="0"/>
                  </a:cubicBezTo>
                  <a:close/>
                  <a:moveTo>
                    <a:pt x="5588" y="2791"/>
                  </a:moveTo>
                  <a:cubicBezTo>
                    <a:pt x="5588" y="2796"/>
                    <a:pt x="5588" y="2801"/>
                    <a:pt x="5588" y="2806"/>
                  </a:cubicBezTo>
                  <a:cubicBezTo>
                    <a:pt x="5588" y="2801"/>
                    <a:pt x="5588" y="2796"/>
                    <a:pt x="5588" y="2791"/>
                  </a:cubicBezTo>
                  <a:close/>
                </a:path>
              </a:pathLst>
            </a:custGeom>
            <a:solidFill>
              <a:srgbClr val="B7B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5235350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742095023"/>
              </p:ext>
            </p:extLst>
          </p:nvPr>
        </p:nvGraphicFramePr>
        <p:xfrm>
          <a:off x="87004" y="80617"/>
          <a:ext cx="8969991" cy="4686704"/>
        </p:xfrm>
        <a:graphic>
          <a:graphicData uri="http://schemas.openxmlformats.org/drawingml/2006/table">
            <a:tbl>
              <a:tblPr firstRow="1" bandRow="1">
                <a:tableStyleId>{5C22544A-7EE6-4342-B048-85BDC9FD1C3A}</a:tableStyleId>
              </a:tblPr>
              <a:tblGrid>
                <a:gridCol w="3812771">
                  <a:extLst>
                    <a:ext uri="{9D8B030D-6E8A-4147-A177-3AD203B41FA5}">
                      <a16:colId xmlns:a16="http://schemas.microsoft.com/office/drawing/2014/main" val="20000"/>
                    </a:ext>
                  </a:extLst>
                </a:gridCol>
                <a:gridCol w="1775989">
                  <a:extLst>
                    <a:ext uri="{9D8B030D-6E8A-4147-A177-3AD203B41FA5}">
                      <a16:colId xmlns:a16="http://schemas.microsoft.com/office/drawing/2014/main" val="20001"/>
                    </a:ext>
                  </a:extLst>
                </a:gridCol>
                <a:gridCol w="3381231">
                  <a:extLst>
                    <a:ext uri="{9D8B030D-6E8A-4147-A177-3AD203B41FA5}">
                      <a16:colId xmlns:a16="http://schemas.microsoft.com/office/drawing/2014/main" val="20002"/>
                    </a:ext>
                  </a:extLst>
                </a:gridCol>
              </a:tblGrid>
              <a:tr h="816213">
                <a:tc>
                  <a:txBody>
                    <a:bodyPr/>
                    <a:lstStyle/>
                    <a:p>
                      <a:pPr marL="0" marR="0" algn="ctr">
                        <a:lnSpc>
                          <a:spcPct val="107000"/>
                        </a:lnSpc>
                        <a:spcBef>
                          <a:spcPts val="0"/>
                        </a:spcBef>
                        <a:spcAft>
                          <a:spcPts val="0"/>
                        </a:spcAft>
                      </a:pPr>
                      <a:r>
                        <a:rPr lang="en-US" sz="2100" b="1" dirty="0">
                          <a:effectLst/>
                          <a:latin typeface="Times New Roman" panose="02020603050405020304" pitchFamily="18" charset="0"/>
                          <a:cs typeface="Times New Roman" panose="02020603050405020304" pitchFamily="18" charset="0"/>
                        </a:rPr>
                        <a:t>STT</a:t>
                      </a:r>
                      <a:endParaRPr lang="en-US" sz="21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34290" marB="34290" anchor="ctr">
                    <a:solidFill>
                      <a:schemeClr val="accent2"/>
                    </a:solidFill>
                  </a:tcPr>
                </a:tc>
                <a:tc>
                  <a:txBody>
                    <a:bodyPr/>
                    <a:lstStyle/>
                    <a:p>
                      <a:pPr marL="0" marR="0" algn="ctr">
                        <a:lnSpc>
                          <a:spcPct val="107000"/>
                        </a:lnSpc>
                        <a:spcBef>
                          <a:spcPts val="0"/>
                        </a:spcBef>
                        <a:spcAft>
                          <a:spcPts val="0"/>
                        </a:spcAft>
                      </a:pPr>
                      <a:r>
                        <a:rPr lang="en-US" sz="2100" b="1">
                          <a:effectLst/>
                          <a:latin typeface="Times New Roman" panose="02020603050405020304" pitchFamily="18" charset="0"/>
                          <a:cs typeface="Times New Roman" panose="02020603050405020304" pitchFamily="18" charset="0"/>
                        </a:rPr>
                        <a:t>Phương pháp tách chất</a:t>
                      </a:r>
                      <a:endParaRPr lang="en-US" sz="21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34290" marB="34290" anchor="ctr">
                    <a:solidFill>
                      <a:schemeClr val="accent2"/>
                    </a:solidFill>
                  </a:tcPr>
                </a:tc>
                <a:tc>
                  <a:txBody>
                    <a:bodyPr/>
                    <a:lstStyle/>
                    <a:p>
                      <a:pPr marL="0" marR="0" algn="ctr">
                        <a:lnSpc>
                          <a:spcPct val="107000"/>
                        </a:lnSpc>
                        <a:spcBef>
                          <a:spcPts val="0"/>
                        </a:spcBef>
                        <a:spcAft>
                          <a:spcPts val="0"/>
                        </a:spcAft>
                      </a:pPr>
                      <a:r>
                        <a:rPr lang="en-US" sz="2100" b="1" dirty="0" err="1">
                          <a:effectLst/>
                          <a:latin typeface="Times New Roman" panose="02020603050405020304" pitchFamily="18" charset="0"/>
                          <a:cs typeface="Times New Roman" panose="02020603050405020304" pitchFamily="18" charset="0"/>
                        </a:rPr>
                        <a:t>Dựa</a:t>
                      </a:r>
                      <a:r>
                        <a:rPr lang="en-US" sz="2100" b="1" dirty="0">
                          <a:effectLst/>
                          <a:latin typeface="Times New Roman" panose="02020603050405020304" pitchFamily="18" charset="0"/>
                          <a:cs typeface="Times New Roman" panose="02020603050405020304" pitchFamily="18" charset="0"/>
                        </a:rPr>
                        <a:t> </a:t>
                      </a:r>
                      <a:r>
                        <a:rPr lang="en-US" sz="2100" b="1" dirty="0" err="1">
                          <a:effectLst/>
                          <a:latin typeface="Times New Roman" panose="02020603050405020304" pitchFamily="18" charset="0"/>
                          <a:cs typeface="Times New Roman" panose="02020603050405020304" pitchFamily="18" charset="0"/>
                        </a:rPr>
                        <a:t>vào</a:t>
                      </a:r>
                      <a:r>
                        <a:rPr lang="en-US" sz="2100" b="1" dirty="0">
                          <a:effectLst/>
                          <a:latin typeface="Times New Roman" panose="02020603050405020304" pitchFamily="18" charset="0"/>
                          <a:cs typeface="Times New Roman" panose="02020603050405020304" pitchFamily="18" charset="0"/>
                        </a:rPr>
                        <a:t> </a:t>
                      </a:r>
                      <a:r>
                        <a:rPr lang="en-US" sz="2100" b="1" dirty="0" err="1">
                          <a:effectLst/>
                          <a:latin typeface="Times New Roman" panose="02020603050405020304" pitchFamily="18" charset="0"/>
                          <a:cs typeface="Times New Roman" panose="02020603050405020304" pitchFamily="18" charset="0"/>
                        </a:rPr>
                        <a:t>tính</a:t>
                      </a:r>
                      <a:r>
                        <a:rPr lang="en-US" sz="2100" b="1" dirty="0">
                          <a:effectLst/>
                          <a:latin typeface="Times New Roman" panose="02020603050405020304" pitchFamily="18" charset="0"/>
                          <a:cs typeface="Times New Roman" panose="02020603050405020304" pitchFamily="18" charset="0"/>
                        </a:rPr>
                        <a:t> </a:t>
                      </a:r>
                      <a:r>
                        <a:rPr lang="en-US" sz="2100" b="1" dirty="0" err="1">
                          <a:effectLst/>
                          <a:latin typeface="Times New Roman" panose="02020603050405020304" pitchFamily="18" charset="0"/>
                          <a:cs typeface="Times New Roman" panose="02020603050405020304" pitchFamily="18" charset="0"/>
                        </a:rPr>
                        <a:t>chất</a:t>
                      </a:r>
                      <a:endParaRPr lang="en-US" sz="21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34290" marB="34290" anchor="ctr">
                    <a:solidFill>
                      <a:schemeClr val="accent2"/>
                    </a:solidFill>
                  </a:tcPr>
                </a:tc>
                <a:extLst>
                  <a:ext uri="{0D108BD9-81ED-4DB2-BD59-A6C34878D82A}">
                    <a16:rowId xmlns:a16="http://schemas.microsoft.com/office/drawing/2014/main" val="10000"/>
                  </a:ext>
                </a:extLst>
              </a:tr>
              <a:tr h="816213">
                <a:tc>
                  <a:txBody>
                    <a:bodyPr/>
                    <a:lstStyle/>
                    <a:p>
                      <a:pPr marL="0" marR="0" algn="ctr">
                        <a:lnSpc>
                          <a:spcPct val="107000"/>
                        </a:lnSpc>
                        <a:spcBef>
                          <a:spcPts val="0"/>
                        </a:spcBef>
                        <a:spcAft>
                          <a:spcPts val="0"/>
                        </a:spcAft>
                      </a:pPr>
                      <a:r>
                        <a:rPr lang="en-US" sz="2100" b="1" dirty="0">
                          <a:effectLst/>
                          <a:latin typeface="Times New Roman" panose="02020603050405020304" pitchFamily="18" charset="0"/>
                          <a:cs typeface="Times New Roman" panose="02020603050405020304" pitchFamily="18" charset="0"/>
                        </a:rPr>
                        <a:t>1. </a:t>
                      </a:r>
                      <a:r>
                        <a:rPr lang="en-US" sz="2100" b="1" dirty="0" err="1">
                          <a:effectLst/>
                          <a:latin typeface="Times New Roman" panose="02020603050405020304" pitchFamily="18" charset="0"/>
                          <a:cs typeface="Times New Roman" panose="02020603050405020304" pitchFamily="18" charset="0"/>
                        </a:rPr>
                        <a:t>Tách</a:t>
                      </a:r>
                      <a:r>
                        <a:rPr lang="en-US" sz="2100" b="1" dirty="0">
                          <a:effectLst/>
                          <a:latin typeface="Times New Roman" panose="02020603050405020304" pitchFamily="18" charset="0"/>
                          <a:cs typeface="Times New Roman" panose="02020603050405020304" pitchFamily="18" charset="0"/>
                        </a:rPr>
                        <a:t> </a:t>
                      </a:r>
                      <a:r>
                        <a:rPr lang="en-US" sz="2100" b="1" dirty="0" err="1">
                          <a:effectLst/>
                          <a:latin typeface="Times New Roman" panose="02020603050405020304" pitchFamily="18" charset="0"/>
                          <a:cs typeface="Times New Roman" panose="02020603050405020304" pitchFamily="18" charset="0"/>
                        </a:rPr>
                        <a:t>nước</a:t>
                      </a:r>
                      <a:r>
                        <a:rPr lang="en-US" sz="2100" b="1" dirty="0">
                          <a:effectLst/>
                          <a:latin typeface="Times New Roman" panose="02020603050405020304" pitchFamily="18" charset="0"/>
                          <a:cs typeface="Times New Roman" panose="02020603050405020304" pitchFamily="18" charset="0"/>
                        </a:rPr>
                        <a:t> </a:t>
                      </a:r>
                      <a:r>
                        <a:rPr lang="en-US" sz="2100" b="1" dirty="0" err="1">
                          <a:effectLst/>
                          <a:latin typeface="Times New Roman" panose="02020603050405020304" pitchFamily="18" charset="0"/>
                          <a:cs typeface="Times New Roman" panose="02020603050405020304" pitchFamily="18" charset="0"/>
                        </a:rPr>
                        <a:t>từ</a:t>
                      </a:r>
                      <a:r>
                        <a:rPr lang="en-US" sz="2100" b="1" dirty="0">
                          <a:effectLst/>
                          <a:latin typeface="Times New Roman" panose="02020603050405020304" pitchFamily="18" charset="0"/>
                          <a:cs typeface="Times New Roman" panose="02020603050405020304" pitchFamily="18" charset="0"/>
                        </a:rPr>
                        <a:t> </a:t>
                      </a:r>
                      <a:r>
                        <a:rPr lang="en-US" sz="2100" b="1" dirty="0" err="1">
                          <a:effectLst/>
                          <a:latin typeface="Times New Roman" panose="02020603050405020304" pitchFamily="18" charset="0"/>
                          <a:cs typeface="Times New Roman" panose="02020603050405020304" pitchFamily="18" charset="0"/>
                        </a:rPr>
                        <a:t>hỗn</a:t>
                      </a:r>
                      <a:r>
                        <a:rPr lang="en-US" sz="2100" b="1" dirty="0">
                          <a:effectLst/>
                          <a:latin typeface="Times New Roman" panose="02020603050405020304" pitchFamily="18" charset="0"/>
                          <a:cs typeface="Times New Roman" panose="02020603050405020304" pitchFamily="18" charset="0"/>
                        </a:rPr>
                        <a:t> </a:t>
                      </a:r>
                      <a:r>
                        <a:rPr lang="en-US" sz="2100" b="1" dirty="0" err="1">
                          <a:effectLst/>
                          <a:latin typeface="Times New Roman" panose="02020603050405020304" pitchFamily="18" charset="0"/>
                          <a:cs typeface="Times New Roman" panose="02020603050405020304" pitchFamily="18" charset="0"/>
                        </a:rPr>
                        <a:t>hợp</a:t>
                      </a:r>
                      <a:r>
                        <a:rPr lang="en-US" sz="2100" b="1" dirty="0">
                          <a:effectLst/>
                          <a:latin typeface="Times New Roman" panose="02020603050405020304" pitchFamily="18" charset="0"/>
                          <a:cs typeface="Times New Roman" panose="02020603050405020304" pitchFamily="18" charset="0"/>
                        </a:rPr>
                        <a:t> </a:t>
                      </a:r>
                      <a:r>
                        <a:rPr lang="en-US" sz="2100" b="1" dirty="0" err="1">
                          <a:effectLst/>
                          <a:latin typeface="Times New Roman" panose="02020603050405020304" pitchFamily="18" charset="0"/>
                          <a:cs typeface="Times New Roman" panose="02020603050405020304" pitchFamily="18" charset="0"/>
                        </a:rPr>
                        <a:t>nước</a:t>
                      </a:r>
                      <a:r>
                        <a:rPr lang="en-US" sz="2100" b="1" dirty="0">
                          <a:effectLst/>
                          <a:latin typeface="Times New Roman" panose="02020603050405020304" pitchFamily="18" charset="0"/>
                          <a:cs typeface="Times New Roman" panose="02020603050405020304" pitchFamily="18" charset="0"/>
                        </a:rPr>
                        <a:t> </a:t>
                      </a:r>
                      <a:r>
                        <a:rPr lang="en-US" sz="2100" b="1" dirty="0" err="1">
                          <a:effectLst/>
                          <a:latin typeface="Times New Roman" panose="02020603050405020304" pitchFamily="18" charset="0"/>
                          <a:cs typeface="Times New Roman" panose="02020603050405020304" pitchFamily="18" charset="0"/>
                        </a:rPr>
                        <a:t>lẫn</a:t>
                      </a:r>
                      <a:r>
                        <a:rPr lang="en-US" sz="2100" b="1" dirty="0">
                          <a:effectLst/>
                          <a:latin typeface="Times New Roman" panose="02020603050405020304" pitchFamily="18" charset="0"/>
                          <a:cs typeface="Times New Roman" panose="02020603050405020304" pitchFamily="18" charset="0"/>
                        </a:rPr>
                        <a:t> </a:t>
                      </a:r>
                      <a:r>
                        <a:rPr lang="en-US" sz="2100" b="1" dirty="0" err="1">
                          <a:effectLst/>
                          <a:latin typeface="Times New Roman" panose="02020603050405020304" pitchFamily="18" charset="0"/>
                          <a:cs typeface="Times New Roman" panose="02020603050405020304" pitchFamily="18" charset="0"/>
                        </a:rPr>
                        <a:t>đất</a:t>
                      </a:r>
                      <a:r>
                        <a:rPr lang="en-US" sz="2100" b="1" dirty="0">
                          <a:effectLst/>
                          <a:latin typeface="Times New Roman" panose="02020603050405020304" pitchFamily="18" charset="0"/>
                          <a:cs typeface="Times New Roman" panose="02020603050405020304" pitchFamily="18" charset="0"/>
                        </a:rPr>
                        <a:t>.</a:t>
                      </a:r>
                      <a:endParaRPr lang="en-US" sz="21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34290" marB="34290" anchor="ctr"/>
                </a:tc>
                <a:tc>
                  <a:txBody>
                    <a:bodyPr/>
                    <a:lstStyle/>
                    <a:p>
                      <a:pPr algn="ctr">
                        <a:lnSpc>
                          <a:spcPct val="107000"/>
                        </a:lnSpc>
                      </a:pPr>
                      <a:endParaRPr lang="en-US" sz="2100" b="1" dirty="0">
                        <a:effectLst/>
                        <a:latin typeface="Times New Roman" panose="02020603050405020304" pitchFamily="18" charset="0"/>
                        <a:cs typeface="Times New Roman" panose="02020603050405020304" pitchFamily="18" charset="0"/>
                      </a:endParaRPr>
                    </a:p>
                  </a:txBody>
                  <a:tcPr marL="68580" marR="68580" marT="34290" marB="34290"/>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endParaRPr lang="en-US" sz="2100" b="1" dirty="0">
                        <a:solidFill>
                          <a:srgbClr val="002060"/>
                        </a:solidFill>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0001"/>
                  </a:ext>
                </a:extLst>
              </a:tr>
              <a:tr h="816160">
                <a:tc>
                  <a:txBody>
                    <a:bodyPr/>
                    <a:lstStyle/>
                    <a:p>
                      <a:pPr marL="0" marR="0" algn="ctr">
                        <a:lnSpc>
                          <a:spcPct val="107000"/>
                        </a:lnSpc>
                        <a:spcBef>
                          <a:spcPts val="0"/>
                        </a:spcBef>
                        <a:spcAft>
                          <a:spcPts val="0"/>
                        </a:spcAft>
                      </a:pPr>
                      <a:r>
                        <a:rPr lang="en-US" sz="2100" b="1" dirty="0">
                          <a:effectLst/>
                          <a:latin typeface="Times New Roman" panose="02020603050405020304" pitchFamily="18" charset="0"/>
                          <a:cs typeface="Times New Roman" panose="02020603050405020304" pitchFamily="18" charset="0"/>
                        </a:rPr>
                        <a:t> 2. </a:t>
                      </a:r>
                      <a:r>
                        <a:rPr lang="en-US" sz="2100" b="1" dirty="0" err="1">
                          <a:effectLst/>
                          <a:latin typeface="Times New Roman" panose="02020603050405020304" pitchFamily="18" charset="0"/>
                          <a:cs typeface="Times New Roman" panose="02020603050405020304" pitchFamily="18" charset="0"/>
                        </a:rPr>
                        <a:t>Tách</a:t>
                      </a:r>
                      <a:r>
                        <a:rPr lang="en-US" sz="2100" b="1" dirty="0">
                          <a:effectLst/>
                          <a:latin typeface="Times New Roman" panose="02020603050405020304" pitchFamily="18" charset="0"/>
                          <a:cs typeface="Times New Roman" panose="02020603050405020304" pitchFamily="18" charset="0"/>
                        </a:rPr>
                        <a:t> </a:t>
                      </a:r>
                      <a:r>
                        <a:rPr lang="en-US" sz="2100" b="1" dirty="0" err="1">
                          <a:effectLst/>
                          <a:latin typeface="Times New Roman" panose="02020603050405020304" pitchFamily="18" charset="0"/>
                          <a:cs typeface="Times New Roman" panose="02020603050405020304" pitchFamily="18" charset="0"/>
                        </a:rPr>
                        <a:t>muối</a:t>
                      </a:r>
                      <a:r>
                        <a:rPr lang="en-US" sz="2100" b="1" dirty="0">
                          <a:effectLst/>
                          <a:latin typeface="Times New Roman" panose="02020603050405020304" pitchFamily="18" charset="0"/>
                          <a:cs typeface="Times New Roman" panose="02020603050405020304" pitchFamily="18" charset="0"/>
                        </a:rPr>
                        <a:t> </a:t>
                      </a:r>
                      <a:r>
                        <a:rPr lang="en-US" sz="2100" b="1" dirty="0" err="1">
                          <a:effectLst/>
                          <a:latin typeface="Times New Roman" panose="02020603050405020304" pitchFamily="18" charset="0"/>
                          <a:cs typeface="Times New Roman" panose="02020603050405020304" pitchFamily="18" charset="0"/>
                        </a:rPr>
                        <a:t>ăn</a:t>
                      </a:r>
                      <a:r>
                        <a:rPr lang="en-US" sz="2100" b="1" dirty="0">
                          <a:effectLst/>
                          <a:latin typeface="Times New Roman" panose="02020603050405020304" pitchFamily="18" charset="0"/>
                          <a:cs typeface="Times New Roman" panose="02020603050405020304" pitchFamily="18" charset="0"/>
                        </a:rPr>
                        <a:t> </a:t>
                      </a:r>
                      <a:r>
                        <a:rPr lang="en-US" sz="2100" b="1" dirty="0" err="1">
                          <a:effectLst/>
                          <a:latin typeface="Times New Roman" panose="02020603050405020304" pitchFamily="18" charset="0"/>
                          <a:cs typeface="Times New Roman" panose="02020603050405020304" pitchFamily="18" charset="0"/>
                        </a:rPr>
                        <a:t>từ</a:t>
                      </a:r>
                      <a:r>
                        <a:rPr lang="en-US" sz="2100" b="1" dirty="0">
                          <a:effectLst/>
                          <a:latin typeface="Times New Roman" panose="02020603050405020304" pitchFamily="18" charset="0"/>
                          <a:cs typeface="Times New Roman" panose="02020603050405020304" pitchFamily="18" charset="0"/>
                        </a:rPr>
                        <a:t> </a:t>
                      </a:r>
                      <a:r>
                        <a:rPr lang="en-US" sz="2100" b="1" dirty="0" err="1">
                          <a:effectLst/>
                          <a:latin typeface="Times New Roman" panose="02020603050405020304" pitchFamily="18" charset="0"/>
                          <a:cs typeface="Times New Roman" panose="02020603050405020304" pitchFamily="18" charset="0"/>
                        </a:rPr>
                        <a:t>nước</a:t>
                      </a:r>
                      <a:r>
                        <a:rPr lang="en-US" sz="2100" b="1" dirty="0">
                          <a:effectLst/>
                          <a:latin typeface="Times New Roman" panose="02020603050405020304" pitchFamily="18" charset="0"/>
                          <a:cs typeface="Times New Roman" panose="02020603050405020304" pitchFamily="18" charset="0"/>
                        </a:rPr>
                        <a:t> </a:t>
                      </a:r>
                      <a:r>
                        <a:rPr lang="en-US" sz="2100" b="1" dirty="0" err="1">
                          <a:effectLst/>
                          <a:latin typeface="Times New Roman" panose="02020603050405020304" pitchFamily="18" charset="0"/>
                          <a:cs typeface="Times New Roman" panose="02020603050405020304" pitchFamily="18" charset="0"/>
                        </a:rPr>
                        <a:t>muối</a:t>
                      </a:r>
                      <a:r>
                        <a:rPr lang="en-US" sz="2100" b="1" dirty="0">
                          <a:effectLst/>
                          <a:latin typeface="Times New Roman" panose="02020603050405020304" pitchFamily="18" charset="0"/>
                          <a:cs typeface="Times New Roman" panose="02020603050405020304" pitchFamily="18" charset="0"/>
                        </a:rPr>
                        <a:t>.</a:t>
                      </a:r>
                      <a:endParaRPr lang="en-US" sz="21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pPr>
                      <a:endParaRPr lang="en-US" sz="2100" b="1" dirty="0">
                        <a:effectLst/>
                        <a:latin typeface="Times New Roman" panose="02020603050405020304" pitchFamily="18" charset="0"/>
                        <a:cs typeface="Times New Roman" panose="02020603050405020304" pitchFamily="18" charset="0"/>
                      </a:endParaRPr>
                    </a:p>
                  </a:txBody>
                  <a:tcPr marL="68580" marR="68580" marT="34290" marB="34290"/>
                </a:tc>
                <a:tc>
                  <a:txBody>
                    <a:bodyPr/>
                    <a:lstStyle/>
                    <a:p>
                      <a:pPr algn="l">
                        <a:lnSpc>
                          <a:spcPct val="107000"/>
                        </a:lnSpc>
                      </a:pPr>
                      <a:endParaRPr lang="en-US" sz="2100" b="1" dirty="0">
                        <a:solidFill>
                          <a:srgbClr val="002060"/>
                        </a:solidFill>
                        <a:effectLst/>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0002"/>
                  </a:ext>
                </a:extLst>
              </a:tr>
              <a:tr h="1198826">
                <a:tc>
                  <a:txBody>
                    <a:bodyPr/>
                    <a:lstStyle/>
                    <a:p>
                      <a:pPr marL="0" marR="0" algn="l">
                        <a:lnSpc>
                          <a:spcPct val="107000"/>
                        </a:lnSpc>
                        <a:spcBef>
                          <a:spcPts val="0"/>
                        </a:spcBef>
                        <a:spcAft>
                          <a:spcPts val="0"/>
                        </a:spcAft>
                      </a:pPr>
                      <a:r>
                        <a:rPr lang="en-US" sz="2100" b="1" dirty="0">
                          <a:effectLst/>
                          <a:latin typeface="Times New Roman" panose="02020603050405020304" pitchFamily="18" charset="0"/>
                          <a:cs typeface="Times New Roman" panose="02020603050405020304" pitchFamily="18" charset="0"/>
                        </a:rPr>
                        <a:t>   3.Tách </a:t>
                      </a:r>
                      <a:r>
                        <a:rPr lang="en-US" sz="2100" b="1" dirty="0" err="1">
                          <a:effectLst/>
                          <a:latin typeface="Times New Roman" panose="02020603050405020304" pitchFamily="18" charset="0"/>
                          <a:cs typeface="Times New Roman" panose="02020603050405020304" pitchFamily="18" charset="0"/>
                        </a:rPr>
                        <a:t>dầu</a:t>
                      </a:r>
                      <a:r>
                        <a:rPr lang="en-US" sz="2100" b="1" dirty="0">
                          <a:effectLst/>
                          <a:latin typeface="Times New Roman" panose="02020603050405020304" pitchFamily="18" charset="0"/>
                          <a:cs typeface="Times New Roman" panose="02020603050405020304" pitchFamily="18" charset="0"/>
                        </a:rPr>
                        <a:t> </a:t>
                      </a:r>
                      <a:r>
                        <a:rPr lang="en-US" sz="2100" b="1" dirty="0" err="1">
                          <a:effectLst/>
                          <a:latin typeface="Times New Roman" panose="02020603050405020304" pitchFamily="18" charset="0"/>
                          <a:cs typeface="Times New Roman" panose="02020603050405020304" pitchFamily="18" charset="0"/>
                        </a:rPr>
                        <a:t>ăn</a:t>
                      </a:r>
                      <a:r>
                        <a:rPr lang="en-US" sz="2100" b="1" dirty="0">
                          <a:effectLst/>
                          <a:latin typeface="Times New Roman" panose="02020603050405020304" pitchFamily="18" charset="0"/>
                          <a:cs typeface="Times New Roman" panose="02020603050405020304" pitchFamily="18" charset="0"/>
                        </a:rPr>
                        <a:t> </a:t>
                      </a:r>
                      <a:r>
                        <a:rPr lang="en-US" sz="2100" b="1" dirty="0" err="1">
                          <a:effectLst/>
                          <a:latin typeface="Times New Roman" panose="02020603050405020304" pitchFamily="18" charset="0"/>
                          <a:cs typeface="Times New Roman" panose="02020603050405020304" pitchFamily="18" charset="0"/>
                        </a:rPr>
                        <a:t>khỏi</a:t>
                      </a:r>
                      <a:r>
                        <a:rPr lang="en-US" sz="2100" b="1" dirty="0">
                          <a:effectLst/>
                          <a:latin typeface="Times New Roman" panose="02020603050405020304" pitchFamily="18" charset="0"/>
                          <a:cs typeface="Times New Roman" panose="02020603050405020304" pitchFamily="18" charset="0"/>
                        </a:rPr>
                        <a:t> </a:t>
                      </a:r>
                      <a:r>
                        <a:rPr lang="en-US" sz="2100" b="1" dirty="0" err="1">
                          <a:effectLst/>
                          <a:latin typeface="Times New Roman" panose="02020603050405020304" pitchFamily="18" charset="0"/>
                          <a:cs typeface="Times New Roman" panose="02020603050405020304" pitchFamily="18" charset="0"/>
                        </a:rPr>
                        <a:t>nước</a:t>
                      </a:r>
                      <a:r>
                        <a:rPr lang="en-US" sz="2100" b="1" dirty="0">
                          <a:effectLst/>
                          <a:latin typeface="Times New Roman" panose="02020603050405020304" pitchFamily="18" charset="0"/>
                          <a:cs typeface="Times New Roman" panose="02020603050405020304" pitchFamily="18" charset="0"/>
                        </a:rPr>
                        <a:t>.</a:t>
                      </a:r>
                      <a:endParaRPr lang="en-US" sz="21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pPr>
                      <a:endParaRPr lang="en-US" sz="2100" b="1" dirty="0">
                        <a:effectLst/>
                        <a:latin typeface="Times New Roman" panose="02020603050405020304" pitchFamily="18" charset="0"/>
                        <a:cs typeface="Times New Roman" panose="02020603050405020304" pitchFamily="18" charset="0"/>
                      </a:endParaRPr>
                    </a:p>
                  </a:txBody>
                  <a:tcPr marL="68580" marR="68580" marT="34290" marB="34290"/>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endParaRPr lang="en-US" sz="2100" b="1" dirty="0">
                        <a:solidFill>
                          <a:srgbClr val="002060"/>
                        </a:solidFill>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0003"/>
                  </a:ext>
                </a:extLst>
              </a:tr>
              <a:tr h="1039292">
                <a:tc>
                  <a:txBody>
                    <a:bodyPr/>
                    <a:lstStyle/>
                    <a:p>
                      <a:pPr marL="0" marR="0" indent="0" algn="ctr">
                        <a:lnSpc>
                          <a:spcPct val="107000"/>
                        </a:lnSpc>
                        <a:spcBef>
                          <a:spcPts val="0"/>
                        </a:spcBef>
                        <a:spcAft>
                          <a:spcPts val="0"/>
                        </a:spcAft>
                        <a:buFont typeface="+mj-lt"/>
                        <a:buNone/>
                      </a:pPr>
                      <a:r>
                        <a:rPr lang="en-US" sz="2100" b="1" dirty="0">
                          <a:effectLst/>
                          <a:latin typeface="Times New Roman" panose="02020603050405020304" pitchFamily="18" charset="0"/>
                          <a:cs typeface="Times New Roman" panose="02020603050405020304" pitchFamily="18" charset="0"/>
                        </a:rPr>
                        <a:t> 5. </a:t>
                      </a:r>
                      <a:r>
                        <a:rPr lang="en-US" sz="2100" b="1" dirty="0" err="1">
                          <a:effectLst/>
                          <a:latin typeface="Times New Roman" panose="02020603050405020304" pitchFamily="18" charset="0"/>
                          <a:cs typeface="Times New Roman" panose="02020603050405020304" pitchFamily="18" charset="0"/>
                        </a:rPr>
                        <a:t>Tách</a:t>
                      </a:r>
                      <a:r>
                        <a:rPr lang="en-US" sz="2100" b="1" dirty="0">
                          <a:effectLst/>
                          <a:latin typeface="Times New Roman" panose="02020603050405020304" pitchFamily="18" charset="0"/>
                          <a:cs typeface="Times New Roman" panose="02020603050405020304" pitchFamily="18" charset="0"/>
                        </a:rPr>
                        <a:t> </a:t>
                      </a:r>
                      <a:r>
                        <a:rPr lang="en-US" sz="2100" b="1" dirty="0" err="1">
                          <a:effectLst/>
                          <a:latin typeface="Times New Roman" panose="02020603050405020304" pitchFamily="18" charset="0"/>
                          <a:cs typeface="Times New Roman" panose="02020603050405020304" pitchFamily="18" charset="0"/>
                        </a:rPr>
                        <a:t>nước</a:t>
                      </a:r>
                      <a:r>
                        <a:rPr lang="en-US" sz="2100" b="1" dirty="0">
                          <a:effectLst/>
                          <a:latin typeface="Times New Roman" panose="02020603050405020304" pitchFamily="18" charset="0"/>
                          <a:cs typeface="Times New Roman" panose="02020603050405020304" pitchFamily="18" charset="0"/>
                        </a:rPr>
                        <a:t> </a:t>
                      </a:r>
                      <a:r>
                        <a:rPr lang="en-US" sz="2100" b="1" dirty="0" err="1">
                          <a:effectLst/>
                          <a:latin typeface="Times New Roman" panose="02020603050405020304" pitchFamily="18" charset="0"/>
                          <a:cs typeface="Times New Roman" panose="02020603050405020304" pitchFamily="18" charset="0"/>
                        </a:rPr>
                        <a:t>sạch</a:t>
                      </a:r>
                      <a:r>
                        <a:rPr lang="en-US" sz="2100" b="1" dirty="0">
                          <a:effectLst/>
                          <a:latin typeface="Times New Roman" panose="02020603050405020304" pitchFamily="18" charset="0"/>
                          <a:cs typeface="Times New Roman" panose="02020603050405020304" pitchFamily="18" charset="0"/>
                        </a:rPr>
                        <a:t> </a:t>
                      </a:r>
                      <a:r>
                        <a:rPr lang="en-US" sz="2100" b="1" dirty="0" err="1">
                          <a:effectLst/>
                          <a:latin typeface="Times New Roman" panose="02020603050405020304" pitchFamily="18" charset="0"/>
                          <a:cs typeface="Times New Roman" panose="02020603050405020304" pitchFamily="18" charset="0"/>
                        </a:rPr>
                        <a:t>khỏi</a:t>
                      </a:r>
                      <a:r>
                        <a:rPr lang="en-US" sz="2100" b="1" dirty="0">
                          <a:effectLst/>
                          <a:latin typeface="Times New Roman" panose="02020603050405020304" pitchFamily="18" charset="0"/>
                          <a:cs typeface="Times New Roman" panose="02020603050405020304" pitchFamily="18" charset="0"/>
                        </a:rPr>
                        <a:t> </a:t>
                      </a:r>
                      <a:r>
                        <a:rPr lang="en-US" sz="2100" b="1" dirty="0" err="1">
                          <a:effectLst/>
                          <a:latin typeface="Times New Roman" panose="02020603050405020304" pitchFamily="18" charset="0"/>
                          <a:cs typeface="Times New Roman" panose="02020603050405020304" pitchFamily="18" charset="0"/>
                        </a:rPr>
                        <a:t>các</a:t>
                      </a:r>
                      <a:r>
                        <a:rPr lang="en-US" sz="2100" b="1" dirty="0">
                          <a:effectLst/>
                          <a:latin typeface="Times New Roman" panose="02020603050405020304" pitchFamily="18" charset="0"/>
                          <a:cs typeface="Times New Roman" panose="02020603050405020304" pitchFamily="18" charset="0"/>
                        </a:rPr>
                        <a:t> </a:t>
                      </a:r>
                      <a:r>
                        <a:rPr lang="en-US" sz="2100" b="1" dirty="0" err="1">
                          <a:effectLst/>
                          <a:latin typeface="Times New Roman" panose="02020603050405020304" pitchFamily="18" charset="0"/>
                          <a:cs typeface="Times New Roman" panose="02020603050405020304" pitchFamily="18" charset="0"/>
                        </a:rPr>
                        <a:t>hạt</a:t>
                      </a:r>
                      <a:r>
                        <a:rPr lang="en-US" sz="2100" b="1" dirty="0">
                          <a:effectLst/>
                          <a:latin typeface="Times New Roman" panose="02020603050405020304" pitchFamily="18" charset="0"/>
                          <a:cs typeface="Times New Roman" panose="02020603050405020304" pitchFamily="18" charset="0"/>
                        </a:rPr>
                        <a:t> </a:t>
                      </a:r>
                      <a:r>
                        <a:rPr lang="en-US" sz="2100" b="1" dirty="0" err="1">
                          <a:effectLst/>
                          <a:latin typeface="Times New Roman" panose="02020603050405020304" pitchFamily="18" charset="0"/>
                          <a:cs typeface="Times New Roman" panose="02020603050405020304" pitchFamily="18" charset="0"/>
                        </a:rPr>
                        <a:t>tạp</a:t>
                      </a:r>
                      <a:r>
                        <a:rPr lang="en-US" sz="2100" b="1" dirty="0">
                          <a:effectLst/>
                          <a:latin typeface="Times New Roman" panose="02020603050405020304" pitchFamily="18" charset="0"/>
                          <a:cs typeface="Times New Roman" panose="02020603050405020304" pitchFamily="18" charset="0"/>
                        </a:rPr>
                        <a:t> </a:t>
                      </a:r>
                      <a:r>
                        <a:rPr lang="en-US" sz="2100" b="1" dirty="0" err="1">
                          <a:effectLst/>
                          <a:latin typeface="Times New Roman" panose="02020603050405020304" pitchFamily="18" charset="0"/>
                          <a:cs typeface="Times New Roman" panose="02020603050405020304" pitchFamily="18" charset="0"/>
                        </a:rPr>
                        <a:t>chất</a:t>
                      </a:r>
                      <a:r>
                        <a:rPr lang="en-US" sz="2100" b="1" dirty="0">
                          <a:effectLst/>
                          <a:latin typeface="Times New Roman" panose="02020603050405020304" pitchFamily="18" charset="0"/>
                          <a:cs typeface="Times New Roman" panose="02020603050405020304" pitchFamily="18" charset="0"/>
                        </a:rPr>
                        <a:t>.</a:t>
                      </a:r>
                    </a:p>
                  </a:txBody>
                  <a:tcPr marL="68580" marR="68580" marT="34290" marB="34290" anchor="ctr"/>
                </a:tc>
                <a:tc>
                  <a:txBody>
                    <a:bodyPr/>
                    <a:lstStyle/>
                    <a:p>
                      <a:pPr algn="ctr">
                        <a:lnSpc>
                          <a:spcPct val="107000"/>
                        </a:lnSpc>
                      </a:pPr>
                      <a:endParaRPr lang="en-US" sz="2100" b="1" dirty="0">
                        <a:effectLst/>
                        <a:latin typeface="Times New Roman" panose="02020603050405020304" pitchFamily="18" charset="0"/>
                        <a:cs typeface="Times New Roman" panose="02020603050405020304" pitchFamily="18" charset="0"/>
                      </a:endParaRPr>
                    </a:p>
                  </a:txBody>
                  <a:tcPr marL="68580" marR="68580" marT="34290" marB="34290"/>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endParaRPr lang="en-US" sz="2100" b="1" dirty="0">
                        <a:effectLst/>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0005"/>
                  </a:ext>
                </a:extLst>
              </a:tr>
            </a:tbl>
          </a:graphicData>
        </a:graphic>
      </p:graphicFrame>
      <p:sp>
        <p:nvSpPr>
          <p:cNvPr id="3" name="TextBox 2">
            <a:extLst>
              <a:ext uri="{FF2B5EF4-FFF2-40B4-BE49-F238E27FC236}">
                <a16:creationId xmlns:a16="http://schemas.microsoft.com/office/drawing/2014/main" id="{C31E87CB-9540-4AAD-A311-D58010FD2169}"/>
              </a:ext>
            </a:extLst>
          </p:cNvPr>
          <p:cNvSpPr txBox="1"/>
          <p:nvPr/>
        </p:nvSpPr>
        <p:spPr>
          <a:xfrm>
            <a:off x="4353579" y="1009010"/>
            <a:ext cx="556563" cy="646331"/>
          </a:xfrm>
          <a:prstGeom prst="rect">
            <a:avLst/>
          </a:prstGeom>
          <a:noFill/>
        </p:spPr>
        <p:txBody>
          <a:bodyPr wrap="none" rtlCol="0">
            <a:spAutoFit/>
          </a:bodyPr>
          <a:lstStyle/>
          <a:p>
            <a:r>
              <a:rPr lang="en-US" sz="1800" b="1" dirty="0" err="1">
                <a:effectLst/>
                <a:latin typeface="Times New Roman" panose="02020603050405020304" pitchFamily="18" charset="0"/>
                <a:cs typeface="Times New Roman" panose="02020603050405020304" pitchFamily="18" charset="0"/>
              </a:rPr>
              <a:t>Lọc</a:t>
            </a:r>
            <a:endParaRPr lang="en-US" sz="1800" b="1" dirty="0">
              <a:effectLst/>
              <a:latin typeface="Times New Roman" panose="02020603050405020304" pitchFamily="18" charset="0"/>
              <a:cs typeface="Times New Roman" panose="02020603050405020304" pitchFamily="18" charset="0"/>
            </a:endParaRPr>
          </a:p>
          <a:p>
            <a:endParaRPr lang="en-US" sz="1800" dirty="0"/>
          </a:p>
        </p:txBody>
      </p:sp>
      <p:sp>
        <p:nvSpPr>
          <p:cNvPr id="4" name="TextBox 3">
            <a:extLst>
              <a:ext uri="{FF2B5EF4-FFF2-40B4-BE49-F238E27FC236}">
                <a16:creationId xmlns:a16="http://schemas.microsoft.com/office/drawing/2014/main" id="{F97641F9-7BB4-46E4-B4E8-FA44470359E1}"/>
              </a:ext>
            </a:extLst>
          </p:cNvPr>
          <p:cNvSpPr txBox="1"/>
          <p:nvPr/>
        </p:nvSpPr>
        <p:spPr>
          <a:xfrm>
            <a:off x="4256988" y="1878728"/>
            <a:ext cx="870751" cy="646331"/>
          </a:xfrm>
          <a:prstGeom prst="rect">
            <a:avLst/>
          </a:prstGeom>
          <a:noFill/>
        </p:spPr>
        <p:txBody>
          <a:bodyPr wrap="none" rtlCol="0">
            <a:spAutoFit/>
          </a:bodyPr>
          <a:lstStyle/>
          <a:p>
            <a:r>
              <a:rPr lang="en-US" sz="1800" b="1" dirty="0" err="1">
                <a:effectLst/>
                <a:latin typeface="Times New Roman" panose="02020603050405020304" pitchFamily="18" charset="0"/>
                <a:cs typeface="Times New Roman" panose="02020603050405020304" pitchFamily="18" charset="0"/>
              </a:rPr>
              <a:t>Cô</a:t>
            </a:r>
            <a:r>
              <a:rPr lang="en-US" sz="1800" b="1" baseline="0" dirty="0">
                <a:effectLst/>
                <a:latin typeface="Times New Roman" panose="02020603050405020304" pitchFamily="18" charset="0"/>
                <a:cs typeface="Times New Roman" panose="02020603050405020304" pitchFamily="18" charset="0"/>
              </a:rPr>
              <a:t> </a:t>
            </a:r>
            <a:r>
              <a:rPr lang="en-US" sz="1800" b="1" baseline="0" dirty="0" err="1">
                <a:effectLst/>
                <a:latin typeface="Times New Roman" panose="02020603050405020304" pitchFamily="18" charset="0"/>
                <a:cs typeface="Times New Roman" panose="02020603050405020304" pitchFamily="18" charset="0"/>
              </a:rPr>
              <a:t>cạn</a:t>
            </a:r>
            <a:endParaRPr lang="en-US" sz="1800" b="1" dirty="0">
              <a:effectLst/>
              <a:latin typeface="Times New Roman" panose="02020603050405020304" pitchFamily="18" charset="0"/>
              <a:cs typeface="Times New Roman" panose="02020603050405020304" pitchFamily="18" charset="0"/>
            </a:endParaRPr>
          </a:p>
          <a:p>
            <a:endParaRPr lang="en-US" sz="1800" dirty="0"/>
          </a:p>
        </p:txBody>
      </p:sp>
      <p:sp>
        <p:nvSpPr>
          <p:cNvPr id="5" name="TextBox 4">
            <a:extLst>
              <a:ext uri="{FF2B5EF4-FFF2-40B4-BE49-F238E27FC236}">
                <a16:creationId xmlns:a16="http://schemas.microsoft.com/office/drawing/2014/main" id="{266939EE-AD0D-4D19-8F98-1CB710F677AE}"/>
              </a:ext>
            </a:extLst>
          </p:cNvPr>
          <p:cNvSpPr txBox="1"/>
          <p:nvPr/>
        </p:nvSpPr>
        <p:spPr>
          <a:xfrm>
            <a:off x="4347095" y="2852276"/>
            <a:ext cx="723275" cy="646331"/>
          </a:xfrm>
          <a:prstGeom prst="rect">
            <a:avLst/>
          </a:prstGeom>
          <a:noFill/>
        </p:spPr>
        <p:txBody>
          <a:bodyPr wrap="none" rtlCol="0">
            <a:spAutoFit/>
          </a:bodyPr>
          <a:lstStyle/>
          <a:p>
            <a:r>
              <a:rPr lang="en-US" sz="1800" b="1" dirty="0" err="1">
                <a:effectLst/>
                <a:latin typeface="Times New Roman" panose="02020603050405020304" pitchFamily="18" charset="0"/>
                <a:cs typeface="Times New Roman" panose="02020603050405020304" pitchFamily="18" charset="0"/>
              </a:rPr>
              <a:t>Chiết</a:t>
            </a:r>
            <a:endParaRPr lang="en-US" sz="1800" b="1" dirty="0">
              <a:effectLst/>
              <a:latin typeface="Times New Roman" panose="02020603050405020304" pitchFamily="18" charset="0"/>
              <a:cs typeface="Times New Roman" panose="02020603050405020304" pitchFamily="18" charset="0"/>
            </a:endParaRPr>
          </a:p>
          <a:p>
            <a:endParaRPr lang="en-US" sz="1800" dirty="0"/>
          </a:p>
        </p:txBody>
      </p:sp>
      <p:sp>
        <p:nvSpPr>
          <p:cNvPr id="6" name="TextBox 5">
            <a:extLst>
              <a:ext uri="{FF2B5EF4-FFF2-40B4-BE49-F238E27FC236}">
                <a16:creationId xmlns:a16="http://schemas.microsoft.com/office/drawing/2014/main" id="{7734108A-1196-4703-BEC2-AC31CAB78F3B}"/>
              </a:ext>
            </a:extLst>
          </p:cNvPr>
          <p:cNvSpPr txBox="1"/>
          <p:nvPr/>
        </p:nvSpPr>
        <p:spPr>
          <a:xfrm>
            <a:off x="4414083" y="3721994"/>
            <a:ext cx="184731" cy="307777"/>
          </a:xfrm>
          <a:prstGeom prst="rect">
            <a:avLst/>
          </a:prstGeom>
          <a:noFill/>
        </p:spPr>
        <p:txBody>
          <a:bodyPr wrap="none" rtlCol="0">
            <a:spAutoFit/>
          </a:bodyPr>
          <a:lstStyle/>
          <a:p>
            <a:endParaRPr lang="en-US" dirty="0"/>
          </a:p>
        </p:txBody>
      </p:sp>
      <p:sp>
        <p:nvSpPr>
          <p:cNvPr id="8" name="TextBox 7">
            <a:extLst>
              <a:ext uri="{FF2B5EF4-FFF2-40B4-BE49-F238E27FC236}">
                <a16:creationId xmlns:a16="http://schemas.microsoft.com/office/drawing/2014/main" id="{82F944A1-3E36-46D3-88CF-2AE2093B56FD}"/>
              </a:ext>
            </a:extLst>
          </p:cNvPr>
          <p:cNvSpPr txBox="1"/>
          <p:nvPr/>
        </p:nvSpPr>
        <p:spPr>
          <a:xfrm>
            <a:off x="4506448" y="3956768"/>
            <a:ext cx="556563" cy="646331"/>
          </a:xfrm>
          <a:prstGeom prst="rect">
            <a:avLst/>
          </a:prstGeom>
          <a:noFill/>
        </p:spPr>
        <p:txBody>
          <a:bodyPr wrap="none" rtlCol="0">
            <a:spAutoFit/>
          </a:bodyPr>
          <a:lstStyle/>
          <a:p>
            <a:r>
              <a:rPr lang="en-US" sz="1800" b="1" dirty="0" err="1">
                <a:effectLst/>
                <a:latin typeface="Times New Roman" panose="02020603050405020304" pitchFamily="18" charset="0"/>
                <a:cs typeface="Times New Roman" panose="02020603050405020304" pitchFamily="18" charset="0"/>
              </a:rPr>
              <a:t>Lọc</a:t>
            </a:r>
            <a:endParaRPr lang="en-US" sz="1800" b="1" dirty="0">
              <a:effectLst/>
              <a:latin typeface="Times New Roman" panose="02020603050405020304" pitchFamily="18" charset="0"/>
              <a:cs typeface="Times New Roman" panose="02020603050405020304" pitchFamily="18" charset="0"/>
            </a:endParaRPr>
          </a:p>
          <a:p>
            <a:endParaRPr lang="en-US" sz="1800" dirty="0"/>
          </a:p>
        </p:txBody>
      </p:sp>
      <p:sp>
        <p:nvSpPr>
          <p:cNvPr id="9" name="TextBox 8">
            <a:extLst>
              <a:ext uri="{FF2B5EF4-FFF2-40B4-BE49-F238E27FC236}">
                <a16:creationId xmlns:a16="http://schemas.microsoft.com/office/drawing/2014/main" id="{A7F2F7EB-4361-4383-9D51-ABBB20C749E7}"/>
              </a:ext>
            </a:extLst>
          </p:cNvPr>
          <p:cNvSpPr txBox="1"/>
          <p:nvPr/>
        </p:nvSpPr>
        <p:spPr>
          <a:xfrm>
            <a:off x="5843462" y="955398"/>
            <a:ext cx="2889335" cy="923330"/>
          </a:xfrm>
          <a:prstGeom prst="rect">
            <a:avLst/>
          </a:prstGeom>
          <a:noFill/>
        </p:spPr>
        <p:txBody>
          <a:bodyPr wrap="square" rtlCol="0">
            <a:spAutoFit/>
          </a:bodyPr>
          <a:lstStyle/>
          <a:p>
            <a:r>
              <a:rPr lang="en-US" sz="1800" b="1" dirty="0" err="1">
                <a:effectLst/>
                <a:latin typeface="Times New Roman" panose="02020603050405020304" pitchFamily="18" charset="0"/>
                <a:cs typeface="Times New Roman" panose="02020603050405020304" pitchFamily="18" charset="0"/>
              </a:rPr>
              <a:t>Dựa</a:t>
            </a:r>
            <a:r>
              <a:rPr lang="en-US" sz="1800" b="1" baseline="0" dirty="0">
                <a:effectLst/>
                <a:latin typeface="Times New Roman" panose="02020603050405020304" pitchFamily="18" charset="0"/>
                <a:cs typeface="Times New Roman" panose="02020603050405020304" pitchFamily="18" charset="0"/>
              </a:rPr>
              <a:t> </a:t>
            </a:r>
            <a:r>
              <a:rPr lang="en-US" sz="1800" b="1" baseline="0" dirty="0" err="1">
                <a:effectLst/>
                <a:latin typeface="Times New Roman" panose="02020603050405020304" pitchFamily="18" charset="0"/>
                <a:cs typeface="Times New Roman" panose="02020603050405020304" pitchFamily="18" charset="0"/>
              </a:rPr>
              <a:t>vào</a:t>
            </a:r>
            <a:r>
              <a:rPr lang="en-US" sz="1800" b="1" baseline="0" dirty="0">
                <a:effectLst/>
                <a:latin typeface="Times New Roman" panose="02020603050405020304" pitchFamily="18" charset="0"/>
                <a:cs typeface="Times New Roman" panose="02020603050405020304" pitchFamily="18" charset="0"/>
              </a:rPr>
              <a:t> </a:t>
            </a:r>
            <a:r>
              <a:rPr lang="en-US" sz="1800" b="1" baseline="0" dirty="0" err="1">
                <a:effectLst/>
                <a:latin typeface="Times New Roman" panose="02020603050405020304" pitchFamily="18" charset="0"/>
                <a:cs typeface="Times New Roman" panose="02020603050405020304" pitchFamily="18" charset="0"/>
              </a:rPr>
              <a:t>sự</a:t>
            </a:r>
            <a:r>
              <a:rPr lang="en-US" sz="1800" b="1" baseline="0" dirty="0">
                <a:effectLst/>
                <a:latin typeface="Times New Roman" panose="02020603050405020304" pitchFamily="18" charset="0"/>
                <a:cs typeface="Times New Roman" panose="02020603050405020304" pitchFamily="18" charset="0"/>
              </a:rPr>
              <a:t> </a:t>
            </a:r>
            <a:r>
              <a:rPr lang="en-US" sz="1800" b="1" baseline="0" dirty="0" err="1">
                <a:effectLst/>
                <a:latin typeface="Times New Roman" panose="02020603050405020304" pitchFamily="18" charset="0"/>
                <a:cs typeface="Times New Roman" panose="02020603050405020304" pitchFamily="18" charset="0"/>
              </a:rPr>
              <a:t>khác</a:t>
            </a:r>
            <a:r>
              <a:rPr lang="en-US" sz="1800" b="1" baseline="0" dirty="0">
                <a:effectLst/>
                <a:latin typeface="Times New Roman" panose="02020603050405020304" pitchFamily="18" charset="0"/>
                <a:cs typeface="Times New Roman" panose="02020603050405020304" pitchFamily="18" charset="0"/>
              </a:rPr>
              <a:t> </a:t>
            </a:r>
            <a:r>
              <a:rPr lang="en-US" sz="1800" b="1" baseline="0" dirty="0" err="1">
                <a:effectLst/>
                <a:latin typeface="Times New Roman" panose="02020603050405020304" pitchFamily="18" charset="0"/>
                <a:cs typeface="Times New Roman" panose="02020603050405020304" pitchFamily="18" charset="0"/>
              </a:rPr>
              <a:t>nhau</a:t>
            </a:r>
            <a:r>
              <a:rPr lang="en-US" sz="1800" b="1" baseline="0" dirty="0">
                <a:effectLst/>
                <a:latin typeface="Times New Roman" panose="02020603050405020304" pitchFamily="18" charset="0"/>
                <a:cs typeface="Times New Roman" panose="02020603050405020304" pitchFamily="18" charset="0"/>
              </a:rPr>
              <a:t> </a:t>
            </a:r>
            <a:r>
              <a:rPr lang="en-US" sz="1800" b="1" baseline="0" dirty="0" err="1">
                <a:effectLst/>
                <a:latin typeface="Times New Roman" panose="02020603050405020304" pitchFamily="18" charset="0"/>
                <a:cs typeface="Times New Roman" panose="02020603050405020304" pitchFamily="18" charset="0"/>
              </a:rPr>
              <a:t>về</a:t>
            </a:r>
            <a:r>
              <a:rPr lang="en-US" sz="1800" b="1" baseline="0" dirty="0">
                <a:effectLst/>
                <a:latin typeface="Times New Roman" panose="02020603050405020304" pitchFamily="18" charset="0"/>
                <a:cs typeface="Times New Roman" panose="02020603050405020304" pitchFamily="18" charset="0"/>
              </a:rPr>
              <a:t> </a:t>
            </a:r>
            <a:r>
              <a:rPr lang="en-US" sz="1800" b="1" baseline="0" dirty="0" err="1">
                <a:solidFill>
                  <a:srgbClr val="002060"/>
                </a:solidFill>
                <a:effectLst/>
                <a:latin typeface="Times New Roman" panose="02020603050405020304" pitchFamily="18" charset="0"/>
                <a:cs typeface="Times New Roman" panose="02020603050405020304" pitchFamily="18" charset="0"/>
              </a:rPr>
              <a:t>k</a:t>
            </a:r>
            <a:r>
              <a:rPr lang="en-US" sz="1800" b="1" dirty="0" err="1">
                <a:solidFill>
                  <a:srgbClr val="002060"/>
                </a:solidFill>
                <a:latin typeface="Times New Roman" panose="02020603050405020304" pitchFamily="18" charset="0"/>
                <a:cs typeface="Times New Roman" panose="02020603050405020304" pitchFamily="18" charset="0"/>
              </a:rPr>
              <a:t>ích</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thước</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hạt</a:t>
            </a:r>
            <a:r>
              <a:rPr lang="en-US" sz="1800" b="1" dirty="0">
                <a:solidFill>
                  <a:srgbClr val="002060"/>
                </a:solidFill>
                <a:latin typeface="Times New Roman" panose="02020603050405020304" pitchFamily="18" charset="0"/>
                <a:cs typeface="Times New Roman" panose="02020603050405020304" pitchFamily="18" charset="0"/>
              </a:rPr>
              <a:t>.</a:t>
            </a:r>
          </a:p>
          <a:p>
            <a:endParaRPr lang="en-US" sz="1800" dirty="0"/>
          </a:p>
        </p:txBody>
      </p:sp>
      <p:sp>
        <p:nvSpPr>
          <p:cNvPr id="10" name="TextBox 9">
            <a:extLst>
              <a:ext uri="{FF2B5EF4-FFF2-40B4-BE49-F238E27FC236}">
                <a16:creationId xmlns:a16="http://schemas.microsoft.com/office/drawing/2014/main" id="{C3C46E8C-62C1-4982-94AE-B849D24EB4BC}"/>
              </a:ext>
            </a:extLst>
          </p:cNvPr>
          <p:cNvSpPr txBox="1"/>
          <p:nvPr/>
        </p:nvSpPr>
        <p:spPr>
          <a:xfrm>
            <a:off x="5887553" y="1773726"/>
            <a:ext cx="2801155" cy="923330"/>
          </a:xfrm>
          <a:prstGeom prst="rect">
            <a:avLst/>
          </a:prstGeom>
          <a:noFill/>
        </p:spPr>
        <p:txBody>
          <a:bodyPr wrap="square" rtlCol="0">
            <a:spAutoFit/>
          </a:bodyPr>
          <a:lstStyle/>
          <a:p>
            <a:r>
              <a:rPr lang="en-US" sz="1800" b="1" dirty="0" err="1">
                <a:effectLst/>
                <a:latin typeface="Times New Roman" panose="02020603050405020304" pitchFamily="18" charset="0"/>
                <a:cs typeface="Times New Roman" panose="02020603050405020304" pitchFamily="18" charset="0"/>
              </a:rPr>
              <a:t>Dựa</a:t>
            </a:r>
            <a:r>
              <a:rPr lang="en-US" sz="1800" b="1" baseline="0" dirty="0">
                <a:effectLst/>
                <a:latin typeface="Times New Roman" panose="02020603050405020304" pitchFamily="18" charset="0"/>
                <a:cs typeface="Times New Roman" panose="02020603050405020304" pitchFamily="18" charset="0"/>
              </a:rPr>
              <a:t> </a:t>
            </a:r>
            <a:r>
              <a:rPr lang="en-US" sz="1800" b="1" baseline="0" dirty="0" err="1">
                <a:effectLst/>
                <a:latin typeface="Times New Roman" panose="02020603050405020304" pitchFamily="18" charset="0"/>
                <a:cs typeface="Times New Roman" panose="02020603050405020304" pitchFamily="18" charset="0"/>
              </a:rPr>
              <a:t>vào</a:t>
            </a:r>
            <a:r>
              <a:rPr lang="en-US" sz="1800" b="1" baseline="0" dirty="0">
                <a:effectLst/>
                <a:latin typeface="Times New Roman" panose="02020603050405020304" pitchFamily="18" charset="0"/>
                <a:cs typeface="Times New Roman" panose="02020603050405020304" pitchFamily="18" charset="0"/>
              </a:rPr>
              <a:t> </a:t>
            </a:r>
            <a:r>
              <a:rPr lang="en-US" sz="1800" b="1" baseline="0" dirty="0" err="1">
                <a:effectLst/>
                <a:latin typeface="Times New Roman" panose="02020603050405020304" pitchFamily="18" charset="0"/>
                <a:cs typeface="Times New Roman" panose="02020603050405020304" pitchFamily="18" charset="0"/>
              </a:rPr>
              <a:t>sự</a:t>
            </a:r>
            <a:r>
              <a:rPr lang="en-US" sz="1800" b="1" baseline="0" dirty="0">
                <a:effectLst/>
                <a:latin typeface="Times New Roman" panose="02020603050405020304" pitchFamily="18" charset="0"/>
                <a:cs typeface="Times New Roman" panose="02020603050405020304" pitchFamily="18" charset="0"/>
              </a:rPr>
              <a:t> </a:t>
            </a:r>
            <a:r>
              <a:rPr lang="en-US" sz="1800" b="1" baseline="0" dirty="0" err="1">
                <a:effectLst/>
                <a:latin typeface="Times New Roman" panose="02020603050405020304" pitchFamily="18" charset="0"/>
                <a:cs typeface="Times New Roman" panose="02020603050405020304" pitchFamily="18" charset="0"/>
              </a:rPr>
              <a:t>khác</a:t>
            </a:r>
            <a:r>
              <a:rPr lang="en-US" sz="1800" b="1" baseline="0" dirty="0">
                <a:effectLst/>
                <a:latin typeface="Times New Roman" panose="02020603050405020304" pitchFamily="18" charset="0"/>
                <a:cs typeface="Times New Roman" panose="02020603050405020304" pitchFamily="18" charset="0"/>
              </a:rPr>
              <a:t> </a:t>
            </a:r>
            <a:r>
              <a:rPr lang="en-US" sz="1800" b="1" baseline="0" dirty="0" err="1">
                <a:effectLst/>
                <a:latin typeface="Times New Roman" panose="02020603050405020304" pitchFamily="18" charset="0"/>
                <a:cs typeface="Times New Roman" panose="02020603050405020304" pitchFamily="18" charset="0"/>
              </a:rPr>
              <a:t>nhau</a:t>
            </a:r>
            <a:r>
              <a:rPr lang="en-US" sz="1800" b="1" baseline="0" dirty="0">
                <a:effectLst/>
                <a:latin typeface="Times New Roman" panose="02020603050405020304" pitchFamily="18" charset="0"/>
                <a:cs typeface="Times New Roman" panose="02020603050405020304" pitchFamily="18" charset="0"/>
              </a:rPr>
              <a:t> </a:t>
            </a:r>
            <a:r>
              <a:rPr lang="en-US" sz="1800" b="1" baseline="0" dirty="0" err="1">
                <a:effectLst/>
                <a:latin typeface="Times New Roman" panose="02020603050405020304" pitchFamily="18" charset="0"/>
                <a:cs typeface="Times New Roman" panose="02020603050405020304" pitchFamily="18" charset="0"/>
              </a:rPr>
              <a:t>về</a:t>
            </a:r>
            <a:r>
              <a:rPr lang="en-US" sz="1800" b="1" baseline="0" dirty="0">
                <a:effectLst/>
                <a:latin typeface="Times New Roman" panose="02020603050405020304" pitchFamily="18" charset="0"/>
                <a:cs typeface="Times New Roman" panose="02020603050405020304" pitchFamily="18" charset="0"/>
              </a:rPr>
              <a:t> </a:t>
            </a:r>
            <a:r>
              <a:rPr lang="en-US" sz="1800" b="1" baseline="0" dirty="0" err="1">
                <a:solidFill>
                  <a:srgbClr val="002060"/>
                </a:solidFill>
                <a:effectLst/>
                <a:latin typeface="Times New Roman" panose="02020603050405020304" pitchFamily="18" charset="0"/>
                <a:cs typeface="Times New Roman" panose="02020603050405020304" pitchFamily="18" charset="0"/>
              </a:rPr>
              <a:t>tính</a:t>
            </a:r>
            <a:r>
              <a:rPr lang="en-US" sz="1800" b="1" baseline="0" dirty="0">
                <a:solidFill>
                  <a:srgbClr val="002060"/>
                </a:solidFill>
                <a:effectLst/>
                <a:latin typeface="Times New Roman" panose="02020603050405020304" pitchFamily="18" charset="0"/>
                <a:cs typeface="Times New Roman" panose="02020603050405020304" pitchFamily="18" charset="0"/>
              </a:rPr>
              <a:t> bay </a:t>
            </a:r>
            <a:r>
              <a:rPr lang="en-US" sz="1800" b="1" baseline="0" dirty="0" err="1">
                <a:solidFill>
                  <a:srgbClr val="002060"/>
                </a:solidFill>
                <a:effectLst/>
                <a:latin typeface="Times New Roman" panose="02020603050405020304" pitchFamily="18" charset="0"/>
                <a:cs typeface="Times New Roman" panose="02020603050405020304" pitchFamily="18" charset="0"/>
              </a:rPr>
              <a:t>hơi</a:t>
            </a:r>
            <a:r>
              <a:rPr lang="en-US" sz="1800" b="1" baseline="0" dirty="0">
                <a:solidFill>
                  <a:srgbClr val="002060"/>
                </a:solidFill>
                <a:effectLst/>
                <a:latin typeface="Times New Roman" panose="02020603050405020304" pitchFamily="18" charset="0"/>
                <a:cs typeface="Times New Roman" panose="02020603050405020304" pitchFamily="18" charset="0"/>
              </a:rPr>
              <a:t>.</a:t>
            </a:r>
            <a:endParaRPr lang="en-US" sz="1800" b="1" dirty="0">
              <a:solidFill>
                <a:srgbClr val="002060"/>
              </a:solidFill>
              <a:effectLst/>
              <a:latin typeface="Times New Roman" panose="02020603050405020304" pitchFamily="18" charset="0"/>
              <a:cs typeface="Times New Roman" panose="02020603050405020304" pitchFamily="18" charset="0"/>
            </a:endParaRPr>
          </a:p>
          <a:p>
            <a:endParaRPr lang="en-US" sz="1800" dirty="0"/>
          </a:p>
        </p:txBody>
      </p:sp>
      <p:sp>
        <p:nvSpPr>
          <p:cNvPr id="11" name="TextBox 10">
            <a:extLst>
              <a:ext uri="{FF2B5EF4-FFF2-40B4-BE49-F238E27FC236}">
                <a16:creationId xmlns:a16="http://schemas.microsoft.com/office/drawing/2014/main" id="{ED376B70-70A6-4DB9-9083-4004944BC639}"/>
              </a:ext>
            </a:extLst>
          </p:cNvPr>
          <p:cNvSpPr txBox="1"/>
          <p:nvPr/>
        </p:nvSpPr>
        <p:spPr>
          <a:xfrm>
            <a:off x="5887553" y="2603984"/>
            <a:ext cx="3469230" cy="1200329"/>
          </a:xfrm>
          <a:prstGeom prst="rect">
            <a:avLst/>
          </a:prstGeom>
          <a:noFill/>
        </p:spPr>
        <p:txBody>
          <a:bodyPr wrap="square" rtlCol="0">
            <a:spAutoFit/>
          </a:bodyPr>
          <a:lstStyle/>
          <a:p>
            <a:r>
              <a:rPr lang="en-US" sz="1800" b="1" dirty="0" err="1">
                <a:effectLst/>
                <a:latin typeface="Times New Roman" panose="02020603050405020304" pitchFamily="18" charset="0"/>
                <a:cs typeface="Times New Roman" panose="02020603050405020304" pitchFamily="18" charset="0"/>
              </a:rPr>
              <a:t>Dựa</a:t>
            </a:r>
            <a:r>
              <a:rPr lang="en-US" sz="1800" b="1" baseline="0" dirty="0">
                <a:effectLst/>
                <a:latin typeface="Times New Roman" panose="02020603050405020304" pitchFamily="18" charset="0"/>
                <a:cs typeface="Times New Roman" panose="02020603050405020304" pitchFamily="18" charset="0"/>
              </a:rPr>
              <a:t> </a:t>
            </a:r>
            <a:r>
              <a:rPr lang="en-US" sz="1800" b="1" baseline="0" dirty="0" err="1">
                <a:effectLst/>
                <a:latin typeface="Times New Roman" panose="02020603050405020304" pitchFamily="18" charset="0"/>
                <a:cs typeface="Times New Roman" panose="02020603050405020304" pitchFamily="18" charset="0"/>
              </a:rPr>
              <a:t>vào</a:t>
            </a:r>
            <a:r>
              <a:rPr lang="en-US" sz="1800" b="1" baseline="0" dirty="0">
                <a:effectLst/>
                <a:latin typeface="Times New Roman" panose="02020603050405020304" pitchFamily="18" charset="0"/>
                <a:cs typeface="Times New Roman" panose="02020603050405020304" pitchFamily="18" charset="0"/>
              </a:rPr>
              <a:t> </a:t>
            </a:r>
            <a:r>
              <a:rPr lang="en-US" sz="1800" b="1" baseline="0" dirty="0" err="1">
                <a:effectLst/>
                <a:latin typeface="Times New Roman" panose="02020603050405020304" pitchFamily="18" charset="0"/>
                <a:cs typeface="Times New Roman" panose="02020603050405020304" pitchFamily="18" charset="0"/>
              </a:rPr>
              <a:t>sự</a:t>
            </a:r>
            <a:r>
              <a:rPr lang="en-US" sz="1800" b="1" baseline="0" dirty="0">
                <a:effectLst/>
                <a:latin typeface="Times New Roman" panose="02020603050405020304" pitchFamily="18" charset="0"/>
                <a:cs typeface="Times New Roman" panose="02020603050405020304" pitchFamily="18" charset="0"/>
              </a:rPr>
              <a:t> </a:t>
            </a:r>
            <a:r>
              <a:rPr lang="en-US" sz="1800" b="1" baseline="0" dirty="0" err="1">
                <a:effectLst/>
                <a:latin typeface="Times New Roman" panose="02020603050405020304" pitchFamily="18" charset="0"/>
                <a:cs typeface="Times New Roman" panose="02020603050405020304" pitchFamily="18" charset="0"/>
              </a:rPr>
              <a:t>khác</a:t>
            </a:r>
            <a:r>
              <a:rPr lang="en-US" sz="1800" b="1" baseline="0" dirty="0">
                <a:effectLst/>
                <a:latin typeface="Times New Roman" panose="02020603050405020304" pitchFamily="18" charset="0"/>
                <a:cs typeface="Times New Roman" panose="02020603050405020304" pitchFamily="18" charset="0"/>
              </a:rPr>
              <a:t> </a:t>
            </a:r>
            <a:r>
              <a:rPr lang="en-US" sz="1800" b="1" baseline="0" dirty="0" err="1">
                <a:effectLst/>
                <a:latin typeface="Times New Roman" panose="02020603050405020304" pitchFamily="18" charset="0"/>
                <a:cs typeface="Times New Roman" panose="02020603050405020304" pitchFamily="18" charset="0"/>
              </a:rPr>
              <a:t>nhau</a:t>
            </a:r>
            <a:r>
              <a:rPr lang="en-US" sz="1800" b="1" baseline="0" dirty="0">
                <a:effectLst/>
                <a:latin typeface="Times New Roman" panose="02020603050405020304" pitchFamily="18" charset="0"/>
                <a:cs typeface="Times New Roman" panose="02020603050405020304" pitchFamily="18" charset="0"/>
              </a:rPr>
              <a:t> </a:t>
            </a:r>
            <a:r>
              <a:rPr lang="en-US" sz="1800" b="1" baseline="0" dirty="0" err="1">
                <a:effectLst/>
                <a:latin typeface="Times New Roman" panose="02020603050405020304" pitchFamily="18" charset="0"/>
                <a:cs typeface="Times New Roman" panose="02020603050405020304" pitchFamily="18" charset="0"/>
              </a:rPr>
              <a:t>về</a:t>
            </a:r>
            <a:r>
              <a:rPr lang="en-US" sz="1800" b="1" baseline="0" dirty="0">
                <a:effectLst/>
                <a:latin typeface="Times New Roman" panose="02020603050405020304" pitchFamily="18" charset="0"/>
                <a:cs typeface="Times New Roman" panose="02020603050405020304" pitchFamily="18" charset="0"/>
              </a:rPr>
              <a:t> </a:t>
            </a:r>
            <a:r>
              <a:rPr lang="en-US" sz="1800" b="1" baseline="0" dirty="0" err="1">
                <a:solidFill>
                  <a:srgbClr val="002060"/>
                </a:solidFill>
                <a:effectLst/>
                <a:latin typeface="Times New Roman" panose="02020603050405020304" pitchFamily="18" charset="0"/>
                <a:cs typeface="Times New Roman" panose="02020603050405020304" pitchFamily="18" charset="0"/>
              </a:rPr>
              <a:t>k</a:t>
            </a:r>
            <a:r>
              <a:rPr lang="en-US" sz="1800" b="1" dirty="0" err="1">
                <a:solidFill>
                  <a:srgbClr val="002060"/>
                </a:solidFill>
                <a:latin typeface="Times New Roman" panose="02020603050405020304" pitchFamily="18" charset="0"/>
                <a:cs typeface="Times New Roman" panose="02020603050405020304" pitchFamily="18" charset="0"/>
              </a:rPr>
              <a:t>hả</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năng</a:t>
            </a:r>
            <a:r>
              <a:rPr lang="en-US" sz="1800" b="1" dirty="0">
                <a:solidFill>
                  <a:srgbClr val="002060"/>
                </a:solidFill>
                <a:latin typeface="Times New Roman" panose="02020603050405020304" pitchFamily="18" charset="0"/>
                <a:cs typeface="Times New Roman" panose="02020603050405020304" pitchFamily="18" charset="0"/>
              </a:rPr>
              <a:t> tan </a:t>
            </a:r>
            <a:r>
              <a:rPr lang="en-US" sz="1800" b="1" dirty="0" err="1">
                <a:solidFill>
                  <a:srgbClr val="002060"/>
                </a:solidFill>
                <a:latin typeface="Times New Roman" panose="02020603050405020304" pitchFamily="18" charset="0"/>
                <a:cs typeface="Times New Roman" panose="02020603050405020304" pitchFamily="18" charset="0"/>
              </a:rPr>
              <a:t>trong</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các</a:t>
            </a:r>
            <a:r>
              <a:rPr lang="en-US" sz="1800" b="1" dirty="0">
                <a:solidFill>
                  <a:srgbClr val="002060"/>
                </a:solidFill>
                <a:latin typeface="Times New Roman" panose="02020603050405020304" pitchFamily="18" charset="0"/>
                <a:cs typeface="Times New Roman" panose="02020603050405020304" pitchFamily="18" charset="0"/>
              </a:rPr>
              <a:t> dung </a:t>
            </a:r>
            <a:r>
              <a:rPr lang="en-US" sz="1800" b="1" dirty="0" err="1">
                <a:solidFill>
                  <a:srgbClr val="002060"/>
                </a:solidFill>
                <a:latin typeface="Times New Roman" panose="02020603050405020304" pitchFamily="18" charset="0"/>
                <a:cs typeface="Times New Roman" panose="02020603050405020304" pitchFamily="18" charset="0"/>
              </a:rPr>
              <a:t>môi</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khác</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nhau</a:t>
            </a:r>
            <a:r>
              <a:rPr lang="en-US" sz="1800" b="1" dirty="0">
                <a:solidFill>
                  <a:srgbClr val="002060"/>
                </a:solidFill>
                <a:latin typeface="Times New Roman" panose="02020603050405020304" pitchFamily="18" charset="0"/>
                <a:cs typeface="Times New Roman" panose="02020603050405020304" pitchFamily="18" charset="0"/>
              </a:rPr>
              <a:t>.</a:t>
            </a:r>
          </a:p>
          <a:p>
            <a:endParaRPr lang="en-US" sz="1800" dirty="0"/>
          </a:p>
        </p:txBody>
      </p:sp>
      <p:sp>
        <p:nvSpPr>
          <p:cNvPr id="13" name="TextBox 12">
            <a:extLst>
              <a:ext uri="{FF2B5EF4-FFF2-40B4-BE49-F238E27FC236}">
                <a16:creationId xmlns:a16="http://schemas.microsoft.com/office/drawing/2014/main" id="{F531AA39-9415-4CF5-9221-429EE861CA6F}"/>
              </a:ext>
            </a:extLst>
          </p:cNvPr>
          <p:cNvSpPr txBox="1"/>
          <p:nvPr/>
        </p:nvSpPr>
        <p:spPr>
          <a:xfrm>
            <a:off x="5947052" y="3870967"/>
            <a:ext cx="2983960" cy="923330"/>
          </a:xfrm>
          <a:prstGeom prst="rect">
            <a:avLst/>
          </a:prstGeom>
          <a:noFill/>
        </p:spPr>
        <p:txBody>
          <a:bodyPr wrap="square" rtlCol="0">
            <a:spAutoFit/>
          </a:bodyPr>
          <a:lstStyle/>
          <a:p>
            <a:r>
              <a:rPr lang="en-US" sz="1800" b="1" dirty="0" err="1">
                <a:effectLst/>
                <a:latin typeface="Times New Roman" panose="02020603050405020304" pitchFamily="18" charset="0"/>
                <a:cs typeface="Times New Roman" panose="02020603050405020304" pitchFamily="18" charset="0"/>
              </a:rPr>
              <a:t>Dựa</a:t>
            </a:r>
            <a:r>
              <a:rPr lang="en-US" sz="1800" b="1" baseline="0" dirty="0">
                <a:effectLst/>
                <a:latin typeface="Times New Roman" panose="02020603050405020304" pitchFamily="18" charset="0"/>
                <a:cs typeface="Times New Roman" panose="02020603050405020304" pitchFamily="18" charset="0"/>
              </a:rPr>
              <a:t> </a:t>
            </a:r>
            <a:r>
              <a:rPr lang="en-US" sz="1800" b="1" baseline="0" dirty="0" err="1">
                <a:effectLst/>
                <a:latin typeface="Times New Roman" panose="02020603050405020304" pitchFamily="18" charset="0"/>
                <a:cs typeface="Times New Roman" panose="02020603050405020304" pitchFamily="18" charset="0"/>
              </a:rPr>
              <a:t>vào</a:t>
            </a:r>
            <a:r>
              <a:rPr lang="en-US" sz="1800" b="1" baseline="0" dirty="0">
                <a:effectLst/>
                <a:latin typeface="Times New Roman" panose="02020603050405020304" pitchFamily="18" charset="0"/>
                <a:cs typeface="Times New Roman" panose="02020603050405020304" pitchFamily="18" charset="0"/>
              </a:rPr>
              <a:t> </a:t>
            </a:r>
            <a:r>
              <a:rPr lang="en-US" sz="1800" b="1" baseline="0" dirty="0" err="1">
                <a:effectLst/>
                <a:latin typeface="Times New Roman" panose="02020603050405020304" pitchFamily="18" charset="0"/>
                <a:cs typeface="Times New Roman" panose="02020603050405020304" pitchFamily="18" charset="0"/>
              </a:rPr>
              <a:t>sự</a:t>
            </a:r>
            <a:r>
              <a:rPr lang="en-US" sz="1800" b="1" baseline="0" dirty="0">
                <a:effectLst/>
                <a:latin typeface="Times New Roman" panose="02020603050405020304" pitchFamily="18" charset="0"/>
                <a:cs typeface="Times New Roman" panose="02020603050405020304" pitchFamily="18" charset="0"/>
              </a:rPr>
              <a:t> </a:t>
            </a:r>
            <a:r>
              <a:rPr lang="en-US" sz="1800" b="1" baseline="0" dirty="0" err="1">
                <a:effectLst/>
                <a:latin typeface="Times New Roman" panose="02020603050405020304" pitchFamily="18" charset="0"/>
                <a:cs typeface="Times New Roman" panose="02020603050405020304" pitchFamily="18" charset="0"/>
              </a:rPr>
              <a:t>khác</a:t>
            </a:r>
            <a:r>
              <a:rPr lang="en-US" sz="1800" b="1" baseline="0" dirty="0">
                <a:effectLst/>
                <a:latin typeface="Times New Roman" panose="02020603050405020304" pitchFamily="18" charset="0"/>
                <a:cs typeface="Times New Roman" panose="02020603050405020304" pitchFamily="18" charset="0"/>
              </a:rPr>
              <a:t> </a:t>
            </a:r>
            <a:r>
              <a:rPr lang="en-US" sz="1800" b="1" baseline="0" dirty="0" err="1">
                <a:effectLst/>
                <a:latin typeface="Times New Roman" panose="02020603050405020304" pitchFamily="18" charset="0"/>
                <a:cs typeface="Times New Roman" panose="02020603050405020304" pitchFamily="18" charset="0"/>
              </a:rPr>
              <a:t>nhau</a:t>
            </a:r>
            <a:r>
              <a:rPr lang="en-US" sz="1800" b="1" baseline="0" dirty="0">
                <a:effectLst/>
                <a:latin typeface="Times New Roman" panose="02020603050405020304" pitchFamily="18" charset="0"/>
                <a:cs typeface="Times New Roman" panose="02020603050405020304" pitchFamily="18" charset="0"/>
              </a:rPr>
              <a:t> </a:t>
            </a:r>
            <a:r>
              <a:rPr lang="en-US" sz="1800" b="1" baseline="0" dirty="0" err="1">
                <a:effectLst/>
                <a:latin typeface="Times New Roman" panose="02020603050405020304" pitchFamily="18" charset="0"/>
                <a:cs typeface="Times New Roman" panose="02020603050405020304" pitchFamily="18" charset="0"/>
              </a:rPr>
              <a:t>về</a:t>
            </a:r>
            <a:r>
              <a:rPr lang="en-US" sz="1800" b="1" baseline="0" dirty="0">
                <a:effectLst/>
                <a:latin typeface="Times New Roman" panose="02020603050405020304" pitchFamily="18" charset="0"/>
                <a:cs typeface="Times New Roman" panose="02020603050405020304" pitchFamily="18" charset="0"/>
              </a:rPr>
              <a:t> </a:t>
            </a:r>
            <a:r>
              <a:rPr lang="en-US" sz="1800" b="1" baseline="0" dirty="0" err="1">
                <a:solidFill>
                  <a:srgbClr val="002060"/>
                </a:solidFill>
                <a:effectLst/>
                <a:latin typeface="Times New Roman" panose="02020603050405020304" pitchFamily="18" charset="0"/>
                <a:cs typeface="Times New Roman" panose="02020603050405020304" pitchFamily="18" charset="0"/>
              </a:rPr>
              <a:t>k</a:t>
            </a:r>
            <a:r>
              <a:rPr lang="en-US" sz="1800" b="1" dirty="0" err="1">
                <a:solidFill>
                  <a:srgbClr val="002060"/>
                </a:solidFill>
                <a:latin typeface="Times New Roman" panose="02020603050405020304" pitchFamily="18" charset="0"/>
                <a:cs typeface="Times New Roman" panose="02020603050405020304" pitchFamily="18" charset="0"/>
              </a:rPr>
              <a:t>ích</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thước</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hạt</a:t>
            </a:r>
            <a:r>
              <a:rPr lang="en-US" sz="1800" b="1" dirty="0">
                <a:solidFill>
                  <a:srgbClr val="002060"/>
                </a:solidFill>
                <a:latin typeface="Times New Roman" panose="02020603050405020304" pitchFamily="18" charset="0"/>
                <a:cs typeface="Times New Roman" panose="02020603050405020304" pitchFamily="18" charset="0"/>
              </a:rPr>
              <a:t>.</a:t>
            </a:r>
            <a:endParaRPr lang="en-US" sz="1800" b="1" dirty="0">
              <a:effectLst/>
              <a:latin typeface="Times New Roman" panose="02020603050405020304" pitchFamily="18" charset="0"/>
              <a:cs typeface="Times New Roman" panose="02020603050405020304" pitchFamily="18" charset="0"/>
            </a:endParaRPr>
          </a:p>
          <a:p>
            <a:endParaRPr lang="en-US" sz="1800" dirty="0"/>
          </a:p>
        </p:txBody>
      </p:sp>
    </p:spTree>
    <p:extLst>
      <p:ext uri="{BB962C8B-B14F-4D97-AF65-F5344CB8AC3E}">
        <p14:creationId xmlns:p14="http://schemas.microsoft.com/office/powerpoint/2010/main" val="53446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P spid="9" grpId="0"/>
      <p:bldP spid="10" grpId="0"/>
      <p:bldP spid="11"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394155"/>
            <a:ext cx="9046028" cy="1738993"/>
          </a:xfrm>
          <a:prstGeom prst="rect">
            <a:avLst/>
          </a:prstGeom>
          <a:solidFill>
            <a:srgbClr val="9FE2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8EFDE"/>
              </a:solidFill>
            </a:endParaRPr>
          </a:p>
        </p:txBody>
      </p:sp>
      <p:sp>
        <p:nvSpPr>
          <p:cNvPr id="6" name="TextBox 5"/>
          <p:cNvSpPr txBox="1"/>
          <p:nvPr/>
        </p:nvSpPr>
        <p:spPr>
          <a:xfrm>
            <a:off x="76432" y="1452650"/>
            <a:ext cx="4294415" cy="1569660"/>
          </a:xfrm>
          <a:prstGeom prst="rect">
            <a:avLst/>
          </a:prstGeom>
          <a:noFill/>
        </p:spPr>
        <p:txBody>
          <a:bodyPr wrap="square" rtlCol="0">
            <a:spAutoFit/>
          </a:bodyPr>
          <a:lstStyle/>
          <a:p>
            <a:pPr algn="ctr"/>
            <a:r>
              <a:rPr lang="vi-VN" sz="2400" b="1" dirty="0">
                <a:solidFill>
                  <a:srgbClr val="0070C2"/>
                </a:solidFill>
                <a:latin typeface="#9Slide03 Arima Madurai Medium" panose="020B0604020202020204" charset="0"/>
                <a:cs typeface="#9Slide03 Arima Madurai Medium" panose="020B0604020202020204" charset="0"/>
              </a:rPr>
              <a:t>Nước biển rất nhiều mà không thể uống được. Làm thể nào để biến nước biển thành nước ngọt?</a:t>
            </a:r>
            <a:endParaRPr lang="en-US" sz="2400" b="1" dirty="0">
              <a:solidFill>
                <a:srgbClr val="0070C2"/>
              </a:solidFill>
              <a:latin typeface="#9Slide03 Arima Madurai Medium" panose="020B0604020202020204" charset="0"/>
              <a:cs typeface="#9Slide03 Arima Madurai Medium" panose="020B060402020202020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5251" y="0"/>
            <a:ext cx="3880292" cy="5143500"/>
          </a:xfrm>
          <a:prstGeom prst="rect">
            <a:avLst/>
          </a:prstGeom>
        </p:spPr>
      </p:pic>
    </p:spTree>
    <p:extLst>
      <p:ext uri="{BB962C8B-B14F-4D97-AF65-F5344CB8AC3E}">
        <p14:creationId xmlns:p14="http://schemas.microsoft.com/office/powerpoint/2010/main" val="24746714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ì sao nước biển không uống được?">
            <a:extLst>
              <a:ext uri="{FF2B5EF4-FFF2-40B4-BE49-F238E27FC236}">
                <a16:creationId xmlns:a16="http://schemas.microsoft.com/office/drawing/2014/main" id="{A8D4D0CB-BF82-405C-A54C-7F8CE6A935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1457" y="1352282"/>
            <a:ext cx="3309120" cy="2665927"/>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23FC4AFE-CD19-4D10-9A80-1873AF0552FE}"/>
              </a:ext>
            </a:extLst>
          </p:cNvPr>
          <p:cNvGrpSpPr/>
          <p:nvPr/>
        </p:nvGrpSpPr>
        <p:grpSpPr>
          <a:xfrm>
            <a:off x="0" y="528035"/>
            <a:ext cx="5531476" cy="4615465"/>
            <a:chOff x="1385446" y="1234984"/>
            <a:chExt cx="7196851" cy="3337016"/>
          </a:xfrm>
          <a:solidFill>
            <a:schemeClr val="tx1">
              <a:lumMod val="10000"/>
              <a:lumOff val="90000"/>
            </a:schemeClr>
          </a:solidFill>
        </p:grpSpPr>
        <p:sp>
          <p:nvSpPr>
            <p:cNvPr id="6" name="Rounded Rectangle 14">
              <a:extLst>
                <a:ext uri="{FF2B5EF4-FFF2-40B4-BE49-F238E27FC236}">
                  <a16:creationId xmlns:a16="http://schemas.microsoft.com/office/drawing/2014/main" id="{87D7F26B-3F35-404D-85F2-A8D14F38547D}"/>
                </a:ext>
              </a:extLst>
            </p:cNvPr>
            <p:cNvSpPr/>
            <p:nvPr/>
          </p:nvSpPr>
          <p:spPr>
            <a:xfrm>
              <a:off x="1385446" y="1234984"/>
              <a:ext cx="7196851" cy="3337016"/>
            </a:xfrm>
            <a:prstGeom prst="roundRect">
              <a:avLst/>
            </a:prstGeom>
            <a:grpFill/>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Rounded Rectangle 15">
              <a:extLst>
                <a:ext uri="{FF2B5EF4-FFF2-40B4-BE49-F238E27FC236}">
                  <a16:creationId xmlns:a16="http://schemas.microsoft.com/office/drawing/2014/main" id="{480863C5-3DD7-439B-82D7-62D1FFE79435}"/>
                </a:ext>
              </a:extLst>
            </p:cNvPr>
            <p:cNvSpPr/>
            <p:nvPr/>
          </p:nvSpPr>
          <p:spPr>
            <a:xfrm>
              <a:off x="1690684" y="1449903"/>
              <a:ext cx="6613384" cy="2965035"/>
            </a:xfrm>
            <a:prstGeom prst="roundRect">
              <a:avLst/>
            </a:prstGeom>
            <a:grpFill/>
            <a:ln>
              <a:solidFill>
                <a:srgbClr val="00B0F0"/>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spcAft>
                  <a:spcPts val="1000"/>
                </a:spcAft>
              </a:pPr>
              <a:r>
                <a:rPr lang="nl-NL"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 tự nhiên, các chất thường tồn tại ở trong các hỗn hợp khác nhau. Vì vậy, để sử dụng các chất người ta phải tách chất ra khỏi hỗn hợp. Việc tách nước biển thành nước ngọt có thể được tiến hành theo nhiều cách khác nhau nhưng đều dựa trên những tính chất của các chất. Để hiểu rõ hơn về một số cách đơn giản tách chất ra khỏi hỗn hợp trong thực tiễn, chúng ta sẽ học bài học Tách chất ra khỏi hỗn hợp”.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507545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58"/>
        <p:cNvGrpSpPr/>
        <p:nvPr/>
      </p:nvGrpSpPr>
      <p:grpSpPr>
        <a:xfrm>
          <a:off x="0" y="0"/>
          <a:ext cx="0" cy="0"/>
          <a:chOff x="0" y="0"/>
          <a:chExt cx="0" cy="0"/>
        </a:xfrm>
      </p:grpSpPr>
      <p:sp>
        <p:nvSpPr>
          <p:cNvPr id="459" name="Google Shape;459;p28"/>
          <p:cNvSpPr txBox="1">
            <a:spLocks noGrp="1"/>
          </p:cNvSpPr>
          <p:nvPr>
            <p:ph type="ctrTitle"/>
          </p:nvPr>
        </p:nvSpPr>
        <p:spPr>
          <a:xfrm>
            <a:off x="2218007" y="860061"/>
            <a:ext cx="7053983" cy="205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dirty="0"/>
              <a:t>BÀI</a:t>
            </a:r>
            <a:r>
              <a:rPr lang="vi-VN" sz="4000" dirty="0"/>
              <a:t> 11: </a:t>
            </a:r>
            <a:br>
              <a:rPr lang="vi-VN" sz="4000" dirty="0"/>
            </a:br>
            <a:r>
              <a:rPr lang="vi-VN" sz="4000" dirty="0"/>
              <a:t>TÁCH CHẤT RA KHỎI HỖN HỢP</a:t>
            </a:r>
            <a:endParaRPr sz="4000" dirty="0"/>
          </a:p>
        </p:txBody>
      </p:sp>
      <p:grpSp>
        <p:nvGrpSpPr>
          <p:cNvPr id="469" name="Google Shape;469;p28"/>
          <p:cNvGrpSpPr/>
          <p:nvPr/>
        </p:nvGrpSpPr>
        <p:grpSpPr>
          <a:xfrm>
            <a:off x="217417" y="1944851"/>
            <a:ext cx="3750562" cy="2939297"/>
            <a:chOff x="737679" y="1507623"/>
            <a:chExt cx="3750562" cy="2939297"/>
          </a:xfrm>
        </p:grpSpPr>
        <p:sp>
          <p:nvSpPr>
            <p:cNvPr id="470" name="Google Shape;470;p28"/>
            <p:cNvSpPr/>
            <p:nvPr/>
          </p:nvSpPr>
          <p:spPr>
            <a:xfrm flipH="1">
              <a:off x="1673042" y="3592496"/>
              <a:ext cx="1485581" cy="74982"/>
            </a:xfrm>
            <a:custGeom>
              <a:avLst/>
              <a:gdLst/>
              <a:ahLst/>
              <a:cxnLst/>
              <a:rect l="l" t="t" r="r" b="b"/>
              <a:pathLst>
                <a:path w="18505" h="934" extrusionOk="0">
                  <a:moveTo>
                    <a:pt x="1" y="1"/>
                  </a:moveTo>
                  <a:lnTo>
                    <a:pt x="1" y="933"/>
                  </a:lnTo>
                  <a:lnTo>
                    <a:pt x="18505" y="933"/>
                  </a:lnTo>
                  <a:lnTo>
                    <a:pt x="18505" y="1"/>
                  </a:ln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8"/>
            <p:cNvSpPr/>
            <p:nvPr/>
          </p:nvSpPr>
          <p:spPr>
            <a:xfrm flipH="1">
              <a:off x="2444047" y="2459252"/>
              <a:ext cx="398992" cy="1177627"/>
            </a:xfrm>
            <a:custGeom>
              <a:avLst/>
              <a:gdLst/>
              <a:ahLst/>
              <a:cxnLst/>
              <a:rect l="l" t="t" r="r" b="b"/>
              <a:pathLst>
                <a:path w="4970" h="14669" extrusionOk="0">
                  <a:moveTo>
                    <a:pt x="4722" y="1"/>
                  </a:moveTo>
                  <a:lnTo>
                    <a:pt x="1" y="14507"/>
                  </a:lnTo>
                  <a:lnTo>
                    <a:pt x="1200" y="14669"/>
                  </a:lnTo>
                  <a:lnTo>
                    <a:pt x="4969" y="96"/>
                  </a:lnTo>
                  <a:cubicBezTo>
                    <a:pt x="4884" y="77"/>
                    <a:pt x="4798" y="48"/>
                    <a:pt x="4722" y="1"/>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8"/>
            <p:cNvSpPr/>
            <p:nvPr/>
          </p:nvSpPr>
          <p:spPr>
            <a:xfrm flipH="1">
              <a:off x="1987889" y="2453873"/>
              <a:ext cx="400437" cy="1183006"/>
            </a:xfrm>
            <a:custGeom>
              <a:avLst/>
              <a:gdLst/>
              <a:ahLst/>
              <a:cxnLst/>
              <a:rect l="l" t="t" r="r" b="b"/>
              <a:pathLst>
                <a:path w="4988" h="14736" extrusionOk="0">
                  <a:moveTo>
                    <a:pt x="238" y="1"/>
                  </a:moveTo>
                  <a:cubicBezTo>
                    <a:pt x="162" y="49"/>
                    <a:pt x="86" y="87"/>
                    <a:pt x="0" y="115"/>
                  </a:cubicBezTo>
                  <a:lnTo>
                    <a:pt x="3874" y="14736"/>
                  </a:lnTo>
                  <a:lnTo>
                    <a:pt x="4988" y="14574"/>
                  </a:lnTo>
                  <a:lnTo>
                    <a:pt x="238" y="1"/>
                  </a:ln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8"/>
            <p:cNvSpPr/>
            <p:nvPr/>
          </p:nvSpPr>
          <p:spPr>
            <a:xfrm flipH="1">
              <a:off x="2474634" y="1891505"/>
              <a:ext cx="398189" cy="395861"/>
            </a:xfrm>
            <a:custGeom>
              <a:avLst/>
              <a:gdLst/>
              <a:ahLst/>
              <a:cxnLst/>
              <a:rect l="l" t="t" r="r" b="b"/>
              <a:pathLst>
                <a:path w="4960" h="4931" extrusionOk="0">
                  <a:moveTo>
                    <a:pt x="191" y="0"/>
                  </a:moveTo>
                  <a:lnTo>
                    <a:pt x="0" y="191"/>
                  </a:lnTo>
                  <a:lnTo>
                    <a:pt x="4750" y="4931"/>
                  </a:lnTo>
                  <a:cubicBezTo>
                    <a:pt x="4807" y="4864"/>
                    <a:pt x="4883" y="4817"/>
                    <a:pt x="4960" y="4769"/>
                  </a:cubicBezTo>
                  <a:lnTo>
                    <a:pt x="191" y="0"/>
                  </a:ln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8"/>
            <p:cNvSpPr/>
            <p:nvPr/>
          </p:nvSpPr>
          <p:spPr>
            <a:xfrm flipH="1">
              <a:off x="1944296" y="1906759"/>
              <a:ext cx="398189" cy="400517"/>
            </a:xfrm>
            <a:custGeom>
              <a:avLst/>
              <a:gdLst/>
              <a:ahLst/>
              <a:cxnLst/>
              <a:rect l="l" t="t" r="r" b="b"/>
              <a:pathLst>
                <a:path w="4960" h="4989" extrusionOk="0">
                  <a:moveTo>
                    <a:pt x="4779" y="1"/>
                  </a:moveTo>
                  <a:lnTo>
                    <a:pt x="0" y="4779"/>
                  </a:lnTo>
                  <a:cubicBezTo>
                    <a:pt x="57" y="4846"/>
                    <a:pt x="105" y="4912"/>
                    <a:pt x="153" y="4988"/>
                  </a:cubicBezTo>
                  <a:lnTo>
                    <a:pt x="4959" y="182"/>
                  </a:lnTo>
                  <a:lnTo>
                    <a:pt x="4779" y="1"/>
                  </a:ln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8"/>
            <p:cNvSpPr/>
            <p:nvPr/>
          </p:nvSpPr>
          <p:spPr>
            <a:xfrm flipH="1">
              <a:off x="2520477" y="2342363"/>
              <a:ext cx="541087" cy="20712"/>
            </a:xfrm>
            <a:custGeom>
              <a:avLst/>
              <a:gdLst/>
              <a:ahLst/>
              <a:cxnLst/>
              <a:rect l="l" t="t" r="r" b="b"/>
              <a:pathLst>
                <a:path w="6740" h="258" extrusionOk="0">
                  <a:moveTo>
                    <a:pt x="0" y="0"/>
                  </a:moveTo>
                  <a:lnTo>
                    <a:pt x="0" y="257"/>
                  </a:lnTo>
                  <a:lnTo>
                    <a:pt x="6730" y="257"/>
                  </a:lnTo>
                  <a:cubicBezTo>
                    <a:pt x="6730" y="248"/>
                    <a:pt x="6720" y="229"/>
                    <a:pt x="6720" y="210"/>
                  </a:cubicBezTo>
                  <a:cubicBezTo>
                    <a:pt x="6720" y="143"/>
                    <a:pt x="6730" y="67"/>
                    <a:pt x="6740" y="0"/>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8"/>
            <p:cNvSpPr/>
            <p:nvPr/>
          </p:nvSpPr>
          <p:spPr>
            <a:xfrm flipH="1">
              <a:off x="2394347" y="1717296"/>
              <a:ext cx="21515" cy="543335"/>
            </a:xfrm>
            <a:custGeom>
              <a:avLst/>
              <a:gdLst/>
              <a:ahLst/>
              <a:cxnLst/>
              <a:rect l="l" t="t" r="r" b="b"/>
              <a:pathLst>
                <a:path w="268" h="6768" extrusionOk="0">
                  <a:moveTo>
                    <a:pt x="1" y="0"/>
                  </a:moveTo>
                  <a:lnTo>
                    <a:pt x="1" y="6739"/>
                  </a:lnTo>
                  <a:cubicBezTo>
                    <a:pt x="86" y="6739"/>
                    <a:pt x="181" y="6749"/>
                    <a:pt x="267" y="6768"/>
                  </a:cubicBezTo>
                  <a:lnTo>
                    <a:pt x="267" y="0"/>
                  </a:ln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8"/>
            <p:cNvSpPr/>
            <p:nvPr/>
          </p:nvSpPr>
          <p:spPr>
            <a:xfrm flipH="1">
              <a:off x="1958827" y="2432518"/>
              <a:ext cx="405093" cy="402765"/>
            </a:xfrm>
            <a:custGeom>
              <a:avLst/>
              <a:gdLst/>
              <a:ahLst/>
              <a:cxnLst/>
              <a:rect l="l" t="t" r="r" b="b"/>
              <a:pathLst>
                <a:path w="5046" h="5017" extrusionOk="0">
                  <a:moveTo>
                    <a:pt x="210" y="0"/>
                  </a:moveTo>
                  <a:cubicBezTo>
                    <a:pt x="153" y="58"/>
                    <a:pt x="77" y="115"/>
                    <a:pt x="1" y="162"/>
                  </a:cubicBezTo>
                  <a:lnTo>
                    <a:pt x="4855" y="5017"/>
                  </a:lnTo>
                  <a:lnTo>
                    <a:pt x="5046" y="4826"/>
                  </a:lnTo>
                  <a:lnTo>
                    <a:pt x="210" y="0"/>
                  </a:ln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8"/>
            <p:cNvSpPr/>
            <p:nvPr/>
          </p:nvSpPr>
          <p:spPr>
            <a:xfrm flipH="1">
              <a:off x="2487639" y="2419513"/>
              <a:ext cx="399714" cy="400517"/>
            </a:xfrm>
            <a:custGeom>
              <a:avLst/>
              <a:gdLst/>
              <a:ahLst/>
              <a:cxnLst/>
              <a:rect l="l" t="t" r="r" b="b"/>
              <a:pathLst>
                <a:path w="4979" h="4989" extrusionOk="0">
                  <a:moveTo>
                    <a:pt x="4807" y="1"/>
                  </a:moveTo>
                  <a:lnTo>
                    <a:pt x="1" y="4807"/>
                  </a:lnTo>
                  <a:lnTo>
                    <a:pt x="181" y="4988"/>
                  </a:lnTo>
                  <a:lnTo>
                    <a:pt x="4979" y="191"/>
                  </a:lnTo>
                  <a:cubicBezTo>
                    <a:pt x="4960" y="181"/>
                    <a:pt x="4941" y="162"/>
                    <a:pt x="4922" y="143"/>
                  </a:cubicBezTo>
                  <a:cubicBezTo>
                    <a:pt x="4884" y="96"/>
                    <a:pt x="4836" y="48"/>
                    <a:pt x="4807" y="1"/>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8"/>
            <p:cNvSpPr/>
            <p:nvPr/>
          </p:nvSpPr>
          <p:spPr>
            <a:xfrm flipH="1">
              <a:off x="1770089" y="2362995"/>
              <a:ext cx="548714" cy="21435"/>
            </a:xfrm>
            <a:custGeom>
              <a:avLst/>
              <a:gdLst/>
              <a:ahLst/>
              <a:cxnLst/>
              <a:rect l="l" t="t" r="r" b="b"/>
              <a:pathLst>
                <a:path w="6835" h="267" extrusionOk="0">
                  <a:moveTo>
                    <a:pt x="38" y="0"/>
                  </a:moveTo>
                  <a:cubicBezTo>
                    <a:pt x="38" y="95"/>
                    <a:pt x="19" y="181"/>
                    <a:pt x="0" y="267"/>
                  </a:cubicBezTo>
                  <a:lnTo>
                    <a:pt x="6835" y="267"/>
                  </a:lnTo>
                  <a:lnTo>
                    <a:pt x="6835" y="0"/>
                  </a:ln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8"/>
            <p:cNvSpPr/>
            <p:nvPr/>
          </p:nvSpPr>
          <p:spPr>
            <a:xfrm flipH="1">
              <a:off x="2415782" y="2459252"/>
              <a:ext cx="20712" cy="550239"/>
            </a:xfrm>
            <a:custGeom>
              <a:avLst/>
              <a:gdLst/>
              <a:ahLst/>
              <a:cxnLst/>
              <a:rect l="l" t="t" r="r" b="b"/>
              <a:pathLst>
                <a:path w="258" h="6854" extrusionOk="0">
                  <a:moveTo>
                    <a:pt x="1" y="1"/>
                  </a:moveTo>
                  <a:lnTo>
                    <a:pt x="1" y="6854"/>
                  </a:lnTo>
                  <a:lnTo>
                    <a:pt x="258" y="6854"/>
                  </a:lnTo>
                  <a:lnTo>
                    <a:pt x="258" y="20"/>
                  </a:lnTo>
                  <a:lnTo>
                    <a:pt x="200" y="20"/>
                  </a:lnTo>
                  <a:cubicBezTo>
                    <a:pt x="134" y="20"/>
                    <a:pt x="67" y="10"/>
                    <a:pt x="1" y="1"/>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8"/>
            <p:cNvSpPr/>
            <p:nvPr/>
          </p:nvSpPr>
          <p:spPr>
            <a:xfrm flipH="1">
              <a:off x="2308770" y="2256783"/>
              <a:ext cx="214107" cy="213224"/>
            </a:xfrm>
            <a:custGeom>
              <a:avLst/>
              <a:gdLst/>
              <a:ahLst/>
              <a:cxnLst/>
              <a:rect l="l" t="t" r="r" b="b"/>
              <a:pathLst>
                <a:path w="2667" h="2656" fill="none" extrusionOk="0">
                  <a:moveTo>
                    <a:pt x="2666" y="1323"/>
                  </a:moveTo>
                  <a:cubicBezTo>
                    <a:pt x="2666" y="2056"/>
                    <a:pt x="2066" y="2656"/>
                    <a:pt x="1334" y="2656"/>
                  </a:cubicBezTo>
                  <a:cubicBezTo>
                    <a:pt x="601" y="2656"/>
                    <a:pt x="1" y="2056"/>
                    <a:pt x="1" y="1323"/>
                  </a:cubicBezTo>
                  <a:cubicBezTo>
                    <a:pt x="1" y="590"/>
                    <a:pt x="601" y="0"/>
                    <a:pt x="1334" y="0"/>
                  </a:cubicBezTo>
                  <a:cubicBezTo>
                    <a:pt x="2066" y="0"/>
                    <a:pt x="2666" y="590"/>
                    <a:pt x="2666" y="1323"/>
                  </a:cubicBezTo>
                  <a:close/>
                </a:path>
              </a:pathLst>
            </a:custGeom>
            <a:noFill/>
            <a:ln w="9050" cap="flat" cmpd="sng">
              <a:solidFill>
                <a:srgbClr val="39447A"/>
              </a:solidFill>
              <a:prstDash val="solid"/>
              <a:miter lim="951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8"/>
            <p:cNvSpPr/>
            <p:nvPr/>
          </p:nvSpPr>
          <p:spPr>
            <a:xfrm flipH="1">
              <a:off x="1759422" y="1706538"/>
              <a:ext cx="1312819" cy="1312899"/>
            </a:xfrm>
            <a:custGeom>
              <a:avLst/>
              <a:gdLst/>
              <a:ahLst/>
              <a:cxnLst/>
              <a:rect l="l" t="t" r="r" b="b"/>
              <a:pathLst>
                <a:path w="16353" h="16354" extrusionOk="0">
                  <a:moveTo>
                    <a:pt x="8177" y="267"/>
                  </a:moveTo>
                  <a:cubicBezTo>
                    <a:pt x="12546" y="267"/>
                    <a:pt x="16096" y="3818"/>
                    <a:pt x="16096" y="8177"/>
                  </a:cubicBezTo>
                  <a:cubicBezTo>
                    <a:pt x="16096" y="12546"/>
                    <a:pt x="12546" y="16097"/>
                    <a:pt x="8177" y="16097"/>
                  </a:cubicBezTo>
                  <a:cubicBezTo>
                    <a:pt x="3817" y="16097"/>
                    <a:pt x="267" y="12546"/>
                    <a:pt x="267" y="8177"/>
                  </a:cubicBezTo>
                  <a:cubicBezTo>
                    <a:pt x="267" y="3818"/>
                    <a:pt x="3817" y="267"/>
                    <a:pt x="8177" y="267"/>
                  </a:cubicBezTo>
                  <a:close/>
                  <a:moveTo>
                    <a:pt x="8177" y="1"/>
                  </a:moveTo>
                  <a:cubicBezTo>
                    <a:pt x="3665" y="1"/>
                    <a:pt x="0" y="3675"/>
                    <a:pt x="0" y="8177"/>
                  </a:cubicBezTo>
                  <a:cubicBezTo>
                    <a:pt x="0" y="12689"/>
                    <a:pt x="3665" y="16354"/>
                    <a:pt x="8177" y="16354"/>
                  </a:cubicBezTo>
                  <a:cubicBezTo>
                    <a:pt x="12688" y="16354"/>
                    <a:pt x="16353" y="12689"/>
                    <a:pt x="16353" y="8177"/>
                  </a:cubicBezTo>
                  <a:cubicBezTo>
                    <a:pt x="16353" y="3675"/>
                    <a:pt x="12688" y="1"/>
                    <a:pt x="8177" y="1"/>
                  </a:cubicBezTo>
                  <a:close/>
                </a:path>
              </a:pathLst>
            </a:custGeom>
            <a:solidFill>
              <a:srgbClr val="E94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8"/>
            <p:cNvSpPr/>
            <p:nvPr/>
          </p:nvSpPr>
          <p:spPr>
            <a:xfrm flipH="1">
              <a:off x="1647835" y="1595751"/>
              <a:ext cx="1535997" cy="1535275"/>
            </a:xfrm>
            <a:custGeom>
              <a:avLst/>
              <a:gdLst/>
              <a:ahLst/>
              <a:cxnLst/>
              <a:rect l="l" t="t" r="r" b="b"/>
              <a:pathLst>
                <a:path w="19133" h="19124" fill="none" extrusionOk="0">
                  <a:moveTo>
                    <a:pt x="19133" y="9557"/>
                  </a:moveTo>
                  <a:cubicBezTo>
                    <a:pt x="19133" y="14840"/>
                    <a:pt x="14849" y="19123"/>
                    <a:pt x="9567" y="19123"/>
                  </a:cubicBezTo>
                  <a:cubicBezTo>
                    <a:pt x="4284" y="19123"/>
                    <a:pt x="0" y="14840"/>
                    <a:pt x="0" y="9557"/>
                  </a:cubicBezTo>
                  <a:cubicBezTo>
                    <a:pt x="0" y="4274"/>
                    <a:pt x="4284" y="1"/>
                    <a:pt x="9567" y="1"/>
                  </a:cubicBezTo>
                  <a:cubicBezTo>
                    <a:pt x="14849" y="1"/>
                    <a:pt x="19133" y="4274"/>
                    <a:pt x="19133" y="9557"/>
                  </a:cubicBezTo>
                  <a:close/>
                </a:path>
              </a:pathLst>
            </a:custGeom>
            <a:noFill/>
            <a:ln w="9050" cap="flat" cmpd="sng">
              <a:solidFill>
                <a:srgbClr val="39447A"/>
              </a:solidFill>
              <a:prstDash val="solid"/>
              <a:miter lim="951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8"/>
            <p:cNvSpPr/>
            <p:nvPr/>
          </p:nvSpPr>
          <p:spPr>
            <a:xfrm flipH="1">
              <a:off x="2318725" y="3055337"/>
              <a:ext cx="194197" cy="151328"/>
            </a:xfrm>
            <a:custGeom>
              <a:avLst/>
              <a:gdLst/>
              <a:ahLst/>
              <a:cxnLst/>
              <a:rect l="l" t="t" r="r" b="b"/>
              <a:pathLst>
                <a:path w="2419" h="1885" extrusionOk="0">
                  <a:moveTo>
                    <a:pt x="1210" y="0"/>
                  </a:moveTo>
                  <a:cubicBezTo>
                    <a:pt x="543" y="0"/>
                    <a:pt x="1" y="428"/>
                    <a:pt x="1" y="942"/>
                  </a:cubicBezTo>
                  <a:cubicBezTo>
                    <a:pt x="1" y="1466"/>
                    <a:pt x="543" y="1885"/>
                    <a:pt x="1210" y="1885"/>
                  </a:cubicBezTo>
                  <a:cubicBezTo>
                    <a:pt x="1876" y="1885"/>
                    <a:pt x="2418" y="1466"/>
                    <a:pt x="2418" y="942"/>
                  </a:cubicBezTo>
                  <a:cubicBezTo>
                    <a:pt x="2418" y="428"/>
                    <a:pt x="1876" y="0"/>
                    <a:pt x="1210" y="0"/>
                  </a:cubicBezTo>
                  <a:close/>
                </a:path>
              </a:pathLst>
            </a:custGeom>
            <a:solidFill>
              <a:srgbClr val="E94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8"/>
            <p:cNvSpPr/>
            <p:nvPr/>
          </p:nvSpPr>
          <p:spPr>
            <a:xfrm flipH="1">
              <a:off x="1550755" y="2308725"/>
              <a:ext cx="194197" cy="151408"/>
            </a:xfrm>
            <a:custGeom>
              <a:avLst/>
              <a:gdLst/>
              <a:ahLst/>
              <a:cxnLst/>
              <a:rect l="l" t="t" r="r" b="b"/>
              <a:pathLst>
                <a:path w="2419" h="1886" extrusionOk="0">
                  <a:moveTo>
                    <a:pt x="1210" y="0"/>
                  </a:moveTo>
                  <a:cubicBezTo>
                    <a:pt x="543" y="0"/>
                    <a:pt x="1" y="419"/>
                    <a:pt x="1" y="943"/>
                  </a:cubicBezTo>
                  <a:cubicBezTo>
                    <a:pt x="1" y="1466"/>
                    <a:pt x="543" y="1885"/>
                    <a:pt x="1210" y="1885"/>
                  </a:cubicBezTo>
                  <a:cubicBezTo>
                    <a:pt x="1876" y="1885"/>
                    <a:pt x="2418" y="1466"/>
                    <a:pt x="2418" y="943"/>
                  </a:cubicBezTo>
                  <a:cubicBezTo>
                    <a:pt x="2418" y="419"/>
                    <a:pt x="1876" y="0"/>
                    <a:pt x="1210" y="0"/>
                  </a:cubicBezTo>
                  <a:close/>
                </a:path>
              </a:pathLst>
            </a:custGeom>
            <a:solidFill>
              <a:srgbClr val="E94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8"/>
            <p:cNvSpPr/>
            <p:nvPr/>
          </p:nvSpPr>
          <p:spPr>
            <a:xfrm flipH="1">
              <a:off x="3086695" y="2308725"/>
              <a:ext cx="193395" cy="151408"/>
            </a:xfrm>
            <a:custGeom>
              <a:avLst/>
              <a:gdLst/>
              <a:ahLst/>
              <a:cxnLst/>
              <a:rect l="l" t="t" r="r" b="b"/>
              <a:pathLst>
                <a:path w="2409" h="1886" extrusionOk="0">
                  <a:moveTo>
                    <a:pt x="1199" y="0"/>
                  </a:moveTo>
                  <a:cubicBezTo>
                    <a:pt x="533" y="0"/>
                    <a:pt x="0" y="419"/>
                    <a:pt x="0" y="943"/>
                  </a:cubicBezTo>
                  <a:cubicBezTo>
                    <a:pt x="0" y="1466"/>
                    <a:pt x="533" y="1885"/>
                    <a:pt x="1199" y="1885"/>
                  </a:cubicBezTo>
                  <a:cubicBezTo>
                    <a:pt x="1866" y="1885"/>
                    <a:pt x="2408" y="1466"/>
                    <a:pt x="2408" y="943"/>
                  </a:cubicBezTo>
                  <a:cubicBezTo>
                    <a:pt x="2408" y="419"/>
                    <a:pt x="1866" y="0"/>
                    <a:pt x="1199" y="0"/>
                  </a:cubicBezTo>
                  <a:close/>
                </a:path>
              </a:pathLst>
            </a:custGeom>
            <a:solidFill>
              <a:srgbClr val="E94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8"/>
            <p:cNvSpPr/>
            <p:nvPr/>
          </p:nvSpPr>
          <p:spPr>
            <a:xfrm flipH="1">
              <a:off x="2928541" y="1815801"/>
              <a:ext cx="193395" cy="151408"/>
            </a:xfrm>
            <a:custGeom>
              <a:avLst/>
              <a:gdLst/>
              <a:ahLst/>
              <a:cxnLst/>
              <a:rect l="l" t="t" r="r" b="b"/>
              <a:pathLst>
                <a:path w="2409" h="1886" extrusionOk="0">
                  <a:moveTo>
                    <a:pt x="1200" y="1"/>
                  </a:moveTo>
                  <a:cubicBezTo>
                    <a:pt x="534" y="1"/>
                    <a:pt x="0" y="420"/>
                    <a:pt x="0" y="943"/>
                  </a:cubicBezTo>
                  <a:cubicBezTo>
                    <a:pt x="0" y="1467"/>
                    <a:pt x="534" y="1886"/>
                    <a:pt x="1200" y="1886"/>
                  </a:cubicBezTo>
                  <a:cubicBezTo>
                    <a:pt x="1866" y="1886"/>
                    <a:pt x="2409" y="1467"/>
                    <a:pt x="2409" y="943"/>
                  </a:cubicBezTo>
                  <a:cubicBezTo>
                    <a:pt x="2409" y="420"/>
                    <a:pt x="1866" y="1"/>
                    <a:pt x="1200" y="1"/>
                  </a:cubicBezTo>
                  <a:close/>
                </a:path>
              </a:pathLst>
            </a:custGeom>
            <a:solidFill>
              <a:srgbClr val="E94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8"/>
            <p:cNvSpPr/>
            <p:nvPr/>
          </p:nvSpPr>
          <p:spPr>
            <a:xfrm flipH="1">
              <a:off x="1704333" y="1815801"/>
              <a:ext cx="194197" cy="151408"/>
            </a:xfrm>
            <a:custGeom>
              <a:avLst/>
              <a:gdLst/>
              <a:ahLst/>
              <a:cxnLst/>
              <a:rect l="l" t="t" r="r" b="b"/>
              <a:pathLst>
                <a:path w="2419" h="1886" extrusionOk="0">
                  <a:moveTo>
                    <a:pt x="1209" y="1"/>
                  </a:moveTo>
                  <a:cubicBezTo>
                    <a:pt x="543" y="1"/>
                    <a:pt x="1" y="420"/>
                    <a:pt x="1" y="943"/>
                  </a:cubicBezTo>
                  <a:cubicBezTo>
                    <a:pt x="1" y="1467"/>
                    <a:pt x="543" y="1886"/>
                    <a:pt x="1209" y="1886"/>
                  </a:cubicBezTo>
                  <a:cubicBezTo>
                    <a:pt x="1876" y="1886"/>
                    <a:pt x="2418" y="1467"/>
                    <a:pt x="2418" y="943"/>
                  </a:cubicBezTo>
                  <a:cubicBezTo>
                    <a:pt x="2418" y="420"/>
                    <a:pt x="1876" y="1"/>
                    <a:pt x="1209" y="1"/>
                  </a:cubicBezTo>
                  <a:close/>
                </a:path>
              </a:pathLst>
            </a:custGeom>
            <a:solidFill>
              <a:srgbClr val="E94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8"/>
            <p:cNvSpPr/>
            <p:nvPr/>
          </p:nvSpPr>
          <p:spPr>
            <a:xfrm flipH="1">
              <a:off x="2928541" y="2759582"/>
              <a:ext cx="193395" cy="151328"/>
            </a:xfrm>
            <a:custGeom>
              <a:avLst/>
              <a:gdLst/>
              <a:ahLst/>
              <a:cxnLst/>
              <a:rect l="l" t="t" r="r" b="b"/>
              <a:pathLst>
                <a:path w="2409" h="1885" extrusionOk="0">
                  <a:moveTo>
                    <a:pt x="1200" y="0"/>
                  </a:moveTo>
                  <a:cubicBezTo>
                    <a:pt x="534" y="0"/>
                    <a:pt x="0" y="419"/>
                    <a:pt x="0" y="943"/>
                  </a:cubicBezTo>
                  <a:cubicBezTo>
                    <a:pt x="0" y="1457"/>
                    <a:pt x="534" y="1885"/>
                    <a:pt x="1200" y="1885"/>
                  </a:cubicBezTo>
                  <a:cubicBezTo>
                    <a:pt x="1866" y="1885"/>
                    <a:pt x="2409" y="1457"/>
                    <a:pt x="2409" y="943"/>
                  </a:cubicBezTo>
                  <a:cubicBezTo>
                    <a:pt x="2409" y="419"/>
                    <a:pt x="1866" y="0"/>
                    <a:pt x="1200" y="0"/>
                  </a:cubicBezTo>
                  <a:close/>
                </a:path>
              </a:pathLst>
            </a:custGeom>
            <a:solidFill>
              <a:srgbClr val="E94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8"/>
            <p:cNvSpPr/>
            <p:nvPr/>
          </p:nvSpPr>
          <p:spPr>
            <a:xfrm flipH="1">
              <a:off x="1704333" y="2759582"/>
              <a:ext cx="194197" cy="151328"/>
            </a:xfrm>
            <a:custGeom>
              <a:avLst/>
              <a:gdLst/>
              <a:ahLst/>
              <a:cxnLst/>
              <a:rect l="l" t="t" r="r" b="b"/>
              <a:pathLst>
                <a:path w="2419" h="1885" extrusionOk="0">
                  <a:moveTo>
                    <a:pt x="1209" y="0"/>
                  </a:moveTo>
                  <a:cubicBezTo>
                    <a:pt x="543" y="0"/>
                    <a:pt x="1" y="419"/>
                    <a:pt x="1" y="943"/>
                  </a:cubicBezTo>
                  <a:cubicBezTo>
                    <a:pt x="1" y="1457"/>
                    <a:pt x="543" y="1885"/>
                    <a:pt x="1209" y="1885"/>
                  </a:cubicBezTo>
                  <a:cubicBezTo>
                    <a:pt x="1876" y="1885"/>
                    <a:pt x="2418" y="1457"/>
                    <a:pt x="2418" y="943"/>
                  </a:cubicBezTo>
                  <a:cubicBezTo>
                    <a:pt x="2418" y="419"/>
                    <a:pt x="1876" y="0"/>
                    <a:pt x="1209" y="0"/>
                  </a:cubicBezTo>
                  <a:close/>
                </a:path>
              </a:pathLst>
            </a:custGeom>
            <a:solidFill>
              <a:srgbClr val="E94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8"/>
            <p:cNvSpPr/>
            <p:nvPr/>
          </p:nvSpPr>
          <p:spPr>
            <a:xfrm flipH="1">
              <a:off x="2359988" y="2307200"/>
              <a:ext cx="111669" cy="111669"/>
            </a:xfrm>
            <a:custGeom>
              <a:avLst/>
              <a:gdLst/>
              <a:ahLst/>
              <a:cxnLst/>
              <a:rect l="l" t="t" r="r" b="b"/>
              <a:pathLst>
                <a:path w="1391" h="1391" extrusionOk="0">
                  <a:moveTo>
                    <a:pt x="696" y="0"/>
                  </a:moveTo>
                  <a:cubicBezTo>
                    <a:pt x="315" y="0"/>
                    <a:pt x="1" y="314"/>
                    <a:pt x="1" y="695"/>
                  </a:cubicBezTo>
                  <a:cubicBezTo>
                    <a:pt x="1" y="1085"/>
                    <a:pt x="315" y="1390"/>
                    <a:pt x="696" y="1390"/>
                  </a:cubicBezTo>
                  <a:cubicBezTo>
                    <a:pt x="1076" y="1390"/>
                    <a:pt x="1390" y="1085"/>
                    <a:pt x="1390" y="695"/>
                  </a:cubicBezTo>
                  <a:cubicBezTo>
                    <a:pt x="1390" y="314"/>
                    <a:pt x="1076" y="0"/>
                    <a:pt x="696" y="0"/>
                  </a:cubicBezTo>
                  <a:close/>
                </a:path>
              </a:pathLst>
            </a:custGeom>
            <a:solidFill>
              <a:srgbClr val="E94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8"/>
            <p:cNvSpPr/>
            <p:nvPr/>
          </p:nvSpPr>
          <p:spPr>
            <a:xfrm flipH="1">
              <a:off x="4303998" y="3727769"/>
              <a:ext cx="184243" cy="198773"/>
            </a:xfrm>
            <a:custGeom>
              <a:avLst/>
              <a:gdLst/>
              <a:ahLst/>
              <a:cxnLst/>
              <a:rect l="l" t="t" r="r" b="b"/>
              <a:pathLst>
                <a:path w="2295" h="2476" extrusionOk="0">
                  <a:moveTo>
                    <a:pt x="1152" y="0"/>
                  </a:moveTo>
                  <a:cubicBezTo>
                    <a:pt x="514" y="0"/>
                    <a:pt x="0" y="552"/>
                    <a:pt x="0" y="1238"/>
                  </a:cubicBezTo>
                  <a:cubicBezTo>
                    <a:pt x="0" y="1923"/>
                    <a:pt x="514" y="2475"/>
                    <a:pt x="1152" y="2475"/>
                  </a:cubicBezTo>
                  <a:cubicBezTo>
                    <a:pt x="1780" y="2475"/>
                    <a:pt x="2294" y="1923"/>
                    <a:pt x="2294" y="1238"/>
                  </a:cubicBezTo>
                  <a:cubicBezTo>
                    <a:pt x="2294" y="552"/>
                    <a:pt x="1780" y="0"/>
                    <a:pt x="1152" y="0"/>
                  </a:cubicBezTo>
                  <a:close/>
                </a:path>
              </a:pathLst>
            </a:custGeom>
            <a:solidFill>
              <a:srgbClr val="DBB2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8"/>
            <p:cNvSpPr/>
            <p:nvPr/>
          </p:nvSpPr>
          <p:spPr>
            <a:xfrm flipH="1">
              <a:off x="4334584" y="3979129"/>
              <a:ext cx="120821" cy="100189"/>
            </a:xfrm>
            <a:custGeom>
              <a:avLst/>
              <a:gdLst/>
              <a:ahLst/>
              <a:cxnLst/>
              <a:rect l="l" t="t" r="r" b="b"/>
              <a:pathLst>
                <a:path w="1505" h="1248" extrusionOk="0">
                  <a:moveTo>
                    <a:pt x="753" y="1"/>
                  </a:moveTo>
                  <a:cubicBezTo>
                    <a:pt x="334" y="1"/>
                    <a:pt x="1" y="286"/>
                    <a:pt x="1" y="629"/>
                  </a:cubicBezTo>
                  <a:cubicBezTo>
                    <a:pt x="1" y="972"/>
                    <a:pt x="334" y="1248"/>
                    <a:pt x="753" y="1248"/>
                  </a:cubicBezTo>
                  <a:cubicBezTo>
                    <a:pt x="1171" y="1248"/>
                    <a:pt x="1505" y="972"/>
                    <a:pt x="1505" y="629"/>
                  </a:cubicBezTo>
                  <a:cubicBezTo>
                    <a:pt x="1505" y="286"/>
                    <a:pt x="1171" y="1"/>
                    <a:pt x="753" y="1"/>
                  </a:cubicBezTo>
                  <a:close/>
                </a:path>
              </a:pathLst>
            </a:custGeom>
            <a:solidFill>
              <a:srgbClr val="DBB2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8"/>
            <p:cNvSpPr/>
            <p:nvPr/>
          </p:nvSpPr>
          <p:spPr>
            <a:xfrm flipH="1">
              <a:off x="1345278" y="2655378"/>
              <a:ext cx="3090298" cy="1511833"/>
            </a:xfrm>
            <a:custGeom>
              <a:avLst/>
              <a:gdLst/>
              <a:ahLst/>
              <a:cxnLst/>
              <a:rect l="l" t="t" r="r" b="b"/>
              <a:pathLst>
                <a:path w="38494" h="18832" extrusionOk="0">
                  <a:moveTo>
                    <a:pt x="35000" y="1"/>
                  </a:moveTo>
                  <a:cubicBezTo>
                    <a:pt x="34927" y="1"/>
                    <a:pt x="34886" y="4"/>
                    <a:pt x="34886" y="4"/>
                  </a:cubicBezTo>
                  <a:cubicBezTo>
                    <a:pt x="34886" y="4"/>
                    <a:pt x="25072" y="21"/>
                    <a:pt x="17279" y="21"/>
                  </a:cubicBezTo>
                  <a:cubicBezTo>
                    <a:pt x="13383" y="21"/>
                    <a:pt x="9992" y="17"/>
                    <a:pt x="8587" y="4"/>
                  </a:cubicBezTo>
                  <a:cubicBezTo>
                    <a:pt x="8568" y="4"/>
                    <a:pt x="8550" y="4"/>
                    <a:pt x="8532" y="4"/>
                  </a:cubicBezTo>
                  <a:cubicBezTo>
                    <a:pt x="4365" y="4"/>
                    <a:pt x="4894" y="4306"/>
                    <a:pt x="4894" y="4306"/>
                  </a:cubicBezTo>
                  <a:lnTo>
                    <a:pt x="4894" y="11788"/>
                  </a:lnTo>
                  <a:cubicBezTo>
                    <a:pt x="4479" y="11739"/>
                    <a:pt x="4101" y="11717"/>
                    <a:pt x="3758" y="11717"/>
                  </a:cubicBezTo>
                  <a:cubicBezTo>
                    <a:pt x="0" y="11717"/>
                    <a:pt x="344" y="14386"/>
                    <a:pt x="344" y="14386"/>
                  </a:cubicBezTo>
                  <a:lnTo>
                    <a:pt x="344" y="18831"/>
                  </a:lnTo>
                  <a:lnTo>
                    <a:pt x="3656" y="18831"/>
                  </a:lnTo>
                  <a:cubicBezTo>
                    <a:pt x="3761" y="16642"/>
                    <a:pt x="5570" y="14900"/>
                    <a:pt x="7787" y="14900"/>
                  </a:cubicBezTo>
                  <a:cubicBezTo>
                    <a:pt x="10005" y="14900"/>
                    <a:pt x="11814" y="16642"/>
                    <a:pt x="11928" y="18831"/>
                  </a:cubicBezTo>
                  <a:lnTo>
                    <a:pt x="25025" y="18831"/>
                  </a:lnTo>
                  <a:cubicBezTo>
                    <a:pt x="25140" y="16642"/>
                    <a:pt x="26948" y="14900"/>
                    <a:pt x="29166" y="14900"/>
                  </a:cubicBezTo>
                  <a:cubicBezTo>
                    <a:pt x="31384" y="14900"/>
                    <a:pt x="33192" y="16642"/>
                    <a:pt x="33306" y="18831"/>
                  </a:cubicBezTo>
                  <a:lnTo>
                    <a:pt x="38494" y="18831"/>
                  </a:lnTo>
                  <a:cubicBezTo>
                    <a:pt x="38494" y="18784"/>
                    <a:pt x="38494" y="18736"/>
                    <a:pt x="38494" y="18689"/>
                  </a:cubicBezTo>
                  <a:lnTo>
                    <a:pt x="38494" y="4201"/>
                  </a:lnTo>
                  <a:cubicBezTo>
                    <a:pt x="38494" y="4116"/>
                    <a:pt x="38494" y="4040"/>
                    <a:pt x="38494" y="3964"/>
                  </a:cubicBezTo>
                  <a:cubicBezTo>
                    <a:pt x="38341" y="205"/>
                    <a:pt x="35595" y="1"/>
                    <a:pt x="35000" y="1"/>
                  </a:cubicBezTo>
                  <a:close/>
                </a:path>
              </a:pathLst>
            </a:custGeom>
            <a:solidFill>
              <a:srgbClr val="E94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8"/>
            <p:cNvSpPr/>
            <p:nvPr/>
          </p:nvSpPr>
          <p:spPr>
            <a:xfrm flipH="1">
              <a:off x="1309307" y="3341056"/>
              <a:ext cx="2762435" cy="89512"/>
            </a:xfrm>
            <a:custGeom>
              <a:avLst/>
              <a:gdLst/>
              <a:ahLst/>
              <a:cxnLst/>
              <a:rect l="l" t="t" r="r" b="b"/>
              <a:pathLst>
                <a:path w="34410" h="1115" extrusionOk="0">
                  <a:moveTo>
                    <a:pt x="562" y="1"/>
                  </a:moveTo>
                  <a:cubicBezTo>
                    <a:pt x="257" y="1"/>
                    <a:pt x="0" y="248"/>
                    <a:pt x="0" y="553"/>
                  </a:cubicBezTo>
                  <a:cubicBezTo>
                    <a:pt x="0" y="858"/>
                    <a:pt x="257" y="1115"/>
                    <a:pt x="562" y="1115"/>
                  </a:cubicBezTo>
                  <a:lnTo>
                    <a:pt x="33857" y="1115"/>
                  </a:lnTo>
                  <a:cubicBezTo>
                    <a:pt x="34162" y="1115"/>
                    <a:pt x="34409" y="858"/>
                    <a:pt x="34409" y="553"/>
                  </a:cubicBezTo>
                  <a:cubicBezTo>
                    <a:pt x="34409" y="248"/>
                    <a:pt x="34162" y="1"/>
                    <a:pt x="33857" y="1"/>
                  </a:cubicBezTo>
                  <a:close/>
                </a:path>
              </a:pathLst>
            </a:custGeom>
            <a:solidFill>
              <a:srgbClr val="B03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8"/>
            <p:cNvSpPr/>
            <p:nvPr/>
          </p:nvSpPr>
          <p:spPr>
            <a:xfrm flipH="1">
              <a:off x="1472112" y="3062964"/>
              <a:ext cx="2411691" cy="211698"/>
            </a:xfrm>
            <a:custGeom>
              <a:avLst/>
              <a:gdLst/>
              <a:ahLst/>
              <a:cxnLst/>
              <a:rect l="l" t="t" r="r" b="b"/>
              <a:pathLst>
                <a:path w="30041" h="2637" extrusionOk="0">
                  <a:moveTo>
                    <a:pt x="676" y="0"/>
                  </a:moveTo>
                  <a:cubicBezTo>
                    <a:pt x="305" y="0"/>
                    <a:pt x="1" y="305"/>
                    <a:pt x="1" y="666"/>
                  </a:cubicBezTo>
                  <a:lnTo>
                    <a:pt x="1" y="1971"/>
                  </a:lnTo>
                  <a:cubicBezTo>
                    <a:pt x="1" y="2342"/>
                    <a:pt x="305" y="2637"/>
                    <a:pt x="676" y="2637"/>
                  </a:cubicBezTo>
                  <a:lnTo>
                    <a:pt x="29365" y="2637"/>
                  </a:lnTo>
                  <a:cubicBezTo>
                    <a:pt x="29736" y="2637"/>
                    <a:pt x="30041" y="2342"/>
                    <a:pt x="30041" y="1971"/>
                  </a:cubicBezTo>
                  <a:lnTo>
                    <a:pt x="30041" y="666"/>
                  </a:lnTo>
                  <a:cubicBezTo>
                    <a:pt x="30041" y="305"/>
                    <a:pt x="29736" y="0"/>
                    <a:pt x="293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8"/>
            <p:cNvSpPr/>
            <p:nvPr/>
          </p:nvSpPr>
          <p:spPr>
            <a:xfrm flipH="1">
              <a:off x="3938717" y="3036230"/>
              <a:ext cx="104043" cy="225426"/>
            </a:xfrm>
            <a:custGeom>
              <a:avLst/>
              <a:gdLst/>
              <a:ahLst/>
              <a:cxnLst/>
              <a:rect l="l" t="t" r="r" b="b"/>
              <a:pathLst>
                <a:path w="1296" h="2808" extrusionOk="0">
                  <a:moveTo>
                    <a:pt x="1" y="0"/>
                  </a:moveTo>
                  <a:lnTo>
                    <a:pt x="1" y="2808"/>
                  </a:lnTo>
                  <a:lnTo>
                    <a:pt x="1295" y="0"/>
                  </a:lnTo>
                  <a:close/>
                </a:path>
              </a:pathLst>
            </a:custGeom>
            <a:solidFill>
              <a:srgbClr val="DBB2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8"/>
            <p:cNvSpPr/>
            <p:nvPr/>
          </p:nvSpPr>
          <p:spPr>
            <a:xfrm flipH="1">
              <a:off x="3344243" y="2765684"/>
              <a:ext cx="625943" cy="222456"/>
            </a:xfrm>
            <a:custGeom>
              <a:avLst/>
              <a:gdLst/>
              <a:ahLst/>
              <a:cxnLst/>
              <a:rect l="l" t="t" r="r" b="b"/>
              <a:pathLst>
                <a:path w="7797" h="2771" extrusionOk="0">
                  <a:moveTo>
                    <a:pt x="1181" y="0"/>
                  </a:moveTo>
                  <a:cubicBezTo>
                    <a:pt x="877" y="0"/>
                    <a:pt x="610" y="200"/>
                    <a:pt x="524" y="495"/>
                  </a:cubicBezTo>
                  <a:lnTo>
                    <a:pt x="125" y="1904"/>
                  </a:lnTo>
                  <a:cubicBezTo>
                    <a:pt x="1" y="2333"/>
                    <a:pt x="325" y="2770"/>
                    <a:pt x="781" y="2770"/>
                  </a:cubicBezTo>
                  <a:lnTo>
                    <a:pt x="7121" y="2770"/>
                  </a:lnTo>
                  <a:cubicBezTo>
                    <a:pt x="7492" y="2770"/>
                    <a:pt x="7797" y="2466"/>
                    <a:pt x="7797" y="2085"/>
                  </a:cubicBezTo>
                  <a:lnTo>
                    <a:pt x="7797" y="686"/>
                  </a:lnTo>
                  <a:cubicBezTo>
                    <a:pt x="7797" y="305"/>
                    <a:pt x="7492" y="0"/>
                    <a:pt x="7121" y="0"/>
                  </a:cubicBezTo>
                  <a:close/>
                </a:path>
              </a:pathLst>
            </a:custGeom>
            <a:solidFill>
              <a:srgbClr val="B7B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8"/>
            <p:cNvSpPr/>
            <p:nvPr/>
          </p:nvSpPr>
          <p:spPr>
            <a:xfrm flipH="1">
              <a:off x="2682484" y="2765684"/>
              <a:ext cx="572396" cy="222456"/>
            </a:xfrm>
            <a:custGeom>
              <a:avLst/>
              <a:gdLst/>
              <a:ahLst/>
              <a:cxnLst/>
              <a:rect l="l" t="t" r="r" b="b"/>
              <a:pathLst>
                <a:path w="7130" h="2771" extrusionOk="0">
                  <a:moveTo>
                    <a:pt x="819" y="0"/>
                  </a:moveTo>
                  <a:cubicBezTo>
                    <a:pt x="362" y="0"/>
                    <a:pt x="0" y="372"/>
                    <a:pt x="0" y="819"/>
                  </a:cubicBezTo>
                  <a:lnTo>
                    <a:pt x="0" y="1952"/>
                  </a:lnTo>
                  <a:cubicBezTo>
                    <a:pt x="0" y="2399"/>
                    <a:pt x="362" y="2770"/>
                    <a:pt x="819" y="2770"/>
                  </a:cubicBezTo>
                  <a:lnTo>
                    <a:pt x="6311" y="2770"/>
                  </a:lnTo>
                  <a:cubicBezTo>
                    <a:pt x="6758" y="2770"/>
                    <a:pt x="7130" y="2399"/>
                    <a:pt x="7130" y="1952"/>
                  </a:cubicBezTo>
                  <a:lnTo>
                    <a:pt x="7130" y="819"/>
                  </a:lnTo>
                  <a:cubicBezTo>
                    <a:pt x="7130" y="372"/>
                    <a:pt x="6758" y="0"/>
                    <a:pt x="6311" y="0"/>
                  </a:cubicBezTo>
                  <a:close/>
                </a:path>
              </a:pathLst>
            </a:custGeom>
            <a:solidFill>
              <a:srgbClr val="B7B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8"/>
            <p:cNvSpPr/>
            <p:nvPr/>
          </p:nvSpPr>
          <p:spPr>
            <a:xfrm flipH="1">
              <a:off x="2021449" y="2765684"/>
              <a:ext cx="572477" cy="222456"/>
            </a:xfrm>
            <a:custGeom>
              <a:avLst/>
              <a:gdLst/>
              <a:ahLst/>
              <a:cxnLst/>
              <a:rect l="l" t="t" r="r" b="b"/>
              <a:pathLst>
                <a:path w="7131" h="2771" extrusionOk="0">
                  <a:moveTo>
                    <a:pt x="819" y="0"/>
                  </a:moveTo>
                  <a:cubicBezTo>
                    <a:pt x="372" y="0"/>
                    <a:pt x="1" y="372"/>
                    <a:pt x="1" y="819"/>
                  </a:cubicBezTo>
                  <a:lnTo>
                    <a:pt x="1" y="1952"/>
                  </a:lnTo>
                  <a:cubicBezTo>
                    <a:pt x="1" y="2399"/>
                    <a:pt x="372" y="2770"/>
                    <a:pt x="819" y="2770"/>
                  </a:cubicBezTo>
                  <a:lnTo>
                    <a:pt x="6311" y="2770"/>
                  </a:lnTo>
                  <a:cubicBezTo>
                    <a:pt x="6768" y="2770"/>
                    <a:pt x="7130" y="2399"/>
                    <a:pt x="7130" y="1952"/>
                  </a:cubicBezTo>
                  <a:lnTo>
                    <a:pt x="7130" y="819"/>
                  </a:lnTo>
                  <a:cubicBezTo>
                    <a:pt x="7130" y="372"/>
                    <a:pt x="6768" y="0"/>
                    <a:pt x="6311" y="0"/>
                  </a:cubicBezTo>
                  <a:close/>
                </a:path>
              </a:pathLst>
            </a:custGeom>
            <a:solidFill>
              <a:srgbClr val="B7B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8"/>
            <p:cNvSpPr/>
            <p:nvPr/>
          </p:nvSpPr>
          <p:spPr>
            <a:xfrm flipH="1">
              <a:off x="1444547" y="2773310"/>
              <a:ext cx="487621" cy="214829"/>
            </a:xfrm>
            <a:custGeom>
              <a:avLst/>
              <a:gdLst/>
              <a:ahLst/>
              <a:cxnLst/>
              <a:rect l="l" t="t" r="r" b="b"/>
              <a:pathLst>
                <a:path w="6074" h="2676" extrusionOk="0">
                  <a:moveTo>
                    <a:pt x="677" y="1"/>
                  </a:moveTo>
                  <a:cubicBezTo>
                    <a:pt x="305" y="1"/>
                    <a:pt x="1" y="305"/>
                    <a:pt x="1" y="676"/>
                  </a:cubicBezTo>
                  <a:lnTo>
                    <a:pt x="1" y="1990"/>
                  </a:lnTo>
                  <a:cubicBezTo>
                    <a:pt x="1" y="2371"/>
                    <a:pt x="305" y="2675"/>
                    <a:pt x="677" y="2675"/>
                  </a:cubicBezTo>
                  <a:lnTo>
                    <a:pt x="5274" y="2675"/>
                  </a:lnTo>
                  <a:cubicBezTo>
                    <a:pt x="5740" y="2675"/>
                    <a:pt x="6074" y="2199"/>
                    <a:pt x="5902" y="1762"/>
                  </a:cubicBezTo>
                  <a:lnTo>
                    <a:pt x="5417" y="439"/>
                  </a:lnTo>
                  <a:cubicBezTo>
                    <a:pt x="5322" y="172"/>
                    <a:pt x="5065" y="1"/>
                    <a:pt x="4789" y="1"/>
                  </a:cubicBezTo>
                  <a:close/>
                </a:path>
              </a:pathLst>
            </a:custGeom>
            <a:solidFill>
              <a:srgbClr val="B7B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8"/>
            <p:cNvSpPr/>
            <p:nvPr/>
          </p:nvSpPr>
          <p:spPr>
            <a:xfrm flipH="1">
              <a:off x="3377881" y="3493911"/>
              <a:ext cx="615988" cy="301933"/>
            </a:xfrm>
            <a:custGeom>
              <a:avLst/>
              <a:gdLst/>
              <a:ahLst/>
              <a:cxnLst/>
              <a:rect l="l" t="t" r="r" b="b"/>
              <a:pathLst>
                <a:path w="7673" h="3761" extrusionOk="0">
                  <a:moveTo>
                    <a:pt x="1391" y="1"/>
                  </a:moveTo>
                  <a:cubicBezTo>
                    <a:pt x="981" y="1"/>
                    <a:pt x="620" y="286"/>
                    <a:pt x="543" y="686"/>
                  </a:cubicBezTo>
                  <a:lnTo>
                    <a:pt x="115" y="2713"/>
                  </a:lnTo>
                  <a:cubicBezTo>
                    <a:pt x="1" y="3256"/>
                    <a:pt x="410" y="3760"/>
                    <a:pt x="962" y="3760"/>
                  </a:cubicBezTo>
                  <a:lnTo>
                    <a:pt x="6807" y="3760"/>
                  </a:lnTo>
                  <a:cubicBezTo>
                    <a:pt x="7283" y="3760"/>
                    <a:pt x="7673" y="3370"/>
                    <a:pt x="7673" y="2894"/>
                  </a:cubicBezTo>
                  <a:lnTo>
                    <a:pt x="7673" y="867"/>
                  </a:lnTo>
                  <a:cubicBezTo>
                    <a:pt x="7673" y="391"/>
                    <a:pt x="7283" y="1"/>
                    <a:pt x="6807" y="1"/>
                  </a:cubicBezTo>
                  <a:close/>
                </a:path>
              </a:pathLst>
            </a:custGeom>
            <a:solidFill>
              <a:srgbClr val="B7B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8"/>
            <p:cNvSpPr/>
            <p:nvPr/>
          </p:nvSpPr>
          <p:spPr>
            <a:xfrm flipH="1">
              <a:off x="2810130" y="3493911"/>
              <a:ext cx="492116" cy="673308"/>
            </a:xfrm>
            <a:custGeom>
              <a:avLst/>
              <a:gdLst/>
              <a:ahLst/>
              <a:cxnLst/>
              <a:rect l="l" t="t" r="r" b="b"/>
              <a:pathLst>
                <a:path w="6130" h="8387" extrusionOk="0">
                  <a:moveTo>
                    <a:pt x="866" y="1"/>
                  </a:moveTo>
                  <a:cubicBezTo>
                    <a:pt x="381" y="1"/>
                    <a:pt x="0" y="391"/>
                    <a:pt x="0" y="867"/>
                  </a:cubicBezTo>
                  <a:lnTo>
                    <a:pt x="0" y="8386"/>
                  </a:lnTo>
                  <a:lnTo>
                    <a:pt x="6130" y="8386"/>
                  </a:lnTo>
                  <a:lnTo>
                    <a:pt x="6130" y="867"/>
                  </a:lnTo>
                  <a:cubicBezTo>
                    <a:pt x="6130" y="391"/>
                    <a:pt x="5740" y="1"/>
                    <a:pt x="5264" y="1"/>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8"/>
            <p:cNvSpPr/>
            <p:nvPr/>
          </p:nvSpPr>
          <p:spPr>
            <a:xfrm flipH="1">
              <a:off x="2104781" y="3493911"/>
              <a:ext cx="561719" cy="301933"/>
            </a:xfrm>
            <a:custGeom>
              <a:avLst/>
              <a:gdLst/>
              <a:ahLst/>
              <a:cxnLst/>
              <a:rect l="l" t="t" r="r" b="b"/>
              <a:pathLst>
                <a:path w="6997" h="3761" extrusionOk="0">
                  <a:moveTo>
                    <a:pt x="1048" y="1"/>
                  </a:moveTo>
                  <a:cubicBezTo>
                    <a:pt x="476" y="1"/>
                    <a:pt x="0" y="467"/>
                    <a:pt x="0" y="1048"/>
                  </a:cubicBezTo>
                  <a:lnTo>
                    <a:pt x="0" y="2713"/>
                  </a:lnTo>
                  <a:cubicBezTo>
                    <a:pt x="0" y="3294"/>
                    <a:pt x="476" y="3760"/>
                    <a:pt x="1048" y="3760"/>
                  </a:cubicBezTo>
                  <a:lnTo>
                    <a:pt x="5950" y="3760"/>
                  </a:lnTo>
                  <a:cubicBezTo>
                    <a:pt x="6521" y="3760"/>
                    <a:pt x="6997" y="3294"/>
                    <a:pt x="6997" y="2713"/>
                  </a:cubicBezTo>
                  <a:lnTo>
                    <a:pt x="6997" y="1048"/>
                  </a:lnTo>
                  <a:cubicBezTo>
                    <a:pt x="6997" y="467"/>
                    <a:pt x="6521" y="1"/>
                    <a:pt x="5950" y="1"/>
                  </a:cubicBezTo>
                  <a:close/>
                </a:path>
              </a:pathLst>
            </a:custGeom>
            <a:solidFill>
              <a:srgbClr val="B7B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8"/>
            <p:cNvSpPr/>
            <p:nvPr/>
          </p:nvSpPr>
          <p:spPr>
            <a:xfrm flipH="1">
              <a:off x="1469034" y="3493911"/>
              <a:ext cx="560916" cy="301933"/>
            </a:xfrm>
            <a:custGeom>
              <a:avLst/>
              <a:gdLst/>
              <a:ahLst/>
              <a:cxnLst/>
              <a:rect l="l" t="t" r="r" b="b"/>
              <a:pathLst>
                <a:path w="6987" h="3761" extrusionOk="0">
                  <a:moveTo>
                    <a:pt x="1047" y="1"/>
                  </a:moveTo>
                  <a:cubicBezTo>
                    <a:pt x="467" y="1"/>
                    <a:pt x="0" y="467"/>
                    <a:pt x="0" y="1048"/>
                  </a:cubicBezTo>
                  <a:lnTo>
                    <a:pt x="0" y="2713"/>
                  </a:lnTo>
                  <a:cubicBezTo>
                    <a:pt x="0" y="3294"/>
                    <a:pt x="467" y="3760"/>
                    <a:pt x="1047" y="3760"/>
                  </a:cubicBezTo>
                  <a:lnTo>
                    <a:pt x="5949" y="3760"/>
                  </a:lnTo>
                  <a:cubicBezTo>
                    <a:pt x="6521" y="3760"/>
                    <a:pt x="6987" y="3294"/>
                    <a:pt x="6987" y="2713"/>
                  </a:cubicBezTo>
                  <a:lnTo>
                    <a:pt x="6987" y="1048"/>
                  </a:lnTo>
                  <a:cubicBezTo>
                    <a:pt x="6987" y="467"/>
                    <a:pt x="6521" y="1"/>
                    <a:pt x="5949" y="1"/>
                  </a:cubicBezTo>
                  <a:close/>
                </a:path>
              </a:pathLst>
            </a:custGeom>
            <a:solidFill>
              <a:srgbClr val="B7B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8"/>
            <p:cNvSpPr/>
            <p:nvPr/>
          </p:nvSpPr>
          <p:spPr>
            <a:xfrm flipH="1">
              <a:off x="3547513" y="3921808"/>
              <a:ext cx="525031" cy="525111"/>
            </a:xfrm>
            <a:custGeom>
              <a:avLst/>
              <a:gdLst/>
              <a:ahLst/>
              <a:cxnLst/>
              <a:rect l="l" t="t" r="r" b="b"/>
              <a:pathLst>
                <a:path w="6540" h="6541" extrusionOk="0">
                  <a:moveTo>
                    <a:pt x="3265" y="1"/>
                  </a:moveTo>
                  <a:cubicBezTo>
                    <a:pt x="1466" y="1"/>
                    <a:pt x="0" y="1467"/>
                    <a:pt x="0" y="3275"/>
                  </a:cubicBezTo>
                  <a:cubicBezTo>
                    <a:pt x="0" y="5074"/>
                    <a:pt x="1466" y="6540"/>
                    <a:pt x="3265" y="6540"/>
                  </a:cubicBezTo>
                  <a:cubicBezTo>
                    <a:pt x="5074" y="6540"/>
                    <a:pt x="6540" y="5074"/>
                    <a:pt x="6540" y="3275"/>
                  </a:cubicBezTo>
                  <a:cubicBezTo>
                    <a:pt x="6540" y="1467"/>
                    <a:pt x="5074" y="1"/>
                    <a:pt x="3265" y="1"/>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8"/>
            <p:cNvSpPr/>
            <p:nvPr/>
          </p:nvSpPr>
          <p:spPr>
            <a:xfrm flipH="1">
              <a:off x="3668253" y="4042550"/>
              <a:ext cx="283549" cy="283629"/>
            </a:xfrm>
            <a:custGeom>
              <a:avLst/>
              <a:gdLst/>
              <a:ahLst/>
              <a:cxnLst/>
              <a:rect l="l" t="t" r="r" b="b"/>
              <a:pathLst>
                <a:path w="3532" h="3533" fill="none" extrusionOk="0">
                  <a:moveTo>
                    <a:pt x="3532" y="1771"/>
                  </a:moveTo>
                  <a:cubicBezTo>
                    <a:pt x="3532" y="2742"/>
                    <a:pt x="2742" y="3532"/>
                    <a:pt x="1761" y="3532"/>
                  </a:cubicBezTo>
                  <a:cubicBezTo>
                    <a:pt x="790" y="3532"/>
                    <a:pt x="0" y="2742"/>
                    <a:pt x="0" y="1771"/>
                  </a:cubicBezTo>
                  <a:cubicBezTo>
                    <a:pt x="0" y="791"/>
                    <a:pt x="790" y="1"/>
                    <a:pt x="1761" y="1"/>
                  </a:cubicBezTo>
                  <a:cubicBezTo>
                    <a:pt x="2742" y="1"/>
                    <a:pt x="3532" y="791"/>
                    <a:pt x="3532" y="1771"/>
                  </a:cubicBezTo>
                  <a:close/>
                </a:path>
              </a:pathLst>
            </a:custGeom>
            <a:noFill/>
            <a:ln w="3100" cap="flat" cmpd="sng">
              <a:solidFill>
                <a:srgbClr val="39447A"/>
              </a:solidFill>
              <a:prstDash val="solid"/>
              <a:miter lim="951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8"/>
            <p:cNvSpPr/>
            <p:nvPr/>
          </p:nvSpPr>
          <p:spPr>
            <a:xfrm flipH="1">
              <a:off x="3750779" y="4125079"/>
              <a:ext cx="118493" cy="118574"/>
            </a:xfrm>
            <a:custGeom>
              <a:avLst/>
              <a:gdLst/>
              <a:ahLst/>
              <a:cxnLst/>
              <a:rect l="l" t="t" r="r" b="b"/>
              <a:pathLst>
                <a:path w="1476" h="1477" fill="none" extrusionOk="0">
                  <a:moveTo>
                    <a:pt x="1476" y="743"/>
                  </a:moveTo>
                  <a:cubicBezTo>
                    <a:pt x="1476" y="1153"/>
                    <a:pt x="1143" y="1476"/>
                    <a:pt x="733" y="1476"/>
                  </a:cubicBezTo>
                  <a:cubicBezTo>
                    <a:pt x="324" y="1476"/>
                    <a:pt x="0" y="1153"/>
                    <a:pt x="0" y="743"/>
                  </a:cubicBezTo>
                  <a:cubicBezTo>
                    <a:pt x="0" y="334"/>
                    <a:pt x="324" y="1"/>
                    <a:pt x="733" y="1"/>
                  </a:cubicBezTo>
                  <a:cubicBezTo>
                    <a:pt x="1143" y="1"/>
                    <a:pt x="1476" y="334"/>
                    <a:pt x="1476" y="743"/>
                  </a:cubicBezTo>
                  <a:close/>
                </a:path>
              </a:pathLst>
            </a:custGeom>
            <a:noFill/>
            <a:ln w="3100" cap="flat" cmpd="sng">
              <a:solidFill>
                <a:srgbClr val="39447A"/>
              </a:solidFill>
              <a:prstDash val="solid"/>
              <a:miter lim="951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8"/>
            <p:cNvSpPr/>
            <p:nvPr/>
          </p:nvSpPr>
          <p:spPr>
            <a:xfrm flipH="1">
              <a:off x="3547513" y="3921808"/>
              <a:ext cx="525031" cy="525111"/>
            </a:xfrm>
            <a:custGeom>
              <a:avLst/>
              <a:gdLst/>
              <a:ahLst/>
              <a:cxnLst/>
              <a:rect l="l" t="t" r="r" b="b"/>
              <a:pathLst>
                <a:path w="6540" h="6541" extrusionOk="0">
                  <a:moveTo>
                    <a:pt x="3265" y="1"/>
                  </a:moveTo>
                  <a:cubicBezTo>
                    <a:pt x="1466" y="1"/>
                    <a:pt x="0" y="1467"/>
                    <a:pt x="0" y="3275"/>
                  </a:cubicBezTo>
                  <a:cubicBezTo>
                    <a:pt x="0" y="5074"/>
                    <a:pt x="1466" y="6540"/>
                    <a:pt x="3265" y="6540"/>
                  </a:cubicBezTo>
                  <a:cubicBezTo>
                    <a:pt x="5074" y="6540"/>
                    <a:pt x="6540" y="5074"/>
                    <a:pt x="6540" y="3275"/>
                  </a:cubicBezTo>
                  <a:cubicBezTo>
                    <a:pt x="6540" y="1467"/>
                    <a:pt x="5074" y="1"/>
                    <a:pt x="3265" y="1"/>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8"/>
            <p:cNvSpPr/>
            <p:nvPr/>
          </p:nvSpPr>
          <p:spPr>
            <a:xfrm flipH="1">
              <a:off x="3668253" y="4042550"/>
              <a:ext cx="283549" cy="283629"/>
            </a:xfrm>
            <a:custGeom>
              <a:avLst/>
              <a:gdLst/>
              <a:ahLst/>
              <a:cxnLst/>
              <a:rect l="l" t="t" r="r" b="b"/>
              <a:pathLst>
                <a:path w="3532" h="3533" extrusionOk="0">
                  <a:moveTo>
                    <a:pt x="1761" y="1"/>
                  </a:moveTo>
                  <a:cubicBezTo>
                    <a:pt x="790" y="1"/>
                    <a:pt x="0" y="791"/>
                    <a:pt x="0" y="1771"/>
                  </a:cubicBezTo>
                  <a:cubicBezTo>
                    <a:pt x="0" y="2742"/>
                    <a:pt x="790" y="3532"/>
                    <a:pt x="1761" y="3532"/>
                  </a:cubicBezTo>
                  <a:cubicBezTo>
                    <a:pt x="2742" y="3532"/>
                    <a:pt x="3532" y="2742"/>
                    <a:pt x="3532" y="1771"/>
                  </a:cubicBezTo>
                  <a:cubicBezTo>
                    <a:pt x="3532" y="791"/>
                    <a:pt x="2742" y="1"/>
                    <a:pt x="17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8"/>
            <p:cNvSpPr/>
            <p:nvPr/>
          </p:nvSpPr>
          <p:spPr>
            <a:xfrm flipH="1">
              <a:off x="3750779" y="4125079"/>
              <a:ext cx="118493" cy="118574"/>
            </a:xfrm>
            <a:custGeom>
              <a:avLst/>
              <a:gdLst/>
              <a:ahLst/>
              <a:cxnLst/>
              <a:rect l="l" t="t" r="r" b="b"/>
              <a:pathLst>
                <a:path w="1476" h="1477" extrusionOk="0">
                  <a:moveTo>
                    <a:pt x="733" y="1"/>
                  </a:moveTo>
                  <a:cubicBezTo>
                    <a:pt x="324" y="1"/>
                    <a:pt x="0" y="334"/>
                    <a:pt x="0" y="743"/>
                  </a:cubicBezTo>
                  <a:cubicBezTo>
                    <a:pt x="0" y="1153"/>
                    <a:pt x="324" y="1476"/>
                    <a:pt x="733" y="1476"/>
                  </a:cubicBezTo>
                  <a:cubicBezTo>
                    <a:pt x="1143" y="1476"/>
                    <a:pt x="1476" y="1153"/>
                    <a:pt x="1476" y="743"/>
                  </a:cubicBezTo>
                  <a:cubicBezTo>
                    <a:pt x="1476" y="334"/>
                    <a:pt x="1143" y="1"/>
                    <a:pt x="733" y="1"/>
                  </a:cubicBezTo>
                  <a:close/>
                </a:path>
              </a:pathLst>
            </a:custGeom>
            <a:solidFill>
              <a:srgbClr val="B03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8"/>
            <p:cNvSpPr/>
            <p:nvPr/>
          </p:nvSpPr>
          <p:spPr>
            <a:xfrm flipH="1">
              <a:off x="1825081" y="3921808"/>
              <a:ext cx="525031" cy="525111"/>
            </a:xfrm>
            <a:custGeom>
              <a:avLst/>
              <a:gdLst/>
              <a:ahLst/>
              <a:cxnLst/>
              <a:rect l="l" t="t" r="r" b="b"/>
              <a:pathLst>
                <a:path w="6540" h="6541" extrusionOk="0">
                  <a:moveTo>
                    <a:pt x="3265" y="1"/>
                  </a:moveTo>
                  <a:cubicBezTo>
                    <a:pt x="1466" y="1"/>
                    <a:pt x="0" y="1467"/>
                    <a:pt x="0" y="3275"/>
                  </a:cubicBezTo>
                  <a:cubicBezTo>
                    <a:pt x="0" y="5074"/>
                    <a:pt x="1466" y="6540"/>
                    <a:pt x="3265" y="6540"/>
                  </a:cubicBezTo>
                  <a:cubicBezTo>
                    <a:pt x="5073" y="6540"/>
                    <a:pt x="6539" y="5074"/>
                    <a:pt x="6539" y="3275"/>
                  </a:cubicBezTo>
                  <a:cubicBezTo>
                    <a:pt x="6539" y="1467"/>
                    <a:pt x="5073" y="1"/>
                    <a:pt x="3265" y="1"/>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8"/>
            <p:cNvSpPr/>
            <p:nvPr/>
          </p:nvSpPr>
          <p:spPr>
            <a:xfrm flipH="1">
              <a:off x="1945820" y="4042550"/>
              <a:ext cx="283549" cy="283629"/>
            </a:xfrm>
            <a:custGeom>
              <a:avLst/>
              <a:gdLst/>
              <a:ahLst/>
              <a:cxnLst/>
              <a:rect l="l" t="t" r="r" b="b"/>
              <a:pathLst>
                <a:path w="3532" h="3533" extrusionOk="0">
                  <a:moveTo>
                    <a:pt x="1761" y="1"/>
                  </a:moveTo>
                  <a:cubicBezTo>
                    <a:pt x="790" y="1"/>
                    <a:pt x="0" y="791"/>
                    <a:pt x="0" y="1771"/>
                  </a:cubicBezTo>
                  <a:cubicBezTo>
                    <a:pt x="0" y="2742"/>
                    <a:pt x="790" y="3532"/>
                    <a:pt x="1761" y="3532"/>
                  </a:cubicBezTo>
                  <a:cubicBezTo>
                    <a:pt x="2741" y="3532"/>
                    <a:pt x="3531" y="2742"/>
                    <a:pt x="3531" y="1771"/>
                  </a:cubicBezTo>
                  <a:cubicBezTo>
                    <a:pt x="3531" y="791"/>
                    <a:pt x="2741" y="1"/>
                    <a:pt x="17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8"/>
            <p:cNvSpPr/>
            <p:nvPr/>
          </p:nvSpPr>
          <p:spPr>
            <a:xfrm flipH="1">
              <a:off x="2028347" y="4125079"/>
              <a:ext cx="118493" cy="118574"/>
            </a:xfrm>
            <a:custGeom>
              <a:avLst/>
              <a:gdLst/>
              <a:ahLst/>
              <a:cxnLst/>
              <a:rect l="l" t="t" r="r" b="b"/>
              <a:pathLst>
                <a:path w="1476" h="1477" extrusionOk="0">
                  <a:moveTo>
                    <a:pt x="733" y="1"/>
                  </a:moveTo>
                  <a:cubicBezTo>
                    <a:pt x="324" y="1"/>
                    <a:pt x="0" y="334"/>
                    <a:pt x="0" y="743"/>
                  </a:cubicBezTo>
                  <a:cubicBezTo>
                    <a:pt x="0" y="1153"/>
                    <a:pt x="324" y="1476"/>
                    <a:pt x="733" y="1476"/>
                  </a:cubicBezTo>
                  <a:cubicBezTo>
                    <a:pt x="1142" y="1476"/>
                    <a:pt x="1475" y="1153"/>
                    <a:pt x="1475" y="743"/>
                  </a:cubicBezTo>
                  <a:cubicBezTo>
                    <a:pt x="1475" y="334"/>
                    <a:pt x="1142" y="1"/>
                    <a:pt x="733" y="1"/>
                  </a:cubicBezTo>
                  <a:close/>
                </a:path>
              </a:pathLst>
            </a:custGeom>
            <a:solidFill>
              <a:srgbClr val="B03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8"/>
            <p:cNvSpPr/>
            <p:nvPr/>
          </p:nvSpPr>
          <p:spPr>
            <a:xfrm flipH="1">
              <a:off x="792750" y="2091726"/>
              <a:ext cx="858916" cy="213224"/>
            </a:xfrm>
            <a:custGeom>
              <a:avLst/>
              <a:gdLst/>
              <a:ahLst/>
              <a:cxnLst/>
              <a:rect l="l" t="t" r="r" b="b"/>
              <a:pathLst>
                <a:path w="10699" h="2656" extrusionOk="0">
                  <a:moveTo>
                    <a:pt x="0" y="0"/>
                  </a:moveTo>
                  <a:lnTo>
                    <a:pt x="0" y="2656"/>
                  </a:lnTo>
                  <a:lnTo>
                    <a:pt x="10699" y="2656"/>
                  </a:lnTo>
                  <a:lnTo>
                    <a:pt x="10699" y="0"/>
                  </a:lnTo>
                  <a:close/>
                </a:path>
              </a:pathLst>
            </a:custGeom>
            <a:solidFill>
              <a:srgbClr val="B03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8"/>
            <p:cNvSpPr/>
            <p:nvPr/>
          </p:nvSpPr>
          <p:spPr>
            <a:xfrm flipH="1">
              <a:off x="787371" y="2341560"/>
              <a:ext cx="870476" cy="1775954"/>
            </a:xfrm>
            <a:custGeom>
              <a:avLst/>
              <a:gdLst/>
              <a:ahLst/>
              <a:cxnLst/>
              <a:rect l="l" t="t" r="r" b="b"/>
              <a:pathLst>
                <a:path w="10843" h="22122" extrusionOk="0">
                  <a:moveTo>
                    <a:pt x="10738" y="105"/>
                  </a:moveTo>
                  <a:lnTo>
                    <a:pt x="10738" y="22008"/>
                  </a:lnTo>
                  <a:lnTo>
                    <a:pt x="115" y="22008"/>
                  </a:lnTo>
                  <a:lnTo>
                    <a:pt x="115" y="105"/>
                  </a:lnTo>
                  <a:close/>
                  <a:moveTo>
                    <a:pt x="1" y="1"/>
                  </a:moveTo>
                  <a:lnTo>
                    <a:pt x="1" y="22122"/>
                  </a:lnTo>
                  <a:lnTo>
                    <a:pt x="10842" y="22122"/>
                  </a:lnTo>
                  <a:lnTo>
                    <a:pt x="1084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8"/>
            <p:cNvSpPr/>
            <p:nvPr/>
          </p:nvSpPr>
          <p:spPr>
            <a:xfrm flipH="1">
              <a:off x="746108" y="2303346"/>
              <a:ext cx="953004" cy="2116020"/>
            </a:xfrm>
            <a:custGeom>
              <a:avLst/>
              <a:gdLst/>
              <a:ahLst/>
              <a:cxnLst/>
              <a:rect l="l" t="t" r="r" b="b"/>
              <a:pathLst>
                <a:path w="11871" h="26358" extrusionOk="0">
                  <a:moveTo>
                    <a:pt x="353" y="1"/>
                  </a:moveTo>
                  <a:cubicBezTo>
                    <a:pt x="163" y="1"/>
                    <a:pt x="1" y="163"/>
                    <a:pt x="1" y="353"/>
                  </a:cubicBezTo>
                  <a:lnTo>
                    <a:pt x="1" y="26358"/>
                  </a:lnTo>
                  <a:lnTo>
                    <a:pt x="11870" y="26358"/>
                  </a:lnTo>
                  <a:lnTo>
                    <a:pt x="11870" y="353"/>
                  </a:lnTo>
                  <a:cubicBezTo>
                    <a:pt x="11870" y="163"/>
                    <a:pt x="11718" y="1"/>
                    <a:pt x="11518" y="1"/>
                  </a:cubicBezTo>
                  <a:close/>
                </a:path>
              </a:pathLst>
            </a:custGeom>
            <a:solidFill>
              <a:srgbClr val="B03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8"/>
            <p:cNvSpPr/>
            <p:nvPr/>
          </p:nvSpPr>
          <p:spPr>
            <a:xfrm flipH="1">
              <a:off x="866045" y="2427139"/>
              <a:ext cx="712324" cy="1580392"/>
            </a:xfrm>
            <a:custGeom>
              <a:avLst/>
              <a:gdLst/>
              <a:ahLst/>
              <a:cxnLst/>
              <a:rect l="l" t="t" r="r" b="b"/>
              <a:pathLst>
                <a:path w="8873" h="19686" extrusionOk="0">
                  <a:moveTo>
                    <a:pt x="8805" y="67"/>
                  </a:moveTo>
                  <a:lnTo>
                    <a:pt x="8805" y="19618"/>
                  </a:lnTo>
                  <a:lnTo>
                    <a:pt x="67" y="19618"/>
                  </a:lnTo>
                  <a:lnTo>
                    <a:pt x="67" y="67"/>
                  </a:lnTo>
                  <a:close/>
                  <a:moveTo>
                    <a:pt x="1" y="1"/>
                  </a:moveTo>
                  <a:lnTo>
                    <a:pt x="1" y="19685"/>
                  </a:lnTo>
                  <a:lnTo>
                    <a:pt x="8872" y="19685"/>
                  </a:lnTo>
                  <a:lnTo>
                    <a:pt x="887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8"/>
            <p:cNvSpPr/>
            <p:nvPr/>
          </p:nvSpPr>
          <p:spPr>
            <a:xfrm flipH="1">
              <a:off x="792750" y="2072619"/>
              <a:ext cx="858916" cy="26011"/>
            </a:xfrm>
            <a:custGeom>
              <a:avLst/>
              <a:gdLst/>
              <a:ahLst/>
              <a:cxnLst/>
              <a:rect l="l" t="t" r="r" b="b"/>
              <a:pathLst>
                <a:path w="10699" h="324" extrusionOk="0">
                  <a:moveTo>
                    <a:pt x="0" y="0"/>
                  </a:moveTo>
                  <a:lnTo>
                    <a:pt x="0" y="324"/>
                  </a:lnTo>
                  <a:lnTo>
                    <a:pt x="10699" y="324"/>
                  </a:lnTo>
                  <a:lnTo>
                    <a:pt x="1069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8"/>
            <p:cNvSpPr/>
            <p:nvPr/>
          </p:nvSpPr>
          <p:spPr>
            <a:xfrm flipH="1">
              <a:off x="850069" y="2126889"/>
              <a:ext cx="745079" cy="152131"/>
            </a:xfrm>
            <a:custGeom>
              <a:avLst/>
              <a:gdLst/>
              <a:ahLst/>
              <a:cxnLst/>
              <a:rect l="l" t="t" r="r" b="b"/>
              <a:pathLst>
                <a:path w="9281" h="1895" extrusionOk="0">
                  <a:moveTo>
                    <a:pt x="9233" y="57"/>
                  </a:moveTo>
                  <a:lnTo>
                    <a:pt x="9233" y="1847"/>
                  </a:lnTo>
                  <a:lnTo>
                    <a:pt x="57" y="1847"/>
                  </a:lnTo>
                  <a:lnTo>
                    <a:pt x="57" y="57"/>
                  </a:lnTo>
                  <a:close/>
                  <a:moveTo>
                    <a:pt x="0" y="0"/>
                  </a:moveTo>
                  <a:lnTo>
                    <a:pt x="0" y="1894"/>
                  </a:lnTo>
                  <a:lnTo>
                    <a:pt x="9281" y="1894"/>
                  </a:lnTo>
                  <a:lnTo>
                    <a:pt x="9281" y="0"/>
                  </a:lnTo>
                  <a:close/>
                </a:path>
              </a:pathLst>
            </a:custGeom>
            <a:solidFill>
              <a:srgbClr val="2026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8"/>
            <p:cNvSpPr/>
            <p:nvPr/>
          </p:nvSpPr>
          <p:spPr>
            <a:xfrm flipH="1">
              <a:off x="949374" y="2511193"/>
              <a:ext cx="546466" cy="1416059"/>
            </a:xfrm>
            <a:custGeom>
              <a:avLst/>
              <a:gdLst/>
              <a:ahLst/>
              <a:cxnLst/>
              <a:rect l="l" t="t" r="r" b="b"/>
              <a:pathLst>
                <a:path w="6807" h="17639" extrusionOk="0">
                  <a:moveTo>
                    <a:pt x="1" y="1"/>
                  </a:moveTo>
                  <a:lnTo>
                    <a:pt x="1" y="17639"/>
                  </a:lnTo>
                  <a:lnTo>
                    <a:pt x="6806" y="17639"/>
                  </a:lnTo>
                  <a:lnTo>
                    <a:pt x="680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8"/>
            <p:cNvSpPr/>
            <p:nvPr/>
          </p:nvSpPr>
          <p:spPr>
            <a:xfrm flipH="1">
              <a:off x="878327" y="4171000"/>
              <a:ext cx="675556" cy="180389"/>
            </a:xfrm>
            <a:custGeom>
              <a:avLst/>
              <a:gdLst/>
              <a:ahLst/>
              <a:cxnLst/>
              <a:rect l="l" t="t" r="r" b="b"/>
              <a:pathLst>
                <a:path w="8415" h="2247" extrusionOk="0">
                  <a:moveTo>
                    <a:pt x="7996" y="57"/>
                  </a:moveTo>
                  <a:cubicBezTo>
                    <a:pt x="8186" y="57"/>
                    <a:pt x="8348" y="219"/>
                    <a:pt x="8348" y="409"/>
                  </a:cubicBezTo>
                  <a:lnTo>
                    <a:pt x="8348" y="1837"/>
                  </a:lnTo>
                  <a:cubicBezTo>
                    <a:pt x="8348" y="2027"/>
                    <a:pt x="8186" y="2189"/>
                    <a:pt x="7996" y="2189"/>
                  </a:cubicBezTo>
                  <a:lnTo>
                    <a:pt x="410" y="2189"/>
                  </a:lnTo>
                  <a:cubicBezTo>
                    <a:pt x="219" y="2189"/>
                    <a:pt x="67" y="2027"/>
                    <a:pt x="67" y="1837"/>
                  </a:cubicBezTo>
                  <a:lnTo>
                    <a:pt x="67" y="409"/>
                  </a:lnTo>
                  <a:cubicBezTo>
                    <a:pt x="67" y="219"/>
                    <a:pt x="219" y="57"/>
                    <a:pt x="410" y="57"/>
                  </a:cubicBezTo>
                  <a:close/>
                  <a:moveTo>
                    <a:pt x="410" y="0"/>
                  </a:moveTo>
                  <a:cubicBezTo>
                    <a:pt x="181" y="0"/>
                    <a:pt x="0" y="181"/>
                    <a:pt x="0" y="409"/>
                  </a:cubicBezTo>
                  <a:lnTo>
                    <a:pt x="0" y="1837"/>
                  </a:lnTo>
                  <a:cubicBezTo>
                    <a:pt x="0" y="2066"/>
                    <a:pt x="181" y="2246"/>
                    <a:pt x="410" y="2246"/>
                  </a:cubicBezTo>
                  <a:lnTo>
                    <a:pt x="7996" y="2246"/>
                  </a:lnTo>
                  <a:cubicBezTo>
                    <a:pt x="8224" y="2246"/>
                    <a:pt x="8415" y="2066"/>
                    <a:pt x="8415" y="1837"/>
                  </a:cubicBezTo>
                  <a:lnTo>
                    <a:pt x="8415" y="409"/>
                  </a:lnTo>
                  <a:cubicBezTo>
                    <a:pt x="8415" y="181"/>
                    <a:pt x="8224" y="0"/>
                    <a:pt x="79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8"/>
            <p:cNvSpPr/>
            <p:nvPr/>
          </p:nvSpPr>
          <p:spPr>
            <a:xfrm flipH="1">
              <a:off x="949374" y="2511193"/>
              <a:ext cx="546466" cy="1416059"/>
            </a:xfrm>
            <a:custGeom>
              <a:avLst/>
              <a:gdLst/>
              <a:ahLst/>
              <a:cxnLst/>
              <a:rect l="l" t="t" r="r" b="b"/>
              <a:pathLst>
                <a:path w="6807" h="17639" extrusionOk="0">
                  <a:moveTo>
                    <a:pt x="4465" y="3342"/>
                  </a:moveTo>
                  <a:lnTo>
                    <a:pt x="4465" y="5874"/>
                  </a:lnTo>
                  <a:lnTo>
                    <a:pt x="2352" y="5874"/>
                  </a:lnTo>
                  <a:lnTo>
                    <a:pt x="2352" y="3342"/>
                  </a:lnTo>
                  <a:close/>
                  <a:moveTo>
                    <a:pt x="4465" y="6140"/>
                  </a:moveTo>
                  <a:lnTo>
                    <a:pt x="4465" y="8663"/>
                  </a:lnTo>
                  <a:lnTo>
                    <a:pt x="2352" y="8663"/>
                  </a:lnTo>
                  <a:lnTo>
                    <a:pt x="2352" y="6140"/>
                  </a:lnTo>
                  <a:close/>
                  <a:moveTo>
                    <a:pt x="4465" y="8929"/>
                  </a:moveTo>
                  <a:lnTo>
                    <a:pt x="4465" y="11452"/>
                  </a:lnTo>
                  <a:lnTo>
                    <a:pt x="2352" y="11452"/>
                  </a:lnTo>
                  <a:lnTo>
                    <a:pt x="2352" y="8929"/>
                  </a:lnTo>
                  <a:close/>
                  <a:moveTo>
                    <a:pt x="4465" y="11718"/>
                  </a:moveTo>
                  <a:lnTo>
                    <a:pt x="4465" y="14250"/>
                  </a:lnTo>
                  <a:lnTo>
                    <a:pt x="2352" y="14250"/>
                  </a:lnTo>
                  <a:lnTo>
                    <a:pt x="2352" y="11718"/>
                  </a:lnTo>
                  <a:close/>
                  <a:moveTo>
                    <a:pt x="2085" y="1"/>
                  </a:moveTo>
                  <a:lnTo>
                    <a:pt x="2085" y="3075"/>
                  </a:lnTo>
                  <a:lnTo>
                    <a:pt x="1" y="3075"/>
                  </a:lnTo>
                  <a:lnTo>
                    <a:pt x="1" y="3342"/>
                  </a:lnTo>
                  <a:lnTo>
                    <a:pt x="2085" y="3342"/>
                  </a:lnTo>
                  <a:lnTo>
                    <a:pt x="2085" y="5874"/>
                  </a:lnTo>
                  <a:lnTo>
                    <a:pt x="1" y="5874"/>
                  </a:lnTo>
                  <a:lnTo>
                    <a:pt x="1" y="6140"/>
                  </a:lnTo>
                  <a:lnTo>
                    <a:pt x="2085" y="6140"/>
                  </a:lnTo>
                  <a:lnTo>
                    <a:pt x="2085" y="8663"/>
                  </a:lnTo>
                  <a:lnTo>
                    <a:pt x="1" y="8663"/>
                  </a:lnTo>
                  <a:lnTo>
                    <a:pt x="1" y="8929"/>
                  </a:lnTo>
                  <a:lnTo>
                    <a:pt x="2085" y="8929"/>
                  </a:lnTo>
                  <a:lnTo>
                    <a:pt x="2085" y="11452"/>
                  </a:lnTo>
                  <a:lnTo>
                    <a:pt x="1" y="11452"/>
                  </a:lnTo>
                  <a:lnTo>
                    <a:pt x="1" y="11718"/>
                  </a:lnTo>
                  <a:lnTo>
                    <a:pt x="2085" y="11718"/>
                  </a:lnTo>
                  <a:lnTo>
                    <a:pt x="2085" y="14250"/>
                  </a:lnTo>
                  <a:lnTo>
                    <a:pt x="1" y="14250"/>
                  </a:lnTo>
                  <a:lnTo>
                    <a:pt x="1" y="14517"/>
                  </a:lnTo>
                  <a:lnTo>
                    <a:pt x="2085" y="14517"/>
                  </a:lnTo>
                  <a:lnTo>
                    <a:pt x="2085" y="17639"/>
                  </a:lnTo>
                  <a:lnTo>
                    <a:pt x="2352" y="17639"/>
                  </a:lnTo>
                  <a:lnTo>
                    <a:pt x="2352" y="14517"/>
                  </a:lnTo>
                  <a:lnTo>
                    <a:pt x="4465" y="14517"/>
                  </a:lnTo>
                  <a:lnTo>
                    <a:pt x="4465" y="17639"/>
                  </a:lnTo>
                  <a:lnTo>
                    <a:pt x="4731" y="17639"/>
                  </a:lnTo>
                  <a:lnTo>
                    <a:pt x="4731" y="14517"/>
                  </a:lnTo>
                  <a:lnTo>
                    <a:pt x="6806" y="14517"/>
                  </a:lnTo>
                  <a:lnTo>
                    <a:pt x="6806" y="14250"/>
                  </a:lnTo>
                  <a:lnTo>
                    <a:pt x="4731" y="14250"/>
                  </a:lnTo>
                  <a:lnTo>
                    <a:pt x="4731" y="11718"/>
                  </a:lnTo>
                  <a:lnTo>
                    <a:pt x="6806" y="11718"/>
                  </a:lnTo>
                  <a:lnTo>
                    <a:pt x="6806" y="11452"/>
                  </a:lnTo>
                  <a:lnTo>
                    <a:pt x="4731" y="11452"/>
                  </a:lnTo>
                  <a:lnTo>
                    <a:pt x="4731" y="8929"/>
                  </a:lnTo>
                  <a:lnTo>
                    <a:pt x="6806" y="8929"/>
                  </a:lnTo>
                  <a:lnTo>
                    <a:pt x="6806" y="8663"/>
                  </a:lnTo>
                  <a:lnTo>
                    <a:pt x="4731" y="8663"/>
                  </a:lnTo>
                  <a:lnTo>
                    <a:pt x="4731" y="6140"/>
                  </a:lnTo>
                  <a:lnTo>
                    <a:pt x="6806" y="6140"/>
                  </a:lnTo>
                  <a:lnTo>
                    <a:pt x="6806" y="5874"/>
                  </a:lnTo>
                  <a:lnTo>
                    <a:pt x="4731" y="5874"/>
                  </a:lnTo>
                  <a:lnTo>
                    <a:pt x="4731" y="3342"/>
                  </a:lnTo>
                  <a:lnTo>
                    <a:pt x="6806" y="3342"/>
                  </a:lnTo>
                  <a:lnTo>
                    <a:pt x="6806" y="3075"/>
                  </a:lnTo>
                  <a:lnTo>
                    <a:pt x="4731" y="3075"/>
                  </a:lnTo>
                  <a:lnTo>
                    <a:pt x="4731" y="1"/>
                  </a:lnTo>
                  <a:lnTo>
                    <a:pt x="4465" y="1"/>
                  </a:lnTo>
                  <a:lnTo>
                    <a:pt x="4465" y="3075"/>
                  </a:lnTo>
                  <a:lnTo>
                    <a:pt x="2352" y="3075"/>
                  </a:lnTo>
                  <a:lnTo>
                    <a:pt x="2352" y="1"/>
                  </a:lnTo>
                  <a:close/>
                </a:path>
              </a:pathLst>
            </a:custGeom>
            <a:solidFill>
              <a:srgbClr val="B03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8"/>
            <p:cNvSpPr/>
            <p:nvPr/>
          </p:nvSpPr>
          <p:spPr>
            <a:xfrm flipH="1">
              <a:off x="737679" y="1766910"/>
              <a:ext cx="969060" cy="308837"/>
            </a:xfrm>
            <a:custGeom>
              <a:avLst/>
              <a:gdLst/>
              <a:ahLst/>
              <a:cxnLst/>
              <a:rect l="l" t="t" r="r" b="b"/>
              <a:pathLst>
                <a:path w="12071" h="3847" extrusionOk="0">
                  <a:moveTo>
                    <a:pt x="5972" y="1"/>
                  </a:moveTo>
                  <a:cubicBezTo>
                    <a:pt x="1951" y="1"/>
                    <a:pt x="1" y="2714"/>
                    <a:pt x="1" y="2714"/>
                  </a:cubicBezTo>
                  <a:lnTo>
                    <a:pt x="1" y="3846"/>
                  </a:lnTo>
                  <a:lnTo>
                    <a:pt x="1809" y="3846"/>
                  </a:lnTo>
                  <a:lnTo>
                    <a:pt x="6035" y="3827"/>
                  </a:lnTo>
                  <a:lnTo>
                    <a:pt x="10262" y="3846"/>
                  </a:lnTo>
                  <a:lnTo>
                    <a:pt x="12070" y="3846"/>
                  </a:lnTo>
                  <a:lnTo>
                    <a:pt x="12070" y="2714"/>
                  </a:lnTo>
                  <a:cubicBezTo>
                    <a:pt x="12070" y="2714"/>
                    <a:pt x="10111" y="1"/>
                    <a:pt x="6098" y="1"/>
                  </a:cubicBezTo>
                  <a:cubicBezTo>
                    <a:pt x="6077" y="1"/>
                    <a:pt x="6056" y="1"/>
                    <a:pt x="6035" y="1"/>
                  </a:cubicBezTo>
                  <a:cubicBezTo>
                    <a:pt x="6014" y="1"/>
                    <a:pt x="5993" y="1"/>
                    <a:pt x="5972" y="1"/>
                  </a:cubicBezTo>
                  <a:close/>
                </a:path>
              </a:pathLst>
            </a:custGeom>
            <a:solidFill>
              <a:srgbClr val="B03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8"/>
            <p:cNvSpPr/>
            <p:nvPr/>
          </p:nvSpPr>
          <p:spPr>
            <a:xfrm flipH="1">
              <a:off x="768265" y="1803598"/>
              <a:ext cx="908689" cy="243891"/>
            </a:xfrm>
            <a:custGeom>
              <a:avLst/>
              <a:gdLst/>
              <a:ahLst/>
              <a:cxnLst/>
              <a:rect l="l" t="t" r="r" b="b"/>
              <a:pathLst>
                <a:path w="11319" h="3038" extrusionOk="0">
                  <a:moveTo>
                    <a:pt x="5864" y="105"/>
                  </a:moveTo>
                  <a:cubicBezTo>
                    <a:pt x="8834" y="105"/>
                    <a:pt x="10976" y="2190"/>
                    <a:pt x="11204" y="2428"/>
                  </a:cubicBezTo>
                  <a:cubicBezTo>
                    <a:pt x="11214" y="2428"/>
                    <a:pt x="11214" y="2437"/>
                    <a:pt x="11214" y="2447"/>
                  </a:cubicBezTo>
                  <a:lnTo>
                    <a:pt x="11214" y="2894"/>
                  </a:lnTo>
                  <a:cubicBezTo>
                    <a:pt x="11214" y="2913"/>
                    <a:pt x="11204" y="2923"/>
                    <a:pt x="11185" y="2923"/>
                  </a:cubicBezTo>
                  <a:lnTo>
                    <a:pt x="9158" y="2923"/>
                  </a:lnTo>
                  <a:lnTo>
                    <a:pt x="5826" y="2913"/>
                  </a:lnTo>
                  <a:lnTo>
                    <a:pt x="5560" y="2913"/>
                  </a:lnTo>
                  <a:lnTo>
                    <a:pt x="2162" y="2923"/>
                  </a:lnTo>
                  <a:lnTo>
                    <a:pt x="144" y="2923"/>
                  </a:lnTo>
                  <a:cubicBezTo>
                    <a:pt x="125" y="2923"/>
                    <a:pt x="106" y="2913"/>
                    <a:pt x="106" y="2894"/>
                  </a:cubicBezTo>
                  <a:lnTo>
                    <a:pt x="106" y="2447"/>
                  </a:lnTo>
                  <a:cubicBezTo>
                    <a:pt x="106" y="2437"/>
                    <a:pt x="115" y="2428"/>
                    <a:pt x="115" y="2428"/>
                  </a:cubicBezTo>
                  <a:cubicBezTo>
                    <a:pt x="353" y="2190"/>
                    <a:pt x="2495" y="105"/>
                    <a:pt x="5465" y="105"/>
                  </a:cubicBezTo>
                  <a:close/>
                  <a:moveTo>
                    <a:pt x="5465" y="1"/>
                  </a:moveTo>
                  <a:cubicBezTo>
                    <a:pt x="2447" y="1"/>
                    <a:pt x="277" y="2114"/>
                    <a:pt x="39" y="2352"/>
                  </a:cubicBezTo>
                  <a:cubicBezTo>
                    <a:pt x="20" y="2380"/>
                    <a:pt x="1" y="2409"/>
                    <a:pt x="1" y="2447"/>
                  </a:cubicBezTo>
                  <a:lnTo>
                    <a:pt x="1" y="2894"/>
                  </a:lnTo>
                  <a:cubicBezTo>
                    <a:pt x="1" y="2970"/>
                    <a:pt x="68" y="3037"/>
                    <a:pt x="144" y="3037"/>
                  </a:cubicBezTo>
                  <a:lnTo>
                    <a:pt x="2162" y="3037"/>
                  </a:lnTo>
                  <a:lnTo>
                    <a:pt x="5445" y="3018"/>
                  </a:lnTo>
                  <a:lnTo>
                    <a:pt x="5874" y="3018"/>
                  </a:lnTo>
                  <a:lnTo>
                    <a:pt x="9158" y="3037"/>
                  </a:lnTo>
                  <a:lnTo>
                    <a:pt x="11185" y="3037"/>
                  </a:lnTo>
                  <a:cubicBezTo>
                    <a:pt x="11261" y="3037"/>
                    <a:pt x="11318" y="2970"/>
                    <a:pt x="11318" y="2894"/>
                  </a:cubicBezTo>
                  <a:lnTo>
                    <a:pt x="11318" y="2447"/>
                  </a:lnTo>
                  <a:cubicBezTo>
                    <a:pt x="11318" y="2409"/>
                    <a:pt x="11309" y="2380"/>
                    <a:pt x="11280" y="2352"/>
                  </a:cubicBezTo>
                  <a:cubicBezTo>
                    <a:pt x="11042" y="2114"/>
                    <a:pt x="8882" y="1"/>
                    <a:pt x="58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8"/>
            <p:cNvSpPr/>
            <p:nvPr/>
          </p:nvSpPr>
          <p:spPr>
            <a:xfrm flipH="1">
              <a:off x="2294929" y="1507623"/>
              <a:ext cx="211457" cy="164865"/>
            </a:xfrm>
            <a:custGeom>
              <a:avLst/>
              <a:gdLst/>
              <a:ahLst/>
              <a:cxnLst/>
              <a:rect l="l" t="t" r="r" b="b"/>
              <a:pathLst>
                <a:path w="2419" h="1886" extrusionOk="0">
                  <a:moveTo>
                    <a:pt x="1210" y="1"/>
                  </a:moveTo>
                  <a:cubicBezTo>
                    <a:pt x="543" y="1"/>
                    <a:pt x="1" y="419"/>
                    <a:pt x="1" y="943"/>
                  </a:cubicBezTo>
                  <a:cubicBezTo>
                    <a:pt x="1" y="1466"/>
                    <a:pt x="543" y="1885"/>
                    <a:pt x="1210" y="1885"/>
                  </a:cubicBezTo>
                  <a:cubicBezTo>
                    <a:pt x="1876" y="1885"/>
                    <a:pt x="2418" y="1466"/>
                    <a:pt x="2418" y="943"/>
                  </a:cubicBezTo>
                  <a:cubicBezTo>
                    <a:pt x="2418" y="419"/>
                    <a:pt x="1876" y="1"/>
                    <a:pt x="1210" y="1"/>
                  </a:cubicBezTo>
                  <a:close/>
                </a:path>
              </a:pathLst>
            </a:custGeom>
            <a:solidFill>
              <a:srgbClr val="E94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51"/>
        <p:cNvGrpSpPr/>
        <p:nvPr/>
      </p:nvGrpSpPr>
      <p:grpSpPr>
        <a:xfrm>
          <a:off x="0" y="0"/>
          <a:ext cx="0" cy="0"/>
          <a:chOff x="0" y="0"/>
          <a:chExt cx="0" cy="0"/>
        </a:xfrm>
      </p:grpSpPr>
      <p:sp>
        <p:nvSpPr>
          <p:cNvPr id="552" name="Google Shape;552;p30"/>
          <p:cNvSpPr txBox="1">
            <a:spLocks noGrp="1"/>
          </p:cNvSpPr>
          <p:nvPr>
            <p:ph type="title" idx="15"/>
          </p:nvPr>
        </p:nvSpPr>
        <p:spPr>
          <a:xfrm>
            <a:off x="829675" y="167700"/>
            <a:ext cx="77082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a:t>NỘI DUNG BÀI HỌC</a:t>
            </a:r>
            <a:endParaRPr/>
          </a:p>
        </p:txBody>
      </p:sp>
      <p:sp>
        <p:nvSpPr>
          <p:cNvPr id="554" name="Google Shape;554;p30"/>
          <p:cNvSpPr txBox="1">
            <a:spLocks noGrp="1"/>
          </p:cNvSpPr>
          <p:nvPr>
            <p:ph type="title"/>
          </p:nvPr>
        </p:nvSpPr>
        <p:spPr>
          <a:xfrm>
            <a:off x="1132950" y="2516642"/>
            <a:ext cx="2284200" cy="342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a:solidFill>
                  <a:schemeClr val="dk2"/>
                </a:solidFill>
              </a:rPr>
              <a:t>CÔ CẠN</a:t>
            </a:r>
            <a:endParaRPr>
              <a:solidFill>
                <a:schemeClr val="dk2"/>
              </a:solidFill>
            </a:endParaRPr>
          </a:p>
        </p:txBody>
      </p:sp>
      <p:sp>
        <p:nvSpPr>
          <p:cNvPr id="555" name="Google Shape;555;p30"/>
          <p:cNvSpPr txBox="1">
            <a:spLocks noGrp="1"/>
          </p:cNvSpPr>
          <p:nvPr>
            <p:ph type="title" idx="2"/>
          </p:nvPr>
        </p:nvSpPr>
        <p:spPr>
          <a:xfrm>
            <a:off x="1418915" y="1413002"/>
            <a:ext cx="765000" cy="987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I</a:t>
            </a:r>
            <a:endParaRPr dirty="0"/>
          </a:p>
        </p:txBody>
      </p:sp>
      <p:sp>
        <p:nvSpPr>
          <p:cNvPr id="557" name="Google Shape;557;p30"/>
          <p:cNvSpPr txBox="1">
            <a:spLocks noGrp="1"/>
          </p:cNvSpPr>
          <p:nvPr>
            <p:ph type="title" idx="4"/>
          </p:nvPr>
        </p:nvSpPr>
        <p:spPr>
          <a:xfrm>
            <a:off x="7474643" y="2473830"/>
            <a:ext cx="2284200" cy="342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a:solidFill>
                  <a:schemeClr val="dk2"/>
                </a:solidFill>
              </a:rPr>
              <a:t>CHIẾT</a:t>
            </a:r>
            <a:endParaRPr>
              <a:solidFill>
                <a:schemeClr val="dk2"/>
              </a:solidFill>
            </a:endParaRPr>
          </a:p>
        </p:txBody>
      </p:sp>
      <p:sp>
        <p:nvSpPr>
          <p:cNvPr id="558" name="Google Shape;558;p30"/>
          <p:cNvSpPr txBox="1">
            <a:spLocks noGrp="1"/>
          </p:cNvSpPr>
          <p:nvPr>
            <p:ph type="title" idx="5"/>
          </p:nvPr>
        </p:nvSpPr>
        <p:spPr>
          <a:xfrm>
            <a:off x="7561981" y="1447190"/>
            <a:ext cx="765000" cy="987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III</a:t>
            </a:r>
            <a:endParaRPr dirty="0"/>
          </a:p>
        </p:txBody>
      </p:sp>
      <p:sp>
        <p:nvSpPr>
          <p:cNvPr id="560" name="Google Shape;560;p30"/>
          <p:cNvSpPr txBox="1">
            <a:spLocks noGrp="1"/>
          </p:cNvSpPr>
          <p:nvPr>
            <p:ph type="title" idx="7"/>
          </p:nvPr>
        </p:nvSpPr>
        <p:spPr>
          <a:xfrm>
            <a:off x="4597500" y="3651578"/>
            <a:ext cx="2284200" cy="342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a:solidFill>
                  <a:schemeClr val="dk2"/>
                </a:solidFill>
              </a:rPr>
              <a:t>LỌC</a:t>
            </a:r>
            <a:endParaRPr>
              <a:solidFill>
                <a:schemeClr val="dk2"/>
              </a:solidFill>
            </a:endParaRPr>
          </a:p>
        </p:txBody>
      </p:sp>
      <p:sp>
        <p:nvSpPr>
          <p:cNvPr id="561" name="Google Shape;561;p30"/>
          <p:cNvSpPr txBox="1">
            <a:spLocks noGrp="1"/>
          </p:cNvSpPr>
          <p:nvPr>
            <p:ph type="title" idx="8"/>
          </p:nvPr>
        </p:nvSpPr>
        <p:spPr>
          <a:xfrm>
            <a:off x="4597500" y="2664578"/>
            <a:ext cx="765000" cy="987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II</a:t>
            </a:r>
            <a:endParaRPr dirty="0"/>
          </a:p>
        </p:txBody>
      </p:sp>
      <p:sp>
        <p:nvSpPr>
          <p:cNvPr id="565" name="Google Shape;565;p30"/>
          <p:cNvSpPr/>
          <p:nvPr/>
        </p:nvSpPr>
        <p:spPr>
          <a:xfrm>
            <a:off x="1367915" y="1529642"/>
            <a:ext cx="816000" cy="816000"/>
          </a:xfrm>
          <a:prstGeom prst="ellipse">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0"/>
          <p:cNvSpPr/>
          <p:nvPr/>
        </p:nvSpPr>
        <p:spPr>
          <a:xfrm>
            <a:off x="4572000" y="2684598"/>
            <a:ext cx="816000" cy="816000"/>
          </a:xfrm>
          <a:prstGeom prst="ellipse">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0"/>
          <p:cNvSpPr/>
          <p:nvPr/>
        </p:nvSpPr>
        <p:spPr>
          <a:xfrm>
            <a:off x="7510981" y="1529642"/>
            <a:ext cx="816000" cy="816000"/>
          </a:xfrm>
          <a:prstGeom prst="ellipse">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0"/>
          <p:cNvSpPr/>
          <p:nvPr/>
        </p:nvSpPr>
        <p:spPr>
          <a:xfrm>
            <a:off x="8405817" y="368510"/>
            <a:ext cx="421853" cy="340449"/>
          </a:xfrm>
          <a:custGeom>
            <a:avLst/>
            <a:gdLst/>
            <a:ahLst/>
            <a:cxnLst/>
            <a:rect l="l" t="t" r="r" b="b"/>
            <a:pathLst>
              <a:path w="8162" h="6587" extrusionOk="0">
                <a:moveTo>
                  <a:pt x="2131" y="0"/>
                </a:moveTo>
                <a:cubicBezTo>
                  <a:pt x="1636" y="0"/>
                  <a:pt x="1141" y="188"/>
                  <a:pt x="761" y="562"/>
                </a:cubicBezTo>
                <a:cubicBezTo>
                  <a:pt x="0" y="1322"/>
                  <a:pt x="0" y="2542"/>
                  <a:pt x="761" y="3302"/>
                </a:cubicBezTo>
                <a:lnTo>
                  <a:pt x="1365" y="3906"/>
                </a:lnTo>
                <a:lnTo>
                  <a:pt x="3876" y="6417"/>
                </a:lnTo>
                <a:cubicBezTo>
                  <a:pt x="3936" y="6477"/>
                  <a:pt x="4009" y="6538"/>
                  <a:pt x="4081" y="6586"/>
                </a:cubicBezTo>
                <a:cubicBezTo>
                  <a:pt x="4153" y="6538"/>
                  <a:pt x="4226" y="6477"/>
                  <a:pt x="4286" y="6417"/>
                </a:cubicBezTo>
                <a:lnTo>
                  <a:pt x="6797" y="3906"/>
                </a:lnTo>
                <a:lnTo>
                  <a:pt x="7401" y="3302"/>
                </a:lnTo>
                <a:cubicBezTo>
                  <a:pt x="8162" y="2542"/>
                  <a:pt x="8162" y="1322"/>
                  <a:pt x="7401" y="562"/>
                </a:cubicBezTo>
                <a:cubicBezTo>
                  <a:pt x="7021" y="188"/>
                  <a:pt x="6526" y="0"/>
                  <a:pt x="6032" y="0"/>
                </a:cubicBezTo>
                <a:cubicBezTo>
                  <a:pt x="5539" y="0"/>
                  <a:pt x="5047" y="188"/>
                  <a:pt x="4673" y="562"/>
                </a:cubicBezTo>
                <a:lnTo>
                  <a:pt x="4081" y="1153"/>
                </a:lnTo>
                <a:lnTo>
                  <a:pt x="3501" y="562"/>
                </a:lnTo>
                <a:cubicBezTo>
                  <a:pt x="3121" y="188"/>
                  <a:pt x="2626" y="0"/>
                  <a:pt x="2131" y="0"/>
                </a:cubicBezTo>
                <a:close/>
              </a:path>
            </a:pathLst>
          </a:custGeom>
          <a:solidFill>
            <a:srgbClr val="E94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0"/>
          <p:cNvSpPr/>
          <p:nvPr/>
        </p:nvSpPr>
        <p:spPr>
          <a:xfrm>
            <a:off x="394125" y="4433400"/>
            <a:ext cx="342000" cy="342000"/>
          </a:xfrm>
          <a:custGeom>
            <a:avLst/>
            <a:gdLst/>
            <a:ahLst/>
            <a:cxnLst/>
            <a:rect l="l" t="t" r="r" b="b"/>
            <a:pathLst>
              <a:path w="6617" h="6617" extrusionOk="0">
                <a:moveTo>
                  <a:pt x="3309" y="0"/>
                </a:moveTo>
                <a:cubicBezTo>
                  <a:pt x="3249" y="49"/>
                  <a:pt x="3188" y="97"/>
                  <a:pt x="3140" y="145"/>
                </a:cubicBezTo>
                <a:lnTo>
                  <a:pt x="1100" y="2186"/>
                </a:lnTo>
                <a:lnTo>
                  <a:pt x="617" y="2681"/>
                </a:lnTo>
                <a:cubicBezTo>
                  <a:pt x="1" y="3284"/>
                  <a:pt x="1" y="4286"/>
                  <a:pt x="617" y="4890"/>
                </a:cubicBezTo>
                <a:cubicBezTo>
                  <a:pt x="918" y="5198"/>
                  <a:pt x="1320" y="5352"/>
                  <a:pt x="1723" y="5352"/>
                </a:cubicBezTo>
                <a:cubicBezTo>
                  <a:pt x="2126" y="5352"/>
                  <a:pt x="2530" y="5198"/>
                  <a:pt x="2838" y="4890"/>
                </a:cubicBezTo>
                <a:lnTo>
                  <a:pt x="2886" y="4842"/>
                </a:lnTo>
                <a:lnTo>
                  <a:pt x="2886" y="4842"/>
                </a:lnTo>
                <a:lnTo>
                  <a:pt x="2174" y="6616"/>
                </a:lnTo>
                <a:lnTo>
                  <a:pt x="4444" y="6616"/>
                </a:lnTo>
                <a:lnTo>
                  <a:pt x="3731" y="4842"/>
                </a:lnTo>
                <a:lnTo>
                  <a:pt x="3780" y="4890"/>
                </a:lnTo>
                <a:cubicBezTo>
                  <a:pt x="4088" y="5198"/>
                  <a:pt x="4489" y="5352"/>
                  <a:pt x="4890" y="5352"/>
                </a:cubicBezTo>
                <a:cubicBezTo>
                  <a:pt x="5292" y="5352"/>
                  <a:pt x="5693" y="5198"/>
                  <a:pt x="6001" y="4890"/>
                </a:cubicBezTo>
                <a:cubicBezTo>
                  <a:pt x="6617" y="4286"/>
                  <a:pt x="6617" y="3284"/>
                  <a:pt x="6001" y="2681"/>
                </a:cubicBezTo>
                <a:lnTo>
                  <a:pt x="5518" y="2186"/>
                </a:lnTo>
                <a:lnTo>
                  <a:pt x="3478" y="145"/>
                </a:lnTo>
                <a:cubicBezTo>
                  <a:pt x="3418" y="97"/>
                  <a:pt x="3369" y="49"/>
                  <a:pt x="3309" y="0"/>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0"/>
          <p:cNvSpPr/>
          <p:nvPr/>
        </p:nvSpPr>
        <p:spPr>
          <a:xfrm>
            <a:off x="8024536" y="368200"/>
            <a:ext cx="330164" cy="342000"/>
          </a:xfrm>
          <a:custGeom>
            <a:avLst/>
            <a:gdLst/>
            <a:ahLst/>
            <a:cxnLst/>
            <a:rect l="l" t="t" r="r" b="b"/>
            <a:pathLst>
              <a:path w="6388" h="6617" extrusionOk="0">
                <a:moveTo>
                  <a:pt x="3188" y="0"/>
                </a:moveTo>
                <a:cubicBezTo>
                  <a:pt x="2259" y="0"/>
                  <a:pt x="1498" y="761"/>
                  <a:pt x="1498" y="1703"/>
                </a:cubicBezTo>
                <a:cubicBezTo>
                  <a:pt x="1498" y="1908"/>
                  <a:pt x="1534" y="2101"/>
                  <a:pt x="1595" y="2282"/>
                </a:cubicBezTo>
                <a:cubicBezTo>
                  <a:pt x="713" y="2330"/>
                  <a:pt x="1" y="3067"/>
                  <a:pt x="1" y="3972"/>
                </a:cubicBezTo>
                <a:cubicBezTo>
                  <a:pt x="1" y="4914"/>
                  <a:pt x="762" y="5675"/>
                  <a:pt x="1703" y="5675"/>
                </a:cubicBezTo>
                <a:cubicBezTo>
                  <a:pt x="2005" y="5675"/>
                  <a:pt x="2295" y="5590"/>
                  <a:pt x="2548" y="5445"/>
                </a:cubicBezTo>
                <a:lnTo>
                  <a:pt x="2548" y="5445"/>
                </a:lnTo>
                <a:lnTo>
                  <a:pt x="2222" y="6616"/>
                </a:lnTo>
                <a:lnTo>
                  <a:pt x="4166" y="6616"/>
                </a:lnTo>
                <a:lnTo>
                  <a:pt x="3840" y="5445"/>
                </a:lnTo>
                <a:lnTo>
                  <a:pt x="3840" y="5445"/>
                </a:lnTo>
                <a:cubicBezTo>
                  <a:pt x="4094" y="5590"/>
                  <a:pt x="4383" y="5675"/>
                  <a:pt x="4685" y="5675"/>
                </a:cubicBezTo>
                <a:cubicBezTo>
                  <a:pt x="5627" y="5675"/>
                  <a:pt x="6387" y="4914"/>
                  <a:pt x="6387" y="3972"/>
                </a:cubicBezTo>
                <a:cubicBezTo>
                  <a:pt x="6387" y="3067"/>
                  <a:pt x="5675" y="2330"/>
                  <a:pt x="4782" y="2282"/>
                </a:cubicBezTo>
                <a:cubicBezTo>
                  <a:pt x="4854" y="2101"/>
                  <a:pt x="4890" y="1908"/>
                  <a:pt x="4890" y="1703"/>
                </a:cubicBezTo>
                <a:cubicBezTo>
                  <a:pt x="4890" y="761"/>
                  <a:pt x="4130" y="0"/>
                  <a:pt x="3188" y="0"/>
                </a:cubicBezTo>
                <a:close/>
              </a:path>
            </a:pathLst>
          </a:custGeom>
          <a:solidFill>
            <a:srgbClr val="394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0"/>
          <p:cNvSpPr/>
          <p:nvPr/>
        </p:nvSpPr>
        <p:spPr>
          <a:xfrm>
            <a:off x="829675" y="4433400"/>
            <a:ext cx="211598" cy="342000"/>
          </a:xfrm>
          <a:custGeom>
            <a:avLst/>
            <a:gdLst/>
            <a:ahLst/>
            <a:cxnLst/>
            <a:rect l="l" t="t" r="r" b="b"/>
            <a:pathLst>
              <a:path w="4094" h="6617" extrusionOk="0">
                <a:moveTo>
                  <a:pt x="2041" y="0"/>
                </a:moveTo>
                <a:lnTo>
                  <a:pt x="1" y="3308"/>
                </a:lnTo>
                <a:lnTo>
                  <a:pt x="2041" y="6616"/>
                </a:lnTo>
                <a:lnTo>
                  <a:pt x="4093" y="3308"/>
                </a:lnTo>
                <a:lnTo>
                  <a:pt x="2041" y="0"/>
                </a:lnTo>
                <a:close/>
              </a:path>
            </a:pathLst>
          </a:custGeom>
          <a:solidFill>
            <a:srgbClr val="E94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4448" y="2664578"/>
            <a:ext cx="888773" cy="71536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0589" y="1529642"/>
            <a:ext cx="904147" cy="87036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726" y="1489170"/>
            <a:ext cx="874798" cy="8035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5"/>
                                        </p:tgtEl>
                                        <p:attrNameLst>
                                          <p:attrName>style.visibility</p:attrName>
                                        </p:attrNameLst>
                                      </p:cBhvr>
                                      <p:to>
                                        <p:strVal val="visible"/>
                                      </p:to>
                                    </p:set>
                                    <p:anim calcmode="lin" valueType="num">
                                      <p:cBhvr additive="base">
                                        <p:cTn id="7" dur="500" fill="hold"/>
                                        <p:tgtEl>
                                          <p:spTgt spid="555"/>
                                        </p:tgtEl>
                                        <p:attrNameLst>
                                          <p:attrName>ppt_x</p:attrName>
                                        </p:attrNameLst>
                                      </p:cBhvr>
                                      <p:tavLst>
                                        <p:tav tm="0">
                                          <p:val>
                                            <p:strVal val="#ppt_x"/>
                                          </p:val>
                                        </p:tav>
                                        <p:tav tm="100000">
                                          <p:val>
                                            <p:strVal val="#ppt_x"/>
                                          </p:val>
                                        </p:tav>
                                      </p:tavLst>
                                    </p:anim>
                                    <p:anim calcmode="lin" valueType="num">
                                      <p:cBhvr additive="base">
                                        <p:cTn id="8" dur="500" fill="hold"/>
                                        <p:tgtEl>
                                          <p:spTgt spid="55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65"/>
                                        </p:tgtEl>
                                        <p:attrNameLst>
                                          <p:attrName>style.visibility</p:attrName>
                                        </p:attrNameLst>
                                      </p:cBhvr>
                                      <p:to>
                                        <p:strVal val="visible"/>
                                      </p:to>
                                    </p:set>
                                    <p:anim calcmode="lin" valueType="num">
                                      <p:cBhvr additive="base">
                                        <p:cTn id="11" dur="500" fill="hold"/>
                                        <p:tgtEl>
                                          <p:spTgt spid="565"/>
                                        </p:tgtEl>
                                        <p:attrNameLst>
                                          <p:attrName>ppt_x</p:attrName>
                                        </p:attrNameLst>
                                      </p:cBhvr>
                                      <p:tavLst>
                                        <p:tav tm="0">
                                          <p:val>
                                            <p:strVal val="#ppt_x"/>
                                          </p:val>
                                        </p:tav>
                                        <p:tav tm="100000">
                                          <p:val>
                                            <p:strVal val="#ppt_x"/>
                                          </p:val>
                                        </p:tav>
                                      </p:tavLst>
                                    </p:anim>
                                    <p:anim calcmode="lin" valueType="num">
                                      <p:cBhvr additive="base">
                                        <p:cTn id="12" dur="500" fill="hold"/>
                                        <p:tgtEl>
                                          <p:spTgt spid="56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54"/>
                                        </p:tgtEl>
                                        <p:attrNameLst>
                                          <p:attrName>style.visibility</p:attrName>
                                        </p:attrNameLst>
                                      </p:cBhvr>
                                      <p:to>
                                        <p:strVal val="visible"/>
                                      </p:to>
                                    </p:set>
                                    <p:anim calcmode="lin" valueType="num">
                                      <p:cBhvr additive="base">
                                        <p:cTn id="19" dur="500" fill="hold"/>
                                        <p:tgtEl>
                                          <p:spTgt spid="554"/>
                                        </p:tgtEl>
                                        <p:attrNameLst>
                                          <p:attrName>ppt_x</p:attrName>
                                        </p:attrNameLst>
                                      </p:cBhvr>
                                      <p:tavLst>
                                        <p:tav tm="0">
                                          <p:val>
                                            <p:strVal val="#ppt_x"/>
                                          </p:val>
                                        </p:tav>
                                        <p:tav tm="100000">
                                          <p:val>
                                            <p:strVal val="#ppt_x"/>
                                          </p:val>
                                        </p:tav>
                                      </p:tavLst>
                                    </p:anim>
                                    <p:anim calcmode="lin" valueType="num">
                                      <p:cBhvr additive="base">
                                        <p:cTn id="20" dur="500" fill="hold"/>
                                        <p:tgtEl>
                                          <p:spTgt spid="55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61"/>
                                        </p:tgtEl>
                                        <p:attrNameLst>
                                          <p:attrName>style.visibility</p:attrName>
                                        </p:attrNameLst>
                                      </p:cBhvr>
                                      <p:to>
                                        <p:strVal val="visible"/>
                                      </p:to>
                                    </p:set>
                                    <p:animEffect transition="in" filter="barn(inVertical)">
                                      <p:cBhvr>
                                        <p:cTn id="25" dur="500"/>
                                        <p:tgtEl>
                                          <p:spTgt spid="56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566"/>
                                        </p:tgtEl>
                                        <p:attrNameLst>
                                          <p:attrName>style.visibility</p:attrName>
                                        </p:attrNameLst>
                                      </p:cBhvr>
                                      <p:to>
                                        <p:strVal val="visible"/>
                                      </p:to>
                                    </p:set>
                                    <p:animEffect transition="in" filter="barn(inVertical)">
                                      <p:cBhvr>
                                        <p:cTn id="28" dur="500"/>
                                        <p:tgtEl>
                                          <p:spTgt spid="566"/>
                                        </p:tgtEl>
                                      </p:cBhvr>
                                    </p:animEffect>
                                  </p:childTnLst>
                                </p:cTn>
                              </p:par>
                              <p:par>
                                <p:cTn id="29" presetID="16" presetClass="entr" presetSubtype="21"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560"/>
                                        </p:tgtEl>
                                        <p:attrNameLst>
                                          <p:attrName>style.visibility</p:attrName>
                                        </p:attrNameLst>
                                      </p:cBhvr>
                                      <p:to>
                                        <p:strVal val="visible"/>
                                      </p:to>
                                    </p:set>
                                    <p:animEffect transition="in" filter="barn(inVertical)">
                                      <p:cBhvr>
                                        <p:cTn id="34" dur="500"/>
                                        <p:tgtEl>
                                          <p:spTgt spid="56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558"/>
                                        </p:tgtEl>
                                        <p:attrNameLst>
                                          <p:attrName>style.visibility</p:attrName>
                                        </p:attrNameLst>
                                      </p:cBhvr>
                                      <p:to>
                                        <p:strVal val="visible"/>
                                      </p:to>
                                    </p:set>
                                    <p:animEffect transition="in" filter="barn(inVertical)">
                                      <p:cBhvr>
                                        <p:cTn id="39" dur="500"/>
                                        <p:tgtEl>
                                          <p:spTgt spid="558"/>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567"/>
                                        </p:tgtEl>
                                        <p:attrNameLst>
                                          <p:attrName>style.visibility</p:attrName>
                                        </p:attrNameLst>
                                      </p:cBhvr>
                                      <p:to>
                                        <p:strVal val="visible"/>
                                      </p:to>
                                    </p:set>
                                    <p:animEffect transition="in" filter="barn(inVertical)">
                                      <p:cBhvr>
                                        <p:cTn id="42" dur="500"/>
                                        <p:tgtEl>
                                          <p:spTgt spid="567"/>
                                        </p:tgtEl>
                                      </p:cBhvr>
                                    </p:animEffect>
                                  </p:childTnLst>
                                </p:cTn>
                              </p:par>
                              <p:par>
                                <p:cTn id="43" presetID="16" presetClass="entr" presetSubtype="21"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barn(inVertical)">
                                      <p:cBhvr>
                                        <p:cTn id="45" dur="500"/>
                                        <p:tgtEl>
                                          <p:spTgt spid="9"/>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557"/>
                                        </p:tgtEl>
                                        <p:attrNameLst>
                                          <p:attrName>style.visibility</p:attrName>
                                        </p:attrNameLst>
                                      </p:cBhvr>
                                      <p:to>
                                        <p:strVal val="visible"/>
                                      </p:to>
                                    </p:set>
                                    <p:animEffect transition="in" filter="barn(inVertical)">
                                      <p:cBhvr>
                                        <p:cTn id="48" dur="500"/>
                                        <p:tgtEl>
                                          <p:spTgt spid="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4" grpId="0"/>
      <p:bldP spid="555" grpId="0"/>
      <p:bldP spid="557" grpId="0"/>
      <p:bldP spid="558" grpId="0"/>
      <p:bldP spid="560" grpId="0"/>
      <p:bldP spid="561" grpId="0"/>
      <p:bldP spid="565" grpId="0" animBg="1"/>
      <p:bldP spid="566" grpId="0" animBg="1"/>
      <p:bldP spid="56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52"/>
        <p:cNvGrpSpPr/>
        <p:nvPr/>
      </p:nvGrpSpPr>
      <p:grpSpPr>
        <a:xfrm>
          <a:off x="0" y="0"/>
          <a:ext cx="0" cy="0"/>
          <a:chOff x="0" y="0"/>
          <a:chExt cx="0" cy="0"/>
        </a:xfrm>
      </p:grpSpPr>
      <p:grpSp>
        <p:nvGrpSpPr>
          <p:cNvPr id="2674" name="Google Shape;2674;p59"/>
          <p:cNvGrpSpPr/>
          <p:nvPr/>
        </p:nvGrpSpPr>
        <p:grpSpPr>
          <a:xfrm rot="1521827">
            <a:off x="-540452" y="-686953"/>
            <a:ext cx="1906374" cy="1523720"/>
            <a:chOff x="-424144" y="-449551"/>
            <a:chExt cx="1906374" cy="1523720"/>
          </a:xfrm>
        </p:grpSpPr>
        <p:sp>
          <p:nvSpPr>
            <p:cNvPr id="2675" name="Google Shape;2675;p59"/>
            <p:cNvSpPr/>
            <p:nvPr/>
          </p:nvSpPr>
          <p:spPr>
            <a:xfrm rot="-1927300">
              <a:off x="-155075" y="654075"/>
              <a:ext cx="202466" cy="185281"/>
            </a:xfrm>
            <a:custGeom>
              <a:avLst/>
              <a:gdLst/>
              <a:ahLst/>
              <a:cxnLst/>
              <a:rect l="l" t="t" r="r" b="b"/>
              <a:pathLst>
                <a:path w="6303" h="5768" extrusionOk="0">
                  <a:moveTo>
                    <a:pt x="1806" y="1"/>
                  </a:moveTo>
                  <a:cubicBezTo>
                    <a:pt x="1584" y="761"/>
                    <a:pt x="1" y="4846"/>
                    <a:pt x="729" y="5575"/>
                  </a:cubicBezTo>
                  <a:cubicBezTo>
                    <a:pt x="864" y="5709"/>
                    <a:pt x="1073" y="5767"/>
                    <a:pt x="1334" y="5767"/>
                  </a:cubicBezTo>
                  <a:cubicBezTo>
                    <a:pt x="2727" y="5767"/>
                    <a:pt x="5582" y="4116"/>
                    <a:pt x="6303" y="3770"/>
                  </a:cubicBezTo>
                  <a:lnTo>
                    <a:pt x="1806" y="1"/>
                  </a:lnTo>
                  <a:close/>
                </a:path>
              </a:pathLst>
            </a:custGeom>
            <a:solidFill>
              <a:srgbClr val="FFD0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59"/>
            <p:cNvSpPr/>
            <p:nvPr/>
          </p:nvSpPr>
          <p:spPr>
            <a:xfrm rot="-1927300">
              <a:off x="196396" y="670892"/>
              <a:ext cx="188236" cy="184831"/>
            </a:xfrm>
            <a:custGeom>
              <a:avLst/>
              <a:gdLst/>
              <a:ahLst/>
              <a:cxnLst/>
              <a:rect l="l" t="t" r="r" b="b"/>
              <a:pathLst>
                <a:path w="5860" h="5754" extrusionOk="0">
                  <a:moveTo>
                    <a:pt x="570" y="1"/>
                  </a:moveTo>
                  <a:cubicBezTo>
                    <a:pt x="570" y="792"/>
                    <a:pt x="0" y="5131"/>
                    <a:pt x="919" y="5669"/>
                  </a:cubicBezTo>
                  <a:cubicBezTo>
                    <a:pt x="1014" y="5727"/>
                    <a:pt x="1126" y="5754"/>
                    <a:pt x="1253" y="5754"/>
                  </a:cubicBezTo>
                  <a:cubicBezTo>
                    <a:pt x="2520" y="5754"/>
                    <a:pt x="5197" y="3110"/>
                    <a:pt x="5859" y="2534"/>
                  </a:cubicBezTo>
                  <a:lnTo>
                    <a:pt x="570" y="1"/>
                  </a:lnTo>
                  <a:close/>
                </a:path>
              </a:pathLst>
            </a:custGeom>
            <a:solidFill>
              <a:srgbClr val="039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59"/>
            <p:cNvSpPr/>
            <p:nvPr/>
          </p:nvSpPr>
          <p:spPr>
            <a:xfrm rot="-1927300">
              <a:off x="983177" y="43007"/>
              <a:ext cx="199415" cy="189971"/>
            </a:xfrm>
            <a:custGeom>
              <a:avLst/>
              <a:gdLst/>
              <a:ahLst/>
              <a:cxnLst/>
              <a:rect l="l" t="t" r="r" b="b"/>
              <a:pathLst>
                <a:path w="6208" h="5914" extrusionOk="0">
                  <a:moveTo>
                    <a:pt x="4624" y="1"/>
                  </a:moveTo>
                  <a:lnTo>
                    <a:pt x="1" y="3579"/>
                  </a:lnTo>
                  <a:cubicBezTo>
                    <a:pt x="625" y="3920"/>
                    <a:pt x="3590" y="5914"/>
                    <a:pt x="4837" y="5914"/>
                  </a:cubicBezTo>
                  <a:cubicBezTo>
                    <a:pt x="4981" y="5914"/>
                    <a:pt x="5102" y="5887"/>
                    <a:pt x="5195" y="5828"/>
                  </a:cubicBezTo>
                  <a:cubicBezTo>
                    <a:pt x="6208" y="5163"/>
                    <a:pt x="4846" y="919"/>
                    <a:pt x="4624" y="1"/>
                  </a:cubicBezTo>
                  <a:close/>
                </a:path>
              </a:pathLst>
            </a:custGeom>
            <a:solidFill>
              <a:srgbClr val="60D5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59"/>
            <p:cNvSpPr/>
            <p:nvPr/>
          </p:nvSpPr>
          <p:spPr>
            <a:xfrm rot="-1927300">
              <a:off x="534992" y="602803"/>
              <a:ext cx="186213" cy="168160"/>
            </a:xfrm>
            <a:custGeom>
              <a:avLst/>
              <a:gdLst/>
              <a:ahLst/>
              <a:cxnLst/>
              <a:rect l="l" t="t" r="r" b="b"/>
              <a:pathLst>
                <a:path w="5797" h="5235" extrusionOk="0">
                  <a:moveTo>
                    <a:pt x="1" y="1"/>
                  </a:moveTo>
                  <a:lnTo>
                    <a:pt x="1" y="1"/>
                  </a:lnTo>
                  <a:cubicBezTo>
                    <a:pt x="223" y="729"/>
                    <a:pt x="1173" y="5004"/>
                    <a:pt x="2218" y="5226"/>
                  </a:cubicBezTo>
                  <a:cubicBezTo>
                    <a:pt x="2249" y="5232"/>
                    <a:pt x="2281" y="5235"/>
                    <a:pt x="2313" y="5235"/>
                  </a:cubicBezTo>
                  <a:cubicBezTo>
                    <a:pt x="3493" y="5235"/>
                    <a:pt x="5365" y="1404"/>
                    <a:pt x="5796" y="602"/>
                  </a:cubicBezTo>
                  <a:lnTo>
                    <a:pt x="1" y="1"/>
                  </a:lnTo>
                  <a:close/>
                </a:path>
              </a:pathLst>
            </a:custGeom>
            <a:solidFill>
              <a:srgbClr val="F07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59"/>
            <p:cNvSpPr/>
            <p:nvPr/>
          </p:nvSpPr>
          <p:spPr>
            <a:xfrm rot="-1927300">
              <a:off x="812711" y="396437"/>
              <a:ext cx="181105" cy="181330"/>
            </a:xfrm>
            <a:custGeom>
              <a:avLst/>
              <a:gdLst/>
              <a:ahLst/>
              <a:cxnLst/>
              <a:rect l="l" t="t" r="r" b="b"/>
              <a:pathLst>
                <a:path w="5638" h="5645" extrusionOk="0">
                  <a:moveTo>
                    <a:pt x="5638" y="0"/>
                  </a:moveTo>
                  <a:lnTo>
                    <a:pt x="1" y="1615"/>
                  </a:lnTo>
                  <a:cubicBezTo>
                    <a:pt x="494" y="2202"/>
                    <a:pt x="2852" y="5645"/>
                    <a:pt x="3940" y="5645"/>
                  </a:cubicBezTo>
                  <a:cubicBezTo>
                    <a:pt x="3968" y="5645"/>
                    <a:pt x="3996" y="5642"/>
                    <a:pt x="4023" y="5637"/>
                  </a:cubicBezTo>
                  <a:cubicBezTo>
                    <a:pt x="5194" y="5416"/>
                    <a:pt x="5511" y="950"/>
                    <a:pt x="5638" y="0"/>
                  </a:cubicBezTo>
                  <a:close/>
                </a:path>
              </a:pathLst>
            </a:custGeom>
            <a:solidFill>
              <a:srgbClr val="FFCF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59"/>
            <p:cNvSpPr/>
            <p:nvPr/>
          </p:nvSpPr>
          <p:spPr>
            <a:xfrm rot="-1927300">
              <a:off x="-396463" y="-6199"/>
              <a:ext cx="1851012" cy="637016"/>
            </a:xfrm>
            <a:custGeom>
              <a:avLst/>
              <a:gdLst/>
              <a:ahLst/>
              <a:cxnLst/>
              <a:rect l="l" t="t" r="r" b="b"/>
              <a:pathLst>
                <a:path w="57624" h="19831" extrusionOk="0">
                  <a:moveTo>
                    <a:pt x="57065" y="1"/>
                  </a:moveTo>
                  <a:cubicBezTo>
                    <a:pt x="56945" y="1"/>
                    <a:pt x="56827" y="57"/>
                    <a:pt x="56750" y="191"/>
                  </a:cubicBezTo>
                  <a:cubicBezTo>
                    <a:pt x="54248" y="4593"/>
                    <a:pt x="51113" y="8647"/>
                    <a:pt x="47218" y="11941"/>
                  </a:cubicBezTo>
                  <a:cubicBezTo>
                    <a:pt x="43956" y="14696"/>
                    <a:pt x="40187" y="16818"/>
                    <a:pt x="36070" y="17989"/>
                  </a:cubicBezTo>
                  <a:cubicBezTo>
                    <a:pt x="33648" y="18690"/>
                    <a:pt x="31124" y="19036"/>
                    <a:pt x="28596" y="19036"/>
                  </a:cubicBezTo>
                  <a:cubicBezTo>
                    <a:pt x="27124" y="19036"/>
                    <a:pt x="25651" y="18919"/>
                    <a:pt x="24194" y="18686"/>
                  </a:cubicBezTo>
                  <a:cubicBezTo>
                    <a:pt x="20077" y="18021"/>
                    <a:pt x="16150" y="16438"/>
                    <a:pt x="12572" y="14284"/>
                  </a:cubicBezTo>
                  <a:cubicBezTo>
                    <a:pt x="8581" y="11814"/>
                    <a:pt x="5066" y="8615"/>
                    <a:pt x="2089" y="5037"/>
                  </a:cubicBezTo>
                  <a:cubicBezTo>
                    <a:pt x="1678" y="4530"/>
                    <a:pt x="1298" y="4055"/>
                    <a:pt x="918" y="3548"/>
                  </a:cubicBezTo>
                  <a:cubicBezTo>
                    <a:pt x="821" y="3423"/>
                    <a:pt x="689" y="3371"/>
                    <a:pt x="562" y="3371"/>
                  </a:cubicBezTo>
                  <a:cubicBezTo>
                    <a:pt x="271" y="3371"/>
                    <a:pt x="1" y="3642"/>
                    <a:pt x="221" y="3928"/>
                  </a:cubicBezTo>
                  <a:cubicBezTo>
                    <a:pt x="3198" y="7792"/>
                    <a:pt x="6681" y="11275"/>
                    <a:pt x="10703" y="13999"/>
                  </a:cubicBezTo>
                  <a:cubicBezTo>
                    <a:pt x="14314" y="16438"/>
                    <a:pt x="18336" y="18274"/>
                    <a:pt x="22579" y="19193"/>
                  </a:cubicBezTo>
                  <a:cubicBezTo>
                    <a:pt x="24556" y="19616"/>
                    <a:pt x="26580" y="19830"/>
                    <a:pt x="28604" y="19830"/>
                  </a:cubicBezTo>
                  <a:cubicBezTo>
                    <a:pt x="30665" y="19830"/>
                    <a:pt x="32727" y="19608"/>
                    <a:pt x="34740" y="19161"/>
                  </a:cubicBezTo>
                  <a:cubicBezTo>
                    <a:pt x="38952" y="18211"/>
                    <a:pt x="42911" y="16279"/>
                    <a:pt x="46363" y="13651"/>
                  </a:cubicBezTo>
                  <a:cubicBezTo>
                    <a:pt x="50385" y="10579"/>
                    <a:pt x="53678" y="6684"/>
                    <a:pt x="56338" y="2408"/>
                  </a:cubicBezTo>
                  <a:cubicBezTo>
                    <a:pt x="56718" y="1806"/>
                    <a:pt x="57099" y="1205"/>
                    <a:pt x="57447" y="603"/>
                  </a:cubicBezTo>
                  <a:cubicBezTo>
                    <a:pt x="57623" y="294"/>
                    <a:pt x="57339" y="1"/>
                    <a:pt x="57065" y="1"/>
                  </a:cubicBezTo>
                  <a:close/>
                </a:path>
              </a:pathLst>
            </a:custGeom>
            <a:solidFill>
              <a:srgbClr val="0035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 name="Google Shape;2674;p59"/>
          <p:cNvGrpSpPr/>
          <p:nvPr/>
        </p:nvGrpSpPr>
        <p:grpSpPr>
          <a:xfrm rot="20951607">
            <a:off x="-706005" y="-593498"/>
            <a:ext cx="1906374" cy="1523720"/>
            <a:chOff x="-424144" y="-449551"/>
            <a:chExt cx="1906374" cy="1523720"/>
          </a:xfrm>
        </p:grpSpPr>
        <p:sp>
          <p:nvSpPr>
            <p:cNvPr id="50" name="Google Shape;2675;p59"/>
            <p:cNvSpPr/>
            <p:nvPr/>
          </p:nvSpPr>
          <p:spPr>
            <a:xfrm rot="-1927300">
              <a:off x="-155075" y="654075"/>
              <a:ext cx="202466" cy="185281"/>
            </a:xfrm>
            <a:custGeom>
              <a:avLst/>
              <a:gdLst/>
              <a:ahLst/>
              <a:cxnLst/>
              <a:rect l="l" t="t" r="r" b="b"/>
              <a:pathLst>
                <a:path w="6303" h="5768" extrusionOk="0">
                  <a:moveTo>
                    <a:pt x="1806" y="1"/>
                  </a:moveTo>
                  <a:cubicBezTo>
                    <a:pt x="1584" y="761"/>
                    <a:pt x="1" y="4846"/>
                    <a:pt x="729" y="5575"/>
                  </a:cubicBezTo>
                  <a:cubicBezTo>
                    <a:pt x="864" y="5709"/>
                    <a:pt x="1073" y="5767"/>
                    <a:pt x="1334" y="5767"/>
                  </a:cubicBezTo>
                  <a:cubicBezTo>
                    <a:pt x="2727" y="5767"/>
                    <a:pt x="5582" y="4116"/>
                    <a:pt x="6303" y="3770"/>
                  </a:cubicBezTo>
                  <a:lnTo>
                    <a:pt x="1806" y="1"/>
                  </a:lnTo>
                  <a:close/>
                </a:path>
              </a:pathLst>
            </a:custGeom>
            <a:solidFill>
              <a:srgbClr val="FFD0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676;p59"/>
            <p:cNvSpPr/>
            <p:nvPr/>
          </p:nvSpPr>
          <p:spPr>
            <a:xfrm rot="-1927300">
              <a:off x="196396" y="670892"/>
              <a:ext cx="188236" cy="184831"/>
            </a:xfrm>
            <a:custGeom>
              <a:avLst/>
              <a:gdLst/>
              <a:ahLst/>
              <a:cxnLst/>
              <a:rect l="l" t="t" r="r" b="b"/>
              <a:pathLst>
                <a:path w="5860" h="5754" extrusionOk="0">
                  <a:moveTo>
                    <a:pt x="570" y="1"/>
                  </a:moveTo>
                  <a:cubicBezTo>
                    <a:pt x="570" y="792"/>
                    <a:pt x="0" y="5131"/>
                    <a:pt x="919" y="5669"/>
                  </a:cubicBezTo>
                  <a:cubicBezTo>
                    <a:pt x="1014" y="5727"/>
                    <a:pt x="1126" y="5754"/>
                    <a:pt x="1253" y="5754"/>
                  </a:cubicBezTo>
                  <a:cubicBezTo>
                    <a:pt x="2520" y="5754"/>
                    <a:pt x="5197" y="3110"/>
                    <a:pt x="5859" y="2534"/>
                  </a:cubicBezTo>
                  <a:lnTo>
                    <a:pt x="570" y="1"/>
                  </a:lnTo>
                  <a:close/>
                </a:path>
              </a:pathLst>
            </a:custGeom>
            <a:solidFill>
              <a:srgbClr val="039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677;p59"/>
            <p:cNvSpPr/>
            <p:nvPr/>
          </p:nvSpPr>
          <p:spPr>
            <a:xfrm rot="-1927300">
              <a:off x="983177" y="43007"/>
              <a:ext cx="199415" cy="189971"/>
            </a:xfrm>
            <a:custGeom>
              <a:avLst/>
              <a:gdLst/>
              <a:ahLst/>
              <a:cxnLst/>
              <a:rect l="l" t="t" r="r" b="b"/>
              <a:pathLst>
                <a:path w="6208" h="5914" extrusionOk="0">
                  <a:moveTo>
                    <a:pt x="4624" y="1"/>
                  </a:moveTo>
                  <a:lnTo>
                    <a:pt x="1" y="3579"/>
                  </a:lnTo>
                  <a:cubicBezTo>
                    <a:pt x="625" y="3920"/>
                    <a:pt x="3590" y="5914"/>
                    <a:pt x="4837" y="5914"/>
                  </a:cubicBezTo>
                  <a:cubicBezTo>
                    <a:pt x="4981" y="5914"/>
                    <a:pt x="5102" y="5887"/>
                    <a:pt x="5195" y="5828"/>
                  </a:cubicBezTo>
                  <a:cubicBezTo>
                    <a:pt x="6208" y="5163"/>
                    <a:pt x="4846" y="919"/>
                    <a:pt x="4624" y="1"/>
                  </a:cubicBezTo>
                  <a:close/>
                </a:path>
              </a:pathLst>
            </a:custGeom>
            <a:solidFill>
              <a:srgbClr val="60D5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678;p59"/>
            <p:cNvSpPr/>
            <p:nvPr/>
          </p:nvSpPr>
          <p:spPr>
            <a:xfrm rot="-1927300">
              <a:off x="534992" y="602803"/>
              <a:ext cx="186213" cy="168160"/>
            </a:xfrm>
            <a:custGeom>
              <a:avLst/>
              <a:gdLst/>
              <a:ahLst/>
              <a:cxnLst/>
              <a:rect l="l" t="t" r="r" b="b"/>
              <a:pathLst>
                <a:path w="5797" h="5235" extrusionOk="0">
                  <a:moveTo>
                    <a:pt x="1" y="1"/>
                  </a:moveTo>
                  <a:lnTo>
                    <a:pt x="1" y="1"/>
                  </a:lnTo>
                  <a:cubicBezTo>
                    <a:pt x="223" y="729"/>
                    <a:pt x="1173" y="5004"/>
                    <a:pt x="2218" y="5226"/>
                  </a:cubicBezTo>
                  <a:cubicBezTo>
                    <a:pt x="2249" y="5232"/>
                    <a:pt x="2281" y="5235"/>
                    <a:pt x="2313" y="5235"/>
                  </a:cubicBezTo>
                  <a:cubicBezTo>
                    <a:pt x="3493" y="5235"/>
                    <a:pt x="5365" y="1404"/>
                    <a:pt x="5796" y="602"/>
                  </a:cubicBezTo>
                  <a:lnTo>
                    <a:pt x="1" y="1"/>
                  </a:lnTo>
                  <a:close/>
                </a:path>
              </a:pathLst>
            </a:custGeom>
            <a:solidFill>
              <a:srgbClr val="F07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679;p59"/>
            <p:cNvSpPr/>
            <p:nvPr/>
          </p:nvSpPr>
          <p:spPr>
            <a:xfrm rot="-1927300">
              <a:off x="812711" y="396437"/>
              <a:ext cx="181105" cy="181330"/>
            </a:xfrm>
            <a:custGeom>
              <a:avLst/>
              <a:gdLst/>
              <a:ahLst/>
              <a:cxnLst/>
              <a:rect l="l" t="t" r="r" b="b"/>
              <a:pathLst>
                <a:path w="5638" h="5645" extrusionOk="0">
                  <a:moveTo>
                    <a:pt x="5638" y="0"/>
                  </a:moveTo>
                  <a:lnTo>
                    <a:pt x="1" y="1615"/>
                  </a:lnTo>
                  <a:cubicBezTo>
                    <a:pt x="494" y="2202"/>
                    <a:pt x="2852" y="5645"/>
                    <a:pt x="3940" y="5645"/>
                  </a:cubicBezTo>
                  <a:cubicBezTo>
                    <a:pt x="3968" y="5645"/>
                    <a:pt x="3996" y="5642"/>
                    <a:pt x="4023" y="5637"/>
                  </a:cubicBezTo>
                  <a:cubicBezTo>
                    <a:pt x="5194" y="5416"/>
                    <a:pt x="5511" y="950"/>
                    <a:pt x="5638" y="0"/>
                  </a:cubicBezTo>
                  <a:close/>
                </a:path>
              </a:pathLst>
            </a:custGeom>
            <a:solidFill>
              <a:srgbClr val="FFCF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680;p59"/>
            <p:cNvSpPr/>
            <p:nvPr/>
          </p:nvSpPr>
          <p:spPr>
            <a:xfrm rot="-1927300">
              <a:off x="-396463" y="-6199"/>
              <a:ext cx="1851012" cy="637016"/>
            </a:xfrm>
            <a:custGeom>
              <a:avLst/>
              <a:gdLst/>
              <a:ahLst/>
              <a:cxnLst/>
              <a:rect l="l" t="t" r="r" b="b"/>
              <a:pathLst>
                <a:path w="57624" h="19831" extrusionOk="0">
                  <a:moveTo>
                    <a:pt x="57065" y="1"/>
                  </a:moveTo>
                  <a:cubicBezTo>
                    <a:pt x="56945" y="1"/>
                    <a:pt x="56827" y="57"/>
                    <a:pt x="56750" y="191"/>
                  </a:cubicBezTo>
                  <a:cubicBezTo>
                    <a:pt x="54248" y="4593"/>
                    <a:pt x="51113" y="8647"/>
                    <a:pt x="47218" y="11941"/>
                  </a:cubicBezTo>
                  <a:cubicBezTo>
                    <a:pt x="43956" y="14696"/>
                    <a:pt x="40187" y="16818"/>
                    <a:pt x="36070" y="17989"/>
                  </a:cubicBezTo>
                  <a:cubicBezTo>
                    <a:pt x="33648" y="18690"/>
                    <a:pt x="31124" y="19036"/>
                    <a:pt x="28596" y="19036"/>
                  </a:cubicBezTo>
                  <a:cubicBezTo>
                    <a:pt x="27124" y="19036"/>
                    <a:pt x="25651" y="18919"/>
                    <a:pt x="24194" y="18686"/>
                  </a:cubicBezTo>
                  <a:cubicBezTo>
                    <a:pt x="20077" y="18021"/>
                    <a:pt x="16150" y="16438"/>
                    <a:pt x="12572" y="14284"/>
                  </a:cubicBezTo>
                  <a:cubicBezTo>
                    <a:pt x="8581" y="11814"/>
                    <a:pt x="5066" y="8615"/>
                    <a:pt x="2089" y="5037"/>
                  </a:cubicBezTo>
                  <a:cubicBezTo>
                    <a:pt x="1678" y="4530"/>
                    <a:pt x="1298" y="4055"/>
                    <a:pt x="918" y="3548"/>
                  </a:cubicBezTo>
                  <a:cubicBezTo>
                    <a:pt x="821" y="3423"/>
                    <a:pt x="689" y="3371"/>
                    <a:pt x="562" y="3371"/>
                  </a:cubicBezTo>
                  <a:cubicBezTo>
                    <a:pt x="271" y="3371"/>
                    <a:pt x="1" y="3642"/>
                    <a:pt x="221" y="3928"/>
                  </a:cubicBezTo>
                  <a:cubicBezTo>
                    <a:pt x="3198" y="7792"/>
                    <a:pt x="6681" y="11275"/>
                    <a:pt x="10703" y="13999"/>
                  </a:cubicBezTo>
                  <a:cubicBezTo>
                    <a:pt x="14314" y="16438"/>
                    <a:pt x="18336" y="18274"/>
                    <a:pt x="22579" y="19193"/>
                  </a:cubicBezTo>
                  <a:cubicBezTo>
                    <a:pt x="24556" y="19616"/>
                    <a:pt x="26580" y="19830"/>
                    <a:pt x="28604" y="19830"/>
                  </a:cubicBezTo>
                  <a:cubicBezTo>
                    <a:pt x="30665" y="19830"/>
                    <a:pt x="32727" y="19608"/>
                    <a:pt x="34740" y="19161"/>
                  </a:cubicBezTo>
                  <a:cubicBezTo>
                    <a:pt x="38952" y="18211"/>
                    <a:pt x="42911" y="16279"/>
                    <a:pt x="46363" y="13651"/>
                  </a:cubicBezTo>
                  <a:cubicBezTo>
                    <a:pt x="50385" y="10579"/>
                    <a:pt x="53678" y="6684"/>
                    <a:pt x="56338" y="2408"/>
                  </a:cubicBezTo>
                  <a:cubicBezTo>
                    <a:pt x="56718" y="1806"/>
                    <a:pt x="57099" y="1205"/>
                    <a:pt x="57447" y="603"/>
                  </a:cubicBezTo>
                  <a:cubicBezTo>
                    <a:pt x="57623" y="294"/>
                    <a:pt x="57339" y="1"/>
                    <a:pt x="57065" y="1"/>
                  </a:cubicBezTo>
                  <a:close/>
                </a:path>
              </a:pathLst>
            </a:custGeom>
            <a:solidFill>
              <a:srgbClr val="0035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674;p59"/>
          <p:cNvGrpSpPr/>
          <p:nvPr/>
        </p:nvGrpSpPr>
        <p:grpSpPr>
          <a:xfrm rot="4074805">
            <a:off x="8300768" y="-405621"/>
            <a:ext cx="1906374" cy="1523720"/>
            <a:chOff x="-424144" y="-449551"/>
            <a:chExt cx="1906374" cy="1523720"/>
          </a:xfrm>
        </p:grpSpPr>
        <p:sp>
          <p:nvSpPr>
            <p:cNvPr id="61" name="Google Shape;2675;p59"/>
            <p:cNvSpPr/>
            <p:nvPr/>
          </p:nvSpPr>
          <p:spPr>
            <a:xfrm rot="-1927300">
              <a:off x="-155075" y="654075"/>
              <a:ext cx="202466" cy="185281"/>
            </a:xfrm>
            <a:custGeom>
              <a:avLst/>
              <a:gdLst/>
              <a:ahLst/>
              <a:cxnLst/>
              <a:rect l="l" t="t" r="r" b="b"/>
              <a:pathLst>
                <a:path w="6303" h="5768" extrusionOk="0">
                  <a:moveTo>
                    <a:pt x="1806" y="1"/>
                  </a:moveTo>
                  <a:cubicBezTo>
                    <a:pt x="1584" y="761"/>
                    <a:pt x="1" y="4846"/>
                    <a:pt x="729" y="5575"/>
                  </a:cubicBezTo>
                  <a:cubicBezTo>
                    <a:pt x="864" y="5709"/>
                    <a:pt x="1073" y="5767"/>
                    <a:pt x="1334" y="5767"/>
                  </a:cubicBezTo>
                  <a:cubicBezTo>
                    <a:pt x="2727" y="5767"/>
                    <a:pt x="5582" y="4116"/>
                    <a:pt x="6303" y="3770"/>
                  </a:cubicBezTo>
                  <a:lnTo>
                    <a:pt x="1806" y="1"/>
                  </a:lnTo>
                  <a:close/>
                </a:path>
              </a:pathLst>
            </a:custGeom>
            <a:solidFill>
              <a:srgbClr val="FFD0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676;p59"/>
            <p:cNvSpPr/>
            <p:nvPr/>
          </p:nvSpPr>
          <p:spPr>
            <a:xfrm rot="-1927300">
              <a:off x="196396" y="670892"/>
              <a:ext cx="188236" cy="184831"/>
            </a:xfrm>
            <a:custGeom>
              <a:avLst/>
              <a:gdLst/>
              <a:ahLst/>
              <a:cxnLst/>
              <a:rect l="l" t="t" r="r" b="b"/>
              <a:pathLst>
                <a:path w="5860" h="5754" extrusionOk="0">
                  <a:moveTo>
                    <a:pt x="570" y="1"/>
                  </a:moveTo>
                  <a:cubicBezTo>
                    <a:pt x="570" y="792"/>
                    <a:pt x="0" y="5131"/>
                    <a:pt x="919" y="5669"/>
                  </a:cubicBezTo>
                  <a:cubicBezTo>
                    <a:pt x="1014" y="5727"/>
                    <a:pt x="1126" y="5754"/>
                    <a:pt x="1253" y="5754"/>
                  </a:cubicBezTo>
                  <a:cubicBezTo>
                    <a:pt x="2520" y="5754"/>
                    <a:pt x="5197" y="3110"/>
                    <a:pt x="5859" y="2534"/>
                  </a:cubicBezTo>
                  <a:lnTo>
                    <a:pt x="570" y="1"/>
                  </a:lnTo>
                  <a:close/>
                </a:path>
              </a:pathLst>
            </a:custGeom>
            <a:solidFill>
              <a:srgbClr val="039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677;p59"/>
            <p:cNvSpPr/>
            <p:nvPr/>
          </p:nvSpPr>
          <p:spPr>
            <a:xfrm rot="-1927300">
              <a:off x="983177" y="43007"/>
              <a:ext cx="199415" cy="189971"/>
            </a:xfrm>
            <a:custGeom>
              <a:avLst/>
              <a:gdLst/>
              <a:ahLst/>
              <a:cxnLst/>
              <a:rect l="l" t="t" r="r" b="b"/>
              <a:pathLst>
                <a:path w="6208" h="5914" extrusionOk="0">
                  <a:moveTo>
                    <a:pt x="4624" y="1"/>
                  </a:moveTo>
                  <a:lnTo>
                    <a:pt x="1" y="3579"/>
                  </a:lnTo>
                  <a:cubicBezTo>
                    <a:pt x="625" y="3920"/>
                    <a:pt x="3590" y="5914"/>
                    <a:pt x="4837" y="5914"/>
                  </a:cubicBezTo>
                  <a:cubicBezTo>
                    <a:pt x="4981" y="5914"/>
                    <a:pt x="5102" y="5887"/>
                    <a:pt x="5195" y="5828"/>
                  </a:cubicBezTo>
                  <a:cubicBezTo>
                    <a:pt x="6208" y="5163"/>
                    <a:pt x="4846" y="919"/>
                    <a:pt x="4624" y="1"/>
                  </a:cubicBezTo>
                  <a:close/>
                </a:path>
              </a:pathLst>
            </a:custGeom>
            <a:solidFill>
              <a:srgbClr val="60D5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678;p59"/>
            <p:cNvSpPr/>
            <p:nvPr/>
          </p:nvSpPr>
          <p:spPr>
            <a:xfrm rot="-1927300">
              <a:off x="534992" y="602803"/>
              <a:ext cx="186213" cy="168160"/>
            </a:xfrm>
            <a:custGeom>
              <a:avLst/>
              <a:gdLst/>
              <a:ahLst/>
              <a:cxnLst/>
              <a:rect l="l" t="t" r="r" b="b"/>
              <a:pathLst>
                <a:path w="5797" h="5235" extrusionOk="0">
                  <a:moveTo>
                    <a:pt x="1" y="1"/>
                  </a:moveTo>
                  <a:lnTo>
                    <a:pt x="1" y="1"/>
                  </a:lnTo>
                  <a:cubicBezTo>
                    <a:pt x="223" y="729"/>
                    <a:pt x="1173" y="5004"/>
                    <a:pt x="2218" y="5226"/>
                  </a:cubicBezTo>
                  <a:cubicBezTo>
                    <a:pt x="2249" y="5232"/>
                    <a:pt x="2281" y="5235"/>
                    <a:pt x="2313" y="5235"/>
                  </a:cubicBezTo>
                  <a:cubicBezTo>
                    <a:pt x="3493" y="5235"/>
                    <a:pt x="5365" y="1404"/>
                    <a:pt x="5796" y="602"/>
                  </a:cubicBezTo>
                  <a:lnTo>
                    <a:pt x="1" y="1"/>
                  </a:lnTo>
                  <a:close/>
                </a:path>
              </a:pathLst>
            </a:custGeom>
            <a:solidFill>
              <a:srgbClr val="F07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679;p59"/>
            <p:cNvSpPr/>
            <p:nvPr/>
          </p:nvSpPr>
          <p:spPr>
            <a:xfrm rot="-1927300">
              <a:off x="812711" y="396437"/>
              <a:ext cx="181105" cy="181330"/>
            </a:xfrm>
            <a:custGeom>
              <a:avLst/>
              <a:gdLst/>
              <a:ahLst/>
              <a:cxnLst/>
              <a:rect l="l" t="t" r="r" b="b"/>
              <a:pathLst>
                <a:path w="5638" h="5645" extrusionOk="0">
                  <a:moveTo>
                    <a:pt x="5638" y="0"/>
                  </a:moveTo>
                  <a:lnTo>
                    <a:pt x="1" y="1615"/>
                  </a:lnTo>
                  <a:cubicBezTo>
                    <a:pt x="494" y="2202"/>
                    <a:pt x="2852" y="5645"/>
                    <a:pt x="3940" y="5645"/>
                  </a:cubicBezTo>
                  <a:cubicBezTo>
                    <a:pt x="3968" y="5645"/>
                    <a:pt x="3996" y="5642"/>
                    <a:pt x="4023" y="5637"/>
                  </a:cubicBezTo>
                  <a:cubicBezTo>
                    <a:pt x="5194" y="5416"/>
                    <a:pt x="5511" y="950"/>
                    <a:pt x="5638" y="0"/>
                  </a:cubicBezTo>
                  <a:close/>
                </a:path>
              </a:pathLst>
            </a:custGeom>
            <a:solidFill>
              <a:srgbClr val="FFCF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680;p59"/>
            <p:cNvSpPr/>
            <p:nvPr/>
          </p:nvSpPr>
          <p:spPr>
            <a:xfrm rot="-1927300">
              <a:off x="-396463" y="-6199"/>
              <a:ext cx="1851012" cy="637016"/>
            </a:xfrm>
            <a:custGeom>
              <a:avLst/>
              <a:gdLst/>
              <a:ahLst/>
              <a:cxnLst/>
              <a:rect l="l" t="t" r="r" b="b"/>
              <a:pathLst>
                <a:path w="57624" h="19831" extrusionOk="0">
                  <a:moveTo>
                    <a:pt x="57065" y="1"/>
                  </a:moveTo>
                  <a:cubicBezTo>
                    <a:pt x="56945" y="1"/>
                    <a:pt x="56827" y="57"/>
                    <a:pt x="56750" y="191"/>
                  </a:cubicBezTo>
                  <a:cubicBezTo>
                    <a:pt x="54248" y="4593"/>
                    <a:pt x="51113" y="8647"/>
                    <a:pt x="47218" y="11941"/>
                  </a:cubicBezTo>
                  <a:cubicBezTo>
                    <a:pt x="43956" y="14696"/>
                    <a:pt x="40187" y="16818"/>
                    <a:pt x="36070" y="17989"/>
                  </a:cubicBezTo>
                  <a:cubicBezTo>
                    <a:pt x="33648" y="18690"/>
                    <a:pt x="31124" y="19036"/>
                    <a:pt x="28596" y="19036"/>
                  </a:cubicBezTo>
                  <a:cubicBezTo>
                    <a:pt x="27124" y="19036"/>
                    <a:pt x="25651" y="18919"/>
                    <a:pt x="24194" y="18686"/>
                  </a:cubicBezTo>
                  <a:cubicBezTo>
                    <a:pt x="20077" y="18021"/>
                    <a:pt x="16150" y="16438"/>
                    <a:pt x="12572" y="14284"/>
                  </a:cubicBezTo>
                  <a:cubicBezTo>
                    <a:pt x="8581" y="11814"/>
                    <a:pt x="5066" y="8615"/>
                    <a:pt x="2089" y="5037"/>
                  </a:cubicBezTo>
                  <a:cubicBezTo>
                    <a:pt x="1678" y="4530"/>
                    <a:pt x="1298" y="4055"/>
                    <a:pt x="918" y="3548"/>
                  </a:cubicBezTo>
                  <a:cubicBezTo>
                    <a:pt x="821" y="3423"/>
                    <a:pt x="689" y="3371"/>
                    <a:pt x="562" y="3371"/>
                  </a:cubicBezTo>
                  <a:cubicBezTo>
                    <a:pt x="271" y="3371"/>
                    <a:pt x="1" y="3642"/>
                    <a:pt x="221" y="3928"/>
                  </a:cubicBezTo>
                  <a:cubicBezTo>
                    <a:pt x="3198" y="7792"/>
                    <a:pt x="6681" y="11275"/>
                    <a:pt x="10703" y="13999"/>
                  </a:cubicBezTo>
                  <a:cubicBezTo>
                    <a:pt x="14314" y="16438"/>
                    <a:pt x="18336" y="18274"/>
                    <a:pt x="22579" y="19193"/>
                  </a:cubicBezTo>
                  <a:cubicBezTo>
                    <a:pt x="24556" y="19616"/>
                    <a:pt x="26580" y="19830"/>
                    <a:pt x="28604" y="19830"/>
                  </a:cubicBezTo>
                  <a:cubicBezTo>
                    <a:pt x="30665" y="19830"/>
                    <a:pt x="32727" y="19608"/>
                    <a:pt x="34740" y="19161"/>
                  </a:cubicBezTo>
                  <a:cubicBezTo>
                    <a:pt x="38952" y="18211"/>
                    <a:pt x="42911" y="16279"/>
                    <a:pt x="46363" y="13651"/>
                  </a:cubicBezTo>
                  <a:cubicBezTo>
                    <a:pt x="50385" y="10579"/>
                    <a:pt x="53678" y="6684"/>
                    <a:pt x="56338" y="2408"/>
                  </a:cubicBezTo>
                  <a:cubicBezTo>
                    <a:pt x="56718" y="1806"/>
                    <a:pt x="57099" y="1205"/>
                    <a:pt x="57447" y="603"/>
                  </a:cubicBezTo>
                  <a:cubicBezTo>
                    <a:pt x="57623" y="294"/>
                    <a:pt x="57339" y="1"/>
                    <a:pt x="57065" y="1"/>
                  </a:cubicBezTo>
                  <a:close/>
                </a:path>
              </a:pathLst>
            </a:custGeom>
            <a:solidFill>
              <a:srgbClr val="0035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2674;p59"/>
          <p:cNvGrpSpPr/>
          <p:nvPr/>
        </p:nvGrpSpPr>
        <p:grpSpPr>
          <a:xfrm rot="2922961">
            <a:off x="7923374" y="-620029"/>
            <a:ext cx="1906374" cy="1523720"/>
            <a:chOff x="-424144" y="-449551"/>
            <a:chExt cx="1906374" cy="1523720"/>
          </a:xfrm>
        </p:grpSpPr>
        <p:sp>
          <p:nvSpPr>
            <p:cNvPr id="68" name="Google Shape;2675;p59"/>
            <p:cNvSpPr/>
            <p:nvPr/>
          </p:nvSpPr>
          <p:spPr>
            <a:xfrm rot="-1927300">
              <a:off x="-155075" y="654075"/>
              <a:ext cx="202466" cy="185281"/>
            </a:xfrm>
            <a:custGeom>
              <a:avLst/>
              <a:gdLst/>
              <a:ahLst/>
              <a:cxnLst/>
              <a:rect l="l" t="t" r="r" b="b"/>
              <a:pathLst>
                <a:path w="6303" h="5768" extrusionOk="0">
                  <a:moveTo>
                    <a:pt x="1806" y="1"/>
                  </a:moveTo>
                  <a:cubicBezTo>
                    <a:pt x="1584" y="761"/>
                    <a:pt x="1" y="4846"/>
                    <a:pt x="729" y="5575"/>
                  </a:cubicBezTo>
                  <a:cubicBezTo>
                    <a:pt x="864" y="5709"/>
                    <a:pt x="1073" y="5767"/>
                    <a:pt x="1334" y="5767"/>
                  </a:cubicBezTo>
                  <a:cubicBezTo>
                    <a:pt x="2727" y="5767"/>
                    <a:pt x="5582" y="4116"/>
                    <a:pt x="6303" y="3770"/>
                  </a:cubicBezTo>
                  <a:lnTo>
                    <a:pt x="1806" y="1"/>
                  </a:lnTo>
                  <a:close/>
                </a:path>
              </a:pathLst>
            </a:custGeom>
            <a:solidFill>
              <a:srgbClr val="FFD0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676;p59"/>
            <p:cNvSpPr/>
            <p:nvPr/>
          </p:nvSpPr>
          <p:spPr>
            <a:xfrm rot="-1927300">
              <a:off x="196396" y="670892"/>
              <a:ext cx="188236" cy="184831"/>
            </a:xfrm>
            <a:custGeom>
              <a:avLst/>
              <a:gdLst/>
              <a:ahLst/>
              <a:cxnLst/>
              <a:rect l="l" t="t" r="r" b="b"/>
              <a:pathLst>
                <a:path w="5860" h="5754" extrusionOk="0">
                  <a:moveTo>
                    <a:pt x="570" y="1"/>
                  </a:moveTo>
                  <a:cubicBezTo>
                    <a:pt x="570" y="792"/>
                    <a:pt x="0" y="5131"/>
                    <a:pt x="919" y="5669"/>
                  </a:cubicBezTo>
                  <a:cubicBezTo>
                    <a:pt x="1014" y="5727"/>
                    <a:pt x="1126" y="5754"/>
                    <a:pt x="1253" y="5754"/>
                  </a:cubicBezTo>
                  <a:cubicBezTo>
                    <a:pt x="2520" y="5754"/>
                    <a:pt x="5197" y="3110"/>
                    <a:pt x="5859" y="2534"/>
                  </a:cubicBezTo>
                  <a:lnTo>
                    <a:pt x="570" y="1"/>
                  </a:lnTo>
                  <a:close/>
                </a:path>
              </a:pathLst>
            </a:custGeom>
            <a:solidFill>
              <a:srgbClr val="039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677;p59"/>
            <p:cNvSpPr/>
            <p:nvPr/>
          </p:nvSpPr>
          <p:spPr>
            <a:xfrm rot="-1927300">
              <a:off x="983177" y="43007"/>
              <a:ext cx="199415" cy="189971"/>
            </a:xfrm>
            <a:custGeom>
              <a:avLst/>
              <a:gdLst/>
              <a:ahLst/>
              <a:cxnLst/>
              <a:rect l="l" t="t" r="r" b="b"/>
              <a:pathLst>
                <a:path w="6208" h="5914" extrusionOk="0">
                  <a:moveTo>
                    <a:pt x="4624" y="1"/>
                  </a:moveTo>
                  <a:lnTo>
                    <a:pt x="1" y="3579"/>
                  </a:lnTo>
                  <a:cubicBezTo>
                    <a:pt x="625" y="3920"/>
                    <a:pt x="3590" y="5914"/>
                    <a:pt x="4837" y="5914"/>
                  </a:cubicBezTo>
                  <a:cubicBezTo>
                    <a:pt x="4981" y="5914"/>
                    <a:pt x="5102" y="5887"/>
                    <a:pt x="5195" y="5828"/>
                  </a:cubicBezTo>
                  <a:cubicBezTo>
                    <a:pt x="6208" y="5163"/>
                    <a:pt x="4846" y="919"/>
                    <a:pt x="4624" y="1"/>
                  </a:cubicBezTo>
                  <a:close/>
                </a:path>
              </a:pathLst>
            </a:custGeom>
            <a:solidFill>
              <a:srgbClr val="60D5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678;p59"/>
            <p:cNvSpPr/>
            <p:nvPr/>
          </p:nvSpPr>
          <p:spPr>
            <a:xfrm rot="-1927300">
              <a:off x="534992" y="602803"/>
              <a:ext cx="186213" cy="168160"/>
            </a:xfrm>
            <a:custGeom>
              <a:avLst/>
              <a:gdLst/>
              <a:ahLst/>
              <a:cxnLst/>
              <a:rect l="l" t="t" r="r" b="b"/>
              <a:pathLst>
                <a:path w="5797" h="5235" extrusionOk="0">
                  <a:moveTo>
                    <a:pt x="1" y="1"/>
                  </a:moveTo>
                  <a:lnTo>
                    <a:pt x="1" y="1"/>
                  </a:lnTo>
                  <a:cubicBezTo>
                    <a:pt x="223" y="729"/>
                    <a:pt x="1173" y="5004"/>
                    <a:pt x="2218" y="5226"/>
                  </a:cubicBezTo>
                  <a:cubicBezTo>
                    <a:pt x="2249" y="5232"/>
                    <a:pt x="2281" y="5235"/>
                    <a:pt x="2313" y="5235"/>
                  </a:cubicBezTo>
                  <a:cubicBezTo>
                    <a:pt x="3493" y="5235"/>
                    <a:pt x="5365" y="1404"/>
                    <a:pt x="5796" y="602"/>
                  </a:cubicBezTo>
                  <a:lnTo>
                    <a:pt x="1" y="1"/>
                  </a:lnTo>
                  <a:close/>
                </a:path>
              </a:pathLst>
            </a:custGeom>
            <a:solidFill>
              <a:srgbClr val="F07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679;p59"/>
            <p:cNvSpPr/>
            <p:nvPr/>
          </p:nvSpPr>
          <p:spPr>
            <a:xfrm rot="-1927300">
              <a:off x="812711" y="396437"/>
              <a:ext cx="181105" cy="181330"/>
            </a:xfrm>
            <a:custGeom>
              <a:avLst/>
              <a:gdLst/>
              <a:ahLst/>
              <a:cxnLst/>
              <a:rect l="l" t="t" r="r" b="b"/>
              <a:pathLst>
                <a:path w="5638" h="5645" extrusionOk="0">
                  <a:moveTo>
                    <a:pt x="5638" y="0"/>
                  </a:moveTo>
                  <a:lnTo>
                    <a:pt x="1" y="1615"/>
                  </a:lnTo>
                  <a:cubicBezTo>
                    <a:pt x="494" y="2202"/>
                    <a:pt x="2852" y="5645"/>
                    <a:pt x="3940" y="5645"/>
                  </a:cubicBezTo>
                  <a:cubicBezTo>
                    <a:pt x="3968" y="5645"/>
                    <a:pt x="3996" y="5642"/>
                    <a:pt x="4023" y="5637"/>
                  </a:cubicBezTo>
                  <a:cubicBezTo>
                    <a:pt x="5194" y="5416"/>
                    <a:pt x="5511" y="950"/>
                    <a:pt x="5638" y="0"/>
                  </a:cubicBezTo>
                  <a:close/>
                </a:path>
              </a:pathLst>
            </a:custGeom>
            <a:solidFill>
              <a:srgbClr val="FFCF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680;p59"/>
            <p:cNvSpPr/>
            <p:nvPr/>
          </p:nvSpPr>
          <p:spPr>
            <a:xfrm rot="-1927300">
              <a:off x="-396463" y="-6199"/>
              <a:ext cx="1851012" cy="637016"/>
            </a:xfrm>
            <a:custGeom>
              <a:avLst/>
              <a:gdLst/>
              <a:ahLst/>
              <a:cxnLst/>
              <a:rect l="l" t="t" r="r" b="b"/>
              <a:pathLst>
                <a:path w="57624" h="19831" extrusionOk="0">
                  <a:moveTo>
                    <a:pt x="57065" y="1"/>
                  </a:moveTo>
                  <a:cubicBezTo>
                    <a:pt x="56945" y="1"/>
                    <a:pt x="56827" y="57"/>
                    <a:pt x="56750" y="191"/>
                  </a:cubicBezTo>
                  <a:cubicBezTo>
                    <a:pt x="54248" y="4593"/>
                    <a:pt x="51113" y="8647"/>
                    <a:pt x="47218" y="11941"/>
                  </a:cubicBezTo>
                  <a:cubicBezTo>
                    <a:pt x="43956" y="14696"/>
                    <a:pt x="40187" y="16818"/>
                    <a:pt x="36070" y="17989"/>
                  </a:cubicBezTo>
                  <a:cubicBezTo>
                    <a:pt x="33648" y="18690"/>
                    <a:pt x="31124" y="19036"/>
                    <a:pt x="28596" y="19036"/>
                  </a:cubicBezTo>
                  <a:cubicBezTo>
                    <a:pt x="27124" y="19036"/>
                    <a:pt x="25651" y="18919"/>
                    <a:pt x="24194" y="18686"/>
                  </a:cubicBezTo>
                  <a:cubicBezTo>
                    <a:pt x="20077" y="18021"/>
                    <a:pt x="16150" y="16438"/>
                    <a:pt x="12572" y="14284"/>
                  </a:cubicBezTo>
                  <a:cubicBezTo>
                    <a:pt x="8581" y="11814"/>
                    <a:pt x="5066" y="8615"/>
                    <a:pt x="2089" y="5037"/>
                  </a:cubicBezTo>
                  <a:cubicBezTo>
                    <a:pt x="1678" y="4530"/>
                    <a:pt x="1298" y="4055"/>
                    <a:pt x="918" y="3548"/>
                  </a:cubicBezTo>
                  <a:cubicBezTo>
                    <a:pt x="821" y="3423"/>
                    <a:pt x="689" y="3371"/>
                    <a:pt x="562" y="3371"/>
                  </a:cubicBezTo>
                  <a:cubicBezTo>
                    <a:pt x="271" y="3371"/>
                    <a:pt x="1" y="3642"/>
                    <a:pt x="221" y="3928"/>
                  </a:cubicBezTo>
                  <a:cubicBezTo>
                    <a:pt x="3198" y="7792"/>
                    <a:pt x="6681" y="11275"/>
                    <a:pt x="10703" y="13999"/>
                  </a:cubicBezTo>
                  <a:cubicBezTo>
                    <a:pt x="14314" y="16438"/>
                    <a:pt x="18336" y="18274"/>
                    <a:pt x="22579" y="19193"/>
                  </a:cubicBezTo>
                  <a:cubicBezTo>
                    <a:pt x="24556" y="19616"/>
                    <a:pt x="26580" y="19830"/>
                    <a:pt x="28604" y="19830"/>
                  </a:cubicBezTo>
                  <a:cubicBezTo>
                    <a:pt x="30665" y="19830"/>
                    <a:pt x="32727" y="19608"/>
                    <a:pt x="34740" y="19161"/>
                  </a:cubicBezTo>
                  <a:cubicBezTo>
                    <a:pt x="38952" y="18211"/>
                    <a:pt x="42911" y="16279"/>
                    <a:pt x="46363" y="13651"/>
                  </a:cubicBezTo>
                  <a:cubicBezTo>
                    <a:pt x="50385" y="10579"/>
                    <a:pt x="53678" y="6684"/>
                    <a:pt x="56338" y="2408"/>
                  </a:cubicBezTo>
                  <a:cubicBezTo>
                    <a:pt x="56718" y="1806"/>
                    <a:pt x="57099" y="1205"/>
                    <a:pt x="57447" y="603"/>
                  </a:cubicBezTo>
                  <a:cubicBezTo>
                    <a:pt x="57623" y="294"/>
                    <a:pt x="57339" y="1"/>
                    <a:pt x="57065" y="1"/>
                  </a:cubicBezTo>
                  <a:close/>
                </a:path>
              </a:pathLst>
            </a:custGeom>
            <a:solidFill>
              <a:srgbClr val="0035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Rounded Rectangle 45"/>
          <p:cNvSpPr/>
          <p:nvPr/>
        </p:nvSpPr>
        <p:spPr>
          <a:xfrm>
            <a:off x="659252" y="239565"/>
            <a:ext cx="8089264" cy="1076266"/>
          </a:xfrm>
          <a:prstGeom prst="roundRect">
            <a:avLst/>
          </a:prstGeom>
          <a:solidFill>
            <a:schemeClr val="tx2"/>
          </a:solidFill>
          <a:ln w="19050">
            <a:solidFill>
              <a:schemeClr val="tx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9Slide03 Arima Madurai Medium" panose="00000600000000000000" pitchFamily="2" charset="0"/>
                <a:cs typeface="#9Slide03 Arima Madurai Medium" panose="00000600000000000000" pitchFamily="2" charset="0"/>
              </a:rPr>
              <a:t>Cho </a:t>
            </a:r>
            <a:r>
              <a:rPr lang="en-US" sz="2400" b="1" dirty="0" err="1">
                <a:solidFill>
                  <a:srgbClr val="002060"/>
                </a:solidFill>
                <a:latin typeface="#9Slide03 Arima Madurai Medium" panose="00000600000000000000" pitchFamily="2" charset="0"/>
                <a:cs typeface="#9Slide03 Arima Madurai Medium" panose="00000600000000000000" pitchFamily="2" charset="0"/>
              </a:rPr>
              <a:t>các</a:t>
            </a:r>
            <a:r>
              <a:rPr lang="en-US" sz="2400" b="1" dirty="0">
                <a:solidFill>
                  <a:srgbClr val="002060"/>
                </a:solidFill>
                <a:latin typeface="#9Slide03 Arima Madurai Medium" panose="00000600000000000000" pitchFamily="2" charset="0"/>
                <a:cs typeface="#9Slide03 Arima Madurai Medium" panose="00000600000000000000" pitchFamily="2" charset="0"/>
              </a:rPr>
              <a:t> </a:t>
            </a:r>
            <a:r>
              <a:rPr lang="en-US" sz="2400" b="1" dirty="0" err="1">
                <a:solidFill>
                  <a:srgbClr val="002060"/>
                </a:solidFill>
                <a:latin typeface="#9Slide03 Arima Madurai Medium" panose="00000600000000000000" pitchFamily="2" charset="0"/>
                <a:cs typeface="#9Slide03 Arima Madurai Medium" panose="00000600000000000000" pitchFamily="2" charset="0"/>
              </a:rPr>
              <a:t>hỗn</a:t>
            </a:r>
            <a:r>
              <a:rPr lang="en-US" sz="2400" b="1" dirty="0">
                <a:solidFill>
                  <a:srgbClr val="002060"/>
                </a:solidFill>
                <a:latin typeface="#9Slide03 Arima Madurai Medium" panose="00000600000000000000" pitchFamily="2" charset="0"/>
                <a:cs typeface="#9Slide03 Arima Madurai Medium" panose="00000600000000000000" pitchFamily="2" charset="0"/>
              </a:rPr>
              <a:t> </a:t>
            </a:r>
            <a:r>
              <a:rPr lang="en-US" sz="2400" b="1" dirty="0" err="1">
                <a:solidFill>
                  <a:srgbClr val="002060"/>
                </a:solidFill>
                <a:latin typeface="#9Slide03 Arima Madurai Medium" panose="00000600000000000000" pitchFamily="2" charset="0"/>
                <a:cs typeface="#9Slide03 Arima Madurai Medium" panose="00000600000000000000" pitchFamily="2" charset="0"/>
              </a:rPr>
              <a:t>hợp</a:t>
            </a:r>
            <a:r>
              <a:rPr lang="en-US" sz="2400" b="1" dirty="0">
                <a:solidFill>
                  <a:srgbClr val="002060"/>
                </a:solidFill>
                <a:latin typeface="#9Slide03 Arima Madurai Medium" panose="00000600000000000000" pitchFamily="2" charset="0"/>
                <a:cs typeface="#9Slide03 Arima Madurai Medium" panose="00000600000000000000" pitchFamily="2" charset="0"/>
              </a:rPr>
              <a:t>: </a:t>
            </a:r>
            <a:r>
              <a:rPr lang="en-US" sz="2400" b="1" dirty="0" err="1">
                <a:solidFill>
                  <a:srgbClr val="002060"/>
                </a:solidFill>
                <a:latin typeface="#9Slide03 Arima Madurai Medium" panose="00000600000000000000" pitchFamily="2" charset="0"/>
                <a:cs typeface="#9Slide03 Arima Madurai Medium" panose="00000600000000000000" pitchFamily="2" charset="0"/>
              </a:rPr>
              <a:t>hỗn</a:t>
            </a:r>
            <a:r>
              <a:rPr lang="en-US" sz="2400" b="1" dirty="0">
                <a:solidFill>
                  <a:srgbClr val="002060"/>
                </a:solidFill>
                <a:latin typeface="#9Slide03 Arima Madurai Medium" panose="00000600000000000000" pitchFamily="2" charset="0"/>
                <a:cs typeface="#9Slide03 Arima Madurai Medium" panose="00000600000000000000" pitchFamily="2" charset="0"/>
              </a:rPr>
              <a:t> </a:t>
            </a:r>
            <a:r>
              <a:rPr lang="en-US" sz="2400" b="1" dirty="0" err="1">
                <a:solidFill>
                  <a:srgbClr val="002060"/>
                </a:solidFill>
                <a:latin typeface="#9Slide03 Arima Madurai Medium" panose="00000600000000000000" pitchFamily="2" charset="0"/>
                <a:cs typeface="#9Slide03 Arima Madurai Medium" panose="00000600000000000000" pitchFamily="2" charset="0"/>
              </a:rPr>
              <a:t>hợp</a:t>
            </a:r>
            <a:r>
              <a:rPr lang="en-US" sz="2400" b="1" dirty="0">
                <a:solidFill>
                  <a:srgbClr val="002060"/>
                </a:solidFill>
                <a:latin typeface="#9Slide03 Arima Madurai Medium" panose="00000600000000000000" pitchFamily="2" charset="0"/>
                <a:cs typeface="#9Slide03 Arima Madurai Medium" panose="00000600000000000000" pitchFamily="2" charset="0"/>
              </a:rPr>
              <a:t> A </a:t>
            </a:r>
            <a:r>
              <a:rPr lang="en-US" sz="2400" b="1" dirty="0" err="1">
                <a:solidFill>
                  <a:srgbClr val="002060"/>
                </a:solidFill>
                <a:latin typeface="#9Slide03 Arima Madurai Medium" panose="00000600000000000000" pitchFamily="2" charset="0"/>
                <a:cs typeface="#9Slide03 Arima Madurai Medium" panose="00000600000000000000" pitchFamily="2" charset="0"/>
              </a:rPr>
              <a:t>gồm</a:t>
            </a:r>
            <a:r>
              <a:rPr lang="en-US" sz="2400" b="1" dirty="0">
                <a:solidFill>
                  <a:srgbClr val="002060"/>
                </a:solidFill>
                <a:latin typeface="#9Slide03 Arima Madurai Medium" panose="00000600000000000000" pitchFamily="2" charset="0"/>
                <a:cs typeface="#9Slide03 Arima Madurai Medium" panose="00000600000000000000" pitchFamily="2" charset="0"/>
              </a:rPr>
              <a:t> </a:t>
            </a:r>
            <a:r>
              <a:rPr lang="en-US" sz="2400" b="1" dirty="0" err="1">
                <a:solidFill>
                  <a:srgbClr val="002060"/>
                </a:solidFill>
                <a:latin typeface="#9Slide03 Arima Madurai Medium" panose="00000600000000000000" pitchFamily="2" charset="0"/>
                <a:cs typeface="#9Slide03 Arima Madurai Medium" panose="00000600000000000000" pitchFamily="2" charset="0"/>
              </a:rPr>
              <a:t>muối</a:t>
            </a:r>
            <a:r>
              <a:rPr lang="en-US" sz="2400" b="1" dirty="0">
                <a:solidFill>
                  <a:srgbClr val="002060"/>
                </a:solidFill>
                <a:latin typeface="#9Slide03 Arima Madurai Medium" panose="00000600000000000000" pitchFamily="2" charset="0"/>
                <a:cs typeface="#9Slide03 Arima Madurai Medium" panose="00000600000000000000" pitchFamily="2" charset="0"/>
              </a:rPr>
              <a:t> </a:t>
            </a:r>
            <a:r>
              <a:rPr lang="en-US" sz="2400" b="1" dirty="0" err="1">
                <a:solidFill>
                  <a:srgbClr val="002060"/>
                </a:solidFill>
                <a:latin typeface="#9Slide03 Arima Madurai Medium" panose="00000600000000000000" pitchFamily="2" charset="0"/>
                <a:cs typeface="#9Slide03 Arima Madurai Medium" panose="00000600000000000000" pitchFamily="2" charset="0"/>
              </a:rPr>
              <a:t>ăn</a:t>
            </a:r>
            <a:r>
              <a:rPr lang="en-US" sz="2400" b="1" dirty="0">
                <a:solidFill>
                  <a:srgbClr val="002060"/>
                </a:solidFill>
                <a:latin typeface="#9Slide03 Arima Madurai Medium" panose="00000600000000000000" pitchFamily="2" charset="0"/>
                <a:cs typeface="#9Slide03 Arima Madurai Medium" panose="00000600000000000000" pitchFamily="2" charset="0"/>
              </a:rPr>
              <a:t> </a:t>
            </a:r>
            <a:r>
              <a:rPr lang="en-US" sz="2400" b="1" dirty="0" err="1">
                <a:solidFill>
                  <a:srgbClr val="002060"/>
                </a:solidFill>
                <a:latin typeface="#9Slide03 Arima Madurai Medium" panose="00000600000000000000" pitchFamily="2" charset="0"/>
                <a:cs typeface="#9Slide03 Arima Madurai Medium" panose="00000600000000000000" pitchFamily="2" charset="0"/>
              </a:rPr>
              <a:t>và</a:t>
            </a:r>
            <a:r>
              <a:rPr lang="en-US" sz="2400" b="1" dirty="0">
                <a:solidFill>
                  <a:srgbClr val="002060"/>
                </a:solidFill>
                <a:latin typeface="#9Slide03 Arima Madurai Medium" panose="00000600000000000000" pitchFamily="2" charset="0"/>
                <a:cs typeface="#9Slide03 Arima Madurai Medium" panose="00000600000000000000" pitchFamily="2" charset="0"/>
              </a:rPr>
              <a:t> n</a:t>
            </a:r>
            <a:r>
              <a:rPr lang="vi-VN" sz="2400" b="1" dirty="0">
                <a:solidFill>
                  <a:srgbClr val="002060"/>
                </a:solidFill>
                <a:latin typeface="#9Slide03 Arima Madurai Medium" panose="00000600000000000000" pitchFamily="2" charset="0"/>
                <a:cs typeface="#9Slide03 Arima Madurai Medium" panose="00000600000000000000" pitchFamily="2" charset="0"/>
              </a:rPr>
              <a:t>ước</a:t>
            </a:r>
            <a:r>
              <a:rPr lang="en-US" sz="2400" b="1" dirty="0">
                <a:solidFill>
                  <a:srgbClr val="002060"/>
                </a:solidFill>
                <a:latin typeface="#9Slide03 Arima Madurai Medium" panose="00000600000000000000" pitchFamily="2" charset="0"/>
                <a:cs typeface="#9Slide03 Arima Madurai Medium" panose="00000600000000000000" pitchFamily="2" charset="0"/>
              </a:rPr>
              <a:t>; </a:t>
            </a:r>
            <a:r>
              <a:rPr lang="en-US" sz="2400" b="1" dirty="0" err="1">
                <a:solidFill>
                  <a:srgbClr val="002060"/>
                </a:solidFill>
                <a:latin typeface="#9Slide03 Arima Madurai Medium" panose="00000600000000000000" pitchFamily="2" charset="0"/>
                <a:cs typeface="#9Slide03 Arima Madurai Medium" panose="00000600000000000000" pitchFamily="2" charset="0"/>
              </a:rPr>
              <a:t>hỗn</a:t>
            </a:r>
            <a:r>
              <a:rPr lang="en-US" sz="2400" b="1" dirty="0">
                <a:solidFill>
                  <a:srgbClr val="002060"/>
                </a:solidFill>
                <a:latin typeface="#9Slide03 Arima Madurai Medium" panose="00000600000000000000" pitchFamily="2" charset="0"/>
                <a:cs typeface="#9Slide03 Arima Madurai Medium" panose="00000600000000000000" pitchFamily="2" charset="0"/>
              </a:rPr>
              <a:t> </a:t>
            </a:r>
            <a:r>
              <a:rPr lang="en-US" sz="2400" b="1" dirty="0" err="1">
                <a:solidFill>
                  <a:srgbClr val="002060"/>
                </a:solidFill>
                <a:latin typeface="#9Slide03 Arima Madurai Medium" panose="00000600000000000000" pitchFamily="2" charset="0"/>
                <a:cs typeface="#9Slide03 Arima Madurai Medium" panose="00000600000000000000" pitchFamily="2" charset="0"/>
              </a:rPr>
              <a:t>hợp</a:t>
            </a:r>
            <a:r>
              <a:rPr lang="en-US" sz="2400" b="1" dirty="0">
                <a:solidFill>
                  <a:srgbClr val="002060"/>
                </a:solidFill>
                <a:latin typeface="#9Slide03 Arima Madurai Medium" panose="00000600000000000000" pitchFamily="2" charset="0"/>
                <a:cs typeface="#9Slide03 Arima Madurai Medium" panose="00000600000000000000" pitchFamily="2" charset="0"/>
              </a:rPr>
              <a:t> B </a:t>
            </a:r>
            <a:r>
              <a:rPr lang="en-US" sz="2400" b="1" dirty="0" err="1">
                <a:solidFill>
                  <a:srgbClr val="002060"/>
                </a:solidFill>
                <a:latin typeface="#9Slide03 Arima Madurai Medium" panose="00000600000000000000" pitchFamily="2" charset="0"/>
                <a:cs typeface="#9Slide03 Arima Madurai Medium" panose="00000600000000000000" pitchFamily="2" charset="0"/>
              </a:rPr>
              <a:t>gồm</a:t>
            </a:r>
            <a:r>
              <a:rPr lang="en-US" sz="2400" b="1" dirty="0">
                <a:solidFill>
                  <a:srgbClr val="002060"/>
                </a:solidFill>
                <a:latin typeface="#9Slide03 Arima Madurai Medium" panose="00000600000000000000" pitchFamily="2" charset="0"/>
                <a:cs typeface="#9Slide03 Arima Madurai Medium" panose="00000600000000000000" pitchFamily="2" charset="0"/>
              </a:rPr>
              <a:t>  </a:t>
            </a:r>
            <a:r>
              <a:rPr lang="en-US" sz="2400" b="1" dirty="0" err="1">
                <a:solidFill>
                  <a:srgbClr val="002060"/>
                </a:solidFill>
                <a:latin typeface="#9Slide03 Arima Madurai Medium" panose="00000600000000000000" pitchFamily="2" charset="0"/>
                <a:cs typeface="#9Slide03 Arima Madurai Medium" panose="00000600000000000000" pitchFamily="2" charset="0"/>
              </a:rPr>
              <a:t>cát</a:t>
            </a:r>
            <a:r>
              <a:rPr lang="en-US" sz="2400" b="1" dirty="0">
                <a:solidFill>
                  <a:srgbClr val="002060"/>
                </a:solidFill>
                <a:latin typeface="#9Slide03 Arima Madurai Medium" panose="00000600000000000000" pitchFamily="2" charset="0"/>
                <a:cs typeface="#9Slide03 Arima Madurai Medium" panose="00000600000000000000" pitchFamily="2" charset="0"/>
              </a:rPr>
              <a:t> </a:t>
            </a:r>
            <a:r>
              <a:rPr lang="en-US" sz="2400" b="1" dirty="0" err="1">
                <a:solidFill>
                  <a:srgbClr val="002060"/>
                </a:solidFill>
                <a:latin typeface="#9Slide03 Arima Madurai Medium" panose="00000600000000000000" pitchFamily="2" charset="0"/>
                <a:cs typeface="#9Slide03 Arima Madurai Medium" panose="00000600000000000000" pitchFamily="2" charset="0"/>
              </a:rPr>
              <a:t>và</a:t>
            </a:r>
            <a:r>
              <a:rPr lang="en-US" sz="2400" b="1" dirty="0">
                <a:solidFill>
                  <a:srgbClr val="002060"/>
                </a:solidFill>
                <a:latin typeface="#9Slide03 Arima Madurai Medium" panose="00000600000000000000" pitchFamily="2" charset="0"/>
                <a:cs typeface="#9Slide03 Arima Madurai Medium" panose="00000600000000000000" pitchFamily="2" charset="0"/>
              </a:rPr>
              <a:t> n</a:t>
            </a:r>
            <a:r>
              <a:rPr lang="vi-VN" sz="2400" b="1" dirty="0">
                <a:solidFill>
                  <a:srgbClr val="002060"/>
                </a:solidFill>
                <a:latin typeface="#9Slide03 Arima Madurai Medium" panose="00000600000000000000" pitchFamily="2" charset="0"/>
                <a:cs typeface="#9Slide03 Arima Madurai Medium" panose="00000600000000000000" pitchFamily="2" charset="0"/>
              </a:rPr>
              <a:t>ước</a:t>
            </a:r>
            <a:r>
              <a:rPr lang="en-US" sz="2400" b="1" dirty="0">
                <a:solidFill>
                  <a:srgbClr val="002060"/>
                </a:solidFill>
                <a:latin typeface="#9Slide03 Arima Madurai Medium" panose="00000600000000000000" pitchFamily="2" charset="0"/>
                <a:cs typeface="#9Slide03 Arima Madurai Medium" panose="00000600000000000000" pitchFamily="2" charset="0"/>
              </a:rPr>
              <a:t>;  </a:t>
            </a:r>
            <a:r>
              <a:rPr lang="en-US" sz="2400" b="1" dirty="0" err="1">
                <a:solidFill>
                  <a:srgbClr val="002060"/>
                </a:solidFill>
                <a:latin typeface="#9Slide03 Arima Madurai Medium" panose="00000600000000000000" pitchFamily="2" charset="0"/>
                <a:cs typeface="#9Slide03 Arima Madurai Medium" panose="00000600000000000000" pitchFamily="2" charset="0"/>
              </a:rPr>
              <a:t>hỗn</a:t>
            </a:r>
            <a:r>
              <a:rPr lang="en-US" sz="2400" b="1" dirty="0">
                <a:solidFill>
                  <a:srgbClr val="002060"/>
                </a:solidFill>
                <a:latin typeface="#9Slide03 Arima Madurai Medium" panose="00000600000000000000" pitchFamily="2" charset="0"/>
                <a:cs typeface="#9Slide03 Arima Madurai Medium" panose="00000600000000000000" pitchFamily="2" charset="0"/>
              </a:rPr>
              <a:t> </a:t>
            </a:r>
            <a:r>
              <a:rPr lang="en-US" sz="2400" b="1" dirty="0" err="1">
                <a:solidFill>
                  <a:srgbClr val="002060"/>
                </a:solidFill>
                <a:latin typeface="#9Slide03 Arima Madurai Medium" panose="00000600000000000000" pitchFamily="2" charset="0"/>
                <a:cs typeface="#9Slide03 Arima Madurai Medium" panose="00000600000000000000" pitchFamily="2" charset="0"/>
              </a:rPr>
              <a:t>hợp</a:t>
            </a:r>
            <a:r>
              <a:rPr lang="en-US" sz="2400" b="1" dirty="0">
                <a:solidFill>
                  <a:srgbClr val="002060"/>
                </a:solidFill>
                <a:latin typeface="#9Slide03 Arima Madurai Medium" panose="00000600000000000000" pitchFamily="2" charset="0"/>
                <a:cs typeface="#9Slide03 Arima Madurai Medium" panose="00000600000000000000" pitchFamily="2" charset="0"/>
              </a:rPr>
              <a:t> C </a:t>
            </a:r>
            <a:r>
              <a:rPr lang="en-US" sz="2400" b="1" dirty="0" err="1">
                <a:solidFill>
                  <a:srgbClr val="002060"/>
                </a:solidFill>
                <a:latin typeface="#9Slide03 Arima Madurai Medium" panose="00000600000000000000" pitchFamily="2" charset="0"/>
                <a:cs typeface="#9Slide03 Arima Madurai Medium" panose="00000600000000000000" pitchFamily="2" charset="0"/>
              </a:rPr>
              <a:t>gồm</a:t>
            </a:r>
            <a:r>
              <a:rPr lang="en-US" sz="2400" b="1" dirty="0">
                <a:solidFill>
                  <a:srgbClr val="002060"/>
                </a:solidFill>
                <a:latin typeface="#9Slide03 Arima Madurai Medium" panose="00000600000000000000" pitchFamily="2" charset="0"/>
                <a:cs typeface="#9Slide03 Arima Madurai Medium" panose="00000600000000000000" pitchFamily="2" charset="0"/>
              </a:rPr>
              <a:t> </a:t>
            </a:r>
            <a:r>
              <a:rPr lang="en-US" sz="2400" b="1" dirty="0" err="1">
                <a:solidFill>
                  <a:srgbClr val="002060"/>
                </a:solidFill>
                <a:latin typeface="#9Slide03 Arima Madurai Medium" panose="00000600000000000000" pitchFamily="2" charset="0"/>
                <a:cs typeface="#9Slide03 Arima Madurai Medium" panose="00000600000000000000" pitchFamily="2" charset="0"/>
              </a:rPr>
              <a:t>dầu</a:t>
            </a:r>
            <a:r>
              <a:rPr lang="en-US" sz="2400" b="1" dirty="0">
                <a:solidFill>
                  <a:srgbClr val="002060"/>
                </a:solidFill>
                <a:latin typeface="#9Slide03 Arima Madurai Medium" panose="00000600000000000000" pitchFamily="2" charset="0"/>
                <a:cs typeface="#9Slide03 Arima Madurai Medium" panose="00000600000000000000" pitchFamily="2" charset="0"/>
              </a:rPr>
              <a:t> </a:t>
            </a:r>
            <a:r>
              <a:rPr lang="en-US" sz="2400" b="1" dirty="0" err="1">
                <a:solidFill>
                  <a:srgbClr val="002060"/>
                </a:solidFill>
                <a:latin typeface="#9Slide03 Arima Madurai Medium" panose="00000600000000000000" pitchFamily="2" charset="0"/>
                <a:cs typeface="#9Slide03 Arima Madurai Medium" panose="00000600000000000000" pitchFamily="2" charset="0"/>
              </a:rPr>
              <a:t>ăn</a:t>
            </a:r>
            <a:r>
              <a:rPr lang="en-US" sz="2400" b="1" dirty="0">
                <a:solidFill>
                  <a:srgbClr val="002060"/>
                </a:solidFill>
                <a:latin typeface="#9Slide03 Arima Madurai Medium" panose="00000600000000000000" pitchFamily="2" charset="0"/>
                <a:cs typeface="#9Slide03 Arima Madurai Medium" panose="00000600000000000000" pitchFamily="2" charset="0"/>
              </a:rPr>
              <a:t> </a:t>
            </a:r>
            <a:r>
              <a:rPr lang="en-US" sz="2400" b="1" dirty="0" err="1">
                <a:solidFill>
                  <a:srgbClr val="002060"/>
                </a:solidFill>
                <a:latin typeface="#9Slide03 Arima Madurai Medium" panose="00000600000000000000" pitchFamily="2" charset="0"/>
                <a:cs typeface="#9Slide03 Arima Madurai Medium" panose="00000600000000000000" pitchFamily="2" charset="0"/>
              </a:rPr>
              <a:t>và</a:t>
            </a:r>
            <a:r>
              <a:rPr lang="en-US" sz="2400" b="1" dirty="0">
                <a:solidFill>
                  <a:srgbClr val="002060"/>
                </a:solidFill>
                <a:latin typeface="#9Slide03 Arima Madurai Medium" panose="00000600000000000000" pitchFamily="2" charset="0"/>
                <a:cs typeface="#9Slide03 Arima Madurai Medium" panose="00000600000000000000" pitchFamily="2" charset="0"/>
              </a:rPr>
              <a:t> n</a:t>
            </a:r>
            <a:r>
              <a:rPr lang="vi-VN" sz="2400" b="1" dirty="0">
                <a:solidFill>
                  <a:srgbClr val="002060"/>
                </a:solidFill>
                <a:latin typeface="#9Slide03 Arima Madurai Medium" panose="00000600000000000000" pitchFamily="2" charset="0"/>
                <a:cs typeface="#9Slide03 Arima Madurai Medium" panose="00000600000000000000" pitchFamily="2" charset="0"/>
              </a:rPr>
              <a:t>ước</a:t>
            </a:r>
            <a:r>
              <a:rPr lang="en-US" sz="2400" b="1" dirty="0">
                <a:solidFill>
                  <a:srgbClr val="002060"/>
                </a:solidFill>
                <a:latin typeface="#9Slide03 Arima Madurai Medium" panose="00000600000000000000" pitchFamily="2" charset="0"/>
                <a:cs typeface="#9Slide03 Arima Madurai Medium" panose="00000600000000000000" pitchFamily="2" charset="0"/>
              </a:rPr>
              <a:t>.</a:t>
            </a:r>
          </a:p>
        </p:txBody>
      </p:sp>
      <p:sp>
        <p:nvSpPr>
          <p:cNvPr id="2" name="TextBox 1"/>
          <p:cNvSpPr txBox="1"/>
          <p:nvPr/>
        </p:nvSpPr>
        <p:spPr>
          <a:xfrm>
            <a:off x="1183006" y="2483760"/>
            <a:ext cx="1337018" cy="523220"/>
          </a:xfrm>
          <a:prstGeom prst="rect">
            <a:avLst/>
          </a:prstGeom>
          <a:noFill/>
        </p:spPr>
        <p:txBody>
          <a:bodyPr wrap="square" rtlCol="0">
            <a:spAutoFit/>
          </a:bodyPr>
          <a:lstStyle/>
          <a:p>
            <a:pPr algn="ctr"/>
            <a:r>
              <a:rPr lang="en-US" dirty="0" err="1">
                <a:solidFill>
                  <a:srgbClr val="002060"/>
                </a:solidFill>
                <a:latin typeface="#9Slide03 Arima Madurai Black" panose="00000A00000000000000" pitchFamily="2" charset="0"/>
                <a:cs typeface="#9Slide03 Arima Madurai Black" panose="00000A00000000000000" pitchFamily="2" charset="0"/>
              </a:rPr>
              <a:t>Hỗn</a:t>
            </a:r>
            <a:r>
              <a:rPr lang="en-US" dirty="0">
                <a:solidFill>
                  <a:srgbClr val="002060"/>
                </a:solidFill>
                <a:latin typeface="#9Slide03 Arima Madurai Black" panose="00000A00000000000000" pitchFamily="2" charset="0"/>
                <a:cs typeface="#9Slide03 Arima Madurai Black" panose="00000A00000000000000" pitchFamily="2" charset="0"/>
              </a:rPr>
              <a:t> </a:t>
            </a:r>
            <a:r>
              <a:rPr lang="en-US" dirty="0" err="1">
                <a:solidFill>
                  <a:srgbClr val="002060"/>
                </a:solidFill>
                <a:latin typeface="#9Slide03 Arima Madurai Black" panose="00000A00000000000000" pitchFamily="2" charset="0"/>
                <a:cs typeface="#9Slide03 Arima Madurai Black" panose="00000A00000000000000" pitchFamily="2" charset="0"/>
              </a:rPr>
              <a:t>hợp</a:t>
            </a:r>
            <a:r>
              <a:rPr lang="en-US" dirty="0">
                <a:solidFill>
                  <a:srgbClr val="002060"/>
                </a:solidFill>
                <a:latin typeface="#9Slide03 Arima Madurai Black" panose="00000A00000000000000" pitchFamily="2" charset="0"/>
                <a:cs typeface="#9Slide03 Arima Madurai Black" panose="00000A00000000000000" pitchFamily="2" charset="0"/>
              </a:rPr>
              <a:t> A: </a:t>
            </a:r>
            <a:r>
              <a:rPr lang="en-US" dirty="0" err="1">
                <a:solidFill>
                  <a:srgbClr val="002060"/>
                </a:solidFill>
                <a:latin typeface="#9Slide03 Arima Madurai Black" panose="00000A00000000000000" pitchFamily="2" charset="0"/>
                <a:cs typeface="#9Slide03 Arima Madurai Black" panose="00000A00000000000000" pitchFamily="2" charset="0"/>
              </a:rPr>
              <a:t>muối</a:t>
            </a:r>
            <a:r>
              <a:rPr lang="en-US" dirty="0">
                <a:solidFill>
                  <a:srgbClr val="002060"/>
                </a:solidFill>
                <a:latin typeface="#9Slide03 Arima Madurai Black" panose="00000A00000000000000" pitchFamily="2" charset="0"/>
                <a:cs typeface="#9Slide03 Arima Madurai Black" panose="00000A00000000000000" pitchFamily="2" charset="0"/>
              </a:rPr>
              <a:t> </a:t>
            </a:r>
            <a:r>
              <a:rPr lang="en-US" dirty="0" err="1">
                <a:solidFill>
                  <a:srgbClr val="002060"/>
                </a:solidFill>
                <a:latin typeface="#9Slide03 Arima Madurai Black" panose="00000A00000000000000" pitchFamily="2" charset="0"/>
                <a:cs typeface="#9Slide03 Arima Madurai Black" panose="00000A00000000000000" pitchFamily="2" charset="0"/>
              </a:rPr>
              <a:t>và</a:t>
            </a:r>
            <a:r>
              <a:rPr lang="en-US" dirty="0">
                <a:solidFill>
                  <a:srgbClr val="002060"/>
                </a:solidFill>
                <a:latin typeface="#9Slide03 Arima Madurai Black" panose="00000A00000000000000" pitchFamily="2" charset="0"/>
                <a:cs typeface="#9Slide03 Arima Madurai Black" panose="00000A00000000000000" pitchFamily="2" charset="0"/>
              </a:rPr>
              <a:t> n</a:t>
            </a:r>
            <a:r>
              <a:rPr lang="vi-VN" dirty="0">
                <a:solidFill>
                  <a:srgbClr val="002060"/>
                </a:solidFill>
                <a:latin typeface="#9Slide03 Arima Madurai Black" panose="00000A00000000000000" pitchFamily="2" charset="0"/>
                <a:cs typeface="#9Slide03 Arima Madurai Black" panose="00000A00000000000000" pitchFamily="2" charset="0"/>
              </a:rPr>
              <a:t>ước</a:t>
            </a:r>
            <a:endParaRPr lang="en-US"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95" name="TextBox 94"/>
          <p:cNvSpPr txBox="1"/>
          <p:nvPr/>
        </p:nvSpPr>
        <p:spPr>
          <a:xfrm>
            <a:off x="4008713" y="2519150"/>
            <a:ext cx="1279236" cy="523220"/>
          </a:xfrm>
          <a:prstGeom prst="rect">
            <a:avLst/>
          </a:prstGeom>
          <a:noFill/>
        </p:spPr>
        <p:txBody>
          <a:bodyPr wrap="square" rtlCol="0">
            <a:spAutoFit/>
          </a:bodyPr>
          <a:lstStyle/>
          <a:p>
            <a:pPr algn="ctr"/>
            <a:r>
              <a:rPr lang="en-US" dirty="0" err="1">
                <a:solidFill>
                  <a:srgbClr val="002060"/>
                </a:solidFill>
                <a:latin typeface="#9Slide03 Arima Madurai Black" panose="00000A00000000000000" pitchFamily="2" charset="0"/>
                <a:cs typeface="#9Slide03 Arima Madurai Black" panose="00000A00000000000000" pitchFamily="2" charset="0"/>
              </a:rPr>
              <a:t>Hỗn</a:t>
            </a:r>
            <a:r>
              <a:rPr lang="en-US" dirty="0">
                <a:solidFill>
                  <a:srgbClr val="002060"/>
                </a:solidFill>
                <a:latin typeface="#9Slide03 Arima Madurai Black" panose="00000A00000000000000" pitchFamily="2" charset="0"/>
                <a:cs typeface="#9Slide03 Arima Madurai Black" panose="00000A00000000000000" pitchFamily="2" charset="0"/>
              </a:rPr>
              <a:t> </a:t>
            </a:r>
            <a:r>
              <a:rPr lang="en-US" dirty="0" err="1">
                <a:solidFill>
                  <a:srgbClr val="002060"/>
                </a:solidFill>
                <a:latin typeface="#9Slide03 Arima Madurai Black" panose="00000A00000000000000" pitchFamily="2" charset="0"/>
                <a:cs typeface="#9Slide03 Arima Madurai Black" panose="00000A00000000000000" pitchFamily="2" charset="0"/>
              </a:rPr>
              <a:t>hợp</a:t>
            </a:r>
            <a:r>
              <a:rPr lang="en-US" dirty="0">
                <a:solidFill>
                  <a:srgbClr val="002060"/>
                </a:solidFill>
                <a:latin typeface="#9Slide03 Arima Madurai Black" panose="00000A00000000000000" pitchFamily="2" charset="0"/>
                <a:cs typeface="#9Slide03 Arima Madurai Black" panose="00000A00000000000000" pitchFamily="2" charset="0"/>
              </a:rPr>
              <a:t> B: </a:t>
            </a:r>
            <a:r>
              <a:rPr lang="en-US" dirty="0" err="1">
                <a:solidFill>
                  <a:srgbClr val="002060"/>
                </a:solidFill>
                <a:latin typeface="#9Slide03 Arima Madurai Black" panose="00000A00000000000000" pitchFamily="2" charset="0"/>
                <a:cs typeface="#9Slide03 Arima Madurai Black" panose="00000A00000000000000" pitchFamily="2" charset="0"/>
              </a:rPr>
              <a:t>cát</a:t>
            </a:r>
            <a:r>
              <a:rPr lang="en-US" dirty="0">
                <a:solidFill>
                  <a:srgbClr val="002060"/>
                </a:solidFill>
                <a:latin typeface="#9Slide03 Arima Madurai Black" panose="00000A00000000000000" pitchFamily="2" charset="0"/>
                <a:cs typeface="#9Slide03 Arima Madurai Black" panose="00000A00000000000000" pitchFamily="2" charset="0"/>
              </a:rPr>
              <a:t> </a:t>
            </a:r>
            <a:r>
              <a:rPr lang="en-US" dirty="0" err="1">
                <a:solidFill>
                  <a:srgbClr val="002060"/>
                </a:solidFill>
                <a:latin typeface="#9Slide03 Arima Madurai Black" panose="00000A00000000000000" pitchFamily="2" charset="0"/>
                <a:cs typeface="#9Slide03 Arima Madurai Black" panose="00000A00000000000000" pitchFamily="2" charset="0"/>
              </a:rPr>
              <a:t>và</a:t>
            </a:r>
            <a:r>
              <a:rPr lang="en-US" dirty="0">
                <a:solidFill>
                  <a:srgbClr val="002060"/>
                </a:solidFill>
                <a:latin typeface="#9Slide03 Arima Madurai Black" panose="00000A00000000000000" pitchFamily="2" charset="0"/>
                <a:cs typeface="#9Slide03 Arima Madurai Black" panose="00000A00000000000000" pitchFamily="2" charset="0"/>
              </a:rPr>
              <a:t> n</a:t>
            </a:r>
            <a:r>
              <a:rPr lang="vi-VN" dirty="0">
                <a:solidFill>
                  <a:srgbClr val="002060"/>
                </a:solidFill>
                <a:latin typeface="#9Slide03 Arima Madurai Black" panose="00000A00000000000000" pitchFamily="2" charset="0"/>
                <a:cs typeface="#9Slide03 Arima Madurai Black" panose="00000A00000000000000" pitchFamily="2" charset="0"/>
              </a:rPr>
              <a:t>ước</a:t>
            </a:r>
            <a:endParaRPr lang="en-US"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96" name="TextBox 95"/>
          <p:cNvSpPr txBox="1"/>
          <p:nvPr/>
        </p:nvSpPr>
        <p:spPr>
          <a:xfrm>
            <a:off x="6411296" y="2529249"/>
            <a:ext cx="1553973" cy="523220"/>
          </a:xfrm>
          <a:prstGeom prst="rect">
            <a:avLst/>
          </a:prstGeom>
          <a:noFill/>
        </p:spPr>
        <p:txBody>
          <a:bodyPr wrap="square" rtlCol="0">
            <a:spAutoFit/>
          </a:bodyPr>
          <a:lstStyle/>
          <a:p>
            <a:pPr algn="ctr"/>
            <a:r>
              <a:rPr lang="en-US" dirty="0" err="1">
                <a:solidFill>
                  <a:srgbClr val="002060"/>
                </a:solidFill>
                <a:latin typeface="#9Slide03 Arima Madurai Black" panose="00000A00000000000000" pitchFamily="2" charset="0"/>
                <a:cs typeface="#9Slide03 Arima Madurai Black" panose="00000A00000000000000" pitchFamily="2" charset="0"/>
              </a:rPr>
              <a:t>Hỗn</a:t>
            </a:r>
            <a:r>
              <a:rPr lang="en-US" dirty="0">
                <a:solidFill>
                  <a:srgbClr val="002060"/>
                </a:solidFill>
                <a:latin typeface="#9Slide03 Arima Madurai Black" panose="00000A00000000000000" pitchFamily="2" charset="0"/>
                <a:cs typeface="#9Slide03 Arima Madurai Black" panose="00000A00000000000000" pitchFamily="2" charset="0"/>
              </a:rPr>
              <a:t> </a:t>
            </a:r>
            <a:r>
              <a:rPr lang="en-US" dirty="0" err="1">
                <a:solidFill>
                  <a:srgbClr val="002060"/>
                </a:solidFill>
                <a:latin typeface="#9Slide03 Arima Madurai Black" panose="00000A00000000000000" pitchFamily="2" charset="0"/>
                <a:cs typeface="#9Slide03 Arima Madurai Black" panose="00000A00000000000000" pitchFamily="2" charset="0"/>
              </a:rPr>
              <a:t>hợp</a:t>
            </a:r>
            <a:r>
              <a:rPr lang="en-US" dirty="0">
                <a:solidFill>
                  <a:srgbClr val="002060"/>
                </a:solidFill>
                <a:latin typeface="#9Slide03 Arima Madurai Black" panose="00000A00000000000000" pitchFamily="2" charset="0"/>
                <a:cs typeface="#9Slide03 Arima Madurai Black" panose="00000A00000000000000" pitchFamily="2" charset="0"/>
              </a:rPr>
              <a:t> C: </a:t>
            </a:r>
          </a:p>
          <a:p>
            <a:pPr algn="ctr"/>
            <a:r>
              <a:rPr lang="en-US" dirty="0" err="1">
                <a:solidFill>
                  <a:srgbClr val="002060"/>
                </a:solidFill>
                <a:latin typeface="#9Slide03 Arima Madurai Black" panose="00000A00000000000000" pitchFamily="2" charset="0"/>
                <a:cs typeface="#9Slide03 Arima Madurai Black" panose="00000A00000000000000" pitchFamily="2" charset="0"/>
              </a:rPr>
              <a:t>dầu</a:t>
            </a:r>
            <a:r>
              <a:rPr lang="en-US" dirty="0">
                <a:solidFill>
                  <a:srgbClr val="002060"/>
                </a:solidFill>
                <a:latin typeface="#9Slide03 Arima Madurai Black" panose="00000A00000000000000" pitchFamily="2" charset="0"/>
                <a:cs typeface="#9Slide03 Arima Madurai Black" panose="00000A00000000000000" pitchFamily="2" charset="0"/>
              </a:rPr>
              <a:t> </a:t>
            </a:r>
            <a:r>
              <a:rPr lang="en-US" dirty="0" err="1">
                <a:solidFill>
                  <a:srgbClr val="002060"/>
                </a:solidFill>
                <a:latin typeface="#9Slide03 Arima Madurai Black" panose="00000A00000000000000" pitchFamily="2" charset="0"/>
                <a:cs typeface="#9Slide03 Arima Madurai Black" panose="00000A00000000000000" pitchFamily="2" charset="0"/>
              </a:rPr>
              <a:t>ăn</a:t>
            </a:r>
            <a:r>
              <a:rPr lang="en-US" dirty="0">
                <a:solidFill>
                  <a:srgbClr val="002060"/>
                </a:solidFill>
                <a:latin typeface="#9Slide03 Arima Madurai Black" panose="00000A00000000000000" pitchFamily="2" charset="0"/>
                <a:cs typeface="#9Slide03 Arima Madurai Black" panose="00000A00000000000000" pitchFamily="2" charset="0"/>
              </a:rPr>
              <a:t> </a:t>
            </a:r>
            <a:r>
              <a:rPr lang="en-US" dirty="0" err="1">
                <a:solidFill>
                  <a:srgbClr val="002060"/>
                </a:solidFill>
                <a:latin typeface="#9Slide03 Arima Madurai Black" panose="00000A00000000000000" pitchFamily="2" charset="0"/>
                <a:cs typeface="#9Slide03 Arima Madurai Black" panose="00000A00000000000000" pitchFamily="2" charset="0"/>
              </a:rPr>
              <a:t>và</a:t>
            </a:r>
            <a:r>
              <a:rPr lang="en-US" dirty="0">
                <a:solidFill>
                  <a:srgbClr val="002060"/>
                </a:solidFill>
                <a:latin typeface="#9Slide03 Arima Madurai Black" panose="00000A00000000000000" pitchFamily="2" charset="0"/>
                <a:cs typeface="#9Slide03 Arima Madurai Black" panose="00000A00000000000000" pitchFamily="2" charset="0"/>
              </a:rPr>
              <a:t> n</a:t>
            </a:r>
            <a:r>
              <a:rPr lang="vi-VN" dirty="0">
                <a:solidFill>
                  <a:srgbClr val="002060"/>
                </a:solidFill>
                <a:latin typeface="#9Slide03 Arima Madurai Black" panose="00000A00000000000000" pitchFamily="2" charset="0"/>
                <a:cs typeface="#9Slide03 Arima Madurai Black" panose="00000A00000000000000" pitchFamily="2" charset="0"/>
              </a:rPr>
              <a:t>ước</a:t>
            </a:r>
            <a:endParaRPr lang="en-US" dirty="0">
              <a:solidFill>
                <a:srgbClr val="002060"/>
              </a:solidFill>
              <a:latin typeface="#9Slide03 Arima Madurai Black" panose="00000A00000000000000" pitchFamily="2" charset="0"/>
              <a:cs typeface="#9Slide03 Arima Madurai Black" panose="00000A00000000000000" pitchFamily="2" charset="0"/>
            </a:endParaRPr>
          </a:p>
        </p:txBody>
      </p:sp>
      <p:grpSp>
        <p:nvGrpSpPr>
          <p:cNvPr id="97" name="Google Shape;1608;p51"/>
          <p:cNvGrpSpPr/>
          <p:nvPr/>
        </p:nvGrpSpPr>
        <p:grpSpPr>
          <a:xfrm>
            <a:off x="1409135" y="1408185"/>
            <a:ext cx="957395" cy="1044080"/>
            <a:chOff x="2168188" y="3700491"/>
            <a:chExt cx="742752" cy="798379"/>
          </a:xfrm>
        </p:grpSpPr>
        <p:sp>
          <p:nvSpPr>
            <p:cNvPr id="98" name="Google Shape;1609;p51"/>
            <p:cNvSpPr/>
            <p:nvPr/>
          </p:nvSpPr>
          <p:spPr>
            <a:xfrm>
              <a:off x="2222936" y="4170196"/>
              <a:ext cx="529196" cy="275591"/>
            </a:xfrm>
            <a:custGeom>
              <a:avLst/>
              <a:gdLst/>
              <a:ahLst/>
              <a:cxnLst/>
              <a:rect l="l" t="t" r="r" b="b"/>
              <a:pathLst>
                <a:path w="16848" h="8774" extrusionOk="0">
                  <a:moveTo>
                    <a:pt x="506" y="1"/>
                  </a:moveTo>
                  <a:cubicBezTo>
                    <a:pt x="506" y="24"/>
                    <a:pt x="508" y="41"/>
                    <a:pt x="511" y="55"/>
                  </a:cubicBezTo>
                  <a:lnTo>
                    <a:pt x="511" y="55"/>
                  </a:lnTo>
                  <a:cubicBezTo>
                    <a:pt x="510" y="37"/>
                    <a:pt x="508" y="19"/>
                    <a:pt x="506" y="1"/>
                  </a:cubicBezTo>
                  <a:close/>
                  <a:moveTo>
                    <a:pt x="6745" y="7000"/>
                  </a:moveTo>
                  <a:cubicBezTo>
                    <a:pt x="7600" y="7000"/>
                    <a:pt x="8455" y="7031"/>
                    <a:pt x="9278" y="7031"/>
                  </a:cubicBezTo>
                  <a:cubicBezTo>
                    <a:pt x="9405" y="7031"/>
                    <a:pt x="9405" y="7221"/>
                    <a:pt x="9278" y="7221"/>
                  </a:cubicBezTo>
                  <a:cubicBezTo>
                    <a:pt x="8867" y="7253"/>
                    <a:pt x="8455" y="7269"/>
                    <a:pt x="8035" y="7269"/>
                  </a:cubicBezTo>
                  <a:cubicBezTo>
                    <a:pt x="7616" y="7269"/>
                    <a:pt x="7188" y="7253"/>
                    <a:pt x="6745" y="7221"/>
                  </a:cubicBezTo>
                  <a:cubicBezTo>
                    <a:pt x="6586" y="7221"/>
                    <a:pt x="6586" y="7000"/>
                    <a:pt x="6745" y="7000"/>
                  </a:cubicBezTo>
                  <a:close/>
                  <a:moveTo>
                    <a:pt x="7378" y="7791"/>
                  </a:moveTo>
                  <a:cubicBezTo>
                    <a:pt x="8100" y="7815"/>
                    <a:pt x="8821" y="7876"/>
                    <a:pt x="9543" y="7876"/>
                  </a:cubicBezTo>
                  <a:cubicBezTo>
                    <a:pt x="9771" y="7876"/>
                    <a:pt x="10000" y="7870"/>
                    <a:pt x="10228" y="7855"/>
                  </a:cubicBezTo>
                  <a:cubicBezTo>
                    <a:pt x="10355" y="7855"/>
                    <a:pt x="10355" y="8013"/>
                    <a:pt x="10228" y="8013"/>
                  </a:cubicBezTo>
                  <a:cubicBezTo>
                    <a:pt x="9753" y="8061"/>
                    <a:pt x="9270" y="8092"/>
                    <a:pt x="8787" y="8092"/>
                  </a:cubicBezTo>
                  <a:cubicBezTo>
                    <a:pt x="8305" y="8092"/>
                    <a:pt x="7822" y="8061"/>
                    <a:pt x="7347" y="7981"/>
                  </a:cubicBezTo>
                  <a:cubicBezTo>
                    <a:pt x="7220" y="7981"/>
                    <a:pt x="7283" y="7791"/>
                    <a:pt x="7378" y="7791"/>
                  </a:cubicBezTo>
                  <a:close/>
                  <a:moveTo>
                    <a:pt x="15992" y="33"/>
                  </a:moveTo>
                  <a:lnTo>
                    <a:pt x="15992" y="33"/>
                  </a:lnTo>
                  <a:cubicBezTo>
                    <a:pt x="15612" y="96"/>
                    <a:pt x="15232" y="223"/>
                    <a:pt x="14884" y="318"/>
                  </a:cubicBezTo>
                  <a:lnTo>
                    <a:pt x="14884" y="3864"/>
                  </a:lnTo>
                  <a:cubicBezTo>
                    <a:pt x="14915" y="3896"/>
                    <a:pt x="14915" y="3959"/>
                    <a:pt x="14884" y="3991"/>
                  </a:cubicBezTo>
                  <a:cubicBezTo>
                    <a:pt x="14884" y="4815"/>
                    <a:pt x="14820" y="5606"/>
                    <a:pt x="14789" y="6430"/>
                  </a:cubicBezTo>
                  <a:cubicBezTo>
                    <a:pt x="14789" y="6581"/>
                    <a:pt x="14687" y="6653"/>
                    <a:pt x="14592" y="6653"/>
                  </a:cubicBezTo>
                  <a:cubicBezTo>
                    <a:pt x="14528" y="6653"/>
                    <a:pt x="14466" y="6620"/>
                    <a:pt x="14440" y="6556"/>
                  </a:cubicBezTo>
                  <a:cubicBezTo>
                    <a:pt x="14298" y="6587"/>
                    <a:pt x="14153" y="6601"/>
                    <a:pt x="14005" y="6601"/>
                  </a:cubicBezTo>
                  <a:cubicBezTo>
                    <a:pt x="13693" y="6601"/>
                    <a:pt x="13370" y="6537"/>
                    <a:pt x="13047" y="6430"/>
                  </a:cubicBezTo>
                  <a:cubicBezTo>
                    <a:pt x="12899" y="6400"/>
                    <a:pt x="12972" y="6205"/>
                    <a:pt x="13111" y="6205"/>
                  </a:cubicBezTo>
                  <a:cubicBezTo>
                    <a:pt x="13121" y="6205"/>
                    <a:pt x="13131" y="6206"/>
                    <a:pt x="13142" y="6208"/>
                  </a:cubicBezTo>
                  <a:cubicBezTo>
                    <a:pt x="13461" y="6331"/>
                    <a:pt x="13799" y="6377"/>
                    <a:pt x="14142" y="6377"/>
                  </a:cubicBezTo>
                  <a:cubicBezTo>
                    <a:pt x="14241" y="6377"/>
                    <a:pt x="14341" y="6373"/>
                    <a:pt x="14440" y="6366"/>
                  </a:cubicBezTo>
                  <a:cubicBezTo>
                    <a:pt x="14409" y="5606"/>
                    <a:pt x="14409" y="4815"/>
                    <a:pt x="14409" y="4054"/>
                  </a:cubicBezTo>
                  <a:cubicBezTo>
                    <a:pt x="14187" y="4086"/>
                    <a:pt x="13965" y="4102"/>
                    <a:pt x="13744" y="4102"/>
                  </a:cubicBezTo>
                  <a:cubicBezTo>
                    <a:pt x="13522" y="4102"/>
                    <a:pt x="13300" y="4086"/>
                    <a:pt x="13079" y="4054"/>
                  </a:cubicBezTo>
                  <a:cubicBezTo>
                    <a:pt x="12984" y="4054"/>
                    <a:pt x="12984" y="3864"/>
                    <a:pt x="13079" y="3864"/>
                  </a:cubicBezTo>
                  <a:cubicBezTo>
                    <a:pt x="13226" y="3854"/>
                    <a:pt x="13374" y="3850"/>
                    <a:pt x="13522" y="3850"/>
                  </a:cubicBezTo>
                  <a:cubicBezTo>
                    <a:pt x="13818" y="3850"/>
                    <a:pt x="14113" y="3864"/>
                    <a:pt x="14409" y="3864"/>
                  </a:cubicBezTo>
                  <a:cubicBezTo>
                    <a:pt x="14409" y="3104"/>
                    <a:pt x="14440" y="2408"/>
                    <a:pt x="14440" y="1679"/>
                  </a:cubicBezTo>
                  <a:lnTo>
                    <a:pt x="14440" y="1679"/>
                  </a:lnTo>
                  <a:cubicBezTo>
                    <a:pt x="13934" y="1743"/>
                    <a:pt x="13459" y="1743"/>
                    <a:pt x="12920" y="1743"/>
                  </a:cubicBezTo>
                  <a:cubicBezTo>
                    <a:pt x="12762" y="1743"/>
                    <a:pt x="12762" y="1489"/>
                    <a:pt x="12920" y="1489"/>
                  </a:cubicBezTo>
                  <a:cubicBezTo>
                    <a:pt x="13459" y="1521"/>
                    <a:pt x="13934" y="1521"/>
                    <a:pt x="14440" y="1521"/>
                  </a:cubicBezTo>
                  <a:cubicBezTo>
                    <a:pt x="14472" y="1204"/>
                    <a:pt x="14472" y="856"/>
                    <a:pt x="14472" y="508"/>
                  </a:cubicBezTo>
                  <a:lnTo>
                    <a:pt x="14472" y="508"/>
                  </a:lnTo>
                  <a:cubicBezTo>
                    <a:pt x="12565" y="918"/>
                    <a:pt x="10615" y="1107"/>
                    <a:pt x="8659" y="1107"/>
                  </a:cubicBezTo>
                  <a:cubicBezTo>
                    <a:pt x="5936" y="1107"/>
                    <a:pt x="3205" y="741"/>
                    <a:pt x="569" y="96"/>
                  </a:cubicBezTo>
                  <a:cubicBezTo>
                    <a:pt x="545" y="96"/>
                    <a:pt x="521" y="96"/>
                    <a:pt x="511" y="55"/>
                  </a:cubicBezTo>
                  <a:lnTo>
                    <a:pt x="511" y="55"/>
                  </a:lnTo>
                  <a:cubicBezTo>
                    <a:pt x="683" y="1934"/>
                    <a:pt x="1" y="3692"/>
                    <a:pt x="158" y="5575"/>
                  </a:cubicBezTo>
                  <a:cubicBezTo>
                    <a:pt x="284" y="7380"/>
                    <a:pt x="1393" y="8488"/>
                    <a:pt x="3261" y="8646"/>
                  </a:cubicBezTo>
                  <a:cubicBezTo>
                    <a:pt x="4106" y="8731"/>
                    <a:pt x="4950" y="8745"/>
                    <a:pt x="5795" y="8745"/>
                  </a:cubicBezTo>
                  <a:cubicBezTo>
                    <a:pt x="6217" y="8745"/>
                    <a:pt x="6639" y="8741"/>
                    <a:pt x="7062" y="8741"/>
                  </a:cubicBezTo>
                  <a:cubicBezTo>
                    <a:pt x="7414" y="8751"/>
                    <a:pt x="7769" y="8755"/>
                    <a:pt x="8125" y="8755"/>
                  </a:cubicBezTo>
                  <a:cubicBezTo>
                    <a:pt x="8983" y="8755"/>
                    <a:pt x="9843" y="8732"/>
                    <a:pt x="10672" y="8710"/>
                  </a:cubicBezTo>
                  <a:cubicBezTo>
                    <a:pt x="11812" y="8646"/>
                    <a:pt x="13300" y="8773"/>
                    <a:pt x="14409" y="8456"/>
                  </a:cubicBezTo>
                  <a:cubicBezTo>
                    <a:pt x="16847" y="7791"/>
                    <a:pt x="16024" y="2534"/>
                    <a:pt x="15992" y="33"/>
                  </a:cubicBezTo>
                  <a:close/>
                </a:path>
              </a:pathLst>
            </a:custGeom>
            <a:solidFill>
              <a:srgbClr val="AFF7FF"/>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610;p51"/>
            <p:cNvSpPr/>
            <p:nvPr/>
          </p:nvSpPr>
          <p:spPr>
            <a:xfrm>
              <a:off x="2242787" y="4140357"/>
              <a:ext cx="433741" cy="49848"/>
            </a:xfrm>
            <a:custGeom>
              <a:avLst/>
              <a:gdLst/>
              <a:ahLst/>
              <a:cxnLst/>
              <a:rect l="l" t="t" r="r" b="b"/>
              <a:pathLst>
                <a:path w="13809" h="1587" extrusionOk="0">
                  <a:moveTo>
                    <a:pt x="7918" y="1"/>
                  </a:moveTo>
                  <a:cubicBezTo>
                    <a:pt x="5258" y="1"/>
                    <a:pt x="2598" y="191"/>
                    <a:pt x="1" y="634"/>
                  </a:cubicBezTo>
                  <a:cubicBezTo>
                    <a:pt x="1" y="666"/>
                    <a:pt x="32" y="666"/>
                    <a:pt x="32" y="666"/>
                  </a:cubicBezTo>
                  <a:cubicBezTo>
                    <a:pt x="2627" y="1306"/>
                    <a:pt x="5193" y="1586"/>
                    <a:pt x="7761" y="1586"/>
                  </a:cubicBezTo>
                  <a:cubicBezTo>
                    <a:pt x="9769" y="1586"/>
                    <a:pt x="11780" y="1415"/>
                    <a:pt x="13808" y="1109"/>
                  </a:cubicBezTo>
                  <a:lnTo>
                    <a:pt x="13808" y="792"/>
                  </a:lnTo>
                  <a:cubicBezTo>
                    <a:pt x="13471" y="792"/>
                    <a:pt x="13119" y="807"/>
                    <a:pt x="12772" y="807"/>
                  </a:cubicBezTo>
                  <a:cubicBezTo>
                    <a:pt x="12598" y="807"/>
                    <a:pt x="12426" y="803"/>
                    <a:pt x="12257" y="792"/>
                  </a:cubicBezTo>
                  <a:cubicBezTo>
                    <a:pt x="12130" y="792"/>
                    <a:pt x="12130" y="571"/>
                    <a:pt x="12257" y="571"/>
                  </a:cubicBezTo>
                  <a:lnTo>
                    <a:pt x="13808" y="571"/>
                  </a:lnTo>
                  <a:lnTo>
                    <a:pt x="13808" y="381"/>
                  </a:lnTo>
                  <a:cubicBezTo>
                    <a:pt x="11877" y="222"/>
                    <a:pt x="9881" y="1"/>
                    <a:pt x="7918" y="1"/>
                  </a:cubicBezTo>
                  <a:close/>
                </a:path>
              </a:pathLst>
            </a:custGeom>
            <a:solidFill>
              <a:schemeClr val="tx1">
                <a:lumMod val="20000"/>
                <a:lumOff val="80000"/>
              </a:schemeClr>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611;p51"/>
            <p:cNvSpPr/>
            <p:nvPr/>
          </p:nvSpPr>
          <p:spPr>
            <a:xfrm>
              <a:off x="2168188" y="3700491"/>
              <a:ext cx="742752" cy="798379"/>
            </a:xfrm>
            <a:custGeom>
              <a:avLst/>
              <a:gdLst/>
              <a:ahLst/>
              <a:cxnLst/>
              <a:rect l="l" t="t" r="r" b="b"/>
              <a:pathLst>
                <a:path w="23647" h="25418" extrusionOk="0">
                  <a:moveTo>
                    <a:pt x="11593" y="480"/>
                  </a:moveTo>
                  <a:cubicBezTo>
                    <a:pt x="11751" y="480"/>
                    <a:pt x="11909" y="481"/>
                    <a:pt x="12066" y="482"/>
                  </a:cubicBezTo>
                  <a:cubicBezTo>
                    <a:pt x="15898" y="545"/>
                    <a:pt x="19572" y="1274"/>
                    <a:pt x="23372" y="1844"/>
                  </a:cubicBezTo>
                  <a:cubicBezTo>
                    <a:pt x="22644" y="1971"/>
                    <a:pt x="22011" y="2192"/>
                    <a:pt x="21472" y="2604"/>
                  </a:cubicBezTo>
                  <a:cubicBezTo>
                    <a:pt x="19002" y="4377"/>
                    <a:pt x="19034" y="8621"/>
                    <a:pt x="19002" y="11408"/>
                  </a:cubicBezTo>
                  <a:cubicBezTo>
                    <a:pt x="18939" y="14258"/>
                    <a:pt x="18875" y="17108"/>
                    <a:pt x="18875" y="19959"/>
                  </a:cubicBezTo>
                  <a:cubicBezTo>
                    <a:pt x="18875" y="21352"/>
                    <a:pt x="19160" y="23284"/>
                    <a:pt x="17925" y="24297"/>
                  </a:cubicBezTo>
                  <a:cubicBezTo>
                    <a:pt x="17361" y="24768"/>
                    <a:pt x="16203" y="24847"/>
                    <a:pt x="15105" y="24847"/>
                  </a:cubicBezTo>
                  <a:cubicBezTo>
                    <a:pt x="14548" y="24847"/>
                    <a:pt x="14007" y="24826"/>
                    <a:pt x="13565" y="24826"/>
                  </a:cubicBezTo>
                  <a:cubicBezTo>
                    <a:pt x="13411" y="24826"/>
                    <a:pt x="13269" y="24829"/>
                    <a:pt x="13143" y="24836"/>
                  </a:cubicBezTo>
                  <a:cubicBezTo>
                    <a:pt x="11633" y="24903"/>
                    <a:pt x="10113" y="24935"/>
                    <a:pt x="8594" y="24935"/>
                  </a:cubicBezTo>
                  <a:cubicBezTo>
                    <a:pt x="7279" y="24935"/>
                    <a:pt x="5964" y="24911"/>
                    <a:pt x="4656" y="24867"/>
                  </a:cubicBezTo>
                  <a:cubicBezTo>
                    <a:pt x="2787" y="24804"/>
                    <a:pt x="1204" y="24297"/>
                    <a:pt x="1141" y="22175"/>
                  </a:cubicBezTo>
                  <a:cubicBezTo>
                    <a:pt x="1046" y="20877"/>
                    <a:pt x="1204" y="19483"/>
                    <a:pt x="1267" y="18185"/>
                  </a:cubicBezTo>
                  <a:cubicBezTo>
                    <a:pt x="1362" y="12896"/>
                    <a:pt x="1141" y="7576"/>
                    <a:pt x="634" y="2287"/>
                  </a:cubicBezTo>
                  <a:lnTo>
                    <a:pt x="634" y="2129"/>
                  </a:lnTo>
                  <a:cubicBezTo>
                    <a:pt x="634" y="1907"/>
                    <a:pt x="571" y="1717"/>
                    <a:pt x="571" y="1559"/>
                  </a:cubicBezTo>
                  <a:lnTo>
                    <a:pt x="571" y="1559"/>
                  </a:lnTo>
                  <a:cubicBezTo>
                    <a:pt x="634" y="1591"/>
                    <a:pt x="697" y="1591"/>
                    <a:pt x="729" y="1591"/>
                  </a:cubicBezTo>
                  <a:cubicBezTo>
                    <a:pt x="4311" y="832"/>
                    <a:pt x="7951" y="480"/>
                    <a:pt x="11593" y="480"/>
                  </a:cubicBezTo>
                  <a:close/>
                  <a:moveTo>
                    <a:pt x="11241" y="0"/>
                  </a:moveTo>
                  <a:cubicBezTo>
                    <a:pt x="7680" y="0"/>
                    <a:pt x="4098" y="378"/>
                    <a:pt x="571" y="1084"/>
                  </a:cubicBezTo>
                  <a:cubicBezTo>
                    <a:pt x="543" y="1075"/>
                    <a:pt x="518" y="1071"/>
                    <a:pt x="495" y="1071"/>
                  </a:cubicBezTo>
                  <a:cubicBezTo>
                    <a:pt x="441" y="1071"/>
                    <a:pt x="403" y="1093"/>
                    <a:pt x="381" y="1116"/>
                  </a:cubicBezTo>
                  <a:cubicBezTo>
                    <a:pt x="332" y="1077"/>
                    <a:pt x="278" y="1059"/>
                    <a:pt x="226" y="1059"/>
                  </a:cubicBezTo>
                  <a:cubicBezTo>
                    <a:pt x="107" y="1059"/>
                    <a:pt x="1" y="1152"/>
                    <a:pt x="1" y="1306"/>
                  </a:cubicBezTo>
                  <a:cubicBezTo>
                    <a:pt x="634" y="7734"/>
                    <a:pt x="824" y="14195"/>
                    <a:pt x="634" y="20655"/>
                  </a:cubicBezTo>
                  <a:cubicBezTo>
                    <a:pt x="571" y="22239"/>
                    <a:pt x="412" y="24075"/>
                    <a:pt x="2091" y="24931"/>
                  </a:cubicBezTo>
                  <a:cubicBezTo>
                    <a:pt x="2946" y="25342"/>
                    <a:pt x="3991" y="25311"/>
                    <a:pt x="4941" y="25342"/>
                  </a:cubicBezTo>
                  <a:cubicBezTo>
                    <a:pt x="6146" y="25389"/>
                    <a:pt x="7386" y="25418"/>
                    <a:pt x="8622" y="25418"/>
                  </a:cubicBezTo>
                  <a:cubicBezTo>
                    <a:pt x="9075" y="25418"/>
                    <a:pt x="9527" y="25414"/>
                    <a:pt x="9976" y="25406"/>
                  </a:cubicBezTo>
                  <a:cubicBezTo>
                    <a:pt x="11623" y="25342"/>
                    <a:pt x="13333" y="25311"/>
                    <a:pt x="14980" y="25184"/>
                  </a:cubicBezTo>
                  <a:cubicBezTo>
                    <a:pt x="15867" y="25152"/>
                    <a:pt x="16880" y="25184"/>
                    <a:pt x="17735" y="24867"/>
                  </a:cubicBezTo>
                  <a:cubicBezTo>
                    <a:pt x="19667" y="24075"/>
                    <a:pt x="19319" y="21669"/>
                    <a:pt x="19319" y="19959"/>
                  </a:cubicBezTo>
                  <a:cubicBezTo>
                    <a:pt x="19350" y="16918"/>
                    <a:pt x="19382" y="13846"/>
                    <a:pt x="19414" y="10775"/>
                  </a:cubicBezTo>
                  <a:cubicBezTo>
                    <a:pt x="19477" y="7449"/>
                    <a:pt x="19572" y="3237"/>
                    <a:pt x="23467" y="2129"/>
                  </a:cubicBezTo>
                  <a:cubicBezTo>
                    <a:pt x="23646" y="2069"/>
                    <a:pt x="23601" y="1841"/>
                    <a:pt x="23409" y="1841"/>
                  </a:cubicBezTo>
                  <a:cubicBezTo>
                    <a:pt x="23406" y="1841"/>
                    <a:pt x="23402" y="1841"/>
                    <a:pt x="23399" y="1841"/>
                  </a:cubicBezTo>
                  <a:lnTo>
                    <a:pt x="23399" y="1841"/>
                  </a:lnTo>
                  <a:cubicBezTo>
                    <a:pt x="23503" y="1821"/>
                    <a:pt x="23524" y="1683"/>
                    <a:pt x="23436" y="1654"/>
                  </a:cubicBezTo>
                  <a:cubicBezTo>
                    <a:pt x="19857" y="419"/>
                    <a:pt x="15772" y="102"/>
                    <a:pt x="12066" y="7"/>
                  </a:cubicBezTo>
                  <a:cubicBezTo>
                    <a:pt x="11791" y="3"/>
                    <a:pt x="11516" y="0"/>
                    <a:pt x="11241" y="0"/>
                  </a:cubicBezTo>
                  <a:close/>
                </a:path>
              </a:pathLst>
            </a:custGeom>
            <a:solidFill>
              <a:srgbClr val="565555"/>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612;p51"/>
            <p:cNvSpPr/>
            <p:nvPr/>
          </p:nvSpPr>
          <p:spPr>
            <a:xfrm>
              <a:off x="2184113" y="3710605"/>
              <a:ext cx="717216" cy="69730"/>
            </a:xfrm>
            <a:custGeom>
              <a:avLst/>
              <a:gdLst/>
              <a:ahLst/>
              <a:cxnLst/>
              <a:rect l="l" t="t" r="r" b="b"/>
              <a:pathLst>
                <a:path w="22834" h="2220" extrusionOk="0">
                  <a:moveTo>
                    <a:pt x="11119" y="0"/>
                  </a:moveTo>
                  <a:cubicBezTo>
                    <a:pt x="7455" y="0"/>
                    <a:pt x="3793" y="408"/>
                    <a:pt x="190" y="1110"/>
                  </a:cubicBezTo>
                  <a:cubicBezTo>
                    <a:pt x="150" y="1170"/>
                    <a:pt x="110" y="1192"/>
                    <a:pt x="70" y="1192"/>
                  </a:cubicBezTo>
                  <a:cubicBezTo>
                    <a:pt x="47" y="1192"/>
                    <a:pt x="23" y="1185"/>
                    <a:pt x="0" y="1174"/>
                  </a:cubicBezTo>
                  <a:lnTo>
                    <a:pt x="0" y="1174"/>
                  </a:lnTo>
                  <a:cubicBezTo>
                    <a:pt x="0" y="1364"/>
                    <a:pt x="32" y="1554"/>
                    <a:pt x="32" y="1712"/>
                  </a:cubicBezTo>
                  <a:cubicBezTo>
                    <a:pt x="58" y="1607"/>
                    <a:pt x="128" y="1546"/>
                    <a:pt x="241" y="1546"/>
                  </a:cubicBezTo>
                  <a:cubicBezTo>
                    <a:pt x="264" y="1546"/>
                    <a:pt x="290" y="1548"/>
                    <a:pt x="317" y="1554"/>
                  </a:cubicBezTo>
                  <a:cubicBezTo>
                    <a:pt x="3631" y="2012"/>
                    <a:pt x="6945" y="2219"/>
                    <a:pt x="10258" y="2219"/>
                  </a:cubicBezTo>
                  <a:cubicBezTo>
                    <a:pt x="13817" y="2219"/>
                    <a:pt x="17375" y="1980"/>
                    <a:pt x="20933" y="1554"/>
                  </a:cubicBezTo>
                  <a:cubicBezTo>
                    <a:pt x="21092" y="1554"/>
                    <a:pt x="21123" y="1839"/>
                    <a:pt x="20965" y="1839"/>
                  </a:cubicBezTo>
                  <a:lnTo>
                    <a:pt x="20870" y="1839"/>
                  </a:lnTo>
                  <a:lnTo>
                    <a:pt x="20933" y="2187"/>
                  </a:lnTo>
                  <a:cubicBezTo>
                    <a:pt x="21440" y="1839"/>
                    <a:pt x="22074" y="1554"/>
                    <a:pt x="22834" y="1427"/>
                  </a:cubicBezTo>
                  <a:lnTo>
                    <a:pt x="22834" y="1364"/>
                  </a:lnTo>
                  <a:cubicBezTo>
                    <a:pt x="19033" y="794"/>
                    <a:pt x="15360" y="65"/>
                    <a:pt x="11528" y="2"/>
                  </a:cubicBezTo>
                  <a:cubicBezTo>
                    <a:pt x="11391" y="1"/>
                    <a:pt x="11255" y="0"/>
                    <a:pt x="11119" y="0"/>
                  </a:cubicBezTo>
                  <a:close/>
                </a:path>
              </a:pathLst>
            </a:custGeom>
            <a:solidFill>
              <a:schemeClr val="bg1"/>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613;p51"/>
            <p:cNvSpPr/>
            <p:nvPr/>
          </p:nvSpPr>
          <p:spPr>
            <a:xfrm>
              <a:off x="2186092" y="3760201"/>
              <a:ext cx="661275" cy="36153"/>
            </a:xfrm>
            <a:custGeom>
              <a:avLst/>
              <a:gdLst/>
              <a:ahLst/>
              <a:cxnLst/>
              <a:rect l="l" t="t" r="r" b="b"/>
              <a:pathLst>
                <a:path w="21053" h="1151" extrusionOk="0">
                  <a:moveTo>
                    <a:pt x="206" y="0"/>
                  </a:moveTo>
                  <a:cubicBezTo>
                    <a:pt x="110" y="0"/>
                    <a:pt x="55" y="82"/>
                    <a:pt x="1" y="165"/>
                  </a:cubicBezTo>
                  <a:lnTo>
                    <a:pt x="1" y="323"/>
                  </a:lnTo>
                  <a:cubicBezTo>
                    <a:pt x="64" y="386"/>
                    <a:pt x="96" y="418"/>
                    <a:pt x="127" y="418"/>
                  </a:cubicBezTo>
                  <a:cubicBezTo>
                    <a:pt x="3471" y="898"/>
                    <a:pt x="6860" y="1151"/>
                    <a:pt x="10246" y="1151"/>
                  </a:cubicBezTo>
                  <a:cubicBezTo>
                    <a:pt x="13788" y="1151"/>
                    <a:pt x="17326" y="874"/>
                    <a:pt x="20807" y="291"/>
                  </a:cubicBezTo>
                  <a:lnTo>
                    <a:pt x="20902" y="291"/>
                  </a:lnTo>
                  <a:cubicBezTo>
                    <a:pt x="21052" y="261"/>
                    <a:pt x="21032" y="4"/>
                    <a:pt x="20894" y="4"/>
                  </a:cubicBezTo>
                  <a:cubicBezTo>
                    <a:pt x="20887" y="4"/>
                    <a:pt x="20879" y="5"/>
                    <a:pt x="20870" y="6"/>
                  </a:cubicBezTo>
                  <a:cubicBezTo>
                    <a:pt x="17344" y="445"/>
                    <a:pt x="13818" y="684"/>
                    <a:pt x="10291" y="684"/>
                  </a:cubicBezTo>
                  <a:cubicBezTo>
                    <a:pt x="6946" y="684"/>
                    <a:pt x="3600" y="469"/>
                    <a:pt x="254" y="6"/>
                  </a:cubicBezTo>
                  <a:cubicBezTo>
                    <a:pt x="237" y="2"/>
                    <a:pt x="221" y="0"/>
                    <a:pt x="206" y="0"/>
                  </a:cubicBezTo>
                  <a:close/>
                </a:path>
              </a:pathLst>
            </a:custGeom>
            <a:solidFill>
              <a:srgbClr val="565555"/>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614;p51"/>
            <p:cNvSpPr/>
            <p:nvPr/>
          </p:nvSpPr>
          <p:spPr>
            <a:xfrm>
              <a:off x="2180124" y="3769342"/>
              <a:ext cx="662531" cy="713384"/>
            </a:xfrm>
            <a:custGeom>
              <a:avLst/>
              <a:gdLst/>
              <a:ahLst/>
              <a:cxnLst/>
              <a:rect l="l" t="t" r="r" b="b"/>
              <a:pathLst>
                <a:path w="21093" h="22712" extrusionOk="0">
                  <a:moveTo>
                    <a:pt x="3563" y="1985"/>
                  </a:moveTo>
                  <a:cubicBezTo>
                    <a:pt x="3577" y="1985"/>
                    <a:pt x="3593" y="1988"/>
                    <a:pt x="3611" y="1995"/>
                  </a:cubicBezTo>
                  <a:cubicBezTo>
                    <a:pt x="4028" y="2118"/>
                    <a:pt x="4465" y="2165"/>
                    <a:pt x="4920" y="2165"/>
                  </a:cubicBezTo>
                  <a:cubicBezTo>
                    <a:pt x="5052" y="2165"/>
                    <a:pt x="5186" y="2161"/>
                    <a:pt x="5321" y="2154"/>
                  </a:cubicBezTo>
                  <a:cubicBezTo>
                    <a:pt x="5416" y="2154"/>
                    <a:pt x="5416" y="2344"/>
                    <a:pt x="5321" y="2344"/>
                  </a:cubicBezTo>
                  <a:cubicBezTo>
                    <a:pt x="5130" y="2364"/>
                    <a:pt x="4940" y="2374"/>
                    <a:pt x="4749" y="2374"/>
                  </a:cubicBezTo>
                  <a:cubicBezTo>
                    <a:pt x="4338" y="2374"/>
                    <a:pt x="3927" y="2325"/>
                    <a:pt x="3516" y="2217"/>
                  </a:cubicBezTo>
                  <a:cubicBezTo>
                    <a:pt x="3431" y="2189"/>
                    <a:pt x="3447" y="1985"/>
                    <a:pt x="3563" y="1985"/>
                  </a:cubicBezTo>
                  <a:close/>
                  <a:moveTo>
                    <a:pt x="16176" y="3495"/>
                  </a:moveTo>
                  <a:cubicBezTo>
                    <a:pt x="16213" y="3495"/>
                    <a:pt x="16247" y="3520"/>
                    <a:pt x="16247" y="3579"/>
                  </a:cubicBezTo>
                  <a:cubicBezTo>
                    <a:pt x="16437" y="6176"/>
                    <a:pt x="16278" y="8836"/>
                    <a:pt x="16278" y="11433"/>
                  </a:cubicBezTo>
                  <a:lnTo>
                    <a:pt x="16278" y="11971"/>
                  </a:lnTo>
                  <a:lnTo>
                    <a:pt x="17355" y="12193"/>
                  </a:lnTo>
                  <a:cubicBezTo>
                    <a:pt x="17419" y="12224"/>
                    <a:pt x="17419" y="12319"/>
                    <a:pt x="17355" y="12351"/>
                  </a:cubicBezTo>
                  <a:lnTo>
                    <a:pt x="17387" y="12351"/>
                  </a:lnTo>
                  <a:cubicBezTo>
                    <a:pt x="17403" y="12288"/>
                    <a:pt x="17450" y="12256"/>
                    <a:pt x="17494" y="12256"/>
                  </a:cubicBezTo>
                  <a:cubicBezTo>
                    <a:pt x="17537" y="12256"/>
                    <a:pt x="17577" y="12288"/>
                    <a:pt x="17577" y="12351"/>
                  </a:cubicBezTo>
                  <a:cubicBezTo>
                    <a:pt x="17735" y="14220"/>
                    <a:pt x="17704" y="16151"/>
                    <a:pt x="17735" y="18052"/>
                  </a:cubicBezTo>
                  <a:cubicBezTo>
                    <a:pt x="17767" y="18970"/>
                    <a:pt x="18020" y="20268"/>
                    <a:pt x="17292" y="21028"/>
                  </a:cubicBezTo>
                  <a:cubicBezTo>
                    <a:pt x="16627" y="21788"/>
                    <a:pt x="15360" y="21725"/>
                    <a:pt x="14442" y="21788"/>
                  </a:cubicBezTo>
                  <a:cubicBezTo>
                    <a:pt x="12637" y="21883"/>
                    <a:pt x="10863" y="21978"/>
                    <a:pt x="9026" y="21978"/>
                  </a:cubicBezTo>
                  <a:cubicBezTo>
                    <a:pt x="8163" y="21992"/>
                    <a:pt x="7067" y="22102"/>
                    <a:pt x="5968" y="22102"/>
                  </a:cubicBezTo>
                  <a:cubicBezTo>
                    <a:pt x="4408" y="22102"/>
                    <a:pt x="2843" y="21879"/>
                    <a:pt x="1932" y="20838"/>
                  </a:cubicBezTo>
                  <a:cubicBezTo>
                    <a:pt x="1" y="18558"/>
                    <a:pt x="1774" y="15138"/>
                    <a:pt x="1521" y="12668"/>
                  </a:cubicBezTo>
                  <a:cubicBezTo>
                    <a:pt x="1483" y="12497"/>
                    <a:pt x="1616" y="12394"/>
                    <a:pt x="1735" y="12394"/>
                  </a:cubicBezTo>
                  <a:cubicBezTo>
                    <a:pt x="1815" y="12394"/>
                    <a:pt x="1888" y="12440"/>
                    <a:pt x="1901" y="12541"/>
                  </a:cubicBezTo>
                  <a:lnTo>
                    <a:pt x="1901" y="12668"/>
                  </a:lnTo>
                  <a:cubicBezTo>
                    <a:pt x="1932" y="12604"/>
                    <a:pt x="1964" y="12541"/>
                    <a:pt x="2059" y="12541"/>
                  </a:cubicBezTo>
                  <a:lnTo>
                    <a:pt x="2059" y="12509"/>
                  </a:lnTo>
                  <a:cubicBezTo>
                    <a:pt x="1806" y="12509"/>
                    <a:pt x="1742" y="12161"/>
                    <a:pt x="1964" y="12129"/>
                  </a:cubicBezTo>
                  <a:cubicBezTo>
                    <a:pt x="4602" y="11696"/>
                    <a:pt x="7441" y="11386"/>
                    <a:pt x="10256" y="11386"/>
                  </a:cubicBezTo>
                  <a:cubicBezTo>
                    <a:pt x="12172" y="11386"/>
                    <a:pt x="14077" y="11530"/>
                    <a:pt x="15898" y="11876"/>
                  </a:cubicBezTo>
                  <a:lnTo>
                    <a:pt x="15898" y="11433"/>
                  </a:lnTo>
                  <a:lnTo>
                    <a:pt x="15898" y="10293"/>
                  </a:lnTo>
                  <a:cubicBezTo>
                    <a:pt x="15360" y="10324"/>
                    <a:pt x="14853" y="10324"/>
                    <a:pt x="14315" y="10324"/>
                  </a:cubicBezTo>
                  <a:cubicBezTo>
                    <a:pt x="14188" y="10324"/>
                    <a:pt x="14188" y="10103"/>
                    <a:pt x="14315" y="10103"/>
                  </a:cubicBezTo>
                  <a:cubicBezTo>
                    <a:pt x="14885" y="10103"/>
                    <a:pt x="15392" y="10134"/>
                    <a:pt x="15898" y="10134"/>
                  </a:cubicBezTo>
                  <a:lnTo>
                    <a:pt x="15898" y="7854"/>
                  </a:lnTo>
                  <a:cubicBezTo>
                    <a:pt x="15877" y="7847"/>
                    <a:pt x="15855" y="7844"/>
                    <a:pt x="15832" y="7844"/>
                  </a:cubicBezTo>
                  <a:cubicBezTo>
                    <a:pt x="15647" y="7844"/>
                    <a:pt x="15406" y="8048"/>
                    <a:pt x="15265" y="8076"/>
                  </a:cubicBezTo>
                  <a:cubicBezTo>
                    <a:pt x="15107" y="8076"/>
                    <a:pt x="14980" y="8044"/>
                    <a:pt x="14917" y="7886"/>
                  </a:cubicBezTo>
                  <a:cubicBezTo>
                    <a:pt x="14870" y="7745"/>
                    <a:pt x="15032" y="7552"/>
                    <a:pt x="15183" y="7552"/>
                  </a:cubicBezTo>
                  <a:cubicBezTo>
                    <a:pt x="15236" y="7552"/>
                    <a:pt x="15287" y="7575"/>
                    <a:pt x="15328" y="7632"/>
                  </a:cubicBezTo>
                  <a:cubicBezTo>
                    <a:pt x="15378" y="7731"/>
                    <a:pt x="15292" y="7811"/>
                    <a:pt x="15222" y="7811"/>
                  </a:cubicBezTo>
                  <a:cubicBezTo>
                    <a:pt x="15202" y="7811"/>
                    <a:pt x="15184" y="7805"/>
                    <a:pt x="15170" y="7791"/>
                  </a:cubicBezTo>
                  <a:lnTo>
                    <a:pt x="15170" y="7791"/>
                  </a:lnTo>
                  <a:cubicBezTo>
                    <a:pt x="15202" y="7823"/>
                    <a:pt x="15225" y="7838"/>
                    <a:pt x="15253" y="7838"/>
                  </a:cubicBezTo>
                  <a:cubicBezTo>
                    <a:pt x="15281" y="7838"/>
                    <a:pt x="15313" y="7822"/>
                    <a:pt x="15360" y="7791"/>
                  </a:cubicBezTo>
                  <a:cubicBezTo>
                    <a:pt x="15455" y="7759"/>
                    <a:pt x="15550" y="7727"/>
                    <a:pt x="15645" y="7696"/>
                  </a:cubicBezTo>
                  <a:lnTo>
                    <a:pt x="15867" y="7696"/>
                  </a:lnTo>
                  <a:cubicBezTo>
                    <a:pt x="15867" y="6809"/>
                    <a:pt x="15930" y="5954"/>
                    <a:pt x="15962" y="5099"/>
                  </a:cubicBezTo>
                  <a:lnTo>
                    <a:pt x="15962" y="5099"/>
                  </a:lnTo>
                  <a:cubicBezTo>
                    <a:pt x="15724" y="5131"/>
                    <a:pt x="15463" y="5146"/>
                    <a:pt x="15202" y="5146"/>
                  </a:cubicBezTo>
                  <a:cubicBezTo>
                    <a:pt x="14940" y="5146"/>
                    <a:pt x="14679" y="5131"/>
                    <a:pt x="14442" y="5099"/>
                  </a:cubicBezTo>
                  <a:cubicBezTo>
                    <a:pt x="14283" y="5067"/>
                    <a:pt x="14283" y="4877"/>
                    <a:pt x="14442" y="4877"/>
                  </a:cubicBezTo>
                  <a:cubicBezTo>
                    <a:pt x="14581" y="4868"/>
                    <a:pt x="14728" y="4864"/>
                    <a:pt x="14879" y="4864"/>
                  </a:cubicBezTo>
                  <a:cubicBezTo>
                    <a:pt x="15242" y="4864"/>
                    <a:pt x="15626" y="4887"/>
                    <a:pt x="15962" y="4909"/>
                  </a:cubicBezTo>
                  <a:cubicBezTo>
                    <a:pt x="15993" y="4434"/>
                    <a:pt x="16025" y="3991"/>
                    <a:pt x="16088" y="3579"/>
                  </a:cubicBezTo>
                  <a:cubicBezTo>
                    <a:pt x="16088" y="3528"/>
                    <a:pt x="16134" y="3495"/>
                    <a:pt x="16176" y="3495"/>
                  </a:cubicBezTo>
                  <a:close/>
                  <a:moveTo>
                    <a:pt x="21029" y="0"/>
                  </a:moveTo>
                  <a:cubicBezTo>
                    <a:pt x="17548" y="583"/>
                    <a:pt x="14001" y="860"/>
                    <a:pt x="10456" y="860"/>
                  </a:cubicBezTo>
                  <a:cubicBezTo>
                    <a:pt x="7066" y="860"/>
                    <a:pt x="3677" y="607"/>
                    <a:pt x="349" y="127"/>
                  </a:cubicBezTo>
                  <a:cubicBezTo>
                    <a:pt x="317" y="127"/>
                    <a:pt x="286" y="95"/>
                    <a:pt x="254" y="32"/>
                  </a:cubicBezTo>
                  <a:lnTo>
                    <a:pt x="254" y="32"/>
                  </a:lnTo>
                  <a:cubicBezTo>
                    <a:pt x="761" y="5352"/>
                    <a:pt x="982" y="10641"/>
                    <a:pt x="887" y="15961"/>
                  </a:cubicBezTo>
                  <a:cubicBezTo>
                    <a:pt x="824" y="17260"/>
                    <a:pt x="666" y="18653"/>
                    <a:pt x="761" y="19952"/>
                  </a:cubicBezTo>
                  <a:cubicBezTo>
                    <a:pt x="824" y="22042"/>
                    <a:pt x="2407" y="22580"/>
                    <a:pt x="4276" y="22644"/>
                  </a:cubicBezTo>
                  <a:cubicBezTo>
                    <a:pt x="5584" y="22688"/>
                    <a:pt x="6899" y="22711"/>
                    <a:pt x="8214" y="22711"/>
                  </a:cubicBezTo>
                  <a:cubicBezTo>
                    <a:pt x="9733" y="22711"/>
                    <a:pt x="11253" y="22680"/>
                    <a:pt x="12763" y="22612"/>
                  </a:cubicBezTo>
                  <a:cubicBezTo>
                    <a:pt x="12964" y="22596"/>
                    <a:pt x="13204" y="22592"/>
                    <a:pt x="13469" y="22592"/>
                  </a:cubicBezTo>
                  <a:cubicBezTo>
                    <a:pt x="13801" y="22592"/>
                    <a:pt x="14172" y="22598"/>
                    <a:pt x="14555" y="22598"/>
                  </a:cubicBezTo>
                  <a:cubicBezTo>
                    <a:pt x="15702" y="22598"/>
                    <a:pt x="16951" y="22537"/>
                    <a:pt x="17545" y="22042"/>
                  </a:cubicBezTo>
                  <a:cubicBezTo>
                    <a:pt x="18780" y="21060"/>
                    <a:pt x="18495" y="19128"/>
                    <a:pt x="18495" y="17735"/>
                  </a:cubicBezTo>
                  <a:cubicBezTo>
                    <a:pt x="18495" y="14885"/>
                    <a:pt x="18559" y="12034"/>
                    <a:pt x="18622" y="9184"/>
                  </a:cubicBezTo>
                  <a:cubicBezTo>
                    <a:pt x="18654" y="6366"/>
                    <a:pt x="18622" y="2154"/>
                    <a:pt x="21092" y="349"/>
                  </a:cubicBezTo>
                  <a:lnTo>
                    <a:pt x="21029" y="0"/>
                  </a:lnTo>
                  <a:close/>
                </a:path>
              </a:pathLst>
            </a:custGeom>
            <a:solidFill>
              <a:schemeClr val="bg1"/>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615;p51"/>
            <p:cNvSpPr/>
            <p:nvPr/>
          </p:nvSpPr>
          <p:spPr>
            <a:xfrm>
              <a:off x="2175161" y="3876450"/>
              <a:ext cx="575965" cy="585011"/>
            </a:xfrm>
            <a:custGeom>
              <a:avLst/>
              <a:gdLst/>
              <a:ahLst/>
              <a:cxnLst/>
              <a:rect l="l" t="t" r="r" b="b"/>
              <a:pathLst>
                <a:path w="18337" h="18625" extrusionOk="0">
                  <a:moveTo>
                    <a:pt x="17450" y="9448"/>
                  </a:moveTo>
                  <a:cubicBezTo>
                    <a:pt x="17513" y="11918"/>
                    <a:pt x="18337" y="17207"/>
                    <a:pt x="15866" y="17872"/>
                  </a:cubicBezTo>
                  <a:cubicBezTo>
                    <a:pt x="14758" y="18188"/>
                    <a:pt x="13301" y="18093"/>
                    <a:pt x="12161" y="18125"/>
                  </a:cubicBezTo>
                  <a:cubicBezTo>
                    <a:pt x="10958" y="18157"/>
                    <a:pt x="9754" y="18157"/>
                    <a:pt x="8551" y="18157"/>
                  </a:cubicBezTo>
                  <a:cubicBezTo>
                    <a:pt x="7917" y="18157"/>
                    <a:pt x="7284" y="18173"/>
                    <a:pt x="6651" y="18173"/>
                  </a:cubicBezTo>
                  <a:cubicBezTo>
                    <a:pt x="6017" y="18173"/>
                    <a:pt x="5384" y="18157"/>
                    <a:pt x="4751" y="18093"/>
                  </a:cubicBezTo>
                  <a:cubicBezTo>
                    <a:pt x="2882" y="17935"/>
                    <a:pt x="1774" y="16858"/>
                    <a:pt x="1615" y="15085"/>
                  </a:cubicBezTo>
                  <a:cubicBezTo>
                    <a:pt x="1425" y="13185"/>
                    <a:pt x="2154" y="11380"/>
                    <a:pt x="1995" y="9480"/>
                  </a:cubicBezTo>
                  <a:lnTo>
                    <a:pt x="1995" y="9480"/>
                  </a:lnTo>
                  <a:cubicBezTo>
                    <a:pt x="1995" y="9480"/>
                    <a:pt x="2027" y="9543"/>
                    <a:pt x="2059" y="9543"/>
                  </a:cubicBezTo>
                  <a:cubicBezTo>
                    <a:pt x="4641" y="10193"/>
                    <a:pt x="7316" y="10544"/>
                    <a:pt x="9984" y="10544"/>
                  </a:cubicBezTo>
                  <a:cubicBezTo>
                    <a:pt x="11995" y="10544"/>
                    <a:pt x="14002" y="10345"/>
                    <a:pt x="15961" y="9923"/>
                  </a:cubicBezTo>
                  <a:lnTo>
                    <a:pt x="15961" y="9923"/>
                  </a:lnTo>
                  <a:cubicBezTo>
                    <a:pt x="15930" y="10240"/>
                    <a:pt x="15930" y="10588"/>
                    <a:pt x="15930" y="10968"/>
                  </a:cubicBezTo>
                  <a:cubicBezTo>
                    <a:pt x="15391" y="10905"/>
                    <a:pt x="14916" y="10905"/>
                    <a:pt x="14410" y="10905"/>
                  </a:cubicBezTo>
                  <a:cubicBezTo>
                    <a:pt x="14251" y="10905"/>
                    <a:pt x="14251" y="11158"/>
                    <a:pt x="14410" y="11158"/>
                  </a:cubicBezTo>
                  <a:cubicBezTo>
                    <a:pt x="14916" y="11126"/>
                    <a:pt x="15391" y="11126"/>
                    <a:pt x="15930" y="11126"/>
                  </a:cubicBezTo>
                  <a:cubicBezTo>
                    <a:pt x="15866" y="11855"/>
                    <a:pt x="15866" y="12583"/>
                    <a:pt x="15866" y="13280"/>
                  </a:cubicBezTo>
                  <a:cubicBezTo>
                    <a:pt x="15661" y="13264"/>
                    <a:pt x="15447" y="13256"/>
                    <a:pt x="15229" y="13256"/>
                  </a:cubicBezTo>
                  <a:cubicBezTo>
                    <a:pt x="15011" y="13256"/>
                    <a:pt x="14790" y="13264"/>
                    <a:pt x="14568" y="13280"/>
                  </a:cubicBezTo>
                  <a:cubicBezTo>
                    <a:pt x="14441" y="13280"/>
                    <a:pt x="14441" y="13501"/>
                    <a:pt x="14568" y="13501"/>
                  </a:cubicBezTo>
                  <a:cubicBezTo>
                    <a:pt x="14716" y="13512"/>
                    <a:pt x="14864" y="13516"/>
                    <a:pt x="15010" y="13516"/>
                  </a:cubicBezTo>
                  <a:cubicBezTo>
                    <a:pt x="15303" y="13516"/>
                    <a:pt x="15592" y="13501"/>
                    <a:pt x="15866" y="13501"/>
                  </a:cubicBezTo>
                  <a:cubicBezTo>
                    <a:pt x="15866" y="14230"/>
                    <a:pt x="15866" y="15022"/>
                    <a:pt x="15930" y="15782"/>
                  </a:cubicBezTo>
                  <a:cubicBezTo>
                    <a:pt x="15830" y="15789"/>
                    <a:pt x="15730" y="15793"/>
                    <a:pt x="15631" y="15793"/>
                  </a:cubicBezTo>
                  <a:cubicBezTo>
                    <a:pt x="15287" y="15793"/>
                    <a:pt x="14943" y="15746"/>
                    <a:pt x="14600" y="15623"/>
                  </a:cubicBezTo>
                  <a:cubicBezTo>
                    <a:pt x="14582" y="15616"/>
                    <a:pt x="14566" y="15613"/>
                    <a:pt x="14551" y="15613"/>
                  </a:cubicBezTo>
                  <a:cubicBezTo>
                    <a:pt x="14430" y="15613"/>
                    <a:pt x="14395" y="15820"/>
                    <a:pt x="14536" y="15877"/>
                  </a:cubicBezTo>
                  <a:cubicBezTo>
                    <a:pt x="14813" y="15976"/>
                    <a:pt x="15103" y="16025"/>
                    <a:pt x="15397" y="16025"/>
                  </a:cubicBezTo>
                  <a:cubicBezTo>
                    <a:pt x="15573" y="16025"/>
                    <a:pt x="15752" y="16007"/>
                    <a:pt x="15930" y="15972"/>
                  </a:cubicBezTo>
                  <a:cubicBezTo>
                    <a:pt x="15955" y="16022"/>
                    <a:pt x="16016" y="16048"/>
                    <a:pt x="16080" y="16048"/>
                  </a:cubicBezTo>
                  <a:cubicBezTo>
                    <a:pt x="16176" y="16048"/>
                    <a:pt x="16278" y="15991"/>
                    <a:pt x="16278" y="15877"/>
                  </a:cubicBezTo>
                  <a:cubicBezTo>
                    <a:pt x="16310" y="15022"/>
                    <a:pt x="16341" y="14230"/>
                    <a:pt x="16341" y="13406"/>
                  </a:cubicBezTo>
                  <a:cubicBezTo>
                    <a:pt x="16405" y="13375"/>
                    <a:pt x="16405" y="13343"/>
                    <a:pt x="16341" y="13280"/>
                  </a:cubicBezTo>
                  <a:lnTo>
                    <a:pt x="16341" y="9733"/>
                  </a:lnTo>
                  <a:cubicBezTo>
                    <a:pt x="16721" y="9638"/>
                    <a:pt x="17102" y="9575"/>
                    <a:pt x="17450" y="9448"/>
                  </a:cubicBezTo>
                  <a:close/>
                  <a:moveTo>
                    <a:pt x="16217" y="1"/>
                  </a:moveTo>
                  <a:cubicBezTo>
                    <a:pt x="16173" y="1"/>
                    <a:pt x="16120" y="37"/>
                    <a:pt x="16120" y="74"/>
                  </a:cubicBezTo>
                  <a:cubicBezTo>
                    <a:pt x="16025" y="549"/>
                    <a:pt x="16025" y="992"/>
                    <a:pt x="15993" y="1404"/>
                  </a:cubicBezTo>
                  <a:cubicBezTo>
                    <a:pt x="15715" y="1367"/>
                    <a:pt x="15415" y="1351"/>
                    <a:pt x="15119" y="1351"/>
                  </a:cubicBezTo>
                  <a:cubicBezTo>
                    <a:pt x="14909" y="1351"/>
                    <a:pt x="14701" y="1359"/>
                    <a:pt x="14505" y="1372"/>
                  </a:cubicBezTo>
                  <a:cubicBezTo>
                    <a:pt x="14346" y="1404"/>
                    <a:pt x="14346" y="1626"/>
                    <a:pt x="14505" y="1626"/>
                  </a:cubicBezTo>
                  <a:cubicBezTo>
                    <a:pt x="14742" y="1641"/>
                    <a:pt x="14996" y="1649"/>
                    <a:pt x="15249" y="1649"/>
                  </a:cubicBezTo>
                  <a:cubicBezTo>
                    <a:pt x="15502" y="1649"/>
                    <a:pt x="15756" y="1641"/>
                    <a:pt x="15993" y="1626"/>
                  </a:cubicBezTo>
                  <a:lnTo>
                    <a:pt x="15993" y="1626"/>
                  </a:lnTo>
                  <a:cubicBezTo>
                    <a:pt x="15961" y="2481"/>
                    <a:pt x="15930" y="3304"/>
                    <a:pt x="15930" y="4191"/>
                  </a:cubicBezTo>
                  <a:cubicBezTo>
                    <a:pt x="15882" y="4175"/>
                    <a:pt x="15843" y="4167"/>
                    <a:pt x="15803" y="4167"/>
                  </a:cubicBezTo>
                  <a:cubicBezTo>
                    <a:pt x="15763" y="4167"/>
                    <a:pt x="15724" y="4175"/>
                    <a:pt x="15676" y="4191"/>
                  </a:cubicBezTo>
                  <a:cubicBezTo>
                    <a:pt x="15550" y="4222"/>
                    <a:pt x="15486" y="4254"/>
                    <a:pt x="15391" y="4317"/>
                  </a:cubicBezTo>
                  <a:cubicBezTo>
                    <a:pt x="15349" y="4317"/>
                    <a:pt x="15321" y="4332"/>
                    <a:pt x="15279" y="4332"/>
                  </a:cubicBezTo>
                  <a:cubicBezTo>
                    <a:pt x="15263" y="4332"/>
                    <a:pt x="15245" y="4330"/>
                    <a:pt x="15224" y="4324"/>
                  </a:cubicBezTo>
                  <a:lnTo>
                    <a:pt x="15224" y="4324"/>
                  </a:lnTo>
                  <a:cubicBezTo>
                    <a:pt x="15230" y="4325"/>
                    <a:pt x="15236" y="4326"/>
                    <a:pt x="15243" y="4326"/>
                  </a:cubicBezTo>
                  <a:cubicBezTo>
                    <a:pt x="15322" y="4326"/>
                    <a:pt x="15438" y="4264"/>
                    <a:pt x="15360" y="4159"/>
                  </a:cubicBezTo>
                  <a:cubicBezTo>
                    <a:pt x="15312" y="4074"/>
                    <a:pt x="15250" y="4039"/>
                    <a:pt x="15190" y="4039"/>
                  </a:cubicBezTo>
                  <a:cubicBezTo>
                    <a:pt x="15048" y="4039"/>
                    <a:pt x="14913" y="4226"/>
                    <a:pt x="14980" y="4381"/>
                  </a:cubicBezTo>
                  <a:cubicBezTo>
                    <a:pt x="15007" y="4519"/>
                    <a:pt x="15155" y="4609"/>
                    <a:pt x="15276" y="4609"/>
                  </a:cubicBezTo>
                  <a:cubicBezTo>
                    <a:pt x="15294" y="4609"/>
                    <a:pt x="15312" y="4607"/>
                    <a:pt x="15328" y="4603"/>
                  </a:cubicBezTo>
                  <a:cubicBezTo>
                    <a:pt x="15506" y="4543"/>
                    <a:pt x="15738" y="4346"/>
                    <a:pt x="15923" y="4346"/>
                  </a:cubicBezTo>
                  <a:cubicBezTo>
                    <a:pt x="15936" y="4346"/>
                    <a:pt x="15949" y="4347"/>
                    <a:pt x="15961" y="4349"/>
                  </a:cubicBezTo>
                  <a:lnTo>
                    <a:pt x="15961" y="6661"/>
                  </a:lnTo>
                  <a:cubicBezTo>
                    <a:pt x="15391" y="6598"/>
                    <a:pt x="14885" y="6598"/>
                    <a:pt x="14378" y="6598"/>
                  </a:cubicBezTo>
                  <a:cubicBezTo>
                    <a:pt x="14220" y="6598"/>
                    <a:pt x="14220" y="6851"/>
                    <a:pt x="14378" y="6851"/>
                  </a:cubicBezTo>
                  <a:cubicBezTo>
                    <a:pt x="14916" y="6851"/>
                    <a:pt x="15455" y="6788"/>
                    <a:pt x="15961" y="6788"/>
                  </a:cubicBezTo>
                  <a:lnTo>
                    <a:pt x="15961" y="7959"/>
                  </a:lnTo>
                  <a:lnTo>
                    <a:pt x="15961" y="8371"/>
                  </a:lnTo>
                  <a:cubicBezTo>
                    <a:pt x="14153" y="8030"/>
                    <a:pt x="12274" y="7890"/>
                    <a:pt x="10387" y="7890"/>
                  </a:cubicBezTo>
                  <a:cubicBezTo>
                    <a:pt x="7548" y="7890"/>
                    <a:pt x="4690" y="8206"/>
                    <a:pt x="2027" y="8624"/>
                  </a:cubicBezTo>
                  <a:cubicBezTo>
                    <a:pt x="1774" y="8656"/>
                    <a:pt x="1900" y="9036"/>
                    <a:pt x="2090" y="9036"/>
                  </a:cubicBezTo>
                  <a:lnTo>
                    <a:pt x="2154" y="9036"/>
                  </a:lnTo>
                  <a:cubicBezTo>
                    <a:pt x="4751" y="8593"/>
                    <a:pt x="7411" y="8371"/>
                    <a:pt x="10071" y="8371"/>
                  </a:cubicBezTo>
                  <a:cubicBezTo>
                    <a:pt x="12034" y="8371"/>
                    <a:pt x="14030" y="8624"/>
                    <a:pt x="15961" y="8783"/>
                  </a:cubicBezTo>
                  <a:lnTo>
                    <a:pt x="15961" y="8973"/>
                  </a:lnTo>
                  <a:lnTo>
                    <a:pt x="14410" y="8973"/>
                  </a:lnTo>
                  <a:cubicBezTo>
                    <a:pt x="14283" y="8973"/>
                    <a:pt x="14283" y="9194"/>
                    <a:pt x="14410" y="9194"/>
                  </a:cubicBezTo>
                  <a:cubicBezTo>
                    <a:pt x="14579" y="9205"/>
                    <a:pt x="14751" y="9209"/>
                    <a:pt x="14925" y="9209"/>
                  </a:cubicBezTo>
                  <a:cubicBezTo>
                    <a:pt x="15272" y="9209"/>
                    <a:pt x="15624" y="9194"/>
                    <a:pt x="15961" y="9194"/>
                  </a:cubicBezTo>
                  <a:lnTo>
                    <a:pt x="15961" y="9511"/>
                  </a:lnTo>
                  <a:cubicBezTo>
                    <a:pt x="13933" y="9817"/>
                    <a:pt x="11922" y="9988"/>
                    <a:pt x="9914" y="9988"/>
                  </a:cubicBezTo>
                  <a:cubicBezTo>
                    <a:pt x="7346" y="9988"/>
                    <a:pt x="4780" y="9708"/>
                    <a:pt x="2185" y="9068"/>
                  </a:cubicBezTo>
                  <a:lnTo>
                    <a:pt x="2154" y="9068"/>
                  </a:lnTo>
                  <a:cubicBezTo>
                    <a:pt x="2059" y="9068"/>
                    <a:pt x="2027" y="9131"/>
                    <a:pt x="1995" y="9194"/>
                  </a:cubicBezTo>
                  <a:cubicBezTo>
                    <a:pt x="1995" y="9131"/>
                    <a:pt x="1995" y="9099"/>
                    <a:pt x="1805" y="9004"/>
                  </a:cubicBezTo>
                  <a:cubicBezTo>
                    <a:pt x="1793" y="8908"/>
                    <a:pt x="1730" y="8866"/>
                    <a:pt x="1659" y="8866"/>
                  </a:cubicBezTo>
                  <a:cubicBezTo>
                    <a:pt x="1543" y="8866"/>
                    <a:pt x="1406" y="8975"/>
                    <a:pt x="1425" y="9131"/>
                  </a:cubicBezTo>
                  <a:cubicBezTo>
                    <a:pt x="1805" y="11665"/>
                    <a:pt x="0" y="15117"/>
                    <a:pt x="1964" y="17365"/>
                  </a:cubicBezTo>
                  <a:cubicBezTo>
                    <a:pt x="2875" y="18404"/>
                    <a:pt x="4406" y="18625"/>
                    <a:pt x="5934" y="18625"/>
                  </a:cubicBezTo>
                  <a:cubicBezTo>
                    <a:pt x="7060" y="18625"/>
                    <a:pt x="8184" y="18505"/>
                    <a:pt x="9058" y="18505"/>
                  </a:cubicBezTo>
                  <a:cubicBezTo>
                    <a:pt x="10894" y="18473"/>
                    <a:pt x="12668" y="18442"/>
                    <a:pt x="14473" y="18315"/>
                  </a:cubicBezTo>
                  <a:cubicBezTo>
                    <a:pt x="15391" y="18252"/>
                    <a:pt x="16658" y="18315"/>
                    <a:pt x="17355" y="17587"/>
                  </a:cubicBezTo>
                  <a:cubicBezTo>
                    <a:pt x="18052" y="16827"/>
                    <a:pt x="17767" y="15560"/>
                    <a:pt x="17767" y="14610"/>
                  </a:cubicBezTo>
                  <a:cubicBezTo>
                    <a:pt x="17735" y="12710"/>
                    <a:pt x="17767" y="10810"/>
                    <a:pt x="17608" y="8909"/>
                  </a:cubicBezTo>
                  <a:cubicBezTo>
                    <a:pt x="17591" y="8859"/>
                    <a:pt x="17547" y="8826"/>
                    <a:pt x="17505" y="8826"/>
                  </a:cubicBezTo>
                  <a:cubicBezTo>
                    <a:pt x="17468" y="8826"/>
                    <a:pt x="17433" y="8851"/>
                    <a:pt x="17418" y="8909"/>
                  </a:cubicBezTo>
                  <a:lnTo>
                    <a:pt x="17418" y="9194"/>
                  </a:lnTo>
                  <a:cubicBezTo>
                    <a:pt x="17070" y="9258"/>
                    <a:pt x="16658" y="9289"/>
                    <a:pt x="16310" y="9385"/>
                  </a:cubicBezTo>
                  <a:lnTo>
                    <a:pt x="16310" y="8783"/>
                  </a:lnTo>
                  <a:cubicBezTo>
                    <a:pt x="16626" y="8814"/>
                    <a:pt x="16975" y="8878"/>
                    <a:pt x="17355" y="8878"/>
                  </a:cubicBezTo>
                  <a:lnTo>
                    <a:pt x="17387" y="8878"/>
                  </a:lnTo>
                  <a:cubicBezTo>
                    <a:pt x="17450" y="8814"/>
                    <a:pt x="17450" y="8719"/>
                    <a:pt x="17387" y="8719"/>
                  </a:cubicBezTo>
                  <a:lnTo>
                    <a:pt x="16310" y="8466"/>
                  </a:lnTo>
                  <a:lnTo>
                    <a:pt x="16310" y="7959"/>
                  </a:lnTo>
                  <a:cubicBezTo>
                    <a:pt x="16341" y="5331"/>
                    <a:pt x="16468" y="2702"/>
                    <a:pt x="16278" y="74"/>
                  </a:cubicBezTo>
                  <a:cubicBezTo>
                    <a:pt x="16278" y="20"/>
                    <a:pt x="16250" y="1"/>
                    <a:pt x="16217" y="1"/>
                  </a:cubicBezTo>
                  <a:close/>
                </a:path>
              </a:pathLst>
            </a:custGeom>
            <a:solidFill>
              <a:schemeClr val="bg1"/>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616;p51"/>
            <p:cNvSpPr/>
            <p:nvPr/>
          </p:nvSpPr>
          <p:spPr>
            <a:xfrm>
              <a:off x="2287892" y="3831690"/>
              <a:ext cx="62349" cy="12250"/>
            </a:xfrm>
            <a:custGeom>
              <a:avLst/>
              <a:gdLst/>
              <a:ahLst/>
              <a:cxnLst/>
              <a:rect l="l" t="t" r="r" b="b"/>
              <a:pathLst>
                <a:path w="1985" h="390" extrusionOk="0">
                  <a:moveTo>
                    <a:pt x="132" y="0"/>
                  </a:moveTo>
                  <a:cubicBezTo>
                    <a:pt x="16" y="0"/>
                    <a:pt x="0" y="204"/>
                    <a:pt x="85" y="232"/>
                  </a:cubicBezTo>
                  <a:cubicBezTo>
                    <a:pt x="496" y="340"/>
                    <a:pt x="907" y="389"/>
                    <a:pt x="1318" y="389"/>
                  </a:cubicBezTo>
                  <a:cubicBezTo>
                    <a:pt x="1509" y="389"/>
                    <a:pt x="1699" y="379"/>
                    <a:pt x="1890" y="359"/>
                  </a:cubicBezTo>
                  <a:cubicBezTo>
                    <a:pt x="1985" y="359"/>
                    <a:pt x="1985" y="169"/>
                    <a:pt x="1890" y="169"/>
                  </a:cubicBezTo>
                  <a:cubicBezTo>
                    <a:pt x="1755" y="176"/>
                    <a:pt x="1621" y="180"/>
                    <a:pt x="1489" y="180"/>
                  </a:cubicBezTo>
                  <a:cubicBezTo>
                    <a:pt x="1034" y="180"/>
                    <a:pt x="597" y="133"/>
                    <a:pt x="180" y="10"/>
                  </a:cubicBezTo>
                  <a:cubicBezTo>
                    <a:pt x="162" y="3"/>
                    <a:pt x="146" y="0"/>
                    <a:pt x="132" y="0"/>
                  </a:cubicBezTo>
                  <a:close/>
                </a:path>
              </a:pathLst>
            </a:custGeom>
            <a:solidFill>
              <a:srgbClr val="565555"/>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617;p51"/>
            <p:cNvSpPr/>
            <p:nvPr/>
          </p:nvSpPr>
          <p:spPr>
            <a:xfrm>
              <a:off x="2429802" y="4391040"/>
              <a:ext cx="88576" cy="7978"/>
            </a:xfrm>
            <a:custGeom>
              <a:avLst/>
              <a:gdLst/>
              <a:ahLst/>
              <a:cxnLst/>
              <a:rect l="l" t="t" r="r" b="b"/>
              <a:pathLst>
                <a:path w="2820" h="254" extrusionOk="0">
                  <a:moveTo>
                    <a:pt x="159" y="0"/>
                  </a:moveTo>
                  <a:cubicBezTo>
                    <a:pt x="0" y="0"/>
                    <a:pt x="0" y="254"/>
                    <a:pt x="159" y="254"/>
                  </a:cubicBezTo>
                  <a:cubicBezTo>
                    <a:pt x="1014" y="254"/>
                    <a:pt x="1869" y="254"/>
                    <a:pt x="2692" y="190"/>
                  </a:cubicBezTo>
                  <a:cubicBezTo>
                    <a:pt x="2819" y="190"/>
                    <a:pt x="2819" y="0"/>
                    <a:pt x="2692" y="0"/>
                  </a:cubicBezTo>
                  <a:close/>
                </a:path>
              </a:pathLst>
            </a:custGeom>
            <a:solidFill>
              <a:srgbClr val="565555"/>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618;p51"/>
            <p:cNvSpPr/>
            <p:nvPr/>
          </p:nvSpPr>
          <p:spPr>
            <a:xfrm>
              <a:off x="2449684" y="4414911"/>
              <a:ext cx="98533" cy="9486"/>
            </a:xfrm>
            <a:custGeom>
              <a:avLst/>
              <a:gdLst/>
              <a:ahLst/>
              <a:cxnLst/>
              <a:rect l="l" t="t" r="r" b="b"/>
              <a:pathLst>
                <a:path w="3137" h="302" extrusionOk="0">
                  <a:moveTo>
                    <a:pt x="159" y="0"/>
                  </a:moveTo>
                  <a:cubicBezTo>
                    <a:pt x="64" y="0"/>
                    <a:pt x="1" y="190"/>
                    <a:pt x="128" y="190"/>
                  </a:cubicBezTo>
                  <a:cubicBezTo>
                    <a:pt x="603" y="270"/>
                    <a:pt x="1086" y="301"/>
                    <a:pt x="1568" y="301"/>
                  </a:cubicBezTo>
                  <a:cubicBezTo>
                    <a:pt x="2051" y="301"/>
                    <a:pt x="2534" y="270"/>
                    <a:pt x="3009" y="222"/>
                  </a:cubicBezTo>
                  <a:cubicBezTo>
                    <a:pt x="3136" y="222"/>
                    <a:pt x="3136" y="64"/>
                    <a:pt x="3009" y="64"/>
                  </a:cubicBezTo>
                  <a:cubicBezTo>
                    <a:pt x="2059" y="64"/>
                    <a:pt x="1109" y="32"/>
                    <a:pt x="159" y="0"/>
                  </a:cubicBezTo>
                  <a:close/>
                </a:path>
              </a:pathLst>
            </a:custGeom>
            <a:solidFill>
              <a:srgbClr val="565555"/>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roup 107"/>
          <p:cNvGrpSpPr/>
          <p:nvPr/>
        </p:nvGrpSpPr>
        <p:grpSpPr>
          <a:xfrm>
            <a:off x="990336" y="4117617"/>
            <a:ext cx="6980304" cy="946110"/>
            <a:chOff x="3982373" y="1446077"/>
            <a:chExt cx="6980304" cy="946110"/>
          </a:xfrm>
        </p:grpSpPr>
        <p:sp>
          <p:nvSpPr>
            <p:cNvPr id="109" name="Rounded Rectangle 108"/>
            <p:cNvSpPr/>
            <p:nvPr/>
          </p:nvSpPr>
          <p:spPr>
            <a:xfrm>
              <a:off x="4455428" y="1469093"/>
              <a:ext cx="6507249" cy="548827"/>
            </a:xfrm>
            <a:prstGeom prst="roundRect">
              <a:avLst/>
            </a:prstGeom>
            <a:noFill/>
            <a:ln w="19050">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9538" indent="109538" algn="ctr"/>
              <a:r>
                <a:rPr lang="en-US" sz="2000" b="1" dirty="0" err="1">
                  <a:solidFill>
                    <a:srgbClr val="002060"/>
                  </a:solidFill>
                  <a:latin typeface="#9Slide03 Arima Madurai Medium" panose="00000600000000000000" pitchFamily="2" charset="0"/>
                  <a:cs typeface="#9Slide03 Arima Madurai Medium" panose="00000600000000000000" pitchFamily="2" charset="0"/>
                </a:rPr>
                <a:t>Hãy</a:t>
              </a:r>
              <a:r>
                <a:rPr lang="en-US" sz="2000" b="1" dirty="0">
                  <a:solidFill>
                    <a:srgbClr val="002060"/>
                  </a:solidFill>
                  <a:latin typeface="#9Slide03 Arima Madurai Medium" panose="00000600000000000000" pitchFamily="2" charset="0"/>
                  <a:cs typeface="#9Slide03 Arima Madurai Medium" panose="00000600000000000000" pitchFamily="2" charset="0"/>
                </a:rPr>
                <a:t> </a:t>
              </a:r>
              <a:r>
                <a:rPr lang="en-US" sz="2000" b="1" dirty="0" err="1">
                  <a:solidFill>
                    <a:srgbClr val="002060"/>
                  </a:solidFill>
                  <a:latin typeface="#9Slide03 Arima Madurai Medium" panose="00000600000000000000" pitchFamily="2" charset="0"/>
                  <a:cs typeface="#9Slide03 Arima Madurai Medium" panose="00000600000000000000" pitchFamily="2" charset="0"/>
                </a:rPr>
                <a:t>cho</a:t>
              </a:r>
              <a:r>
                <a:rPr lang="en-US" sz="2000" b="1" dirty="0">
                  <a:solidFill>
                    <a:srgbClr val="002060"/>
                  </a:solidFill>
                  <a:latin typeface="#9Slide03 Arima Madurai Medium" panose="00000600000000000000" pitchFamily="2" charset="0"/>
                  <a:cs typeface="#9Slide03 Arima Madurai Medium" panose="00000600000000000000" pitchFamily="2" charset="0"/>
                </a:rPr>
                <a:t> </a:t>
              </a:r>
              <a:r>
                <a:rPr lang="en-US" sz="2000" b="1" dirty="0" err="1">
                  <a:solidFill>
                    <a:srgbClr val="002060"/>
                  </a:solidFill>
                  <a:latin typeface="#9Slide03 Arima Madurai Medium" panose="00000600000000000000" pitchFamily="2" charset="0"/>
                  <a:cs typeface="#9Slide03 Arima Madurai Medium" panose="00000600000000000000" pitchFamily="2" charset="0"/>
                </a:rPr>
                <a:t>biết</a:t>
              </a:r>
              <a:r>
                <a:rPr lang="en-US" sz="2000" b="1" dirty="0">
                  <a:solidFill>
                    <a:srgbClr val="002060"/>
                  </a:solidFill>
                  <a:latin typeface="#9Slide03 Arima Madurai Medium" panose="00000600000000000000" pitchFamily="2" charset="0"/>
                  <a:cs typeface="#9Slide03 Arima Madurai Medium" panose="00000600000000000000" pitchFamily="2" charset="0"/>
                </a:rPr>
                <a:t> </a:t>
              </a:r>
              <a:r>
                <a:rPr lang="en-US" sz="2000" b="1" dirty="0" err="1">
                  <a:solidFill>
                    <a:srgbClr val="002060"/>
                  </a:solidFill>
                  <a:latin typeface="#9Slide03 Arima Madurai Medium" panose="00000600000000000000" pitchFamily="2" charset="0"/>
                  <a:cs typeface="#9Slide03 Arima Madurai Medium" panose="00000600000000000000" pitchFamily="2" charset="0"/>
                </a:rPr>
                <a:t>đặc</a:t>
              </a:r>
              <a:r>
                <a:rPr lang="en-US" sz="2000" b="1" dirty="0">
                  <a:solidFill>
                    <a:srgbClr val="002060"/>
                  </a:solidFill>
                  <a:latin typeface="#9Slide03 Arima Madurai Medium" panose="00000600000000000000" pitchFamily="2" charset="0"/>
                  <a:cs typeface="#9Slide03 Arima Madurai Medium" panose="00000600000000000000" pitchFamily="2" charset="0"/>
                </a:rPr>
                <a:t> </a:t>
              </a:r>
              <a:r>
                <a:rPr lang="en-US" sz="2000" b="1" dirty="0" err="1">
                  <a:solidFill>
                    <a:srgbClr val="002060"/>
                  </a:solidFill>
                  <a:latin typeface="#9Slide03 Arima Madurai Medium" panose="00000600000000000000" pitchFamily="2" charset="0"/>
                  <a:cs typeface="#9Slide03 Arima Madurai Medium" panose="00000600000000000000" pitchFamily="2" charset="0"/>
                </a:rPr>
                <a:t>điểm</a:t>
              </a:r>
              <a:r>
                <a:rPr lang="en-US" sz="2000" b="1" dirty="0">
                  <a:solidFill>
                    <a:srgbClr val="002060"/>
                  </a:solidFill>
                  <a:latin typeface="#9Slide03 Arima Madurai Medium" panose="00000600000000000000" pitchFamily="2" charset="0"/>
                  <a:cs typeface="#9Slide03 Arima Madurai Medium" panose="00000600000000000000" pitchFamily="2" charset="0"/>
                </a:rPr>
                <a:t> </a:t>
              </a:r>
              <a:r>
                <a:rPr lang="en-US" sz="2000" b="1" dirty="0" err="1">
                  <a:solidFill>
                    <a:srgbClr val="002060"/>
                  </a:solidFill>
                  <a:latin typeface="#9Slide03 Arima Madurai Medium" panose="00000600000000000000" pitchFamily="2" charset="0"/>
                  <a:cs typeface="#9Slide03 Arima Madurai Medium" panose="00000600000000000000" pitchFamily="2" charset="0"/>
                </a:rPr>
                <a:t>khác</a:t>
              </a:r>
              <a:r>
                <a:rPr lang="en-US" sz="2000" b="1" dirty="0">
                  <a:solidFill>
                    <a:srgbClr val="002060"/>
                  </a:solidFill>
                  <a:latin typeface="#9Slide03 Arima Madurai Medium" panose="00000600000000000000" pitchFamily="2" charset="0"/>
                  <a:cs typeface="#9Slide03 Arima Madurai Medium" panose="00000600000000000000" pitchFamily="2" charset="0"/>
                </a:rPr>
                <a:t> </a:t>
              </a:r>
              <a:r>
                <a:rPr lang="en-US" sz="2000" b="1" dirty="0" err="1">
                  <a:solidFill>
                    <a:srgbClr val="002060"/>
                  </a:solidFill>
                  <a:latin typeface="#9Slide03 Arima Madurai Medium" panose="00000600000000000000" pitchFamily="2" charset="0"/>
                  <a:cs typeface="#9Slide03 Arima Madurai Medium" panose="00000600000000000000" pitchFamily="2" charset="0"/>
                </a:rPr>
                <a:t>nhau</a:t>
              </a:r>
              <a:r>
                <a:rPr lang="en-US" sz="2000" b="1" dirty="0">
                  <a:solidFill>
                    <a:srgbClr val="002060"/>
                  </a:solidFill>
                  <a:latin typeface="#9Slide03 Arima Madurai Medium" panose="00000600000000000000" pitchFamily="2" charset="0"/>
                  <a:cs typeface="#9Slide03 Arima Madurai Medium" panose="00000600000000000000" pitchFamily="2" charset="0"/>
                </a:rPr>
                <a:t> </a:t>
              </a:r>
              <a:r>
                <a:rPr lang="en-US" sz="2000" b="1" dirty="0" err="1">
                  <a:solidFill>
                    <a:srgbClr val="002060"/>
                  </a:solidFill>
                  <a:latin typeface="#9Slide03 Arima Madurai Medium" panose="00000600000000000000" pitchFamily="2" charset="0"/>
                  <a:cs typeface="#9Slide03 Arima Madurai Medium" panose="00000600000000000000" pitchFamily="2" charset="0"/>
                </a:rPr>
                <a:t>của</a:t>
              </a:r>
              <a:r>
                <a:rPr lang="en-US" sz="2000" b="1" dirty="0">
                  <a:solidFill>
                    <a:srgbClr val="002060"/>
                  </a:solidFill>
                  <a:latin typeface="#9Slide03 Arima Madurai Medium" panose="00000600000000000000" pitchFamily="2" charset="0"/>
                  <a:cs typeface="#9Slide03 Arima Madurai Medium" panose="00000600000000000000" pitchFamily="2" charset="0"/>
                </a:rPr>
                <a:t> </a:t>
              </a:r>
              <a:r>
                <a:rPr lang="en-US" sz="2000" b="1" dirty="0" err="1">
                  <a:solidFill>
                    <a:srgbClr val="002060"/>
                  </a:solidFill>
                  <a:latin typeface="#9Slide03 Arima Madurai Medium" panose="00000600000000000000" pitchFamily="2" charset="0"/>
                  <a:cs typeface="#9Slide03 Arima Madurai Medium" panose="00000600000000000000" pitchFamily="2" charset="0"/>
                </a:rPr>
                <a:t>mỗi</a:t>
              </a:r>
              <a:r>
                <a:rPr lang="en-US" sz="2000" b="1" dirty="0">
                  <a:solidFill>
                    <a:srgbClr val="002060"/>
                  </a:solidFill>
                  <a:latin typeface="#9Slide03 Arima Madurai Medium" panose="00000600000000000000" pitchFamily="2" charset="0"/>
                  <a:cs typeface="#9Slide03 Arima Madurai Medium" panose="00000600000000000000" pitchFamily="2" charset="0"/>
                </a:rPr>
                <a:t> </a:t>
              </a:r>
              <a:r>
                <a:rPr lang="en-US" sz="2000" b="1" dirty="0" err="1">
                  <a:solidFill>
                    <a:srgbClr val="002060"/>
                  </a:solidFill>
                  <a:latin typeface="#9Slide03 Arima Madurai Medium" panose="00000600000000000000" pitchFamily="2" charset="0"/>
                  <a:cs typeface="#9Slide03 Arima Madurai Medium" panose="00000600000000000000" pitchFamily="2" charset="0"/>
                </a:rPr>
                <a:t>hỗn</a:t>
              </a:r>
              <a:r>
                <a:rPr lang="en-US" sz="2000" b="1" dirty="0">
                  <a:solidFill>
                    <a:srgbClr val="002060"/>
                  </a:solidFill>
                  <a:latin typeface="#9Slide03 Arima Madurai Medium" panose="00000600000000000000" pitchFamily="2" charset="0"/>
                  <a:cs typeface="#9Slide03 Arima Madurai Medium" panose="00000600000000000000" pitchFamily="2" charset="0"/>
                </a:rPr>
                <a:t> </a:t>
              </a:r>
              <a:r>
                <a:rPr lang="en-US" sz="2000" b="1" dirty="0" err="1">
                  <a:solidFill>
                    <a:srgbClr val="002060"/>
                  </a:solidFill>
                  <a:latin typeface="#9Slide03 Arima Madurai Medium" panose="00000600000000000000" pitchFamily="2" charset="0"/>
                  <a:cs typeface="#9Slide03 Arima Madurai Medium" panose="00000600000000000000" pitchFamily="2" charset="0"/>
                </a:rPr>
                <a:t>hợp</a:t>
              </a:r>
              <a:r>
                <a:rPr lang="en-US" sz="2000" b="1" dirty="0">
                  <a:solidFill>
                    <a:srgbClr val="002060"/>
                  </a:solidFill>
                  <a:latin typeface="#9Slide03 Arima Madurai Medium" panose="00000600000000000000" pitchFamily="2" charset="0"/>
                  <a:cs typeface="#9Slide03 Arima Madurai Medium" panose="00000600000000000000" pitchFamily="2" charset="0"/>
                </a:rPr>
                <a:t>?</a:t>
              </a:r>
            </a:p>
          </p:txBody>
        </p:sp>
        <p:pic>
          <p:nvPicPr>
            <p:cNvPr id="110" name="Picture 2" descr="Hình ảnh Dấu Chấm Hỏi, Câu Hỏi Clipart, Dấu Hỏi Sáng Tạo, Nghi Ngờ miễn phí  tải tập tin PNG PSDComment và Vec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2373" y="1446077"/>
              <a:ext cx="946110" cy="94611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6800130" y="1408185"/>
            <a:ext cx="942465" cy="1097773"/>
            <a:chOff x="6731550" y="2010945"/>
            <a:chExt cx="1042769" cy="1193327"/>
          </a:xfrm>
        </p:grpSpPr>
        <p:grpSp>
          <p:nvGrpSpPr>
            <p:cNvPr id="47" name="Google Shape;1608;p51"/>
            <p:cNvGrpSpPr/>
            <p:nvPr/>
          </p:nvGrpSpPr>
          <p:grpSpPr>
            <a:xfrm>
              <a:off x="6731550" y="2010945"/>
              <a:ext cx="1042769" cy="1193327"/>
              <a:chOff x="2168188" y="3700491"/>
              <a:chExt cx="742752" cy="798379"/>
            </a:xfrm>
          </p:grpSpPr>
          <p:sp>
            <p:nvSpPr>
              <p:cNvPr id="48" name="Google Shape;1609;p51"/>
              <p:cNvSpPr/>
              <p:nvPr/>
            </p:nvSpPr>
            <p:spPr>
              <a:xfrm>
                <a:off x="2222936" y="4170196"/>
                <a:ext cx="529196" cy="275591"/>
              </a:xfrm>
              <a:custGeom>
                <a:avLst/>
                <a:gdLst/>
                <a:ahLst/>
                <a:cxnLst/>
                <a:rect l="l" t="t" r="r" b="b"/>
                <a:pathLst>
                  <a:path w="16848" h="8774" extrusionOk="0">
                    <a:moveTo>
                      <a:pt x="506" y="1"/>
                    </a:moveTo>
                    <a:cubicBezTo>
                      <a:pt x="506" y="24"/>
                      <a:pt x="508" y="41"/>
                      <a:pt x="511" y="55"/>
                    </a:cubicBezTo>
                    <a:lnTo>
                      <a:pt x="511" y="55"/>
                    </a:lnTo>
                    <a:cubicBezTo>
                      <a:pt x="510" y="37"/>
                      <a:pt x="508" y="19"/>
                      <a:pt x="506" y="1"/>
                    </a:cubicBezTo>
                    <a:close/>
                    <a:moveTo>
                      <a:pt x="6745" y="7000"/>
                    </a:moveTo>
                    <a:cubicBezTo>
                      <a:pt x="7600" y="7000"/>
                      <a:pt x="8455" y="7031"/>
                      <a:pt x="9278" y="7031"/>
                    </a:cubicBezTo>
                    <a:cubicBezTo>
                      <a:pt x="9405" y="7031"/>
                      <a:pt x="9405" y="7221"/>
                      <a:pt x="9278" y="7221"/>
                    </a:cubicBezTo>
                    <a:cubicBezTo>
                      <a:pt x="8867" y="7253"/>
                      <a:pt x="8455" y="7269"/>
                      <a:pt x="8035" y="7269"/>
                    </a:cubicBezTo>
                    <a:cubicBezTo>
                      <a:pt x="7616" y="7269"/>
                      <a:pt x="7188" y="7253"/>
                      <a:pt x="6745" y="7221"/>
                    </a:cubicBezTo>
                    <a:cubicBezTo>
                      <a:pt x="6586" y="7221"/>
                      <a:pt x="6586" y="7000"/>
                      <a:pt x="6745" y="7000"/>
                    </a:cubicBezTo>
                    <a:close/>
                    <a:moveTo>
                      <a:pt x="7378" y="7791"/>
                    </a:moveTo>
                    <a:cubicBezTo>
                      <a:pt x="8100" y="7815"/>
                      <a:pt x="8821" y="7876"/>
                      <a:pt x="9543" y="7876"/>
                    </a:cubicBezTo>
                    <a:cubicBezTo>
                      <a:pt x="9771" y="7876"/>
                      <a:pt x="10000" y="7870"/>
                      <a:pt x="10228" y="7855"/>
                    </a:cubicBezTo>
                    <a:cubicBezTo>
                      <a:pt x="10355" y="7855"/>
                      <a:pt x="10355" y="8013"/>
                      <a:pt x="10228" y="8013"/>
                    </a:cubicBezTo>
                    <a:cubicBezTo>
                      <a:pt x="9753" y="8061"/>
                      <a:pt x="9270" y="8092"/>
                      <a:pt x="8787" y="8092"/>
                    </a:cubicBezTo>
                    <a:cubicBezTo>
                      <a:pt x="8305" y="8092"/>
                      <a:pt x="7822" y="8061"/>
                      <a:pt x="7347" y="7981"/>
                    </a:cubicBezTo>
                    <a:cubicBezTo>
                      <a:pt x="7220" y="7981"/>
                      <a:pt x="7283" y="7791"/>
                      <a:pt x="7378" y="7791"/>
                    </a:cubicBezTo>
                    <a:close/>
                    <a:moveTo>
                      <a:pt x="15992" y="33"/>
                    </a:moveTo>
                    <a:lnTo>
                      <a:pt x="15992" y="33"/>
                    </a:lnTo>
                    <a:cubicBezTo>
                      <a:pt x="15612" y="96"/>
                      <a:pt x="15232" y="223"/>
                      <a:pt x="14884" y="318"/>
                    </a:cubicBezTo>
                    <a:lnTo>
                      <a:pt x="14884" y="3864"/>
                    </a:lnTo>
                    <a:cubicBezTo>
                      <a:pt x="14915" y="3896"/>
                      <a:pt x="14915" y="3959"/>
                      <a:pt x="14884" y="3991"/>
                    </a:cubicBezTo>
                    <a:cubicBezTo>
                      <a:pt x="14884" y="4815"/>
                      <a:pt x="14820" y="5606"/>
                      <a:pt x="14789" y="6430"/>
                    </a:cubicBezTo>
                    <a:cubicBezTo>
                      <a:pt x="14789" y="6581"/>
                      <a:pt x="14687" y="6653"/>
                      <a:pt x="14592" y="6653"/>
                    </a:cubicBezTo>
                    <a:cubicBezTo>
                      <a:pt x="14528" y="6653"/>
                      <a:pt x="14466" y="6620"/>
                      <a:pt x="14440" y="6556"/>
                    </a:cubicBezTo>
                    <a:cubicBezTo>
                      <a:pt x="14298" y="6587"/>
                      <a:pt x="14153" y="6601"/>
                      <a:pt x="14005" y="6601"/>
                    </a:cubicBezTo>
                    <a:cubicBezTo>
                      <a:pt x="13693" y="6601"/>
                      <a:pt x="13370" y="6537"/>
                      <a:pt x="13047" y="6430"/>
                    </a:cubicBezTo>
                    <a:cubicBezTo>
                      <a:pt x="12899" y="6400"/>
                      <a:pt x="12972" y="6205"/>
                      <a:pt x="13111" y="6205"/>
                    </a:cubicBezTo>
                    <a:cubicBezTo>
                      <a:pt x="13121" y="6205"/>
                      <a:pt x="13131" y="6206"/>
                      <a:pt x="13142" y="6208"/>
                    </a:cubicBezTo>
                    <a:cubicBezTo>
                      <a:pt x="13461" y="6331"/>
                      <a:pt x="13799" y="6377"/>
                      <a:pt x="14142" y="6377"/>
                    </a:cubicBezTo>
                    <a:cubicBezTo>
                      <a:pt x="14241" y="6377"/>
                      <a:pt x="14341" y="6373"/>
                      <a:pt x="14440" y="6366"/>
                    </a:cubicBezTo>
                    <a:cubicBezTo>
                      <a:pt x="14409" y="5606"/>
                      <a:pt x="14409" y="4815"/>
                      <a:pt x="14409" y="4054"/>
                    </a:cubicBezTo>
                    <a:cubicBezTo>
                      <a:pt x="14187" y="4086"/>
                      <a:pt x="13965" y="4102"/>
                      <a:pt x="13744" y="4102"/>
                    </a:cubicBezTo>
                    <a:cubicBezTo>
                      <a:pt x="13522" y="4102"/>
                      <a:pt x="13300" y="4086"/>
                      <a:pt x="13079" y="4054"/>
                    </a:cubicBezTo>
                    <a:cubicBezTo>
                      <a:pt x="12984" y="4054"/>
                      <a:pt x="12984" y="3864"/>
                      <a:pt x="13079" y="3864"/>
                    </a:cubicBezTo>
                    <a:cubicBezTo>
                      <a:pt x="13226" y="3854"/>
                      <a:pt x="13374" y="3850"/>
                      <a:pt x="13522" y="3850"/>
                    </a:cubicBezTo>
                    <a:cubicBezTo>
                      <a:pt x="13818" y="3850"/>
                      <a:pt x="14113" y="3864"/>
                      <a:pt x="14409" y="3864"/>
                    </a:cubicBezTo>
                    <a:cubicBezTo>
                      <a:pt x="14409" y="3104"/>
                      <a:pt x="14440" y="2408"/>
                      <a:pt x="14440" y="1679"/>
                    </a:cubicBezTo>
                    <a:lnTo>
                      <a:pt x="14440" y="1679"/>
                    </a:lnTo>
                    <a:cubicBezTo>
                      <a:pt x="13934" y="1743"/>
                      <a:pt x="13459" y="1743"/>
                      <a:pt x="12920" y="1743"/>
                    </a:cubicBezTo>
                    <a:cubicBezTo>
                      <a:pt x="12762" y="1743"/>
                      <a:pt x="12762" y="1489"/>
                      <a:pt x="12920" y="1489"/>
                    </a:cubicBezTo>
                    <a:cubicBezTo>
                      <a:pt x="13459" y="1521"/>
                      <a:pt x="13934" y="1521"/>
                      <a:pt x="14440" y="1521"/>
                    </a:cubicBezTo>
                    <a:cubicBezTo>
                      <a:pt x="14472" y="1204"/>
                      <a:pt x="14472" y="856"/>
                      <a:pt x="14472" y="508"/>
                    </a:cubicBezTo>
                    <a:lnTo>
                      <a:pt x="14472" y="508"/>
                    </a:lnTo>
                    <a:cubicBezTo>
                      <a:pt x="12565" y="918"/>
                      <a:pt x="10615" y="1107"/>
                      <a:pt x="8659" y="1107"/>
                    </a:cubicBezTo>
                    <a:cubicBezTo>
                      <a:pt x="5936" y="1107"/>
                      <a:pt x="3205" y="741"/>
                      <a:pt x="569" y="96"/>
                    </a:cubicBezTo>
                    <a:cubicBezTo>
                      <a:pt x="545" y="96"/>
                      <a:pt x="521" y="96"/>
                      <a:pt x="511" y="55"/>
                    </a:cubicBezTo>
                    <a:lnTo>
                      <a:pt x="511" y="55"/>
                    </a:lnTo>
                    <a:cubicBezTo>
                      <a:pt x="683" y="1934"/>
                      <a:pt x="1" y="3692"/>
                      <a:pt x="158" y="5575"/>
                    </a:cubicBezTo>
                    <a:cubicBezTo>
                      <a:pt x="284" y="7380"/>
                      <a:pt x="1393" y="8488"/>
                      <a:pt x="3261" y="8646"/>
                    </a:cubicBezTo>
                    <a:cubicBezTo>
                      <a:pt x="4106" y="8731"/>
                      <a:pt x="4950" y="8745"/>
                      <a:pt x="5795" y="8745"/>
                    </a:cubicBezTo>
                    <a:cubicBezTo>
                      <a:pt x="6217" y="8745"/>
                      <a:pt x="6639" y="8741"/>
                      <a:pt x="7062" y="8741"/>
                    </a:cubicBezTo>
                    <a:cubicBezTo>
                      <a:pt x="7414" y="8751"/>
                      <a:pt x="7769" y="8755"/>
                      <a:pt x="8125" y="8755"/>
                    </a:cubicBezTo>
                    <a:cubicBezTo>
                      <a:pt x="8983" y="8755"/>
                      <a:pt x="9843" y="8732"/>
                      <a:pt x="10672" y="8710"/>
                    </a:cubicBezTo>
                    <a:cubicBezTo>
                      <a:pt x="11812" y="8646"/>
                      <a:pt x="13300" y="8773"/>
                      <a:pt x="14409" y="8456"/>
                    </a:cubicBezTo>
                    <a:cubicBezTo>
                      <a:pt x="16847" y="7791"/>
                      <a:pt x="16024" y="2534"/>
                      <a:pt x="15992" y="33"/>
                    </a:cubicBezTo>
                    <a:close/>
                  </a:path>
                </a:pathLst>
              </a:custGeom>
              <a:solidFill>
                <a:srgbClr val="AFF7FF"/>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610;p51"/>
              <p:cNvSpPr/>
              <p:nvPr/>
            </p:nvSpPr>
            <p:spPr>
              <a:xfrm>
                <a:off x="2242787" y="4140357"/>
                <a:ext cx="433741" cy="49848"/>
              </a:xfrm>
              <a:custGeom>
                <a:avLst/>
                <a:gdLst/>
                <a:ahLst/>
                <a:cxnLst/>
                <a:rect l="l" t="t" r="r" b="b"/>
                <a:pathLst>
                  <a:path w="13809" h="1587" extrusionOk="0">
                    <a:moveTo>
                      <a:pt x="7918" y="1"/>
                    </a:moveTo>
                    <a:cubicBezTo>
                      <a:pt x="5258" y="1"/>
                      <a:pt x="2598" y="191"/>
                      <a:pt x="1" y="634"/>
                    </a:cubicBezTo>
                    <a:cubicBezTo>
                      <a:pt x="1" y="666"/>
                      <a:pt x="32" y="666"/>
                      <a:pt x="32" y="666"/>
                    </a:cubicBezTo>
                    <a:cubicBezTo>
                      <a:pt x="2627" y="1306"/>
                      <a:pt x="5193" y="1586"/>
                      <a:pt x="7761" y="1586"/>
                    </a:cubicBezTo>
                    <a:cubicBezTo>
                      <a:pt x="9769" y="1586"/>
                      <a:pt x="11780" y="1415"/>
                      <a:pt x="13808" y="1109"/>
                    </a:cubicBezTo>
                    <a:lnTo>
                      <a:pt x="13808" y="792"/>
                    </a:lnTo>
                    <a:cubicBezTo>
                      <a:pt x="13471" y="792"/>
                      <a:pt x="13119" y="807"/>
                      <a:pt x="12772" y="807"/>
                    </a:cubicBezTo>
                    <a:cubicBezTo>
                      <a:pt x="12598" y="807"/>
                      <a:pt x="12426" y="803"/>
                      <a:pt x="12257" y="792"/>
                    </a:cubicBezTo>
                    <a:cubicBezTo>
                      <a:pt x="12130" y="792"/>
                      <a:pt x="12130" y="571"/>
                      <a:pt x="12257" y="571"/>
                    </a:cubicBezTo>
                    <a:lnTo>
                      <a:pt x="13808" y="571"/>
                    </a:lnTo>
                    <a:lnTo>
                      <a:pt x="13808" y="381"/>
                    </a:lnTo>
                    <a:cubicBezTo>
                      <a:pt x="11877" y="222"/>
                      <a:pt x="9881" y="1"/>
                      <a:pt x="7918" y="1"/>
                    </a:cubicBezTo>
                    <a:close/>
                  </a:path>
                </a:pathLst>
              </a:custGeom>
              <a:solidFill>
                <a:srgbClr val="FFFF66"/>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611;p51"/>
              <p:cNvSpPr/>
              <p:nvPr/>
            </p:nvSpPr>
            <p:spPr>
              <a:xfrm>
                <a:off x="2168188" y="3700491"/>
                <a:ext cx="742752" cy="798379"/>
              </a:xfrm>
              <a:custGeom>
                <a:avLst/>
                <a:gdLst/>
                <a:ahLst/>
                <a:cxnLst/>
                <a:rect l="l" t="t" r="r" b="b"/>
                <a:pathLst>
                  <a:path w="23647" h="25418" extrusionOk="0">
                    <a:moveTo>
                      <a:pt x="11593" y="480"/>
                    </a:moveTo>
                    <a:cubicBezTo>
                      <a:pt x="11751" y="480"/>
                      <a:pt x="11909" y="481"/>
                      <a:pt x="12066" y="482"/>
                    </a:cubicBezTo>
                    <a:cubicBezTo>
                      <a:pt x="15898" y="545"/>
                      <a:pt x="19572" y="1274"/>
                      <a:pt x="23372" y="1844"/>
                    </a:cubicBezTo>
                    <a:cubicBezTo>
                      <a:pt x="22644" y="1971"/>
                      <a:pt x="22011" y="2192"/>
                      <a:pt x="21472" y="2604"/>
                    </a:cubicBezTo>
                    <a:cubicBezTo>
                      <a:pt x="19002" y="4377"/>
                      <a:pt x="19034" y="8621"/>
                      <a:pt x="19002" y="11408"/>
                    </a:cubicBezTo>
                    <a:cubicBezTo>
                      <a:pt x="18939" y="14258"/>
                      <a:pt x="18875" y="17108"/>
                      <a:pt x="18875" y="19959"/>
                    </a:cubicBezTo>
                    <a:cubicBezTo>
                      <a:pt x="18875" y="21352"/>
                      <a:pt x="19160" y="23284"/>
                      <a:pt x="17925" y="24297"/>
                    </a:cubicBezTo>
                    <a:cubicBezTo>
                      <a:pt x="17361" y="24768"/>
                      <a:pt x="16203" y="24847"/>
                      <a:pt x="15105" y="24847"/>
                    </a:cubicBezTo>
                    <a:cubicBezTo>
                      <a:pt x="14548" y="24847"/>
                      <a:pt x="14007" y="24826"/>
                      <a:pt x="13565" y="24826"/>
                    </a:cubicBezTo>
                    <a:cubicBezTo>
                      <a:pt x="13411" y="24826"/>
                      <a:pt x="13269" y="24829"/>
                      <a:pt x="13143" y="24836"/>
                    </a:cubicBezTo>
                    <a:cubicBezTo>
                      <a:pt x="11633" y="24903"/>
                      <a:pt x="10113" y="24935"/>
                      <a:pt x="8594" y="24935"/>
                    </a:cubicBezTo>
                    <a:cubicBezTo>
                      <a:pt x="7279" y="24935"/>
                      <a:pt x="5964" y="24911"/>
                      <a:pt x="4656" y="24867"/>
                    </a:cubicBezTo>
                    <a:cubicBezTo>
                      <a:pt x="2787" y="24804"/>
                      <a:pt x="1204" y="24297"/>
                      <a:pt x="1141" y="22175"/>
                    </a:cubicBezTo>
                    <a:cubicBezTo>
                      <a:pt x="1046" y="20877"/>
                      <a:pt x="1204" y="19483"/>
                      <a:pt x="1267" y="18185"/>
                    </a:cubicBezTo>
                    <a:cubicBezTo>
                      <a:pt x="1362" y="12896"/>
                      <a:pt x="1141" y="7576"/>
                      <a:pt x="634" y="2287"/>
                    </a:cubicBezTo>
                    <a:lnTo>
                      <a:pt x="634" y="2129"/>
                    </a:lnTo>
                    <a:cubicBezTo>
                      <a:pt x="634" y="1907"/>
                      <a:pt x="571" y="1717"/>
                      <a:pt x="571" y="1559"/>
                    </a:cubicBezTo>
                    <a:lnTo>
                      <a:pt x="571" y="1559"/>
                    </a:lnTo>
                    <a:cubicBezTo>
                      <a:pt x="634" y="1591"/>
                      <a:pt x="697" y="1591"/>
                      <a:pt x="729" y="1591"/>
                    </a:cubicBezTo>
                    <a:cubicBezTo>
                      <a:pt x="4311" y="832"/>
                      <a:pt x="7951" y="480"/>
                      <a:pt x="11593" y="480"/>
                    </a:cubicBezTo>
                    <a:close/>
                    <a:moveTo>
                      <a:pt x="11241" y="0"/>
                    </a:moveTo>
                    <a:cubicBezTo>
                      <a:pt x="7680" y="0"/>
                      <a:pt x="4098" y="378"/>
                      <a:pt x="571" y="1084"/>
                    </a:cubicBezTo>
                    <a:cubicBezTo>
                      <a:pt x="543" y="1075"/>
                      <a:pt x="518" y="1071"/>
                      <a:pt x="495" y="1071"/>
                    </a:cubicBezTo>
                    <a:cubicBezTo>
                      <a:pt x="441" y="1071"/>
                      <a:pt x="403" y="1093"/>
                      <a:pt x="381" y="1116"/>
                    </a:cubicBezTo>
                    <a:cubicBezTo>
                      <a:pt x="332" y="1077"/>
                      <a:pt x="278" y="1059"/>
                      <a:pt x="226" y="1059"/>
                    </a:cubicBezTo>
                    <a:cubicBezTo>
                      <a:pt x="107" y="1059"/>
                      <a:pt x="1" y="1152"/>
                      <a:pt x="1" y="1306"/>
                    </a:cubicBezTo>
                    <a:cubicBezTo>
                      <a:pt x="634" y="7734"/>
                      <a:pt x="824" y="14195"/>
                      <a:pt x="634" y="20655"/>
                    </a:cubicBezTo>
                    <a:cubicBezTo>
                      <a:pt x="571" y="22239"/>
                      <a:pt x="412" y="24075"/>
                      <a:pt x="2091" y="24931"/>
                    </a:cubicBezTo>
                    <a:cubicBezTo>
                      <a:pt x="2946" y="25342"/>
                      <a:pt x="3991" y="25311"/>
                      <a:pt x="4941" y="25342"/>
                    </a:cubicBezTo>
                    <a:cubicBezTo>
                      <a:pt x="6146" y="25389"/>
                      <a:pt x="7386" y="25418"/>
                      <a:pt x="8622" y="25418"/>
                    </a:cubicBezTo>
                    <a:cubicBezTo>
                      <a:pt x="9075" y="25418"/>
                      <a:pt x="9527" y="25414"/>
                      <a:pt x="9976" y="25406"/>
                    </a:cubicBezTo>
                    <a:cubicBezTo>
                      <a:pt x="11623" y="25342"/>
                      <a:pt x="13333" y="25311"/>
                      <a:pt x="14980" y="25184"/>
                    </a:cubicBezTo>
                    <a:cubicBezTo>
                      <a:pt x="15867" y="25152"/>
                      <a:pt x="16880" y="25184"/>
                      <a:pt x="17735" y="24867"/>
                    </a:cubicBezTo>
                    <a:cubicBezTo>
                      <a:pt x="19667" y="24075"/>
                      <a:pt x="19319" y="21669"/>
                      <a:pt x="19319" y="19959"/>
                    </a:cubicBezTo>
                    <a:cubicBezTo>
                      <a:pt x="19350" y="16918"/>
                      <a:pt x="19382" y="13846"/>
                      <a:pt x="19414" y="10775"/>
                    </a:cubicBezTo>
                    <a:cubicBezTo>
                      <a:pt x="19477" y="7449"/>
                      <a:pt x="19572" y="3237"/>
                      <a:pt x="23467" y="2129"/>
                    </a:cubicBezTo>
                    <a:cubicBezTo>
                      <a:pt x="23646" y="2069"/>
                      <a:pt x="23601" y="1841"/>
                      <a:pt x="23409" y="1841"/>
                    </a:cubicBezTo>
                    <a:cubicBezTo>
                      <a:pt x="23406" y="1841"/>
                      <a:pt x="23402" y="1841"/>
                      <a:pt x="23399" y="1841"/>
                    </a:cubicBezTo>
                    <a:lnTo>
                      <a:pt x="23399" y="1841"/>
                    </a:lnTo>
                    <a:cubicBezTo>
                      <a:pt x="23503" y="1821"/>
                      <a:pt x="23524" y="1683"/>
                      <a:pt x="23436" y="1654"/>
                    </a:cubicBezTo>
                    <a:cubicBezTo>
                      <a:pt x="19857" y="419"/>
                      <a:pt x="15772" y="102"/>
                      <a:pt x="12066" y="7"/>
                    </a:cubicBezTo>
                    <a:cubicBezTo>
                      <a:pt x="11791" y="3"/>
                      <a:pt x="11516" y="0"/>
                      <a:pt x="11241" y="0"/>
                    </a:cubicBezTo>
                    <a:close/>
                  </a:path>
                </a:pathLst>
              </a:custGeom>
              <a:solidFill>
                <a:srgbClr val="565555"/>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612;p51"/>
              <p:cNvSpPr/>
              <p:nvPr/>
            </p:nvSpPr>
            <p:spPr>
              <a:xfrm>
                <a:off x="2184113" y="3710605"/>
                <a:ext cx="717216" cy="69730"/>
              </a:xfrm>
              <a:custGeom>
                <a:avLst/>
                <a:gdLst/>
                <a:ahLst/>
                <a:cxnLst/>
                <a:rect l="l" t="t" r="r" b="b"/>
                <a:pathLst>
                  <a:path w="22834" h="2220" extrusionOk="0">
                    <a:moveTo>
                      <a:pt x="11119" y="0"/>
                    </a:moveTo>
                    <a:cubicBezTo>
                      <a:pt x="7455" y="0"/>
                      <a:pt x="3793" y="408"/>
                      <a:pt x="190" y="1110"/>
                    </a:cubicBezTo>
                    <a:cubicBezTo>
                      <a:pt x="150" y="1170"/>
                      <a:pt x="110" y="1192"/>
                      <a:pt x="70" y="1192"/>
                    </a:cubicBezTo>
                    <a:cubicBezTo>
                      <a:pt x="47" y="1192"/>
                      <a:pt x="23" y="1185"/>
                      <a:pt x="0" y="1174"/>
                    </a:cubicBezTo>
                    <a:lnTo>
                      <a:pt x="0" y="1174"/>
                    </a:lnTo>
                    <a:cubicBezTo>
                      <a:pt x="0" y="1364"/>
                      <a:pt x="32" y="1554"/>
                      <a:pt x="32" y="1712"/>
                    </a:cubicBezTo>
                    <a:cubicBezTo>
                      <a:pt x="58" y="1607"/>
                      <a:pt x="128" y="1546"/>
                      <a:pt x="241" y="1546"/>
                    </a:cubicBezTo>
                    <a:cubicBezTo>
                      <a:pt x="264" y="1546"/>
                      <a:pt x="290" y="1548"/>
                      <a:pt x="317" y="1554"/>
                    </a:cubicBezTo>
                    <a:cubicBezTo>
                      <a:pt x="3631" y="2012"/>
                      <a:pt x="6945" y="2219"/>
                      <a:pt x="10258" y="2219"/>
                    </a:cubicBezTo>
                    <a:cubicBezTo>
                      <a:pt x="13817" y="2219"/>
                      <a:pt x="17375" y="1980"/>
                      <a:pt x="20933" y="1554"/>
                    </a:cubicBezTo>
                    <a:cubicBezTo>
                      <a:pt x="21092" y="1554"/>
                      <a:pt x="21123" y="1839"/>
                      <a:pt x="20965" y="1839"/>
                    </a:cubicBezTo>
                    <a:lnTo>
                      <a:pt x="20870" y="1839"/>
                    </a:lnTo>
                    <a:lnTo>
                      <a:pt x="20933" y="2187"/>
                    </a:lnTo>
                    <a:cubicBezTo>
                      <a:pt x="21440" y="1839"/>
                      <a:pt x="22074" y="1554"/>
                      <a:pt x="22834" y="1427"/>
                    </a:cubicBezTo>
                    <a:lnTo>
                      <a:pt x="22834" y="1364"/>
                    </a:lnTo>
                    <a:cubicBezTo>
                      <a:pt x="19033" y="794"/>
                      <a:pt x="15360" y="65"/>
                      <a:pt x="11528" y="2"/>
                    </a:cubicBezTo>
                    <a:cubicBezTo>
                      <a:pt x="11391" y="1"/>
                      <a:pt x="11255" y="0"/>
                      <a:pt x="11119" y="0"/>
                    </a:cubicBezTo>
                    <a:close/>
                  </a:path>
                </a:pathLst>
              </a:custGeom>
              <a:solidFill>
                <a:schemeClr val="bg1"/>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613;p51"/>
              <p:cNvSpPr/>
              <p:nvPr/>
            </p:nvSpPr>
            <p:spPr>
              <a:xfrm>
                <a:off x="2186092" y="3760201"/>
                <a:ext cx="661275" cy="36153"/>
              </a:xfrm>
              <a:custGeom>
                <a:avLst/>
                <a:gdLst/>
                <a:ahLst/>
                <a:cxnLst/>
                <a:rect l="l" t="t" r="r" b="b"/>
                <a:pathLst>
                  <a:path w="21053" h="1151" extrusionOk="0">
                    <a:moveTo>
                      <a:pt x="206" y="0"/>
                    </a:moveTo>
                    <a:cubicBezTo>
                      <a:pt x="110" y="0"/>
                      <a:pt x="55" y="82"/>
                      <a:pt x="1" y="165"/>
                    </a:cubicBezTo>
                    <a:lnTo>
                      <a:pt x="1" y="323"/>
                    </a:lnTo>
                    <a:cubicBezTo>
                      <a:pt x="64" y="386"/>
                      <a:pt x="96" y="418"/>
                      <a:pt x="127" y="418"/>
                    </a:cubicBezTo>
                    <a:cubicBezTo>
                      <a:pt x="3471" y="898"/>
                      <a:pt x="6860" y="1151"/>
                      <a:pt x="10246" y="1151"/>
                    </a:cubicBezTo>
                    <a:cubicBezTo>
                      <a:pt x="13788" y="1151"/>
                      <a:pt x="17326" y="874"/>
                      <a:pt x="20807" y="291"/>
                    </a:cubicBezTo>
                    <a:lnTo>
                      <a:pt x="20902" y="291"/>
                    </a:lnTo>
                    <a:cubicBezTo>
                      <a:pt x="21052" y="261"/>
                      <a:pt x="21032" y="4"/>
                      <a:pt x="20894" y="4"/>
                    </a:cubicBezTo>
                    <a:cubicBezTo>
                      <a:pt x="20887" y="4"/>
                      <a:pt x="20879" y="5"/>
                      <a:pt x="20870" y="6"/>
                    </a:cubicBezTo>
                    <a:cubicBezTo>
                      <a:pt x="17344" y="445"/>
                      <a:pt x="13818" y="684"/>
                      <a:pt x="10291" y="684"/>
                    </a:cubicBezTo>
                    <a:cubicBezTo>
                      <a:pt x="6946" y="684"/>
                      <a:pt x="3600" y="469"/>
                      <a:pt x="254" y="6"/>
                    </a:cubicBezTo>
                    <a:cubicBezTo>
                      <a:pt x="237" y="2"/>
                      <a:pt x="221" y="0"/>
                      <a:pt x="206" y="0"/>
                    </a:cubicBezTo>
                    <a:close/>
                  </a:path>
                </a:pathLst>
              </a:custGeom>
              <a:solidFill>
                <a:srgbClr val="565555"/>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614;p51"/>
              <p:cNvSpPr/>
              <p:nvPr/>
            </p:nvSpPr>
            <p:spPr>
              <a:xfrm>
                <a:off x="2180124" y="3769342"/>
                <a:ext cx="662531" cy="713384"/>
              </a:xfrm>
              <a:custGeom>
                <a:avLst/>
                <a:gdLst/>
                <a:ahLst/>
                <a:cxnLst/>
                <a:rect l="l" t="t" r="r" b="b"/>
                <a:pathLst>
                  <a:path w="21093" h="22712" extrusionOk="0">
                    <a:moveTo>
                      <a:pt x="3563" y="1985"/>
                    </a:moveTo>
                    <a:cubicBezTo>
                      <a:pt x="3577" y="1985"/>
                      <a:pt x="3593" y="1988"/>
                      <a:pt x="3611" y="1995"/>
                    </a:cubicBezTo>
                    <a:cubicBezTo>
                      <a:pt x="4028" y="2118"/>
                      <a:pt x="4465" y="2165"/>
                      <a:pt x="4920" y="2165"/>
                    </a:cubicBezTo>
                    <a:cubicBezTo>
                      <a:pt x="5052" y="2165"/>
                      <a:pt x="5186" y="2161"/>
                      <a:pt x="5321" y="2154"/>
                    </a:cubicBezTo>
                    <a:cubicBezTo>
                      <a:pt x="5416" y="2154"/>
                      <a:pt x="5416" y="2344"/>
                      <a:pt x="5321" y="2344"/>
                    </a:cubicBezTo>
                    <a:cubicBezTo>
                      <a:pt x="5130" y="2364"/>
                      <a:pt x="4940" y="2374"/>
                      <a:pt x="4749" y="2374"/>
                    </a:cubicBezTo>
                    <a:cubicBezTo>
                      <a:pt x="4338" y="2374"/>
                      <a:pt x="3927" y="2325"/>
                      <a:pt x="3516" y="2217"/>
                    </a:cubicBezTo>
                    <a:cubicBezTo>
                      <a:pt x="3431" y="2189"/>
                      <a:pt x="3447" y="1985"/>
                      <a:pt x="3563" y="1985"/>
                    </a:cubicBezTo>
                    <a:close/>
                    <a:moveTo>
                      <a:pt x="16176" y="3495"/>
                    </a:moveTo>
                    <a:cubicBezTo>
                      <a:pt x="16213" y="3495"/>
                      <a:pt x="16247" y="3520"/>
                      <a:pt x="16247" y="3579"/>
                    </a:cubicBezTo>
                    <a:cubicBezTo>
                      <a:pt x="16437" y="6176"/>
                      <a:pt x="16278" y="8836"/>
                      <a:pt x="16278" y="11433"/>
                    </a:cubicBezTo>
                    <a:lnTo>
                      <a:pt x="16278" y="11971"/>
                    </a:lnTo>
                    <a:lnTo>
                      <a:pt x="17355" y="12193"/>
                    </a:lnTo>
                    <a:cubicBezTo>
                      <a:pt x="17419" y="12224"/>
                      <a:pt x="17419" y="12319"/>
                      <a:pt x="17355" y="12351"/>
                    </a:cubicBezTo>
                    <a:lnTo>
                      <a:pt x="17387" y="12351"/>
                    </a:lnTo>
                    <a:cubicBezTo>
                      <a:pt x="17403" y="12288"/>
                      <a:pt x="17450" y="12256"/>
                      <a:pt x="17494" y="12256"/>
                    </a:cubicBezTo>
                    <a:cubicBezTo>
                      <a:pt x="17537" y="12256"/>
                      <a:pt x="17577" y="12288"/>
                      <a:pt x="17577" y="12351"/>
                    </a:cubicBezTo>
                    <a:cubicBezTo>
                      <a:pt x="17735" y="14220"/>
                      <a:pt x="17704" y="16151"/>
                      <a:pt x="17735" y="18052"/>
                    </a:cubicBezTo>
                    <a:cubicBezTo>
                      <a:pt x="17767" y="18970"/>
                      <a:pt x="18020" y="20268"/>
                      <a:pt x="17292" y="21028"/>
                    </a:cubicBezTo>
                    <a:cubicBezTo>
                      <a:pt x="16627" y="21788"/>
                      <a:pt x="15360" y="21725"/>
                      <a:pt x="14442" y="21788"/>
                    </a:cubicBezTo>
                    <a:cubicBezTo>
                      <a:pt x="12637" y="21883"/>
                      <a:pt x="10863" y="21978"/>
                      <a:pt x="9026" y="21978"/>
                    </a:cubicBezTo>
                    <a:cubicBezTo>
                      <a:pt x="8163" y="21992"/>
                      <a:pt x="7067" y="22102"/>
                      <a:pt x="5968" y="22102"/>
                    </a:cubicBezTo>
                    <a:cubicBezTo>
                      <a:pt x="4408" y="22102"/>
                      <a:pt x="2843" y="21879"/>
                      <a:pt x="1932" y="20838"/>
                    </a:cubicBezTo>
                    <a:cubicBezTo>
                      <a:pt x="1" y="18558"/>
                      <a:pt x="1774" y="15138"/>
                      <a:pt x="1521" y="12668"/>
                    </a:cubicBezTo>
                    <a:cubicBezTo>
                      <a:pt x="1483" y="12497"/>
                      <a:pt x="1616" y="12394"/>
                      <a:pt x="1735" y="12394"/>
                    </a:cubicBezTo>
                    <a:cubicBezTo>
                      <a:pt x="1815" y="12394"/>
                      <a:pt x="1888" y="12440"/>
                      <a:pt x="1901" y="12541"/>
                    </a:cubicBezTo>
                    <a:lnTo>
                      <a:pt x="1901" y="12668"/>
                    </a:lnTo>
                    <a:cubicBezTo>
                      <a:pt x="1932" y="12604"/>
                      <a:pt x="1964" y="12541"/>
                      <a:pt x="2059" y="12541"/>
                    </a:cubicBezTo>
                    <a:lnTo>
                      <a:pt x="2059" y="12509"/>
                    </a:lnTo>
                    <a:cubicBezTo>
                      <a:pt x="1806" y="12509"/>
                      <a:pt x="1742" y="12161"/>
                      <a:pt x="1964" y="12129"/>
                    </a:cubicBezTo>
                    <a:cubicBezTo>
                      <a:pt x="4602" y="11696"/>
                      <a:pt x="7441" y="11386"/>
                      <a:pt x="10256" y="11386"/>
                    </a:cubicBezTo>
                    <a:cubicBezTo>
                      <a:pt x="12172" y="11386"/>
                      <a:pt x="14077" y="11530"/>
                      <a:pt x="15898" y="11876"/>
                    </a:cubicBezTo>
                    <a:lnTo>
                      <a:pt x="15898" y="11433"/>
                    </a:lnTo>
                    <a:lnTo>
                      <a:pt x="15898" y="10293"/>
                    </a:lnTo>
                    <a:cubicBezTo>
                      <a:pt x="15360" y="10324"/>
                      <a:pt x="14853" y="10324"/>
                      <a:pt x="14315" y="10324"/>
                    </a:cubicBezTo>
                    <a:cubicBezTo>
                      <a:pt x="14188" y="10324"/>
                      <a:pt x="14188" y="10103"/>
                      <a:pt x="14315" y="10103"/>
                    </a:cubicBezTo>
                    <a:cubicBezTo>
                      <a:pt x="14885" y="10103"/>
                      <a:pt x="15392" y="10134"/>
                      <a:pt x="15898" y="10134"/>
                    </a:cubicBezTo>
                    <a:lnTo>
                      <a:pt x="15898" y="7854"/>
                    </a:lnTo>
                    <a:cubicBezTo>
                      <a:pt x="15877" y="7847"/>
                      <a:pt x="15855" y="7844"/>
                      <a:pt x="15832" y="7844"/>
                    </a:cubicBezTo>
                    <a:cubicBezTo>
                      <a:pt x="15647" y="7844"/>
                      <a:pt x="15406" y="8048"/>
                      <a:pt x="15265" y="8076"/>
                    </a:cubicBezTo>
                    <a:cubicBezTo>
                      <a:pt x="15107" y="8076"/>
                      <a:pt x="14980" y="8044"/>
                      <a:pt x="14917" y="7886"/>
                    </a:cubicBezTo>
                    <a:cubicBezTo>
                      <a:pt x="14870" y="7745"/>
                      <a:pt x="15032" y="7552"/>
                      <a:pt x="15183" y="7552"/>
                    </a:cubicBezTo>
                    <a:cubicBezTo>
                      <a:pt x="15236" y="7552"/>
                      <a:pt x="15287" y="7575"/>
                      <a:pt x="15328" y="7632"/>
                    </a:cubicBezTo>
                    <a:cubicBezTo>
                      <a:pt x="15378" y="7731"/>
                      <a:pt x="15292" y="7811"/>
                      <a:pt x="15222" y="7811"/>
                    </a:cubicBezTo>
                    <a:cubicBezTo>
                      <a:pt x="15202" y="7811"/>
                      <a:pt x="15184" y="7805"/>
                      <a:pt x="15170" y="7791"/>
                    </a:cubicBezTo>
                    <a:lnTo>
                      <a:pt x="15170" y="7791"/>
                    </a:lnTo>
                    <a:cubicBezTo>
                      <a:pt x="15202" y="7823"/>
                      <a:pt x="15225" y="7838"/>
                      <a:pt x="15253" y="7838"/>
                    </a:cubicBezTo>
                    <a:cubicBezTo>
                      <a:pt x="15281" y="7838"/>
                      <a:pt x="15313" y="7822"/>
                      <a:pt x="15360" y="7791"/>
                    </a:cubicBezTo>
                    <a:cubicBezTo>
                      <a:pt x="15455" y="7759"/>
                      <a:pt x="15550" y="7727"/>
                      <a:pt x="15645" y="7696"/>
                    </a:cubicBezTo>
                    <a:lnTo>
                      <a:pt x="15867" y="7696"/>
                    </a:lnTo>
                    <a:cubicBezTo>
                      <a:pt x="15867" y="6809"/>
                      <a:pt x="15930" y="5954"/>
                      <a:pt x="15962" y="5099"/>
                    </a:cubicBezTo>
                    <a:lnTo>
                      <a:pt x="15962" y="5099"/>
                    </a:lnTo>
                    <a:cubicBezTo>
                      <a:pt x="15724" y="5131"/>
                      <a:pt x="15463" y="5146"/>
                      <a:pt x="15202" y="5146"/>
                    </a:cubicBezTo>
                    <a:cubicBezTo>
                      <a:pt x="14940" y="5146"/>
                      <a:pt x="14679" y="5131"/>
                      <a:pt x="14442" y="5099"/>
                    </a:cubicBezTo>
                    <a:cubicBezTo>
                      <a:pt x="14283" y="5067"/>
                      <a:pt x="14283" y="4877"/>
                      <a:pt x="14442" y="4877"/>
                    </a:cubicBezTo>
                    <a:cubicBezTo>
                      <a:pt x="14581" y="4868"/>
                      <a:pt x="14728" y="4864"/>
                      <a:pt x="14879" y="4864"/>
                    </a:cubicBezTo>
                    <a:cubicBezTo>
                      <a:pt x="15242" y="4864"/>
                      <a:pt x="15626" y="4887"/>
                      <a:pt x="15962" y="4909"/>
                    </a:cubicBezTo>
                    <a:cubicBezTo>
                      <a:pt x="15993" y="4434"/>
                      <a:pt x="16025" y="3991"/>
                      <a:pt x="16088" y="3579"/>
                    </a:cubicBezTo>
                    <a:cubicBezTo>
                      <a:pt x="16088" y="3528"/>
                      <a:pt x="16134" y="3495"/>
                      <a:pt x="16176" y="3495"/>
                    </a:cubicBezTo>
                    <a:close/>
                    <a:moveTo>
                      <a:pt x="21029" y="0"/>
                    </a:moveTo>
                    <a:cubicBezTo>
                      <a:pt x="17548" y="583"/>
                      <a:pt x="14001" y="860"/>
                      <a:pt x="10456" y="860"/>
                    </a:cubicBezTo>
                    <a:cubicBezTo>
                      <a:pt x="7066" y="860"/>
                      <a:pt x="3677" y="607"/>
                      <a:pt x="349" y="127"/>
                    </a:cubicBezTo>
                    <a:cubicBezTo>
                      <a:pt x="317" y="127"/>
                      <a:pt x="286" y="95"/>
                      <a:pt x="254" y="32"/>
                    </a:cubicBezTo>
                    <a:lnTo>
                      <a:pt x="254" y="32"/>
                    </a:lnTo>
                    <a:cubicBezTo>
                      <a:pt x="761" y="5352"/>
                      <a:pt x="982" y="10641"/>
                      <a:pt x="887" y="15961"/>
                    </a:cubicBezTo>
                    <a:cubicBezTo>
                      <a:pt x="824" y="17260"/>
                      <a:pt x="666" y="18653"/>
                      <a:pt x="761" y="19952"/>
                    </a:cubicBezTo>
                    <a:cubicBezTo>
                      <a:pt x="824" y="22042"/>
                      <a:pt x="2407" y="22580"/>
                      <a:pt x="4276" y="22644"/>
                    </a:cubicBezTo>
                    <a:cubicBezTo>
                      <a:pt x="5584" y="22688"/>
                      <a:pt x="6899" y="22711"/>
                      <a:pt x="8214" y="22711"/>
                    </a:cubicBezTo>
                    <a:cubicBezTo>
                      <a:pt x="9733" y="22711"/>
                      <a:pt x="11253" y="22680"/>
                      <a:pt x="12763" y="22612"/>
                    </a:cubicBezTo>
                    <a:cubicBezTo>
                      <a:pt x="12964" y="22596"/>
                      <a:pt x="13204" y="22592"/>
                      <a:pt x="13469" y="22592"/>
                    </a:cubicBezTo>
                    <a:cubicBezTo>
                      <a:pt x="13801" y="22592"/>
                      <a:pt x="14172" y="22598"/>
                      <a:pt x="14555" y="22598"/>
                    </a:cubicBezTo>
                    <a:cubicBezTo>
                      <a:pt x="15702" y="22598"/>
                      <a:pt x="16951" y="22537"/>
                      <a:pt x="17545" y="22042"/>
                    </a:cubicBezTo>
                    <a:cubicBezTo>
                      <a:pt x="18780" y="21060"/>
                      <a:pt x="18495" y="19128"/>
                      <a:pt x="18495" y="17735"/>
                    </a:cubicBezTo>
                    <a:cubicBezTo>
                      <a:pt x="18495" y="14885"/>
                      <a:pt x="18559" y="12034"/>
                      <a:pt x="18622" y="9184"/>
                    </a:cubicBezTo>
                    <a:cubicBezTo>
                      <a:pt x="18654" y="6366"/>
                      <a:pt x="18622" y="2154"/>
                      <a:pt x="21092" y="349"/>
                    </a:cubicBezTo>
                    <a:lnTo>
                      <a:pt x="21029" y="0"/>
                    </a:lnTo>
                    <a:close/>
                  </a:path>
                </a:pathLst>
              </a:custGeom>
              <a:solidFill>
                <a:schemeClr val="bg1"/>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615;p51"/>
              <p:cNvSpPr/>
              <p:nvPr/>
            </p:nvSpPr>
            <p:spPr>
              <a:xfrm>
                <a:off x="2175161" y="3876450"/>
                <a:ext cx="575965" cy="585011"/>
              </a:xfrm>
              <a:custGeom>
                <a:avLst/>
                <a:gdLst/>
                <a:ahLst/>
                <a:cxnLst/>
                <a:rect l="l" t="t" r="r" b="b"/>
                <a:pathLst>
                  <a:path w="18337" h="18625" extrusionOk="0">
                    <a:moveTo>
                      <a:pt x="17450" y="9448"/>
                    </a:moveTo>
                    <a:cubicBezTo>
                      <a:pt x="17513" y="11918"/>
                      <a:pt x="18337" y="17207"/>
                      <a:pt x="15866" y="17872"/>
                    </a:cubicBezTo>
                    <a:cubicBezTo>
                      <a:pt x="14758" y="18188"/>
                      <a:pt x="13301" y="18093"/>
                      <a:pt x="12161" y="18125"/>
                    </a:cubicBezTo>
                    <a:cubicBezTo>
                      <a:pt x="10958" y="18157"/>
                      <a:pt x="9754" y="18157"/>
                      <a:pt x="8551" y="18157"/>
                    </a:cubicBezTo>
                    <a:cubicBezTo>
                      <a:pt x="7917" y="18157"/>
                      <a:pt x="7284" y="18173"/>
                      <a:pt x="6651" y="18173"/>
                    </a:cubicBezTo>
                    <a:cubicBezTo>
                      <a:pt x="6017" y="18173"/>
                      <a:pt x="5384" y="18157"/>
                      <a:pt x="4751" y="18093"/>
                    </a:cubicBezTo>
                    <a:cubicBezTo>
                      <a:pt x="2882" y="17935"/>
                      <a:pt x="1774" y="16858"/>
                      <a:pt x="1615" y="15085"/>
                    </a:cubicBezTo>
                    <a:cubicBezTo>
                      <a:pt x="1425" y="13185"/>
                      <a:pt x="2154" y="11380"/>
                      <a:pt x="1995" y="9480"/>
                    </a:cubicBezTo>
                    <a:lnTo>
                      <a:pt x="1995" y="9480"/>
                    </a:lnTo>
                    <a:cubicBezTo>
                      <a:pt x="1995" y="9480"/>
                      <a:pt x="2027" y="9543"/>
                      <a:pt x="2059" y="9543"/>
                    </a:cubicBezTo>
                    <a:cubicBezTo>
                      <a:pt x="4641" y="10193"/>
                      <a:pt x="7316" y="10544"/>
                      <a:pt x="9984" y="10544"/>
                    </a:cubicBezTo>
                    <a:cubicBezTo>
                      <a:pt x="11995" y="10544"/>
                      <a:pt x="14002" y="10345"/>
                      <a:pt x="15961" y="9923"/>
                    </a:cubicBezTo>
                    <a:lnTo>
                      <a:pt x="15961" y="9923"/>
                    </a:lnTo>
                    <a:cubicBezTo>
                      <a:pt x="15930" y="10240"/>
                      <a:pt x="15930" y="10588"/>
                      <a:pt x="15930" y="10968"/>
                    </a:cubicBezTo>
                    <a:cubicBezTo>
                      <a:pt x="15391" y="10905"/>
                      <a:pt x="14916" y="10905"/>
                      <a:pt x="14410" y="10905"/>
                    </a:cubicBezTo>
                    <a:cubicBezTo>
                      <a:pt x="14251" y="10905"/>
                      <a:pt x="14251" y="11158"/>
                      <a:pt x="14410" y="11158"/>
                    </a:cubicBezTo>
                    <a:cubicBezTo>
                      <a:pt x="14916" y="11126"/>
                      <a:pt x="15391" y="11126"/>
                      <a:pt x="15930" y="11126"/>
                    </a:cubicBezTo>
                    <a:cubicBezTo>
                      <a:pt x="15866" y="11855"/>
                      <a:pt x="15866" y="12583"/>
                      <a:pt x="15866" y="13280"/>
                    </a:cubicBezTo>
                    <a:cubicBezTo>
                      <a:pt x="15661" y="13264"/>
                      <a:pt x="15447" y="13256"/>
                      <a:pt x="15229" y="13256"/>
                    </a:cubicBezTo>
                    <a:cubicBezTo>
                      <a:pt x="15011" y="13256"/>
                      <a:pt x="14790" y="13264"/>
                      <a:pt x="14568" y="13280"/>
                    </a:cubicBezTo>
                    <a:cubicBezTo>
                      <a:pt x="14441" y="13280"/>
                      <a:pt x="14441" y="13501"/>
                      <a:pt x="14568" y="13501"/>
                    </a:cubicBezTo>
                    <a:cubicBezTo>
                      <a:pt x="14716" y="13512"/>
                      <a:pt x="14864" y="13516"/>
                      <a:pt x="15010" y="13516"/>
                    </a:cubicBezTo>
                    <a:cubicBezTo>
                      <a:pt x="15303" y="13516"/>
                      <a:pt x="15592" y="13501"/>
                      <a:pt x="15866" y="13501"/>
                    </a:cubicBezTo>
                    <a:cubicBezTo>
                      <a:pt x="15866" y="14230"/>
                      <a:pt x="15866" y="15022"/>
                      <a:pt x="15930" y="15782"/>
                    </a:cubicBezTo>
                    <a:cubicBezTo>
                      <a:pt x="15830" y="15789"/>
                      <a:pt x="15730" y="15793"/>
                      <a:pt x="15631" y="15793"/>
                    </a:cubicBezTo>
                    <a:cubicBezTo>
                      <a:pt x="15287" y="15793"/>
                      <a:pt x="14943" y="15746"/>
                      <a:pt x="14600" y="15623"/>
                    </a:cubicBezTo>
                    <a:cubicBezTo>
                      <a:pt x="14582" y="15616"/>
                      <a:pt x="14566" y="15613"/>
                      <a:pt x="14551" y="15613"/>
                    </a:cubicBezTo>
                    <a:cubicBezTo>
                      <a:pt x="14430" y="15613"/>
                      <a:pt x="14395" y="15820"/>
                      <a:pt x="14536" y="15877"/>
                    </a:cubicBezTo>
                    <a:cubicBezTo>
                      <a:pt x="14813" y="15976"/>
                      <a:pt x="15103" y="16025"/>
                      <a:pt x="15397" y="16025"/>
                    </a:cubicBezTo>
                    <a:cubicBezTo>
                      <a:pt x="15573" y="16025"/>
                      <a:pt x="15752" y="16007"/>
                      <a:pt x="15930" y="15972"/>
                    </a:cubicBezTo>
                    <a:cubicBezTo>
                      <a:pt x="15955" y="16022"/>
                      <a:pt x="16016" y="16048"/>
                      <a:pt x="16080" y="16048"/>
                    </a:cubicBezTo>
                    <a:cubicBezTo>
                      <a:pt x="16176" y="16048"/>
                      <a:pt x="16278" y="15991"/>
                      <a:pt x="16278" y="15877"/>
                    </a:cubicBezTo>
                    <a:cubicBezTo>
                      <a:pt x="16310" y="15022"/>
                      <a:pt x="16341" y="14230"/>
                      <a:pt x="16341" y="13406"/>
                    </a:cubicBezTo>
                    <a:cubicBezTo>
                      <a:pt x="16405" y="13375"/>
                      <a:pt x="16405" y="13343"/>
                      <a:pt x="16341" y="13280"/>
                    </a:cubicBezTo>
                    <a:lnTo>
                      <a:pt x="16341" y="9733"/>
                    </a:lnTo>
                    <a:cubicBezTo>
                      <a:pt x="16721" y="9638"/>
                      <a:pt x="17102" y="9575"/>
                      <a:pt x="17450" y="9448"/>
                    </a:cubicBezTo>
                    <a:close/>
                    <a:moveTo>
                      <a:pt x="16217" y="1"/>
                    </a:moveTo>
                    <a:cubicBezTo>
                      <a:pt x="16173" y="1"/>
                      <a:pt x="16120" y="37"/>
                      <a:pt x="16120" y="74"/>
                    </a:cubicBezTo>
                    <a:cubicBezTo>
                      <a:pt x="16025" y="549"/>
                      <a:pt x="16025" y="992"/>
                      <a:pt x="15993" y="1404"/>
                    </a:cubicBezTo>
                    <a:cubicBezTo>
                      <a:pt x="15715" y="1367"/>
                      <a:pt x="15415" y="1351"/>
                      <a:pt x="15119" y="1351"/>
                    </a:cubicBezTo>
                    <a:cubicBezTo>
                      <a:pt x="14909" y="1351"/>
                      <a:pt x="14701" y="1359"/>
                      <a:pt x="14505" y="1372"/>
                    </a:cubicBezTo>
                    <a:cubicBezTo>
                      <a:pt x="14346" y="1404"/>
                      <a:pt x="14346" y="1626"/>
                      <a:pt x="14505" y="1626"/>
                    </a:cubicBezTo>
                    <a:cubicBezTo>
                      <a:pt x="14742" y="1641"/>
                      <a:pt x="14996" y="1649"/>
                      <a:pt x="15249" y="1649"/>
                    </a:cubicBezTo>
                    <a:cubicBezTo>
                      <a:pt x="15502" y="1649"/>
                      <a:pt x="15756" y="1641"/>
                      <a:pt x="15993" y="1626"/>
                    </a:cubicBezTo>
                    <a:lnTo>
                      <a:pt x="15993" y="1626"/>
                    </a:lnTo>
                    <a:cubicBezTo>
                      <a:pt x="15961" y="2481"/>
                      <a:pt x="15930" y="3304"/>
                      <a:pt x="15930" y="4191"/>
                    </a:cubicBezTo>
                    <a:cubicBezTo>
                      <a:pt x="15882" y="4175"/>
                      <a:pt x="15843" y="4167"/>
                      <a:pt x="15803" y="4167"/>
                    </a:cubicBezTo>
                    <a:cubicBezTo>
                      <a:pt x="15763" y="4167"/>
                      <a:pt x="15724" y="4175"/>
                      <a:pt x="15676" y="4191"/>
                    </a:cubicBezTo>
                    <a:cubicBezTo>
                      <a:pt x="15550" y="4222"/>
                      <a:pt x="15486" y="4254"/>
                      <a:pt x="15391" y="4317"/>
                    </a:cubicBezTo>
                    <a:cubicBezTo>
                      <a:pt x="15349" y="4317"/>
                      <a:pt x="15321" y="4332"/>
                      <a:pt x="15279" y="4332"/>
                    </a:cubicBezTo>
                    <a:cubicBezTo>
                      <a:pt x="15263" y="4332"/>
                      <a:pt x="15245" y="4330"/>
                      <a:pt x="15224" y="4324"/>
                    </a:cubicBezTo>
                    <a:lnTo>
                      <a:pt x="15224" y="4324"/>
                    </a:lnTo>
                    <a:cubicBezTo>
                      <a:pt x="15230" y="4325"/>
                      <a:pt x="15236" y="4326"/>
                      <a:pt x="15243" y="4326"/>
                    </a:cubicBezTo>
                    <a:cubicBezTo>
                      <a:pt x="15322" y="4326"/>
                      <a:pt x="15438" y="4264"/>
                      <a:pt x="15360" y="4159"/>
                    </a:cubicBezTo>
                    <a:cubicBezTo>
                      <a:pt x="15312" y="4074"/>
                      <a:pt x="15250" y="4039"/>
                      <a:pt x="15190" y="4039"/>
                    </a:cubicBezTo>
                    <a:cubicBezTo>
                      <a:pt x="15048" y="4039"/>
                      <a:pt x="14913" y="4226"/>
                      <a:pt x="14980" y="4381"/>
                    </a:cubicBezTo>
                    <a:cubicBezTo>
                      <a:pt x="15007" y="4519"/>
                      <a:pt x="15155" y="4609"/>
                      <a:pt x="15276" y="4609"/>
                    </a:cubicBezTo>
                    <a:cubicBezTo>
                      <a:pt x="15294" y="4609"/>
                      <a:pt x="15312" y="4607"/>
                      <a:pt x="15328" y="4603"/>
                    </a:cubicBezTo>
                    <a:cubicBezTo>
                      <a:pt x="15506" y="4543"/>
                      <a:pt x="15738" y="4346"/>
                      <a:pt x="15923" y="4346"/>
                    </a:cubicBezTo>
                    <a:cubicBezTo>
                      <a:pt x="15936" y="4346"/>
                      <a:pt x="15949" y="4347"/>
                      <a:pt x="15961" y="4349"/>
                    </a:cubicBezTo>
                    <a:lnTo>
                      <a:pt x="15961" y="6661"/>
                    </a:lnTo>
                    <a:cubicBezTo>
                      <a:pt x="15391" y="6598"/>
                      <a:pt x="14885" y="6598"/>
                      <a:pt x="14378" y="6598"/>
                    </a:cubicBezTo>
                    <a:cubicBezTo>
                      <a:pt x="14220" y="6598"/>
                      <a:pt x="14220" y="6851"/>
                      <a:pt x="14378" y="6851"/>
                    </a:cubicBezTo>
                    <a:cubicBezTo>
                      <a:pt x="14916" y="6851"/>
                      <a:pt x="15455" y="6788"/>
                      <a:pt x="15961" y="6788"/>
                    </a:cubicBezTo>
                    <a:lnTo>
                      <a:pt x="15961" y="7959"/>
                    </a:lnTo>
                    <a:lnTo>
                      <a:pt x="15961" y="8371"/>
                    </a:lnTo>
                    <a:cubicBezTo>
                      <a:pt x="14153" y="8030"/>
                      <a:pt x="12274" y="7890"/>
                      <a:pt x="10387" y="7890"/>
                    </a:cubicBezTo>
                    <a:cubicBezTo>
                      <a:pt x="7548" y="7890"/>
                      <a:pt x="4690" y="8206"/>
                      <a:pt x="2027" y="8624"/>
                    </a:cubicBezTo>
                    <a:cubicBezTo>
                      <a:pt x="1774" y="8656"/>
                      <a:pt x="1900" y="9036"/>
                      <a:pt x="2090" y="9036"/>
                    </a:cubicBezTo>
                    <a:lnTo>
                      <a:pt x="2154" y="9036"/>
                    </a:lnTo>
                    <a:cubicBezTo>
                      <a:pt x="4751" y="8593"/>
                      <a:pt x="7411" y="8371"/>
                      <a:pt x="10071" y="8371"/>
                    </a:cubicBezTo>
                    <a:cubicBezTo>
                      <a:pt x="12034" y="8371"/>
                      <a:pt x="14030" y="8624"/>
                      <a:pt x="15961" y="8783"/>
                    </a:cubicBezTo>
                    <a:lnTo>
                      <a:pt x="15961" y="8973"/>
                    </a:lnTo>
                    <a:lnTo>
                      <a:pt x="14410" y="8973"/>
                    </a:lnTo>
                    <a:cubicBezTo>
                      <a:pt x="14283" y="8973"/>
                      <a:pt x="14283" y="9194"/>
                      <a:pt x="14410" y="9194"/>
                    </a:cubicBezTo>
                    <a:cubicBezTo>
                      <a:pt x="14579" y="9205"/>
                      <a:pt x="14751" y="9209"/>
                      <a:pt x="14925" y="9209"/>
                    </a:cubicBezTo>
                    <a:cubicBezTo>
                      <a:pt x="15272" y="9209"/>
                      <a:pt x="15624" y="9194"/>
                      <a:pt x="15961" y="9194"/>
                    </a:cubicBezTo>
                    <a:lnTo>
                      <a:pt x="15961" y="9511"/>
                    </a:lnTo>
                    <a:cubicBezTo>
                      <a:pt x="13933" y="9817"/>
                      <a:pt x="11922" y="9988"/>
                      <a:pt x="9914" y="9988"/>
                    </a:cubicBezTo>
                    <a:cubicBezTo>
                      <a:pt x="7346" y="9988"/>
                      <a:pt x="4780" y="9708"/>
                      <a:pt x="2185" y="9068"/>
                    </a:cubicBezTo>
                    <a:lnTo>
                      <a:pt x="2154" y="9068"/>
                    </a:lnTo>
                    <a:cubicBezTo>
                      <a:pt x="2059" y="9068"/>
                      <a:pt x="2027" y="9131"/>
                      <a:pt x="1995" y="9194"/>
                    </a:cubicBezTo>
                    <a:cubicBezTo>
                      <a:pt x="1995" y="9131"/>
                      <a:pt x="1995" y="9099"/>
                      <a:pt x="1805" y="9004"/>
                    </a:cubicBezTo>
                    <a:cubicBezTo>
                      <a:pt x="1793" y="8908"/>
                      <a:pt x="1730" y="8866"/>
                      <a:pt x="1659" y="8866"/>
                    </a:cubicBezTo>
                    <a:cubicBezTo>
                      <a:pt x="1543" y="8866"/>
                      <a:pt x="1406" y="8975"/>
                      <a:pt x="1425" y="9131"/>
                    </a:cubicBezTo>
                    <a:cubicBezTo>
                      <a:pt x="1805" y="11665"/>
                      <a:pt x="0" y="15117"/>
                      <a:pt x="1964" y="17365"/>
                    </a:cubicBezTo>
                    <a:cubicBezTo>
                      <a:pt x="2875" y="18404"/>
                      <a:pt x="4406" y="18625"/>
                      <a:pt x="5934" y="18625"/>
                    </a:cubicBezTo>
                    <a:cubicBezTo>
                      <a:pt x="7060" y="18625"/>
                      <a:pt x="8184" y="18505"/>
                      <a:pt x="9058" y="18505"/>
                    </a:cubicBezTo>
                    <a:cubicBezTo>
                      <a:pt x="10894" y="18473"/>
                      <a:pt x="12668" y="18442"/>
                      <a:pt x="14473" y="18315"/>
                    </a:cubicBezTo>
                    <a:cubicBezTo>
                      <a:pt x="15391" y="18252"/>
                      <a:pt x="16658" y="18315"/>
                      <a:pt x="17355" y="17587"/>
                    </a:cubicBezTo>
                    <a:cubicBezTo>
                      <a:pt x="18052" y="16827"/>
                      <a:pt x="17767" y="15560"/>
                      <a:pt x="17767" y="14610"/>
                    </a:cubicBezTo>
                    <a:cubicBezTo>
                      <a:pt x="17735" y="12710"/>
                      <a:pt x="17767" y="10810"/>
                      <a:pt x="17608" y="8909"/>
                    </a:cubicBezTo>
                    <a:cubicBezTo>
                      <a:pt x="17591" y="8859"/>
                      <a:pt x="17547" y="8826"/>
                      <a:pt x="17505" y="8826"/>
                    </a:cubicBezTo>
                    <a:cubicBezTo>
                      <a:pt x="17468" y="8826"/>
                      <a:pt x="17433" y="8851"/>
                      <a:pt x="17418" y="8909"/>
                    </a:cubicBezTo>
                    <a:lnTo>
                      <a:pt x="17418" y="9194"/>
                    </a:lnTo>
                    <a:cubicBezTo>
                      <a:pt x="17070" y="9258"/>
                      <a:pt x="16658" y="9289"/>
                      <a:pt x="16310" y="9385"/>
                    </a:cubicBezTo>
                    <a:lnTo>
                      <a:pt x="16310" y="8783"/>
                    </a:lnTo>
                    <a:cubicBezTo>
                      <a:pt x="16626" y="8814"/>
                      <a:pt x="16975" y="8878"/>
                      <a:pt x="17355" y="8878"/>
                    </a:cubicBezTo>
                    <a:lnTo>
                      <a:pt x="17387" y="8878"/>
                    </a:lnTo>
                    <a:cubicBezTo>
                      <a:pt x="17450" y="8814"/>
                      <a:pt x="17450" y="8719"/>
                      <a:pt x="17387" y="8719"/>
                    </a:cubicBezTo>
                    <a:lnTo>
                      <a:pt x="16310" y="8466"/>
                    </a:lnTo>
                    <a:lnTo>
                      <a:pt x="16310" y="7959"/>
                    </a:lnTo>
                    <a:cubicBezTo>
                      <a:pt x="16341" y="5331"/>
                      <a:pt x="16468" y="2702"/>
                      <a:pt x="16278" y="74"/>
                    </a:cubicBezTo>
                    <a:cubicBezTo>
                      <a:pt x="16278" y="20"/>
                      <a:pt x="16250" y="1"/>
                      <a:pt x="16217" y="1"/>
                    </a:cubicBezTo>
                    <a:close/>
                  </a:path>
                </a:pathLst>
              </a:custGeom>
              <a:solidFill>
                <a:schemeClr val="bg1"/>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616;p51"/>
              <p:cNvSpPr/>
              <p:nvPr/>
            </p:nvSpPr>
            <p:spPr>
              <a:xfrm>
                <a:off x="2287892" y="3831690"/>
                <a:ext cx="62349" cy="12250"/>
              </a:xfrm>
              <a:custGeom>
                <a:avLst/>
                <a:gdLst/>
                <a:ahLst/>
                <a:cxnLst/>
                <a:rect l="l" t="t" r="r" b="b"/>
                <a:pathLst>
                  <a:path w="1985" h="390" extrusionOk="0">
                    <a:moveTo>
                      <a:pt x="132" y="0"/>
                    </a:moveTo>
                    <a:cubicBezTo>
                      <a:pt x="16" y="0"/>
                      <a:pt x="0" y="204"/>
                      <a:pt x="85" y="232"/>
                    </a:cubicBezTo>
                    <a:cubicBezTo>
                      <a:pt x="496" y="340"/>
                      <a:pt x="907" y="389"/>
                      <a:pt x="1318" y="389"/>
                    </a:cubicBezTo>
                    <a:cubicBezTo>
                      <a:pt x="1509" y="389"/>
                      <a:pt x="1699" y="379"/>
                      <a:pt x="1890" y="359"/>
                    </a:cubicBezTo>
                    <a:cubicBezTo>
                      <a:pt x="1985" y="359"/>
                      <a:pt x="1985" y="169"/>
                      <a:pt x="1890" y="169"/>
                    </a:cubicBezTo>
                    <a:cubicBezTo>
                      <a:pt x="1755" y="176"/>
                      <a:pt x="1621" y="180"/>
                      <a:pt x="1489" y="180"/>
                    </a:cubicBezTo>
                    <a:cubicBezTo>
                      <a:pt x="1034" y="180"/>
                      <a:pt x="597" y="133"/>
                      <a:pt x="180" y="10"/>
                    </a:cubicBezTo>
                    <a:cubicBezTo>
                      <a:pt x="162" y="3"/>
                      <a:pt x="146" y="0"/>
                      <a:pt x="132" y="0"/>
                    </a:cubicBezTo>
                    <a:close/>
                  </a:path>
                </a:pathLst>
              </a:custGeom>
              <a:solidFill>
                <a:srgbClr val="565555"/>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617;p51"/>
              <p:cNvSpPr/>
              <p:nvPr/>
            </p:nvSpPr>
            <p:spPr>
              <a:xfrm>
                <a:off x="2429802" y="4391040"/>
                <a:ext cx="88576" cy="7978"/>
              </a:xfrm>
              <a:custGeom>
                <a:avLst/>
                <a:gdLst/>
                <a:ahLst/>
                <a:cxnLst/>
                <a:rect l="l" t="t" r="r" b="b"/>
                <a:pathLst>
                  <a:path w="2820" h="254" extrusionOk="0">
                    <a:moveTo>
                      <a:pt x="159" y="0"/>
                    </a:moveTo>
                    <a:cubicBezTo>
                      <a:pt x="0" y="0"/>
                      <a:pt x="0" y="254"/>
                      <a:pt x="159" y="254"/>
                    </a:cubicBezTo>
                    <a:cubicBezTo>
                      <a:pt x="1014" y="254"/>
                      <a:pt x="1869" y="254"/>
                      <a:pt x="2692" y="190"/>
                    </a:cubicBezTo>
                    <a:cubicBezTo>
                      <a:pt x="2819" y="190"/>
                      <a:pt x="2819" y="0"/>
                      <a:pt x="2692" y="0"/>
                    </a:cubicBezTo>
                    <a:close/>
                  </a:path>
                </a:pathLst>
              </a:custGeom>
              <a:solidFill>
                <a:srgbClr val="565555"/>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618;p51"/>
              <p:cNvSpPr/>
              <p:nvPr/>
            </p:nvSpPr>
            <p:spPr>
              <a:xfrm>
                <a:off x="2449684" y="4414911"/>
                <a:ext cx="98533" cy="9486"/>
              </a:xfrm>
              <a:custGeom>
                <a:avLst/>
                <a:gdLst/>
                <a:ahLst/>
                <a:cxnLst/>
                <a:rect l="l" t="t" r="r" b="b"/>
                <a:pathLst>
                  <a:path w="3137" h="302" extrusionOk="0">
                    <a:moveTo>
                      <a:pt x="159" y="0"/>
                    </a:moveTo>
                    <a:cubicBezTo>
                      <a:pt x="64" y="0"/>
                      <a:pt x="1" y="190"/>
                      <a:pt x="128" y="190"/>
                    </a:cubicBezTo>
                    <a:cubicBezTo>
                      <a:pt x="603" y="270"/>
                      <a:pt x="1086" y="301"/>
                      <a:pt x="1568" y="301"/>
                    </a:cubicBezTo>
                    <a:cubicBezTo>
                      <a:pt x="2051" y="301"/>
                      <a:pt x="2534" y="270"/>
                      <a:pt x="3009" y="222"/>
                    </a:cubicBezTo>
                    <a:cubicBezTo>
                      <a:pt x="3136" y="222"/>
                      <a:pt x="3136" y="64"/>
                      <a:pt x="3009" y="64"/>
                    </a:cubicBezTo>
                    <a:cubicBezTo>
                      <a:pt x="2059" y="64"/>
                      <a:pt x="1109" y="32"/>
                      <a:pt x="159" y="0"/>
                    </a:cubicBezTo>
                    <a:close/>
                  </a:path>
                </a:pathLst>
              </a:custGeom>
              <a:solidFill>
                <a:srgbClr val="565555"/>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 name="Google Shape;1609;p51"/>
            <p:cNvSpPr/>
            <p:nvPr/>
          </p:nvSpPr>
          <p:spPr>
            <a:xfrm>
              <a:off x="6813967" y="2719894"/>
              <a:ext cx="742952" cy="183113"/>
            </a:xfrm>
            <a:custGeom>
              <a:avLst/>
              <a:gdLst/>
              <a:ahLst/>
              <a:cxnLst/>
              <a:rect l="l" t="t" r="r" b="b"/>
              <a:pathLst>
                <a:path w="16848" h="8774" extrusionOk="0">
                  <a:moveTo>
                    <a:pt x="506" y="1"/>
                  </a:moveTo>
                  <a:cubicBezTo>
                    <a:pt x="506" y="24"/>
                    <a:pt x="508" y="41"/>
                    <a:pt x="511" y="55"/>
                  </a:cubicBezTo>
                  <a:lnTo>
                    <a:pt x="511" y="55"/>
                  </a:lnTo>
                  <a:cubicBezTo>
                    <a:pt x="510" y="37"/>
                    <a:pt x="508" y="19"/>
                    <a:pt x="506" y="1"/>
                  </a:cubicBezTo>
                  <a:close/>
                  <a:moveTo>
                    <a:pt x="6745" y="7000"/>
                  </a:moveTo>
                  <a:cubicBezTo>
                    <a:pt x="7600" y="7000"/>
                    <a:pt x="8455" y="7031"/>
                    <a:pt x="9278" y="7031"/>
                  </a:cubicBezTo>
                  <a:cubicBezTo>
                    <a:pt x="9405" y="7031"/>
                    <a:pt x="9405" y="7221"/>
                    <a:pt x="9278" y="7221"/>
                  </a:cubicBezTo>
                  <a:cubicBezTo>
                    <a:pt x="8867" y="7253"/>
                    <a:pt x="8455" y="7269"/>
                    <a:pt x="8035" y="7269"/>
                  </a:cubicBezTo>
                  <a:cubicBezTo>
                    <a:pt x="7616" y="7269"/>
                    <a:pt x="7188" y="7253"/>
                    <a:pt x="6745" y="7221"/>
                  </a:cubicBezTo>
                  <a:cubicBezTo>
                    <a:pt x="6586" y="7221"/>
                    <a:pt x="6586" y="7000"/>
                    <a:pt x="6745" y="7000"/>
                  </a:cubicBezTo>
                  <a:close/>
                  <a:moveTo>
                    <a:pt x="7378" y="7791"/>
                  </a:moveTo>
                  <a:cubicBezTo>
                    <a:pt x="8100" y="7815"/>
                    <a:pt x="8821" y="7876"/>
                    <a:pt x="9543" y="7876"/>
                  </a:cubicBezTo>
                  <a:cubicBezTo>
                    <a:pt x="9771" y="7876"/>
                    <a:pt x="10000" y="7870"/>
                    <a:pt x="10228" y="7855"/>
                  </a:cubicBezTo>
                  <a:cubicBezTo>
                    <a:pt x="10355" y="7855"/>
                    <a:pt x="10355" y="8013"/>
                    <a:pt x="10228" y="8013"/>
                  </a:cubicBezTo>
                  <a:cubicBezTo>
                    <a:pt x="9753" y="8061"/>
                    <a:pt x="9270" y="8092"/>
                    <a:pt x="8787" y="8092"/>
                  </a:cubicBezTo>
                  <a:cubicBezTo>
                    <a:pt x="8305" y="8092"/>
                    <a:pt x="7822" y="8061"/>
                    <a:pt x="7347" y="7981"/>
                  </a:cubicBezTo>
                  <a:cubicBezTo>
                    <a:pt x="7220" y="7981"/>
                    <a:pt x="7283" y="7791"/>
                    <a:pt x="7378" y="7791"/>
                  </a:cubicBezTo>
                  <a:close/>
                  <a:moveTo>
                    <a:pt x="15992" y="33"/>
                  </a:moveTo>
                  <a:lnTo>
                    <a:pt x="15992" y="33"/>
                  </a:lnTo>
                  <a:cubicBezTo>
                    <a:pt x="15612" y="96"/>
                    <a:pt x="15232" y="223"/>
                    <a:pt x="14884" y="318"/>
                  </a:cubicBezTo>
                  <a:lnTo>
                    <a:pt x="14884" y="3864"/>
                  </a:lnTo>
                  <a:cubicBezTo>
                    <a:pt x="14915" y="3896"/>
                    <a:pt x="14915" y="3959"/>
                    <a:pt x="14884" y="3991"/>
                  </a:cubicBezTo>
                  <a:cubicBezTo>
                    <a:pt x="14884" y="4815"/>
                    <a:pt x="14820" y="5606"/>
                    <a:pt x="14789" y="6430"/>
                  </a:cubicBezTo>
                  <a:cubicBezTo>
                    <a:pt x="14789" y="6581"/>
                    <a:pt x="14687" y="6653"/>
                    <a:pt x="14592" y="6653"/>
                  </a:cubicBezTo>
                  <a:cubicBezTo>
                    <a:pt x="14528" y="6653"/>
                    <a:pt x="14466" y="6620"/>
                    <a:pt x="14440" y="6556"/>
                  </a:cubicBezTo>
                  <a:cubicBezTo>
                    <a:pt x="14298" y="6587"/>
                    <a:pt x="14153" y="6601"/>
                    <a:pt x="14005" y="6601"/>
                  </a:cubicBezTo>
                  <a:cubicBezTo>
                    <a:pt x="13693" y="6601"/>
                    <a:pt x="13370" y="6537"/>
                    <a:pt x="13047" y="6430"/>
                  </a:cubicBezTo>
                  <a:cubicBezTo>
                    <a:pt x="12899" y="6400"/>
                    <a:pt x="12972" y="6205"/>
                    <a:pt x="13111" y="6205"/>
                  </a:cubicBezTo>
                  <a:cubicBezTo>
                    <a:pt x="13121" y="6205"/>
                    <a:pt x="13131" y="6206"/>
                    <a:pt x="13142" y="6208"/>
                  </a:cubicBezTo>
                  <a:cubicBezTo>
                    <a:pt x="13461" y="6331"/>
                    <a:pt x="13799" y="6377"/>
                    <a:pt x="14142" y="6377"/>
                  </a:cubicBezTo>
                  <a:cubicBezTo>
                    <a:pt x="14241" y="6377"/>
                    <a:pt x="14341" y="6373"/>
                    <a:pt x="14440" y="6366"/>
                  </a:cubicBezTo>
                  <a:cubicBezTo>
                    <a:pt x="14409" y="5606"/>
                    <a:pt x="14409" y="4815"/>
                    <a:pt x="14409" y="4054"/>
                  </a:cubicBezTo>
                  <a:cubicBezTo>
                    <a:pt x="14187" y="4086"/>
                    <a:pt x="13965" y="4102"/>
                    <a:pt x="13744" y="4102"/>
                  </a:cubicBezTo>
                  <a:cubicBezTo>
                    <a:pt x="13522" y="4102"/>
                    <a:pt x="13300" y="4086"/>
                    <a:pt x="13079" y="4054"/>
                  </a:cubicBezTo>
                  <a:cubicBezTo>
                    <a:pt x="12984" y="4054"/>
                    <a:pt x="12984" y="3864"/>
                    <a:pt x="13079" y="3864"/>
                  </a:cubicBezTo>
                  <a:cubicBezTo>
                    <a:pt x="13226" y="3854"/>
                    <a:pt x="13374" y="3850"/>
                    <a:pt x="13522" y="3850"/>
                  </a:cubicBezTo>
                  <a:cubicBezTo>
                    <a:pt x="13818" y="3850"/>
                    <a:pt x="14113" y="3864"/>
                    <a:pt x="14409" y="3864"/>
                  </a:cubicBezTo>
                  <a:cubicBezTo>
                    <a:pt x="14409" y="3104"/>
                    <a:pt x="14440" y="2408"/>
                    <a:pt x="14440" y="1679"/>
                  </a:cubicBezTo>
                  <a:lnTo>
                    <a:pt x="14440" y="1679"/>
                  </a:lnTo>
                  <a:cubicBezTo>
                    <a:pt x="13934" y="1743"/>
                    <a:pt x="13459" y="1743"/>
                    <a:pt x="12920" y="1743"/>
                  </a:cubicBezTo>
                  <a:cubicBezTo>
                    <a:pt x="12762" y="1743"/>
                    <a:pt x="12762" y="1489"/>
                    <a:pt x="12920" y="1489"/>
                  </a:cubicBezTo>
                  <a:cubicBezTo>
                    <a:pt x="13459" y="1521"/>
                    <a:pt x="13934" y="1521"/>
                    <a:pt x="14440" y="1521"/>
                  </a:cubicBezTo>
                  <a:cubicBezTo>
                    <a:pt x="14472" y="1204"/>
                    <a:pt x="14472" y="856"/>
                    <a:pt x="14472" y="508"/>
                  </a:cubicBezTo>
                  <a:lnTo>
                    <a:pt x="14472" y="508"/>
                  </a:lnTo>
                  <a:cubicBezTo>
                    <a:pt x="12565" y="918"/>
                    <a:pt x="10615" y="1107"/>
                    <a:pt x="8659" y="1107"/>
                  </a:cubicBezTo>
                  <a:cubicBezTo>
                    <a:pt x="5936" y="1107"/>
                    <a:pt x="3205" y="741"/>
                    <a:pt x="569" y="96"/>
                  </a:cubicBezTo>
                  <a:cubicBezTo>
                    <a:pt x="545" y="96"/>
                    <a:pt x="521" y="96"/>
                    <a:pt x="511" y="55"/>
                  </a:cubicBezTo>
                  <a:lnTo>
                    <a:pt x="511" y="55"/>
                  </a:lnTo>
                  <a:cubicBezTo>
                    <a:pt x="683" y="1934"/>
                    <a:pt x="1" y="3692"/>
                    <a:pt x="158" y="5575"/>
                  </a:cubicBezTo>
                  <a:cubicBezTo>
                    <a:pt x="284" y="7380"/>
                    <a:pt x="1393" y="8488"/>
                    <a:pt x="3261" y="8646"/>
                  </a:cubicBezTo>
                  <a:cubicBezTo>
                    <a:pt x="4106" y="8731"/>
                    <a:pt x="4950" y="8745"/>
                    <a:pt x="5795" y="8745"/>
                  </a:cubicBezTo>
                  <a:cubicBezTo>
                    <a:pt x="6217" y="8745"/>
                    <a:pt x="6639" y="8741"/>
                    <a:pt x="7062" y="8741"/>
                  </a:cubicBezTo>
                  <a:cubicBezTo>
                    <a:pt x="7414" y="8751"/>
                    <a:pt x="7769" y="8755"/>
                    <a:pt x="8125" y="8755"/>
                  </a:cubicBezTo>
                  <a:cubicBezTo>
                    <a:pt x="8983" y="8755"/>
                    <a:pt x="9843" y="8732"/>
                    <a:pt x="10672" y="8710"/>
                  </a:cubicBezTo>
                  <a:cubicBezTo>
                    <a:pt x="11812" y="8646"/>
                    <a:pt x="13300" y="8773"/>
                    <a:pt x="14409" y="8456"/>
                  </a:cubicBezTo>
                  <a:cubicBezTo>
                    <a:pt x="16847" y="7791"/>
                    <a:pt x="16024" y="2534"/>
                    <a:pt x="15992" y="33"/>
                  </a:cubicBezTo>
                  <a:close/>
                </a:path>
              </a:pathLst>
            </a:custGeom>
            <a:solidFill>
              <a:srgbClr val="FFFF4F"/>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ounded Rectangle 3"/>
          <p:cNvSpPr/>
          <p:nvPr/>
        </p:nvSpPr>
        <p:spPr>
          <a:xfrm>
            <a:off x="444144" y="3033182"/>
            <a:ext cx="2518748" cy="1026708"/>
          </a:xfrm>
          <a:prstGeom prst="roundRect">
            <a:avLst/>
          </a:prstGeom>
          <a:solidFill>
            <a:schemeClr val="accent1">
              <a:lumMod val="20000"/>
              <a:lumOff val="80000"/>
            </a:schemeClr>
          </a:solidFill>
          <a:ln>
            <a:solidFill>
              <a:srgbClr val="FF5D5D"/>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rgbClr val="002060"/>
                </a:solidFill>
                <a:latin typeface="#9Slide03 Arima Madurai" panose="00000500000000000000" pitchFamily="2" charset="0"/>
                <a:cs typeface="#9Slide03 Arima Madurai" panose="00000500000000000000" pitchFamily="2" charset="0"/>
              </a:rPr>
              <a:t>Là</a:t>
            </a:r>
            <a:r>
              <a:rPr lang="en-US" sz="1600" b="1" dirty="0">
                <a:solidFill>
                  <a:srgbClr val="002060"/>
                </a:solidFill>
                <a:latin typeface="#9Slide03 Arima Madurai" panose="00000500000000000000" pitchFamily="2" charset="0"/>
                <a:cs typeface="#9Slide03 Arima Madurai" panose="00000500000000000000" pitchFamily="2" charset="0"/>
              </a:rPr>
              <a:t> </a:t>
            </a:r>
            <a:r>
              <a:rPr lang="en-US" sz="1600" b="1" dirty="0" err="1">
                <a:solidFill>
                  <a:srgbClr val="002060"/>
                </a:solidFill>
                <a:latin typeface="#9Slide03 Arima Madurai" panose="00000500000000000000" pitchFamily="2" charset="0"/>
                <a:cs typeface="#9Slide03 Arima Madurai" panose="00000500000000000000" pitchFamily="2" charset="0"/>
              </a:rPr>
              <a:t>hỗn</a:t>
            </a:r>
            <a:r>
              <a:rPr lang="en-US" sz="1600" b="1" dirty="0">
                <a:solidFill>
                  <a:srgbClr val="002060"/>
                </a:solidFill>
                <a:latin typeface="#9Slide03 Arima Madurai" panose="00000500000000000000" pitchFamily="2" charset="0"/>
                <a:cs typeface="#9Slide03 Arima Madurai" panose="00000500000000000000" pitchFamily="2" charset="0"/>
              </a:rPr>
              <a:t> </a:t>
            </a:r>
            <a:r>
              <a:rPr lang="en-US" sz="1600" b="1" dirty="0" err="1">
                <a:solidFill>
                  <a:srgbClr val="002060"/>
                </a:solidFill>
                <a:latin typeface="#9Slide03 Arima Madurai" panose="00000500000000000000" pitchFamily="2" charset="0"/>
                <a:cs typeface="#9Slide03 Arima Madurai" panose="00000500000000000000" pitchFamily="2" charset="0"/>
              </a:rPr>
              <a:t>hợp</a:t>
            </a:r>
            <a:r>
              <a:rPr lang="en-US" sz="1600" b="1" dirty="0">
                <a:solidFill>
                  <a:srgbClr val="002060"/>
                </a:solidFill>
                <a:latin typeface="#9Slide03 Arima Madurai" panose="00000500000000000000" pitchFamily="2" charset="0"/>
                <a:cs typeface="#9Slide03 Arima Madurai" panose="00000500000000000000" pitchFamily="2" charset="0"/>
              </a:rPr>
              <a:t> </a:t>
            </a:r>
            <a:r>
              <a:rPr lang="en-US" sz="1600" b="1" dirty="0" err="1">
                <a:solidFill>
                  <a:srgbClr val="002060"/>
                </a:solidFill>
                <a:latin typeface="#9Slide03 Arima Madurai" panose="00000500000000000000" pitchFamily="2" charset="0"/>
                <a:cs typeface="#9Slide03 Arima Madurai" panose="00000500000000000000" pitchFamily="2" charset="0"/>
              </a:rPr>
              <a:t>đồng</a:t>
            </a:r>
            <a:r>
              <a:rPr lang="en-US" sz="1600" b="1" dirty="0">
                <a:solidFill>
                  <a:srgbClr val="002060"/>
                </a:solidFill>
                <a:latin typeface="#9Slide03 Arima Madurai" panose="00000500000000000000" pitchFamily="2" charset="0"/>
                <a:cs typeface="#9Slide03 Arima Madurai" panose="00000500000000000000" pitchFamily="2" charset="0"/>
              </a:rPr>
              <a:t> </a:t>
            </a:r>
            <a:r>
              <a:rPr lang="en-US" sz="1600" b="1" dirty="0" err="1">
                <a:solidFill>
                  <a:srgbClr val="002060"/>
                </a:solidFill>
                <a:latin typeface="#9Slide03 Arima Madurai" panose="00000500000000000000" pitchFamily="2" charset="0"/>
                <a:cs typeface="#9Slide03 Arima Madurai" panose="00000500000000000000" pitchFamily="2" charset="0"/>
              </a:rPr>
              <a:t>nhất</a:t>
            </a:r>
            <a:r>
              <a:rPr lang="en-US" sz="1600" b="1" dirty="0">
                <a:solidFill>
                  <a:srgbClr val="002060"/>
                </a:solidFill>
                <a:latin typeface="#9Slide03 Arima Madurai" panose="00000500000000000000" pitchFamily="2" charset="0"/>
                <a:cs typeface="#9Slide03 Arima Madurai" panose="00000500000000000000" pitchFamily="2" charset="0"/>
              </a:rPr>
              <a:t>; </a:t>
            </a:r>
            <a:r>
              <a:rPr lang="en-US" sz="1600" b="1" dirty="0" err="1">
                <a:solidFill>
                  <a:srgbClr val="002060"/>
                </a:solidFill>
                <a:latin typeface="#9Slide03 Arima Madurai" panose="00000500000000000000" pitchFamily="2" charset="0"/>
                <a:cs typeface="#9Slide03 Arima Madurai" panose="00000500000000000000" pitchFamily="2" charset="0"/>
              </a:rPr>
              <a:t>muối</a:t>
            </a:r>
            <a:r>
              <a:rPr lang="en-US" sz="1600" b="1" dirty="0">
                <a:solidFill>
                  <a:srgbClr val="002060"/>
                </a:solidFill>
                <a:latin typeface="#9Slide03 Arima Madurai" panose="00000500000000000000" pitchFamily="2" charset="0"/>
                <a:cs typeface="#9Slide03 Arima Madurai" panose="00000500000000000000" pitchFamily="2" charset="0"/>
              </a:rPr>
              <a:t> </a:t>
            </a:r>
            <a:r>
              <a:rPr lang="en-US" sz="1600" b="1" dirty="0" err="1">
                <a:solidFill>
                  <a:srgbClr val="002060"/>
                </a:solidFill>
                <a:latin typeface="#9Slide03 Arima Madurai" panose="00000500000000000000" pitchFamily="2" charset="0"/>
                <a:cs typeface="#9Slide03 Arima Madurai" panose="00000500000000000000" pitchFamily="2" charset="0"/>
              </a:rPr>
              <a:t>ăn</a:t>
            </a:r>
            <a:r>
              <a:rPr lang="en-US" sz="1600" b="1" dirty="0">
                <a:solidFill>
                  <a:srgbClr val="002060"/>
                </a:solidFill>
                <a:latin typeface="#9Slide03 Arima Madurai" panose="00000500000000000000" pitchFamily="2" charset="0"/>
                <a:cs typeface="#9Slide03 Arima Madurai" panose="00000500000000000000" pitchFamily="2" charset="0"/>
              </a:rPr>
              <a:t> tan </a:t>
            </a:r>
            <a:r>
              <a:rPr lang="en-US" sz="1600" b="1" dirty="0" err="1">
                <a:solidFill>
                  <a:srgbClr val="002060"/>
                </a:solidFill>
                <a:latin typeface="#9Slide03 Arima Madurai" panose="00000500000000000000" pitchFamily="2" charset="0"/>
                <a:cs typeface="#9Slide03 Arima Madurai" panose="00000500000000000000" pitchFamily="2" charset="0"/>
              </a:rPr>
              <a:t>trong</a:t>
            </a:r>
            <a:r>
              <a:rPr lang="en-US" sz="1600" b="1" dirty="0">
                <a:solidFill>
                  <a:srgbClr val="002060"/>
                </a:solidFill>
                <a:latin typeface="#9Slide03 Arima Madurai" panose="00000500000000000000" pitchFamily="2" charset="0"/>
                <a:cs typeface="#9Slide03 Arima Madurai" panose="00000500000000000000" pitchFamily="2" charset="0"/>
              </a:rPr>
              <a:t> n</a:t>
            </a:r>
            <a:r>
              <a:rPr lang="vi-VN" sz="1600" b="1" dirty="0">
                <a:solidFill>
                  <a:srgbClr val="002060"/>
                </a:solidFill>
                <a:latin typeface="#9Slide03 Arima Madurai" panose="00000500000000000000" pitchFamily="2" charset="0"/>
                <a:cs typeface="#9Slide03 Arima Madurai" panose="00000500000000000000" pitchFamily="2" charset="0"/>
              </a:rPr>
              <a:t>ước</a:t>
            </a:r>
            <a:r>
              <a:rPr lang="en-US" sz="1600" b="1" dirty="0">
                <a:solidFill>
                  <a:srgbClr val="002060"/>
                </a:solidFill>
                <a:latin typeface="#9Slide03 Arima Madurai" panose="00000500000000000000" pitchFamily="2" charset="0"/>
                <a:cs typeface="#9Slide03 Arima Madurai" panose="00000500000000000000" pitchFamily="2" charset="0"/>
              </a:rPr>
              <a:t> </a:t>
            </a:r>
            <a:r>
              <a:rPr lang="en-US" sz="1600" b="1" dirty="0" err="1">
                <a:solidFill>
                  <a:srgbClr val="002060"/>
                </a:solidFill>
                <a:latin typeface="#9Slide03 Arima Madurai" panose="00000500000000000000" pitchFamily="2" charset="0"/>
                <a:cs typeface="#9Slide03 Arima Madurai" panose="00000500000000000000" pitchFamily="2" charset="0"/>
              </a:rPr>
              <a:t>tạo</a:t>
            </a:r>
            <a:r>
              <a:rPr lang="en-US" sz="1600" b="1" dirty="0">
                <a:solidFill>
                  <a:srgbClr val="002060"/>
                </a:solidFill>
                <a:latin typeface="#9Slide03 Arima Madurai" panose="00000500000000000000" pitchFamily="2" charset="0"/>
                <a:cs typeface="#9Slide03 Arima Madurai" panose="00000500000000000000" pitchFamily="2" charset="0"/>
              </a:rPr>
              <a:t> </a:t>
            </a:r>
            <a:r>
              <a:rPr lang="en-US" sz="1600" b="1" dirty="0" err="1">
                <a:solidFill>
                  <a:srgbClr val="002060"/>
                </a:solidFill>
                <a:latin typeface="#9Slide03 Arima Madurai" panose="00000500000000000000" pitchFamily="2" charset="0"/>
                <a:cs typeface="#9Slide03 Arima Madurai" panose="00000500000000000000" pitchFamily="2" charset="0"/>
              </a:rPr>
              <a:t>thành</a:t>
            </a:r>
            <a:r>
              <a:rPr lang="en-US" sz="1600" b="1" dirty="0">
                <a:solidFill>
                  <a:srgbClr val="002060"/>
                </a:solidFill>
                <a:latin typeface="#9Slide03 Arima Madurai" panose="00000500000000000000" pitchFamily="2" charset="0"/>
                <a:cs typeface="#9Slide03 Arima Madurai" panose="00000500000000000000" pitchFamily="2" charset="0"/>
              </a:rPr>
              <a:t> dung </a:t>
            </a:r>
            <a:r>
              <a:rPr lang="en-US" sz="1600" b="1" dirty="0" err="1">
                <a:solidFill>
                  <a:srgbClr val="002060"/>
                </a:solidFill>
                <a:latin typeface="#9Slide03 Arima Madurai" panose="00000500000000000000" pitchFamily="2" charset="0"/>
                <a:cs typeface="#9Slide03 Arima Madurai" panose="00000500000000000000" pitchFamily="2" charset="0"/>
              </a:rPr>
              <a:t>dịch</a:t>
            </a:r>
            <a:endParaRPr lang="en-US" sz="1600" b="1" dirty="0">
              <a:solidFill>
                <a:srgbClr val="002060"/>
              </a:solidFill>
              <a:latin typeface="#9Slide03 Arima Madurai" panose="00000500000000000000" pitchFamily="2" charset="0"/>
              <a:cs typeface="#9Slide03 Arima Madurai" panose="00000500000000000000" pitchFamily="2" charset="0"/>
            </a:endParaRPr>
          </a:p>
        </p:txBody>
      </p:sp>
      <p:sp>
        <p:nvSpPr>
          <p:cNvPr id="114" name="Rounded Rectangle 113"/>
          <p:cNvSpPr/>
          <p:nvPr/>
        </p:nvSpPr>
        <p:spPr>
          <a:xfrm>
            <a:off x="3377189" y="3033181"/>
            <a:ext cx="2327993" cy="1026707"/>
          </a:xfrm>
          <a:prstGeom prst="roundRect">
            <a:avLst/>
          </a:prstGeom>
          <a:solidFill>
            <a:schemeClr val="accent1">
              <a:lumMod val="20000"/>
              <a:lumOff val="80000"/>
            </a:schemeClr>
          </a:solidFill>
          <a:ln>
            <a:solidFill>
              <a:srgbClr val="FF5D5D"/>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rgbClr val="002060"/>
                </a:solidFill>
                <a:latin typeface="#9Slide03 Arima Madurai" panose="00000500000000000000" pitchFamily="2" charset="0"/>
                <a:cs typeface="#9Slide03 Arima Madurai" panose="00000500000000000000" pitchFamily="2" charset="0"/>
              </a:rPr>
              <a:t>Là</a:t>
            </a:r>
            <a:r>
              <a:rPr lang="en-US" sz="1600" b="1" dirty="0">
                <a:solidFill>
                  <a:srgbClr val="002060"/>
                </a:solidFill>
                <a:latin typeface="#9Slide03 Arima Madurai" panose="00000500000000000000" pitchFamily="2" charset="0"/>
                <a:cs typeface="#9Slide03 Arima Madurai" panose="00000500000000000000" pitchFamily="2" charset="0"/>
              </a:rPr>
              <a:t> </a:t>
            </a:r>
            <a:r>
              <a:rPr lang="en-US" sz="1600" b="1" dirty="0" err="1">
                <a:solidFill>
                  <a:srgbClr val="002060"/>
                </a:solidFill>
                <a:latin typeface="#9Slide03 Arima Madurai" panose="00000500000000000000" pitchFamily="2" charset="0"/>
                <a:cs typeface="#9Slide03 Arima Madurai" panose="00000500000000000000" pitchFamily="2" charset="0"/>
              </a:rPr>
              <a:t>hỗn</a:t>
            </a:r>
            <a:r>
              <a:rPr lang="en-US" sz="1600" b="1" dirty="0">
                <a:solidFill>
                  <a:srgbClr val="002060"/>
                </a:solidFill>
                <a:latin typeface="#9Slide03 Arima Madurai" panose="00000500000000000000" pitchFamily="2" charset="0"/>
                <a:cs typeface="#9Slide03 Arima Madurai" panose="00000500000000000000" pitchFamily="2" charset="0"/>
              </a:rPr>
              <a:t> </a:t>
            </a:r>
            <a:r>
              <a:rPr lang="en-US" sz="1600" b="1" dirty="0" err="1">
                <a:solidFill>
                  <a:srgbClr val="002060"/>
                </a:solidFill>
                <a:latin typeface="#9Slide03 Arima Madurai" panose="00000500000000000000" pitchFamily="2" charset="0"/>
                <a:cs typeface="#9Slide03 Arima Madurai" panose="00000500000000000000" pitchFamily="2" charset="0"/>
              </a:rPr>
              <a:t>hợp</a:t>
            </a:r>
            <a:r>
              <a:rPr lang="en-US" sz="1600" b="1" dirty="0">
                <a:solidFill>
                  <a:srgbClr val="002060"/>
                </a:solidFill>
                <a:latin typeface="#9Slide03 Arima Madurai" panose="00000500000000000000" pitchFamily="2" charset="0"/>
                <a:cs typeface="#9Slide03 Arima Madurai" panose="00000500000000000000" pitchFamily="2" charset="0"/>
              </a:rPr>
              <a:t> </a:t>
            </a:r>
            <a:r>
              <a:rPr lang="en-US" sz="1600" b="1" dirty="0" err="1">
                <a:solidFill>
                  <a:srgbClr val="002060"/>
                </a:solidFill>
                <a:latin typeface="#9Slide03 Arima Madurai" panose="00000500000000000000" pitchFamily="2" charset="0"/>
                <a:cs typeface="#9Slide03 Arima Madurai" panose="00000500000000000000" pitchFamily="2" charset="0"/>
              </a:rPr>
              <a:t>không</a:t>
            </a:r>
            <a:r>
              <a:rPr lang="en-US" sz="1600" b="1" dirty="0">
                <a:solidFill>
                  <a:srgbClr val="002060"/>
                </a:solidFill>
                <a:latin typeface="#9Slide03 Arima Madurai" panose="00000500000000000000" pitchFamily="2" charset="0"/>
                <a:cs typeface="#9Slide03 Arima Madurai" panose="00000500000000000000" pitchFamily="2" charset="0"/>
              </a:rPr>
              <a:t> </a:t>
            </a:r>
            <a:r>
              <a:rPr lang="en-US" sz="1600" b="1" dirty="0" err="1">
                <a:solidFill>
                  <a:srgbClr val="002060"/>
                </a:solidFill>
                <a:latin typeface="#9Slide03 Arima Madurai" panose="00000500000000000000" pitchFamily="2" charset="0"/>
                <a:cs typeface="#9Slide03 Arima Madurai" panose="00000500000000000000" pitchFamily="2" charset="0"/>
              </a:rPr>
              <a:t>đồng</a:t>
            </a:r>
            <a:r>
              <a:rPr lang="en-US" sz="1600" b="1" dirty="0">
                <a:solidFill>
                  <a:srgbClr val="002060"/>
                </a:solidFill>
                <a:latin typeface="#9Slide03 Arima Madurai" panose="00000500000000000000" pitchFamily="2" charset="0"/>
                <a:cs typeface="#9Slide03 Arima Madurai" panose="00000500000000000000" pitchFamily="2" charset="0"/>
              </a:rPr>
              <a:t> </a:t>
            </a:r>
            <a:r>
              <a:rPr lang="en-US" sz="1600" b="1" dirty="0" err="1">
                <a:solidFill>
                  <a:srgbClr val="002060"/>
                </a:solidFill>
                <a:latin typeface="#9Slide03 Arima Madurai" panose="00000500000000000000" pitchFamily="2" charset="0"/>
                <a:cs typeface="#9Slide03 Arima Madurai" panose="00000500000000000000" pitchFamily="2" charset="0"/>
              </a:rPr>
              <a:t>nhất</a:t>
            </a:r>
            <a:r>
              <a:rPr lang="en-US" sz="1600" b="1" dirty="0">
                <a:solidFill>
                  <a:srgbClr val="002060"/>
                </a:solidFill>
                <a:latin typeface="#9Slide03 Arima Madurai" panose="00000500000000000000" pitchFamily="2" charset="0"/>
                <a:cs typeface="#9Slide03 Arima Madurai" panose="00000500000000000000" pitchFamily="2" charset="0"/>
              </a:rPr>
              <a:t>; </a:t>
            </a:r>
            <a:r>
              <a:rPr lang="en-US" sz="1600" b="1" dirty="0" err="1">
                <a:solidFill>
                  <a:srgbClr val="002060"/>
                </a:solidFill>
                <a:latin typeface="#9Slide03 Arima Madurai" panose="00000500000000000000" pitchFamily="2" charset="0"/>
                <a:cs typeface="#9Slide03 Arima Madurai" panose="00000500000000000000" pitchFamily="2" charset="0"/>
              </a:rPr>
              <a:t>cát</a:t>
            </a:r>
            <a:r>
              <a:rPr lang="en-US" sz="1600" b="1" dirty="0">
                <a:solidFill>
                  <a:srgbClr val="002060"/>
                </a:solidFill>
                <a:latin typeface="#9Slide03 Arima Madurai" panose="00000500000000000000" pitchFamily="2" charset="0"/>
                <a:cs typeface="#9Slide03 Arima Madurai" panose="00000500000000000000" pitchFamily="2" charset="0"/>
              </a:rPr>
              <a:t> </a:t>
            </a:r>
            <a:r>
              <a:rPr lang="en-US" sz="1600" b="1" dirty="0" err="1">
                <a:solidFill>
                  <a:srgbClr val="002060"/>
                </a:solidFill>
                <a:latin typeface="#9Slide03 Arima Madurai" panose="00000500000000000000" pitchFamily="2" charset="0"/>
                <a:cs typeface="#9Slide03 Arima Madurai" panose="00000500000000000000" pitchFamily="2" charset="0"/>
              </a:rPr>
              <a:t>không</a:t>
            </a:r>
            <a:r>
              <a:rPr lang="en-US" sz="1600" b="1" dirty="0">
                <a:solidFill>
                  <a:srgbClr val="002060"/>
                </a:solidFill>
                <a:latin typeface="#9Slide03 Arima Madurai" panose="00000500000000000000" pitchFamily="2" charset="0"/>
                <a:cs typeface="#9Slide03 Arima Madurai" panose="00000500000000000000" pitchFamily="2" charset="0"/>
              </a:rPr>
              <a:t> tan </a:t>
            </a:r>
            <a:r>
              <a:rPr lang="en-US" sz="1600" b="1" dirty="0" err="1">
                <a:solidFill>
                  <a:srgbClr val="002060"/>
                </a:solidFill>
                <a:latin typeface="#9Slide03 Arima Madurai" panose="00000500000000000000" pitchFamily="2" charset="0"/>
                <a:cs typeface="#9Slide03 Arima Madurai" panose="00000500000000000000" pitchFamily="2" charset="0"/>
              </a:rPr>
              <a:t>trong</a:t>
            </a:r>
            <a:r>
              <a:rPr lang="en-US" sz="1600" b="1" dirty="0">
                <a:solidFill>
                  <a:srgbClr val="002060"/>
                </a:solidFill>
                <a:latin typeface="#9Slide03 Arima Madurai" panose="00000500000000000000" pitchFamily="2" charset="0"/>
                <a:cs typeface="#9Slide03 Arima Madurai" panose="00000500000000000000" pitchFamily="2" charset="0"/>
              </a:rPr>
              <a:t> n</a:t>
            </a:r>
            <a:r>
              <a:rPr lang="vi-VN" sz="1600" b="1" dirty="0">
                <a:solidFill>
                  <a:srgbClr val="002060"/>
                </a:solidFill>
                <a:latin typeface="#9Slide03 Arima Madurai" panose="00000500000000000000" pitchFamily="2" charset="0"/>
                <a:cs typeface="#9Slide03 Arima Madurai" panose="00000500000000000000" pitchFamily="2" charset="0"/>
              </a:rPr>
              <a:t>ước</a:t>
            </a:r>
            <a:endParaRPr lang="en-US" sz="1600" b="1" dirty="0">
              <a:solidFill>
                <a:srgbClr val="002060"/>
              </a:solidFill>
              <a:latin typeface="#9Slide03 Arima Madurai" panose="00000500000000000000" pitchFamily="2" charset="0"/>
              <a:cs typeface="#9Slide03 Arima Madurai" panose="00000500000000000000" pitchFamily="2" charset="0"/>
            </a:endParaRPr>
          </a:p>
        </p:txBody>
      </p:sp>
      <p:sp>
        <p:nvSpPr>
          <p:cNvPr id="115" name="Rounded Rectangle 114"/>
          <p:cNvSpPr/>
          <p:nvPr/>
        </p:nvSpPr>
        <p:spPr>
          <a:xfrm>
            <a:off x="6167969" y="3069898"/>
            <a:ext cx="2327994" cy="989990"/>
          </a:xfrm>
          <a:prstGeom prst="roundRect">
            <a:avLst/>
          </a:prstGeom>
          <a:solidFill>
            <a:schemeClr val="accent1">
              <a:lumMod val="20000"/>
              <a:lumOff val="80000"/>
            </a:schemeClr>
          </a:solidFill>
          <a:ln>
            <a:solidFill>
              <a:srgbClr val="FF5D5D"/>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rgbClr val="002060"/>
                </a:solidFill>
                <a:latin typeface="#9Slide03 Arima Madurai" panose="00000500000000000000" pitchFamily="2" charset="0"/>
                <a:cs typeface="#9Slide03 Arima Madurai" panose="00000500000000000000" pitchFamily="2" charset="0"/>
              </a:rPr>
              <a:t>Là</a:t>
            </a:r>
            <a:r>
              <a:rPr lang="en-US" sz="1600" b="1" dirty="0">
                <a:solidFill>
                  <a:srgbClr val="002060"/>
                </a:solidFill>
                <a:latin typeface="#9Slide03 Arima Madurai" panose="00000500000000000000" pitchFamily="2" charset="0"/>
                <a:cs typeface="#9Slide03 Arima Madurai" panose="00000500000000000000" pitchFamily="2" charset="0"/>
              </a:rPr>
              <a:t> </a:t>
            </a:r>
            <a:r>
              <a:rPr lang="en-US" sz="1600" b="1" dirty="0" err="1">
                <a:solidFill>
                  <a:srgbClr val="002060"/>
                </a:solidFill>
                <a:latin typeface="#9Slide03 Arima Madurai" panose="00000500000000000000" pitchFamily="2" charset="0"/>
                <a:cs typeface="#9Slide03 Arima Madurai" panose="00000500000000000000" pitchFamily="2" charset="0"/>
              </a:rPr>
              <a:t>hỗn</a:t>
            </a:r>
            <a:r>
              <a:rPr lang="en-US" sz="1600" b="1" dirty="0">
                <a:solidFill>
                  <a:srgbClr val="002060"/>
                </a:solidFill>
                <a:latin typeface="#9Slide03 Arima Madurai" panose="00000500000000000000" pitchFamily="2" charset="0"/>
                <a:cs typeface="#9Slide03 Arima Madurai" panose="00000500000000000000" pitchFamily="2" charset="0"/>
              </a:rPr>
              <a:t> </a:t>
            </a:r>
            <a:r>
              <a:rPr lang="en-US" sz="1600" b="1" dirty="0" err="1">
                <a:solidFill>
                  <a:srgbClr val="002060"/>
                </a:solidFill>
                <a:latin typeface="#9Slide03 Arima Madurai" panose="00000500000000000000" pitchFamily="2" charset="0"/>
                <a:cs typeface="#9Slide03 Arima Madurai" panose="00000500000000000000" pitchFamily="2" charset="0"/>
              </a:rPr>
              <a:t>hợp</a:t>
            </a:r>
            <a:r>
              <a:rPr lang="en-US" sz="1600" b="1" dirty="0">
                <a:solidFill>
                  <a:srgbClr val="002060"/>
                </a:solidFill>
                <a:latin typeface="#9Slide03 Arima Madurai" panose="00000500000000000000" pitchFamily="2" charset="0"/>
                <a:cs typeface="#9Slide03 Arima Madurai" panose="00000500000000000000" pitchFamily="2" charset="0"/>
              </a:rPr>
              <a:t> </a:t>
            </a:r>
            <a:r>
              <a:rPr lang="en-US" sz="1600" b="1" dirty="0" err="1">
                <a:solidFill>
                  <a:srgbClr val="002060"/>
                </a:solidFill>
                <a:latin typeface="#9Slide03 Arima Madurai" panose="00000500000000000000" pitchFamily="2" charset="0"/>
                <a:cs typeface="#9Slide03 Arima Madurai" panose="00000500000000000000" pitchFamily="2" charset="0"/>
              </a:rPr>
              <a:t>không</a:t>
            </a:r>
            <a:r>
              <a:rPr lang="en-US" sz="1600" b="1" dirty="0">
                <a:solidFill>
                  <a:srgbClr val="002060"/>
                </a:solidFill>
                <a:latin typeface="#9Slide03 Arima Madurai" panose="00000500000000000000" pitchFamily="2" charset="0"/>
                <a:cs typeface="#9Slide03 Arima Madurai" panose="00000500000000000000" pitchFamily="2" charset="0"/>
              </a:rPr>
              <a:t> </a:t>
            </a:r>
            <a:r>
              <a:rPr lang="en-US" sz="1600" b="1" dirty="0" err="1">
                <a:solidFill>
                  <a:srgbClr val="002060"/>
                </a:solidFill>
                <a:latin typeface="#9Slide03 Arima Madurai" panose="00000500000000000000" pitchFamily="2" charset="0"/>
                <a:cs typeface="#9Slide03 Arima Madurai" panose="00000500000000000000" pitchFamily="2" charset="0"/>
              </a:rPr>
              <a:t>đồng</a:t>
            </a:r>
            <a:r>
              <a:rPr lang="en-US" sz="1600" b="1" dirty="0">
                <a:solidFill>
                  <a:srgbClr val="002060"/>
                </a:solidFill>
                <a:latin typeface="#9Slide03 Arima Madurai" panose="00000500000000000000" pitchFamily="2" charset="0"/>
                <a:cs typeface="#9Slide03 Arima Madurai" panose="00000500000000000000" pitchFamily="2" charset="0"/>
              </a:rPr>
              <a:t> </a:t>
            </a:r>
            <a:r>
              <a:rPr lang="en-US" sz="1600" b="1" dirty="0" err="1">
                <a:solidFill>
                  <a:srgbClr val="002060"/>
                </a:solidFill>
                <a:latin typeface="#9Slide03 Arima Madurai" panose="00000500000000000000" pitchFamily="2" charset="0"/>
                <a:cs typeface="#9Slide03 Arima Madurai" panose="00000500000000000000" pitchFamily="2" charset="0"/>
              </a:rPr>
              <a:t>nhất</a:t>
            </a:r>
            <a:r>
              <a:rPr lang="en-US" sz="1600" b="1" dirty="0">
                <a:solidFill>
                  <a:srgbClr val="002060"/>
                </a:solidFill>
                <a:latin typeface="#9Slide03 Arima Madurai" panose="00000500000000000000" pitchFamily="2" charset="0"/>
                <a:cs typeface="#9Slide03 Arima Madurai" panose="00000500000000000000" pitchFamily="2" charset="0"/>
              </a:rPr>
              <a:t>; </a:t>
            </a:r>
            <a:r>
              <a:rPr lang="en-US" sz="1600" b="1" dirty="0" err="1">
                <a:solidFill>
                  <a:srgbClr val="002060"/>
                </a:solidFill>
                <a:latin typeface="#9Slide03 Arima Madurai" panose="00000500000000000000" pitchFamily="2" charset="0"/>
                <a:cs typeface="#9Slide03 Arima Madurai" panose="00000500000000000000" pitchFamily="2" charset="0"/>
              </a:rPr>
              <a:t>dầu</a:t>
            </a:r>
            <a:r>
              <a:rPr lang="en-US" sz="1600" b="1" dirty="0">
                <a:solidFill>
                  <a:srgbClr val="002060"/>
                </a:solidFill>
                <a:latin typeface="#9Slide03 Arima Madurai" panose="00000500000000000000" pitchFamily="2" charset="0"/>
                <a:cs typeface="#9Slide03 Arima Madurai" panose="00000500000000000000" pitchFamily="2" charset="0"/>
              </a:rPr>
              <a:t> </a:t>
            </a:r>
            <a:r>
              <a:rPr lang="en-US" sz="1600" b="1" dirty="0" err="1">
                <a:solidFill>
                  <a:srgbClr val="002060"/>
                </a:solidFill>
                <a:latin typeface="#9Slide03 Arima Madurai" panose="00000500000000000000" pitchFamily="2" charset="0"/>
                <a:cs typeface="#9Slide03 Arima Madurai" panose="00000500000000000000" pitchFamily="2" charset="0"/>
              </a:rPr>
              <a:t>ăn</a:t>
            </a:r>
            <a:r>
              <a:rPr lang="en-US" sz="1600" b="1" dirty="0">
                <a:solidFill>
                  <a:srgbClr val="002060"/>
                </a:solidFill>
                <a:latin typeface="#9Slide03 Arima Madurai" panose="00000500000000000000" pitchFamily="2" charset="0"/>
                <a:cs typeface="#9Slide03 Arima Madurai" panose="00000500000000000000" pitchFamily="2" charset="0"/>
              </a:rPr>
              <a:t> </a:t>
            </a:r>
            <a:r>
              <a:rPr lang="en-US" sz="1600" b="1" dirty="0" err="1">
                <a:solidFill>
                  <a:srgbClr val="002060"/>
                </a:solidFill>
                <a:latin typeface="#9Slide03 Arima Madurai" panose="00000500000000000000" pitchFamily="2" charset="0"/>
                <a:cs typeface="#9Slide03 Arima Madurai" panose="00000500000000000000" pitchFamily="2" charset="0"/>
              </a:rPr>
              <a:t>không</a:t>
            </a:r>
            <a:r>
              <a:rPr lang="en-US" sz="1600" b="1" dirty="0">
                <a:solidFill>
                  <a:srgbClr val="002060"/>
                </a:solidFill>
                <a:latin typeface="#9Slide03 Arima Madurai" panose="00000500000000000000" pitchFamily="2" charset="0"/>
                <a:cs typeface="#9Slide03 Arima Madurai" panose="00000500000000000000" pitchFamily="2" charset="0"/>
              </a:rPr>
              <a:t> tan </a:t>
            </a:r>
            <a:r>
              <a:rPr lang="en-US" sz="1600" b="1" dirty="0" err="1">
                <a:solidFill>
                  <a:srgbClr val="002060"/>
                </a:solidFill>
                <a:latin typeface="#9Slide03 Arima Madurai" panose="00000500000000000000" pitchFamily="2" charset="0"/>
                <a:cs typeface="#9Slide03 Arima Madurai" panose="00000500000000000000" pitchFamily="2" charset="0"/>
              </a:rPr>
              <a:t>trong</a:t>
            </a:r>
            <a:r>
              <a:rPr lang="en-US" sz="1600" b="1" dirty="0">
                <a:solidFill>
                  <a:srgbClr val="002060"/>
                </a:solidFill>
                <a:latin typeface="#9Slide03 Arima Madurai" panose="00000500000000000000" pitchFamily="2" charset="0"/>
                <a:cs typeface="#9Slide03 Arima Madurai" panose="00000500000000000000" pitchFamily="2" charset="0"/>
              </a:rPr>
              <a:t> n</a:t>
            </a:r>
            <a:r>
              <a:rPr lang="vi-VN" sz="1600" b="1" dirty="0">
                <a:solidFill>
                  <a:srgbClr val="002060"/>
                </a:solidFill>
                <a:latin typeface="#9Slide03 Arima Madurai" panose="00000500000000000000" pitchFamily="2" charset="0"/>
                <a:cs typeface="#9Slide03 Arima Madurai" panose="00000500000000000000" pitchFamily="2" charset="0"/>
              </a:rPr>
              <a:t>ước</a:t>
            </a:r>
            <a:r>
              <a:rPr lang="en-US" sz="1600" b="1" dirty="0">
                <a:solidFill>
                  <a:srgbClr val="002060"/>
                </a:solidFill>
                <a:latin typeface="#9Slide03 Arima Madurai" panose="00000500000000000000" pitchFamily="2" charset="0"/>
                <a:cs typeface="#9Slide03 Arima Madurai" panose="00000500000000000000" pitchFamily="2" charset="0"/>
              </a:rPr>
              <a:t>.</a:t>
            </a:r>
          </a:p>
        </p:txBody>
      </p:sp>
      <p:grpSp>
        <p:nvGrpSpPr>
          <p:cNvPr id="5" name="Group 4"/>
          <p:cNvGrpSpPr/>
          <p:nvPr/>
        </p:nvGrpSpPr>
        <p:grpSpPr>
          <a:xfrm>
            <a:off x="4226766" y="1408185"/>
            <a:ext cx="980501" cy="1082656"/>
            <a:chOff x="4112359" y="2026062"/>
            <a:chExt cx="1042769" cy="1193327"/>
          </a:xfrm>
        </p:grpSpPr>
        <p:grpSp>
          <p:nvGrpSpPr>
            <p:cNvPr id="84" name="Google Shape;1608;p51"/>
            <p:cNvGrpSpPr/>
            <p:nvPr/>
          </p:nvGrpSpPr>
          <p:grpSpPr>
            <a:xfrm>
              <a:off x="4112359" y="2026062"/>
              <a:ext cx="1042769" cy="1193327"/>
              <a:chOff x="2168188" y="3700491"/>
              <a:chExt cx="742752" cy="798379"/>
            </a:xfrm>
          </p:grpSpPr>
          <p:sp>
            <p:nvSpPr>
              <p:cNvPr id="85" name="Google Shape;1609;p51"/>
              <p:cNvSpPr/>
              <p:nvPr/>
            </p:nvSpPr>
            <p:spPr>
              <a:xfrm>
                <a:off x="2222936" y="4170196"/>
                <a:ext cx="529196" cy="275591"/>
              </a:xfrm>
              <a:custGeom>
                <a:avLst/>
                <a:gdLst/>
                <a:ahLst/>
                <a:cxnLst/>
                <a:rect l="l" t="t" r="r" b="b"/>
                <a:pathLst>
                  <a:path w="16848" h="8774" extrusionOk="0">
                    <a:moveTo>
                      <a:pt x="506" y="1"/>
                    </a:moveTo>
                    <a:cubicBezTo>
                      <a:pt x="506" y="24"/>
                      <a:pt x="508" y="41"/>
                      <a:pt x="511" y="55"/>
                    </a:cubicBezTo>
                    <a:lnTo>
                      <a:pt x="511" y="55"/>
                    </a:lnTo>
                    <a:cubicBezTo>
                      <a:pt x="510" y="37"/>
                      <a:pt x="508" y="19"/>
                      <a:pt x="506" y="1"/>
                    </a:cubicBezTo>
                    <a:close/>
                    <a:moveTo>
                      <a:pt x="6745" y="7000"/>
                    </a:moveTo>
                    <a:cubicBezTo>
                      <a:pt x="7600" y="7000"/>
                      <a:pt x="8455" y="7031"/>
                      <a:pt x="9278" y="7031"/>
                    </a:cubicBezTo>
                    <a:cubicBezTo>
                      <a:pt x="9405" y="7031"/>
                      <a:pt x="9405" y="7221"/>
                      <a:pt x="9278" y="7221"/>
                    </a:cubicBezTo>
                    <a:cubicBezTo>
                      <a:pt x="8867" y="7253"/>
                      <a:pt x="8455" y="7269"/>
                      <a:pt x="8035" y="7269"/>
                    </a:cubicBezTo>
                    <a:cubicBezTo>
                      <a:pt x="7616" y="7269"/>
                      <a:pt x="7188" y="7253"/>
                      <a:pt x="6745" y="7221"/>
                    </a:cubicBezTo>
                    <a:cubicBezTo>
                      <a:pt x="6586" y="7221"/>
                      <a:pt x="6586" y="7000"/>
                      <a:pt x="6745" y="7000"/>
                    </a:cubicBezTo>
                    <a:close/>
                    <a:moveTo>
                      <a:pt x="7378" y="7791"/>
                    </a:moveTo>
                    <a:cubicBezTo>
                      <a:pt x="8100" y="7815"/>
                      <a:pt x="8821" y="7876"/>
                      <a:pt x="9543" y="7876"/>
                    </a:cubicBezTo>
                    <a:cubicBezTo>
                      <a:pt x="9771" y="7876"/>
                      <a:pt x="10000" y="7870"/>
                      <a:pt x="10228" y="7855"/>
                    </a:cubicBezTo>
                    <a:cubicBezTo>
                      <a:pt x="10355" y="7855"/>
                      <a:pt x="10355" y="8013"/>
                      <a:pt x="10228" y="8013"/>
                    </a:cubicBezTo>
                    <a:cubicBezTo>
                      <a:pt x="9753" y="8061"/>
                      <a:pt x="9270" y="8092"/>
                      <a:pt x="8787" y="8092"/>
                    </a:cubicBezTo>
                    <a:cubicBezTo>
                      <a:pt x="8305" y="8092"/>
                      <a:pt x="7822" y="8061"/>
                      <a:pt x="7347" y="7981"/>
                    </a:cubicBezTo>
                    <a:cubicBezTo>
                      <a:pt x="7220" y="7981"/>
                      <a:pt x="7283" y="7791"/>
                      <a:pt x="7378" y="7791"/>
                    </a:cubicBezTo>
                    <a:close/>
                    <a:moveTo>
                      <a:pt x="15992" y="33"/>
                    </a:moveTo>
                    <a:lnTo>
                      <a:pt x="15992" y="33"/>
                    </a:lnTo>
                    <a:cubicBezTo>
                      <a:pt x="15612" y="96"/>
                      <a:pt x="15232" y="223"/>
                      <a:pt x="14884" y="318"/>
                    </a:cubicBezTo>
                    <a:lnTo>
                      <a:pt x="14884" y="3864"/>
                    </a:lnTo>
                    <a:cubicBezTo>
                      <a:pt x="14915" y="3896"/>
                      <a:pt x="14915" y="3959"/>
                      <a:pt x="14884" y="3991"/>
                    </a:cubicBezTo>
                    <a:cubicBezTo>
                      <a:pt x="14884" y="4815"/>
                      <a:pt x="14820" y="5606"/>
                      <a:pt x="14789" y="6430"/>
                    </a:cubicBezTo>
                    <a:cubicBezTo>
                      <a:pt x="14789" y="6581"/>
                      <a:pt x="14687" y="6653"/>
                      <a:pt x="14592" y="6653"/>
                    </a:cubicBezTo>
                    <a:cubicBezTo>
                      <a:pt x="14528" y="6653"/>
                      <a:pt x="14466" y="6620"/>
                      <a:pt x="14440" y="6556"/>
                    </a:cubicBezTo>
                    <a:cubicBezTo>
                      <a:pt x="14298" y="6587"/>
                      <a:pt x="14153" y="6601"/>
                      <a:pt x="14005" y="6601"/>
                    </a:cubicBezTo>
                    <a:cubicBezTo>
                      <a:pt x="13693" y="6601"/>
                      <a:pt x="13370" y="6537"/>
                      <a:pt x="13047" y="6430"/>
                    </a:cubicBezTo>
                    <a:cubicBezTo>
                      <a:pt x="12899" y="6400"/>
                      <a:pt x="12972" y="6205"/>
                      <a:pt x="13111" y="6205"/>
                    </a:cubicBezTo>
                    <a:cubicBezTo>
                      <a:pt x="13121" y="6205"/>
                      <a:pt x="13131" y="6206"/>
                      <a:pt x="13142" y="6208"/>
                    </a:cubicBezTo>
                    <a:cubicBezTo>
                      <a:pt x="13461" y="6331"/>
                      <a:pt x="13799" y="6377"/>
                      <a:pt x="14142" y="6377"/>
                    </a:cubicBezTo>
                    <a:cubicBezTo>
                      <a:pt x="14241" y="6377"/>
                      <a:pt x="14341" y="6373"/>
                      <a:pt x="14440" y="6366"/>
                    </a:cubicBezTo>
                    <a:cubicBezTo>
                      <a:pt x="14409" y="5606"/>
                      <a:pt x="14409" y="4815"/>
                      <a:pt x="14409" y="4054"/>
                    </a:cubicBezTo>
                    <a:cubicBezTo>
                      <a:pt x="14187" y="4086"/>
                      <a:pt x="13965" y="4102"/>
                      <a:pt x="13744" y="4102"/>
                    </a:cubicBezTo>
                    <a:cubicBezTo>
                      <a:pt x="13522" y="4102"/>
                      <a:pt x="13300" y="4086"/>
                      <a:pt x="13079" y="4054"/>
                    </a:cubicBezTo>
                    <a:cubicBezTo>
                      <a:pt x="12984" y="4054"/>
                      <a:pt x="12984" y="3864"/>
                      <a:pt x="13079" y="3864"/>
                    </a:cubicBezTo>
                    <a:cubicBezTo>
                      <a:pt x="13226" y="3854"/>
                      <a:pt x="13374" y="3850"/>
                      <a:pt x="13522" y="3850"/>
                    </a:cubicBezTo>
                    <a:cubicBezTo>
                      <a:pt x="13818" y="3850"/>
                      <a:pt x="14113" y="3864"/>
                      <a:pt x="14409" y="3864"/>
                    </a:cubicBezTo>
                    <a:cubicBezTo>
                      <a:pt x="14409" y="3104"/>
                      <a:pt x="14440" y="2408"/>
                      <a:pt x="14440" y="1679"/>
                    </a:cubicBezTo>
                    <a:lnTo>
                      <a:pt x="14440" y="1679"/>
                    </a:lnTo>
                    <a:cubicBezTo>
                      <a:pt x="13934" y="1743"/>
                      <a:pt x="13459" y="1743"/>
                      <a:pt x="12920" y="1743"/>
                    </a:cubicBezTo>
                    <a:cubicBezTo>
                      <a:pt x="12762" y="1743"/>
                      <a:pt x="12762" y="1489"/>
                      <a:pt x="12920" y="1489"/>
                    </a:cubicBezTo>
                    <a:cubicBezTo>
                      <a:pt x="13459" y="1521"/>
                      <a:pt x="13934" y="1521"/>
                      <a:pt x="14440" y="1521"/>
                    </a:cubicBezTo>
                    <a:cubicBezTo>
                      <a:pt x="14472" y="1204"/>
                      <a:pt x="14472" y="856"/>
                      <a:pt x="14472" y="508"/>
                    </a:cubicBezTo>
                    <a:lnTo>
                      <a:pt x="14472" y="508"/>
                    </a:lnTo>
                    <a:cubicBezTo>
                      <a:pt x="12565" y="918"/>
                      <a:pt x="10615" y="1107"/>
                      <a:pt x="8659" y="1107"/>
                    </a:cubicBezTo>
                    <a:cubicBezTo>
                      <a:pt x="5936" y="1107"/>
                      <a:pt x="3205" y="741"/>
                      <a:pt x="569" y="96"/>
                    </a:cubicBezTo>
                    <a:cubicBezTo>
                      <a:pt x="545" y="96"/>
                      <a:pt x="521" y="96"/>
                      <a:pt x="511" y="55"/>
                    </a:cubicBezTo>
                    <a:lnTo>
                      <a:pt x="511" y="55"/>
                    </a:lnTo>
                    <a:cubicBezTo>
                      <a:pt x="683" y="1934"/>
                      <a:pt x="1" y="3692"/>
                      <a:pt x="158" y="5575"/>
                    </a:cubicBezTo>
                    <a:cubicBezTo>
                      <a:pt x="284" y="7380"/>
                      <a:pt x="1393" y="8488"/>
                      <a:pt x="3261" y="8646"/>
                    </a:cubicBezTo>
                    <a:cubicBezTo>
                      <a:pt x="4106" y="8731"/>
                      <a:pt x="4950" y="8745"/>
                      <a:pt x="5795" y="8745"/>
                    </a:cubicBezTo>
                    <a:cubicBezTo>
                      <a:pt x="6217" y="8745"/>
                      <a:pt x="6639" y="8741"/>
                      <a:pt x="7062" y="8741"/>
                    </a:cubicBezTo>
                    <a:cubicBezTo>
                      <a:pt x="7414" y="8751"/>
                      <a:pt x="7769" y="8755"/>
                      <a:pt x="8125" y="8755"/>
                    </a:cubicBezTo>
                    <a:cubicBezTo>
                      <a:pt x="8983" y="8755"/>
                      <a:pt x="9843" y="8732"/>
                      <a:pt x="10672" y="8710"/>
                    </a:cubicBezTo>
                    <a:cubicBezTo>
                      <a:pt x="11812" y="8646"/>
                      <a:pt x="13300" y="8773"/>
                      <a:pt x="14409" y="8456"/>
                    </a:cubicBezTo>
                    <a:cubicBezTo>
                      <a:pt x="16847" y="7791"/>
                      <a:pt x="16024" y="2534"/>
                      <a:pt x="15992" y="33"/>
                    </a:cubicBezTo>
                    <a:close/>
                  </a:path>
                </a:pathLst>
              </a:custGeom>
              <a:solidFill>
                <a:srgbClr val="AFF7FF"/>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610;p51"/>
              <p:cNvSpPr/>
              <p:nvPr/>
            </p:nvSpPr>
            <p:spPr>
              <a:xfrm>
                <a:off x="2242787" y="4140357"/>
                <a:ext cx="433741" cy="49848"/>
              </a:xfrm>
              <a:custGeom>
                <a:avLst/>
                <a:gdLst/>
                <a:ahLst/>
                <a:cxnLst/>
                <a:rect l="l" t="t" r="r" b="b"/>
                <a:pathLst>
                  <a:path w="13809" h="1587" extrusionOk="0">
                    <a:moveTo>
                      <a:pt x="7918" y="1"/>
                    </a:moveTo>
                    <a:cubicBezTo>
                      <a:pt x="5258" y="1"/>
                      <a:pt x="2598" y="191"/>
                      <a:pt x="1" y="634"/>
                    </a:cubicBezTo>
                    <a:cubicBezTo>
                      <a:pt x="1" y="666"/>
                      <a:pt x="32" y="666"/>
                      <a:pt x="32" y="666"/>
                    </a:cubicBezTo>
                    <a:cubicBezTo>
                      <a:pt x="2627" y="1306"/>
                      <a:pt x="5193" y="1586"/>
                      <a:pt x="7761" y="1586"/>
                    </a:cubicBezTo>
                    <a:cubicBezTo>
                      <a:pt x="9769" y="1586"/>
                      <a:pt x="11780" y="1415"/>
                      <a:pt x="13808" y="1109"/>
                    </a:cubicBezTo>
                    <a:lnTo>
                      <a:pt x="13808" y="792"/>
                    </a:lnTo>
                    <a:cubicBezTo>
                      <a:pt x="13471" y="792"/>
                      <a:pt x="13119" y="807"/>
                      <a:pt x="12772" y="807"/>
                    </a:cubicBezTo>
                    <a:cubicBezTo>
                      <a:pt x="12598" y="807"/>
                      <a:pt x="12426" y="803"/>
                      <a:pt x="12257" y="792"/>
                    </a:cubicBezTo>
                    <a:cubicBezTo>
                      <a:pt x="12130" y="792"/>
                      <a:pt x="12130" y="571"/>
                      <a:pt x="12257" y="571"/>
                    </a:cubicBezTo>
                    <a:lnTo>
                      <a:pt x="13808" y="571"/>
                    </a:lnTo>
                    <a:lnTo>
                      <a:pt x="13808" y="381"/>
                    </a:lnTo>
                    <a:cubicBezTo>
                      <a:pt x="11877" y="222"/>
                      <a:pt x="9881" y="1"/>
                      <a:pt x="7918" y="1"/>
                    </a:cubicBezTo>
                    <a:close/>
                  </a:path>
                </a:pathLst>
              </a:custGeom>
              <a:solidFill>
                <a:schemeClr val="accent3">
                  <a:lumMod val="60000"/>
                  <a:lumOff val="40000"/>
                </a:schemeClr>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611;p51"/>
              <p:cNvSpPr/>
              <p:nvPr/>
            </p:nvSpPr>
            <p:spPr>
              <a:xfrm>
                <a:off x="2168188" y="3700491"/>
                <a:ext cx="742752" cy="798379"/>
              </a:xfrm>
              <a:custGeom>
                <a:avLst/>
                <a:gdLst/>
                <a:ahLst/>
                <a:cxnLst/>
                <a:rect l="l" t="t" r="r" b="b"/>
                <a:pathLst>
                  <a:path w="23647" h="25418" extrusionOk="0">
                    <a:moveTo>
                      <a:pt x="11593" y="480"/>
                    </a:moveTo>
                    <a:cubicBezTo>
                      <a:pt x="11751" y="480"/>
                      <a:pt x="11909" y="481"/>
                      <a:pt x="12066" y="482"/>
                    </a:cubicBezTo>
                    <a:cubicBezTo>
                      <a:pt x="15898" y="545"/>
                      <a:pt x="19572" y="1274"/>
                      <a:pt x="23372" y="1844"/>
                    </a:cubicBezTo>
                    <a:cubicBezTo>
                      <a:pt x="22644" y="1971"/>
                      <a:pt x="22011" y="2192"/>
                      <a:pt x="21472" y="2604"/>
                    </a:cubicBezTo>
                    <a:cubicBezTo>
                      <a:pt x="19002" y="4377"/>
                      <a:pt x="19034" y="8621"/>
                      <a:pt x="19002" y="11408"/>
                    </a:cubicBezTo>
                    <a:cubicBezTo>
                      <a:pt x="18939" y="14258"/>
                      <a:pt x="18875" y="17108"/>
                      <a:pt x="18875" y="19959"/>
                    </a:cubicBezTo>
                    <a:cubicBezTo>
                      <a:pt x="18875" y="21352"/>
                      <a:pt x="19160" y="23284"/>
                      <a:pt x="17925" y="24297"/>
                    </a:cubicBezTo>
                    <a:cubicBezTo>
                      <a:pt x="17361" y="24768"/>
                      <a:pt x="16203" y="24847"/>
                      <a:pt x="15105" y="24847"/>
                    </a:cubicBezTo>
                    <a:cubicBezTo>
                      <a:pt x="14548" y="24847"/>
                      <a:pt x="14007" y="24826"/>
                      <a:pt x="13565" y="24826"/>
                    </a:cubicBezTo>
                    <a:cubicBezTo>
                      <a:pt x="13411" y="24826"/>
                      <a:pt x="13269" y="24829"/>
                      <a:pt x="13143" y="24836"/>
                    </a:cubicBezTo>
                    <a:cubicBezTo>
                      <a:pt x="11633" y="24903"/>
                      <a:pt x="10113" y="24935"/>
                      <a:pt x="8594" y="24935"/>
                    </a:cubicBezTo>
                    <a:cubicBezTo>
                      <a:pt x="7279" y="24935"/>
                      <a:pt x="5964" y="24911"/>
                      <a:pt x="4656" y="24867"/>
                    </a:cubicBezTo>
                    <a:cubicBezTo>
                      <a:pt x="2787" y="24804"/>
                      <a:pt x="1204" y="24297"/>
                      <a:pt x="1141" y="22175"/>
                    </a:cubicBezTo>
                    <a:cubicBezTo>
                      <a:pt x="1046" y="20877"/>
                      <a:pt x="1204" y="19483"/>
                      <a:pt x="1267" y="18185"/>
                    </a:cubicBezTo>
                    <a:cubicBezTo>
                      <a:pt x="1362" y="12896"/>
                      <a:pt x="1141" y="7576"/>
                      <a:pt x="634" y="2287"/>
                    </a:cubicBezTo>
                    <a:lnTo>
                      <a:pt x="634" y="2129"/>
                    </a:lnTo>
                    <a:cubicBezTo>
                      <a:pt x="634" y="1907"/>
                      <a:pt x="571" y="1717"/>
                      <a:pt x="571" y="1559"/>
                    </a:cubicBezTo>
                    <a:lnTo>
                      <a:pt x="571" y="1559"/>
                    </a:lnTo>
                    <a:cubicBezTo>
                      <a:pt x="634" y="1591"/>
                      <a:pt x="697" y="1591"/>
                      <a:pt x="729" y="1591"/>
                    </a:cubicBezTo>
                    <a:cubicBezTo>
                      <a:pt x="4311" y="832"/>
                      <a:pt x="7951" y="480"/>
                      <a:pt x="11593" y="480"/>
                    </a:cubicBezTo>
                    <a:close/>
                    <a:moveTo>
                      <a:pt x="11241" y="0"/>
                    </a:moveTo>
                    <a:cubicBezTo>
                      <a:pt x="7680" y="0"/>
                      <a:pt x="4098" y="378"/>
                      <a:pt x="571" y="1084"/>
                    </a:cubicBezTo>
                    <a:cubicBezTo>
                      <a:pt x="543" y="1075"/>
                      <a:pt x="518" y="1071"/>
                      <a:pt x="495" y="1071"/>
                    </a:cubicBezTo>
                    <a:cubicBezTo>
                      <a:pt x="441" y="1071"/>
                      <a:pt x="403" y="1093"/>
                      <a:pt x="381" y="1116"/>
                    </a:cubicBezTo>
                    <a:cubicBezTo>
                      <a:pt x="332" y="1077"/>
                      <a:pt x="278" y="1059"/>
                      <a:pt x="226" y="1059"/>
                    </a:cubicBezTo>
                    <a:cubicBezTo>
                      <a:pt x="107" y="1059"/>
                      <a:pt x="1" y="1152"/>
                      <a:pt x="1" y="1306"/>
                    </a:cubicBezTo>
                    <a:cubicBezTo>
                      <a:pt x="634" y="7734"/>
                      <a:pt x="824" y="14195"/>
                      <a:pt x="634" y="20655"/>
                    </a:cubicBezTo>
                    <a:cubicBezTo>
                      <a:pt x="571" y="22239"/>
                      <a:pt x="412" y="24075"/>
                      <a:pt x="2091" y="24931"/>
                    </a:cubicBezTo>
                    <a:cubicBezTo>
                      <a:pt x="2946" y="25342"/>
                      <a:pt x="3991" y="25311"/>
                      <a:pt x="4941" y="25342"/>
                    </a:cubicBezTo>
                    <a:cubicBezTo>
                      <a:pt x="6146" y="25389"/>
                      <a:pt x="7386" y="25418"/>
                      <a:pt x="8622" y="25418"/>
                    </a:cubicBezTo>
                    <a:cubicBezTo>
                      <a:pt x="9075" y="25418"/>
                      <a:pt x="9527" y="25414"/>
                      <a:pt x="9976" y="25406"/>
                    </a:cubicBezTo>
                    <a:cubicBezTo>
                      <a:pt x="11623" y="25342"/>
                      <a:pt x="13333" y="25311"/>
                      <a:pt x="14980" y="25184"/>
                    </a:cubicBezTo>
                    <a:cubicBezTo>
                      <a:pt x="15867" y="25152"/>
                      <a:pt x="16880" y="25184"/>
                      <a:pt x="17735" y="24867"/>
                    </a:cubicBezTo>
                    <a:cubicBezTo>
                      <a:pt x="19667" y="24075"/>
                      <a:pt x="19319" y="21669"/>
                      <a:pt x="19319" y="19959"/>
                    </a:cubicBezTo>
                    <a:cubicBezTo>
                      <a:pt x="19350" y="16918"/>
                      <a:pt x="19382" y="13846"/>
                      <a:pt x="19414" y="10775"/>
                    </a:cubicBezTo>
                    <a:cubicBezTo>
                      <a:pt x="19477" y="7449"/>
                      <a:pt x="19572" y="3237"/>
                      <a:pt x="23467" y="2129"/>
                    </a:cubicBezTo>
                    <a:cubicBezTo>
                      <a:pt x="23646" y="2069"/>
                      <a:pt x="23601" y="1841"/>
                      <a:pt x="23409" y="1841"/>
                    </a:cubicBezTo>
                    <a:cubicBezTo>
                      <a:pt x="23406" y="1841"/>
                      <a:pt x="23402" y="1841"/>
                      <a:pt x="23399" y="1841"/>
                    </a:cubicBezTo>
                    <a:lnTo>
                      <a:pt x="23399" y="1841"/>
                    </a:lnTo>
                    <a:cubicBezTo>
                      <a:pt x="23503" y="1821"/>
                      <a:pt x="23524" y="1683"/>
                      <a:pt x="23436" y="1654"/>
                    </a:cubicBezTo>
                    <a:cubicBezTo>
                      <a:pt x="19857" y="419"/>
                      <a:pt x="15772" y="102"/>
                      <a:pt x="12066" y="7"/>
                    </a:cubicBezTo>
                    <a:cubicBezTo>
                      <a:pt x="11791" y="3"/>
                      <a:pt x="11516" y="0"/>
                      <a:pt x="11241" y="0"/>
                    </a:cubicBezTo>
                    <a:close/>
                  </a:path>
                </a:pathLst>
              </a:custGeom>
              <a:solidFill>
                <a:srgbClr val="565555"/>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612;p51"/>
              <p:cNvSpPr/>
              <p:nvPr/>
            </p:nvSpPr>
            <p:spPr>
              <a:xfrm>
                <a:off x="2184113" y="3710605"/>
                <a:ext cx="717216" cy="69730"/>
              </a:xfrm>
              <a:custGeom>
                <a:avLst/>
                <a:gdLst/>
                <a:ahLst/>
                <a:cxnLst/>
                <a:rect l="l" t="t" r="r" b="b"/>
                <a:pathLst>
                  <a:path w="22834" h="2220" extrusionOk="0">
                    <a:moveTo>
                      <a:pt x="11119" y="0"/>
                    </a:moveTo>
                    <a:cubicBezTo>
                      <a:pt x="7455" y="0"/>
                      <a:pt x="3793" y="408"/>
                      <a:pt x="190" y="1110"/>
                    </a:cubicBezTo>
                    <a:cubicBezTo>
                      <a:pt x="150" y="1170"/>
                      <a:pt x="110" y="1192"/>
                      <a:pt x="70" y="1192"/>
                    </a:cubicBezTo>
                    <a:cubicBezTo>
                      <a:pt x="47" y="1192"/>
                      <a:pt x="23" y="1185"/>
                      <a:pt x="0" y="1174"/>
                    </a:cubicBezTo>
                    <a:lnTo>
                      <a:pt x="0" y="1174"/>
                    </a:lnTo>
                    <a:cubicBezTo>
                      <a:pt x="0" y="1364"/>
                      <a:pt x="32" y="1554"/>
                      <a:pt x="32" y="1712"/>
                    </a:cubicBezTo>
                    <a:cubicBezTo>
                      <a:pt x="58" y="1607"/>
                      <a:pt x="128" y="1546"/>
                      <a:pt x="241" y="1546"/>
                    </a:cubicBezTo>
                    <a:cubicBezTo>
                      <a:pt x="264" y="1546"/>
                      <a:pt x="290" y="1548"/>
                      <a:pt x="317" y="1554"/>
                    </a:cubicBezTo>
                    <a:cubicBezTo>
                      <a:pt x="3631" y="2012"/>
                      <a:pt x="6945" y="2219"/>
                      <a:pt x="10258" y="2219"/>
                    </a:cubicBezTo>
                    <a:cubicBezTo>
                      <a:pt x="13817" y="2219"/>
                      <a:pt x="17375" y="1980"/>
                      <a:pt x="20933" y="1554"/>
                    </a:cubicBezTo>
                    <a:cubicBezTo>
                      <a:pt x="21092" y="1554"/>
                      <a:pt x="21123" y="1839"/>
                      <a:pt x="20965" y="1839"/>
                    </a:cubicBezTo>
                    <a:lnTo>
                      <a:pt x="20870" y="1839"/>
                    </a:lnTo>
                    <a:lnTo>
                      <a:pt x="20933" y="2187"/>
                    </a:lnTo>
                    <a:cubicBezTo>
                      <a:pt x="21440" y="1839"/>
                      <a:pt x="22074" y="1554"/>
                      <a:pt x="22834" y="1427"/>
                    </a:cubicBezTo>
                    <a:lnTo>
                      <a:pt x="22834" y="1364"/>
                    </a:lnTo>
                    <a:cubicBezTo>
                      <a:pt x="19033" y="794"/>
                      <a:pt x="15360" y="65"/>
                      <a:pt x="11528" y="2"/>
                    </a:cubicBezTo>
                    <a:cubicBezTo>
                      <a:pt x="11391" y="1"/>
                      <a:pt x="11255" y="0"/>
                      <a:pt x="11119" y="0"/>
                    </a:cubicBezTo>
                    <a:close/>
                  </a:path>
                </a:pathLst>
              </a:custGeom>
              <a:solidFill>
                <a:schemeClr val="bg1"/>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613;p51"/>
              <p:cNvSpPr/>
              <p:nvPr/>
            </p:nvSpPr>
            <p:spPr>
              <a:xfrm>
                <a:off x="2186092" y="3760201"/>
                <a:ext cx="661275" cy="36153"/>
              </a:xfrm>
              <a:custGeom>
                <a:avLst/>
                <a:gdLst/>
                <a:ahLst/>
                <a:cxnLst/>
                <a:rect l="l" t="t" r="r" b="b"/>
                <a:pathLst>
                  <a:path w="21053" h="1151" extrusionOk="0">
                    <a:moveTo>
                      <a:pt x="206" y="0"/>
                    </a:moveTo>
                    <a:cubicBezTo>
                      <a:pt x="110" y="0"/>
                      <a:pt x="55" y="82"/>
                      <a:pt x="1" y="165"/>
                    </a:cubicBezTo>
                    <a:lnTo>
                      <a:pt x="1" y="323"/>
                    </a:lnTo>
                    <a:cubicBezTo>
                      <a:pt x="64" y="386"/>
                      <a:pt x="96" y="418"/>
                      <a:pt x="127" y="418"/>
                    </a:cubicBezTo>
                    <a:cubicBezTo>
                      <a:pt x="3471" y="898"/>
                      <a:pt x="6860" y="1151"/>
                      <a:pt x="10246" y="1151"/>
                    </a:cubicBezTo>
                    <a:cubicBezTo>
                      <a:pt x="13788" y="1151"/>
                      <a:pt x="17326" y="874"/>
                      <a:pt x="20807" y="291"/>
                    </a:cubicBezTo>
                    <a:lnTo>
                      <a:pt x="20902" y="291"/>
                    </a:lnTo>
                    <a:cubicBezTo>
                      <a:pt x="21052" y="261"/>
                      <a:pt x="21032" y="4"/>
                      <a:pt x="20894" y="4"/>
                    </a:cubicBezTo>
                    <a:cubicBezTo>
                      <a:pt x="20887" y="4"/>
                      <a:pt x="20879" y="5"/>
                      <a:pt x="20870" y="6"/>
                    </a:cubicBezTo>
                    <a:cubicBezTo>
                      <a:pt x="17344" y="445"/>
                      <a:pt x="13818" y="684"/>
                      <a:pt x="10291" y="684"/>
                    </a:cubicBezTo>
                    <a:cubicBezTo>
                      <a:pt x="6946" y="684"/>
                      <a:pt x="3600" y="469"/>
                      <a:pt x="254" y="6"/>
                    </a:cubicBezTo>
                    <a:cubicBezTo>
                      <a:pt x="237" y="2"/>
                      <a:pt x="221" y="0"/>
                      <a:pt x="206" y="0"/>
                    </a:cubicBezTo>
                    <a:close/>
                  </a:path>
                </a:pathLst>
              </a:custGeom>
              <a:solidFill>
                <a:srgbClr val="565555"/>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614;p51"/>
              <p:cNvSpPr/>
              <p:nvPr/>
            </p:nvSpPr>
            <p:spPr>
              <a:xfrm>
                <a:off x="2180124" y="3769342"/>
                <a:ext cx="662531" cy="713384"/>
              </a:xfrm>
              <a:custGeom>
                <a:avLst/>
                <a:gdLst/>
                <a:ahLst/>
                <a:cxnLst/>
                <a:rect l="l" t="t" r="r" b="b"/>
                <a:pathLst>
                  <a:path w="21093" h="22712" extrusionOk="0">
                    <a:moveTo>
                      <a:pt x="3563" y="1985"/>
                    </a:moveTo>
                    <a:cubicBezTo>
                      <a:pt x="3577" y="1985"/>
                      <a:pt x="3593" y="1988"/>
                      <a:pt x="3611" y="1995"/>
                    </a:cubicBezTo>
                    <a:cubicBezTo>
                      <a:pt x="4028" y="2118"/>
                      <a:pt x="4465" y="2165"/>
                      <a:pt x="4920" y="2165"/>
                    </a:cubicBezTo>
                    <a:cubicBezTo>
                      <a:pt x="5052" y="2165"/>
                      <a:pt x="5186" y="2161"/>
                      <a:pt x="5321" y="2154"/>
                    </a:cubicBezTo>
                    <a:cubicBezTo>
                      <a:pt x="5416" y="2154"/>
                      <a:pt x="5416" y="2344"/>
                      <a:pt x="5321" y="2344"/>
                    </a:cubicBezTo>
                    <a:cubicBezTo>
                      <a:pt x="5130" y="2364"/>
                      <a:pt x="4940" y="2374"/>
                      <a:pt x="4749" y="2374"/>
                    </a:cubicBezTo>
                    <a:cubicBezTo>
                      <a:pt x="4338" y="2374"/>
                      <a:pt x="3927" y="2325"/>
                      <a:pt x="3516" y="2217"/>
                    </a:cubicBezTo>
                    <a:cubicBezTo>
                      <a:pt x="3431" y="2189"/>
                      <a:pt x="3447" y="1985"/>
                      <a:pt x="3563" y="1985"/>
                    </a:cubicBezTo>
                    <a:close/>
                    <a:moveTo>
                      <a:pt x="16176" y="3495"/>
                    </a:moveTo>
                    <a:cubicBezTo>
                      <a:pt x="16213" y="3495"/>
                      <a:pt x="16247" y="3520"/>
                      <a:pt x="16247" y="3579"/>
                    </a:cubicBezTo>
                    <a:cubicBezTo>
                      <a:pt x="16437" y="6176"/>
                      <a:pt x="16278" y="8836"/>
                      <a:pt x="16278" y="11433"/>
                    </a:cubicBezTo>
                    <a:lnTo>
                      <a:pt x="16278" y="11971"/>
                    </a:lnTo>
                    <a:lnTo>
                      <a:pt x="17355" y="12193"/>
                    </a:lnTo>
                    <a:cubicBezTo>
                      <a:pt x="17419" y="12224"/>
                      <a:pt x="17419" y="12319"/>
                      <a:pt x="17355" y="12351"/>
                    </a:cubicBezTo>
                    <a:lnTo>
                      <a:pt x="17387" y="12351"/>
                    </a:lnTo>
                    <a:cubicBezTo>
                      <a:pt x="17403" y="12288"/>
                      <a:pt x="17450" y="12256"/>
                      <a:pt x="17494" y="12256"/>
                    </a:cubicBezTo>
                    <a:cubicBezTo>
                      <a:pt x="17537" y="12256"/>
                      <a:pt x="17577" y="12288"/>
                      <a:pt x="17577" y="12351"/>
                    </a:cubicBezTo>
                    <a:cubicBezTo>
                      <a:pt x="17735" y="14220"/>
                      <a:pt x="17704" y="16151"/>
                      <a:pt x="17735" y="18052"/>
                    </a:cubicBezTo>
                    <a:cubicBezTo>
                      <a:pt x="17767" y="18970"/>
                      <a:pt x="18020" y="20268"/>
                      <a:pt x="17292" y="21028"/>
                    </a:cubicBezTo>
                    <a:cubicBezTo>
                      <a:pt x="16627" y="21788"/>
                      <a:pt x="15360" y="21725"/>
                      <a:pt x="14442" y="21788"/>
                    </a:cubicBezTo>
                    <a:cubicBezTo>
                      <a:pt x="12637" y="21883"/>
                      <a:pt x="10863" y="21978"/>
                      <a:pt x="9026" y="21978"/>
                    </a:cubicBezTo>
                    <a:cubicBezTo>
                      <a:pt x="8163" y="21992"/>
                      <a:pt x="7067" y="22102"/>
                      <a:pt x="5968" y="22102"/>
                    </a:cubicBezTo>
                    <a:cubicBezTo>
                      <a:pt x="4408" y="22102"/>
                      <a:pt x="2843" y="21879"/>
                      <a:pt x="1932" y="20838"/>
                    </a:cubicBezTo>
                    <a:cubicBezTo>
                      <a:pt x="1" y="18558"/>
                      <a:pt x="1774" y="15138"/>
                      <a:pt x="1521" y="12668"/>
                    </a:cubicBezTo>
                    <a:cubicBezTo>
                      <a:pt x="1483" y="12497"/>
                      <a:pt x="1616" y="12394"/>
                      <a:pt x="1735" y="12394"/>
                    </a:cubicBezTo>
                    <a:cubicBezTo>
                      <a:pt x="1815" y="12394"/>
                      <a:pt x="1888" y="12440"/>
                      <a:pt x="1901" y="12541"/>
                    </a:cubicBezTo>
                    <a:lnTo>
                      <a:pt x="1901" y="12668"/>
                    </a:lnTo>
                    <a:cubicBezTo>
                      <a:pt x="1932" y="12604"/>
                      <a:pt x="1964" y="12541"/>
                      <a:pt x="2059" y="12541"/>
                    </a:cubicBezTo>
                    <a:lnTo>
                      <a:pt x="2059" y="12509"/>
                    </a:lnTo>
                    <a:cubicBezTo>
                      <a:pt x="1806" y="12509"/>
                      <a:pt x="1742" y="12161"/>
                      <a:pt x="1964" y="12129"/>
                    </a:cubicBezTo>
                    <a:cubicBezTo>
                      <a:pt x="4602" y="11696"/>
                      <a:pt x="7441" y="11386"/>
                      <a:pt x="10256" y="11386"/>
                    </a:cubicBezTo>
                    <a:cubicBezTo>
                      <a:pt x="12172" y="11386"/>
                      <a:pt x="14077" y="11530"/>
                      <a:pt x="15898" y="11876"/>
                    </a:cubicBezTo>
                    <a:lnTo>
                      <a:pt x="15898" y="11433"/>
                    </a:lnTo>
                    <a:lnTo>
                      <a:pt x="15898" y="10293"/>
                    </a:lnTo>
                    <a:cubicBezTo>
                      <a:pt x="15360" y="10324"/>
                      <a:pt x="14853" y="10324"/>
                      <a:pt x="14315" y="10324"/>
                    </a:cubicBezTo>
                    <a:cubicBezTo>
                      <a:pt x="14188" y="10324"/>
                      <a:pt x="14188" y="10103"/>
                      <a:pt x="14315" y="10103"/>
                    </a:cubicBezTo>
                    <a:cubicBezTo>
                      <a:pt x="14885" y="10103"/>
                      <a:pt x="15392" y="10134"/>
                      <a:pt x="15898" y="10134"/>
                    </a:cubicBezTo>
                    <a:lnTo>
                      <a:pt x="15898" y="7854"/>
                    </a:lnTo>
                    <a:cubicBezTo>
                      <a:pt x="15877" y="7847"/>
                      <a:pt x="15855" y="7844"/>
                      <a:pt x="15832" y="7844"/>
                    </a:cubicBezTo>
                    <a:cubicBezTo>
                      <a:pt x="15647" y="7844"/>
                      <a:pt x="15406" y="8048"/>
                      <a:pt x="15265" y="8076"/>
                    </a:cubicBezTo>
                    <a:cubicBezTo>
                      <a:pt x="15107" y="8076"/>
                      <a:pt x="14980" y="8044"/>
                      <a:pt x="14917" y="7886"/>
                    </a:cubicBezTo>
                    <a:cubicBezTo>
                      <a:pt x="14870" y="7745"/>
                      <a:pt x="15032" y="7552"/>
                      <a:pt x="15183" y="7552"/>
                    </a:cubicBezTo>
                    <a:cubicBezTo>
                      <a:pt x="15236" y="7552"/>
                      <a:pt x="15287" y="7575"/>
                      <a:pt x="15328" y="7632"/>
                    </a:cubicBezTo>
                    <a:cubicBezTo>
                      <a:pt x="15378" y="7731"/>
                      <a:pt x="15292" y="7811"/>
                      <a:pt x="15222" y="7811"/>
                    </a:cubicBezTo>
                    <a:cubicBezTo>
                      <a:pt x="15202" y="7811"/>
                      <a:pt x="15184" y="7805"/>
                      <a:pt x="15170" y="7791"/>
                    </a:cubicBezTo>
                    <a:lnTo>
                      <a:pt x="15170" y="7791"/>
                    </a:lnTo>
                    <a:cubicBezTo>
                      <a:pt x="15202" y="7823"/>
                      <a:pt x="15225" y="7838"/>
                      <a:pt x="15253" y="7838"/>
                    </a:cubicBezTo>
                    <a:cubicBezTo>
                      <a:pt x="15281" y="7838"/>
                      <a:pt x="15313" y="7822"/>
                      <a:pt x="15360" y="7791"/>
                    </a:cubicBezTo>
                    <a:cubicBezTo>
                      <a:pt x="15455" y="7759"/>
                      <a:pt x="15550" y="7727"/>
                      <a:pt x="15645" y="7696"/>
                    </a:cubicBezTo>
                    <a:lnTo>
                      <a:pt x="15867" y="7696"/>
                    </a:lnTo>
                    <a:cubicBezTo>
                      <a:pt x="15867" y="6809"/>
                      <a:pt x="15930" y="5954"/>
                      <a:pt x="15962" y="5099"/>
                    </a:cubicBezTo>
                    <a:lnTo>
                      <a:pt x="15962" y="5099"/>
                    </a:lnTo>
                    <a:cubicBezTo>
                      <a:pt x="15724" y="5131"/>
                      <a:pt x="15463" y="5146"/>
                      <a:pt x="15202" y="5146"/>
                    </a:cubicBezTo>
                    <a:cubicBezTo>
                      <a:pt x="14940" y="5146"/>
                      <a:pt x="14679" y="5131"/>
                      <a:pt x="14442" y="5099"/>
                    </a:cubicBezTo>
                    <a:cubicBezTo>
                      <a:pt x="14283" y="5067"/>
                      <a:pt x="14283" y="4877"/>
                      <a:pt x="14442" y="4877"/>
                    </a:cubicBezTo>
                    <a:cubicBezTo>
                      <a:pt x="14581" y="4868"/>
                      <a:pt x="14728" y="4864"/>
                      <a:pt x="14879" y="4864"/>
                    </a:cubicBezTo>
                    <a:cubicBezTo>
                      <a:pt x="15242" y="4864"/>
                      <a:pt x="15626" y="4887"/>
                      <a:pt x="15962" y="4909"/>
                    </a:cubicBezTo>
                    <a:cubicBezTo>
                      <a:pt x="15993" y="4434"/>
                      <a:pt x="16025" y="3991"/>
                      <a:pt x="16088" y="3579"/>
                    </a:cubicBezTo>
                    <a:cubicBezTo>
                      <a:pt x="16088" y="3528"/>
                      <a:pt x="16134" y="3495"/>
                      <a:pt x="16176" y="3495"/>
                    </a:cubicBezTo>
                    <a:close/>
                    <a:moveTo>
                      <a:pt x="21029" y="0"/>
                    </a:moveTo>
                    <a:cubicBezTo>
                      <a:pt x="17548" y="583"/>
                      <a:pt x="14001" y="860"/>
                      <a:pt x="10456" y="860"/>
                    </a:cubicBezTo>
                    <a:cubicBezTo>
                      <a:pt x="7066" y="860"/>
                      <a:pt x="3677" y="607"/>
                      <a:pt x="349" y="127"/>
                    </a:cubicBezTo>
                    <a:cubicBezTo>
                      <a:pt x="317" y="127"/>
                      <a:pt x="286" y="95"/>
                      <a:pt x="254" y="32"/>
                    </a:cubicBezTo>
                    <a:lnTo>
                      <a:pt x="254" y="32"/>
                    </a:lnTo>
                    <a:cubicBezTo>
                      <a:pt x="761" y="5352"/>
                      <a:pt x="982" y="10641"/>
                      <a:pt x="887" y="15961"/>
                    </a:cubicBezTo>
                    <a:cubicBezTo>
                      <a:pt x="824" y="17260"/>
                      <a:pt x="666" y="18653"/>
                      <a:pt x="761" y="19952"/>
                    </a:cubicBezTo>
                    <a:cubicBezTo>
                      <a:pt x="824" y="22042"/>
                      <a:pt x="2407" y="22580"/>
                      <a:pt x="4276" y="22644"/>
                    </a:cubicBezTo>
                    <a:cubicBezTo>
                      <a:pt x="5584" y="22688"/>
                      <a:pt x="6899" y="22711"/>
                      <a:pt x="8214" y="22711"/>
                    </a:cubicBezTo>
                    <a:cubicBezTo>
                      <a:pt x="9733" y="22711"/>
                      <a:pt x="11253" y="22680"/>
                      <a:pt x="12763" y="22612"/>
                    </a:cubicBezTo>
                    <a:cubicBezTo>
                      <a:pt x="12964" y="22596"/>
                      <a:pt x="13204" y="22592"/>
                      <a:pt x="13469" y="22592"/>
                    </a:cubicBezTo>
                    <a:cubicBezTo>
                      <a:pt x="13801" y="22592"/>
                      <a:pt x="14172" y="22598"/>
                      <a:pt x="14555" y="22598"/>
                    </a:cubicBezTo>
                    <a:cubicBezTo>
                      <a:pt x="15702" y="22598"/>
                      <a:pt x="16951" y="22537"/>
                      <a:pt x="17545" y="22042"/>
                    </a:cubicBezTo>
                    <a:cubicBezTo>
                      <a:pt x="18780" y="21060"/>
                      <a:pt x="18495" y="19128"/>
                      <a:pt x="18495" y="17735"/>
                    </a:cubicBezTo>
                    <a:cubicBezTo>
                      <a:pt x="18495" y="14885"/>
                      <a:pt x="18559" y="12034"/>
                      <a:pt x="18622" y="9184"/>
                    </a:cubicBezTo>
                    <a:cubicBezTo>
                      <a:pt x="18654" y="6366"/>
                      <a:pt x="18622" y="2154"/>
                      <a:pt x="21092" y="349"/>
                    </a:cubicBezTo>
                    <a:lnTo>
                      <a:pt x="21029" y="0"/>
                    </a:lnTo>
                    <a:close/>
                  </a:path>
                </a:pathLst>
              </a:custGeom>
              <a:solidFill>
                <a:schemeClr val="bg1"/>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615;p51"/>
              <p:cNvSpPr/>
              <p:nvPr/>
            </p:nvSpPr>
            <p:spPr>
              <a:xfrm>
                <a:off x="2175161" y="3876450"/>
                <a:ext cx="575965" cy="585011"/>
              </a:xfrm>
              <a:custGeom>
                <a:avLst/>
                <a:gdLst/>
                <a:ahLst/>
                <a:cxnLst/>
                <a:rect l="l" t="t" r="r" b="b"/>
                <a:pathLst>
                  <a:path w="18337" h="18625" extrusionOk="0">
                    <a:moveTo>
                      <a:pt x="17450" y="9448"/>
                    </a:moveTo>
                    <a:cubicBezTo>
                      <a:pt x="17513" y="11918"/>
                      <a:pt x="18337" y="17207"/>
                      <a:pt x="15866" y="17872"/>
                    </a:cubicBezTo>
                    <a:cubicBezTo>
                      <a:pt x="14758" y="18188"/>
                      <a:pt x="13301" y="18093"/>
                      <a:pt x="12161" y="18125"/>
                    </a:cubicBezTo>
                    <a:cubicBezTo>
                      <a:pt x="10958" y="18157"/>
                      <a:pt x="9754" y="18157"/>
                      <a:pt x="8551" y="18157"/>
                    </a:cubicBezTo>
                    <a:cubicBezTo>
                      <a:pt x="7917" y="18157"/>
                      <a:pt x="7284" y="18173"/>
                      <a:pt x="6651" y="18173"/>
                    </a:cubicBezTo>
                    <a:cubicBezTo>
                      <a:pt x="6017" y="18173"/>
                      <a:pt x="5384" y="18157"/>
                      <a:pt x="4751" y="18093"/>
                    </a:cubicBezTo>
                    <a:cubicBezTo>
                      <a:pt x="2882" y="17935"/>
                      <a:pt x="1774" y="16858"/>
                      <a:pt x="1615" y="15085"/>
                    </a:cubicBezTo>
                    <a:cubicBezTo>
                      <a:pt x="1425" y="13185"/>
                      <a:pt x="2154" y="11380"/>
                      <a:pt x="1995" y="9480"/>
                    </a:cubicBezTo>
                    <a:lnTo>
                      <a:pt x="1995" y="9480"/>
                    </a:lnTo>
                    <a:cubicBezTo>
                      <a:pt x="1995" y="9480"/>
                      <a:pt x="2027" y="9543"/>
                      <a:pt x="2059" y="9543"/>
                    </a:cubicBezTo>
                    <a:cubicBezTo>
                      <a:pt x="4641" y="10193"/>
                      <a:pt x="7316" y="10544"/>
                      <a:pt x="9984" y="10544"/>
                    </a:cubicBezTo>
                    <a:cubicBezTo>
                      <a:pt x="11995" y="10544"/>
                      <a:pt x="14002" y="10345"/>
                      <a:pt x="15961" y="9923"/>
                    </a:cubicBezTo>
                    <a:lnTo>
                      <a:pt x="15961" y="9923"/>
                    </a:lnTo>
                    <a:cubicBezTo>
                      <a:pt x="15930" y="10240"/>
                      <a:pt x="15930" y="10588"/>
                      <a:pt x="15930" y="10968"/>
                    </a:cubicBezTo>
                    <a:cubicBezTo>
                      <a:pt x="15391" y="10905"/>
                      <a:pt x="14916" y="10905"/>
                      <a:pt x="14410" y="10905"/>
                    </a:cubicBezTo>
                    <a:cubicBezTo>
                      <a:pt x="14251" y="10905"/>
                      <a:pt x="14251" y="11158"/>
                      <a:pt x="14410" y="11158"/>
                    </a:cubicBezTo>
                    <a:cubicBezTo>
                      <a:pt x="14916" y="11126"/>
                      <a:pt x="15391" y="11126"/>
                      <a:pt x="15930" y="11126"/>
                    </a:cubicBezTo>
                    <a:cubicBezTo>
                      <a:pt x="15866" y="11855"/>
                      <a:pt x="15866" y="12583"/>
                      <a:pt x="15866" y="13280"/>
                    </a:cubicBezTo>
                    <a:cubicBezTo>
                      <a:pt x="15661" y="13264"/>
                      <a:pt x="15447" y="13256"/>
                      <a:pt x="15229" y="13256"/>
                    </a:cubicBezTo>
                    <a:cubicBezTo>
                      <a:pt x="15011" y="13256"/>
                      <a:pt x="14790" y="13264"/>
                      <a:pt x="14568" y="13280"/>
                    </a:cubicBezTo>
                    <a:cubicBezTo>
                      <a:pt x="14441" y="13280"/>
                      <a:pt x="14441" y="13501"/>
                      <a:pt x="14568" y="13501"/>
                    </a:cubicBezTo>
                    <a:cubicBezTo>
                      <a:pt x="14716" y="13512"/>
                      <a:pt x="14864" y="13516"/>
                      <a:pt x="15010" y="13516"/>
                    </a:cubicBezTo>
                    <a:cubicBezTo>
                      <a:pt x="15303" y="13516"/>
                      <a:pt x="15592" y="13501"/>
                      <a:pt x="15866" y="13501"/>
                    </a:cubicBezTo>
                    <a:cubicBezTo>
                      <a:pt x="15866" y="14230"/>
                      <a:pt x="15866" y="15022"/>
                      <a:pt x="15930" y="15782"/>
                    </a:cubicBezTo>
                    <a:cubicBezTo>
                      <a:pt x="15830" y="15789"/>
                      <a:pt x="15730" y="15793"/>
                      <a:pt x="15631" y="15793"/>
                    </a:cubicBezTo>
                    <a:cubicBezTo>
                      <a:pt x="15287" y="15793"/>
                      <a:pt x="14943" y="15746"/>
                      <a:pt x="14600" y="15623"/>
                    </a:cubicBezTo>
                    <a:cubicBezTo>
                      <a:pt x="14582" y="15616"/>
                      <a:pt x="14566" y="15613"/>
                      <a:pt x="14551" y="15613"/>
                    </a:cubicBezTo>
                    <a:cubicBezTo>
                      <a:pt x="14430" y="15613"/>
                      <a:pt x="14395" y="15820"/>
                      <a:pt x="14536" y="15877"/>
                    </a:cubicBezTo>
                    <a:cubicBezTo>
                      <a:pt x="14813" y="15976"/>
                      <a:pt x="15103" y="16025"/>
                      <a:pt x="15397" y="16025"/>
                    </a:cubicBezTo>
                    <a:cubicBezTo>
                      <a:pt x="15573" y="16025"/>
                      <a:pt x="15752" y="16007"/>
                      <a:pt x="15930" y="15972"/>
                    </a:cubicBezTo>
                    <a:cubicBezTo>
                      <a:pt x="15955" y="16022"/>
                      <a:pt x="16016" y="16048"/>
                      <a:pt x="16080" y="16048"/>
                    </a:cubicBezTo>
                    <a:cubicBezTo>
                      <a:pt x="16176" y="16048"/>
                      <a:pt x="16278" y="15991"/>
                      <a:pt x="16278" y="15877"/>
                    </a:cubicBezTo>
                    <a:cubicBezTo>
                      <a:pt x="16310" y="15022"/>
                      <a:pt x="16341" y="14230"/>
                      <a:pt x="16341" y="13406"/>
                    </a:cubicBezTo>
                    <a:cubicBezTo>
                      <a:pt x="16405" y="13375"/>
                      <a:pt x="16405" y="13343"/>
                      <a:pt x="16341" y="13280"/>
                    </a:cubicBezTo>
                    <a:lnTo>
                      <a:pt x="16341" y="9733"/>
                    </a:lnTo>
                    <a:cubicBezTo>
                      <a:pt x="16721" y="9638"/>
                      <a:pt x="17102" y="9575"/>
                      <a:pt x="17450" y="9448"/>
                    </a:cubicBezTo>
                    <a:close/>
                    <a:moveTo>
                      <a:pt x="16217" y="1"/>
                    </a:moveTo>
                    <a:cubicBezTo>
                      <a:pt x="16173" y="1"/>
                      <a:pt x="16120" y="37"/>
                      <a:pt x="16120" y="74"/>
                    </a:cubicBezTo>
                    <a:cubicBezTo>
                      <a:pt x="16025" y="549"/>
                      <a:pt x="16025" y="992"/>
                      <a:pt x="15993" y="1404"/>
                    </a:cubicBezTo>
                    <a:cubicBezTo>
                      <a:pt x="15715" y="1367"/>
                      <a:pt x="15415" y="1351"/>
                      <a:pt x="15119" y="1351"/>
                    </a:cubicBezTo>
                    <a:cubicBezTo>
                      <a:pt x="14909" y="1351"/>
                      <a:pt x="14701" y="1359"/>
                      <a:pt x="14505" y="1372"/>
                    </a:cubicBezTo>
                    <a:cubicBezTo>
                      <a:pt x="14346" y="1404"/>
                      <a:pt x="14346" y="1626"/>
                      <a:pt x="14505" y="1626"/>
                    </a:cubicBezTo>
                    <a:cubicBezTo>
                      <a:pt x="14742" y="1641"/>
                      <a:pt x="14996" y="1649"/>
                      <a:pt x="15249" y="1649"/>
                    </a:cubicBezTo>
                    <a:cubicBezTo>
                      <a:pt x="15502" y="1649"/>
                      <a:pt x="15756" y="1641"/>
                      <a:pt x="15993" y="1626"/>
                    </a:cubicBezTo>
                    <a:lnTo>
                      <a:pt x="15993" y="1626"/>
                    </a:lnTo>
                    <a:cubicBezTo>
                      <a:pt x="15961" y="2481"/>
                      <a:pt x="15930" y="3304"/>
                      <a:pt x="15930" y="4191"/>
                    </a:cubicBezTo>
                    <a:cubicBezTo>
                      <a:pt x="15882" y="4175"/>
                      <a:pt x="15843" y="4167"/>
                      <a:pt x="15803" y="4167"/>
                    </a:cubicBezTo>
                    <a:cubicBezTo>
                      <a:pt x="15763" y="4167"/>
                      <a:pt x="15724" y="4175"/>
                      <a:pt x="15676" y="4191"/>
                    </a:cubicBezTo>
                    <a:cubicBezTo>
                      <a:pt x="15550" y="4222"/>
                      <a:pt x="15486" y="4254"/>
                      <a:pt x="15391" y="4317"/>
                    </a:cubicBezTo>
                    <a:cubicBezTo>
                      <a:pt x="15349" y="4317"/>
                      <a:pt x="15321" y="4332"/>
                      <a:pt x="15279" y="4332"/>
                    </a:cubicBezTo>
                    <a:cubicBezTo>
                      <a:pt x="15263" y="4332"/>
                      <a:pt x="15245" y="4330"/>
                      <a:pt x="15224" y="4324"/>
                    </a:cubicBezTo>
                    <a:lnTo>
                      <a:pt x="15224" y="4324"/>
                    </a:lnTo>
                    <a:cubicBezTo>
                      <a:pt x="15230" y="4325"/>
                      <a:pt x="15236" y="4326"/>
                      <a:pt x="15243" y="4326"/>
                    </a:cubicBezTo>
                    <a:cubicBezTo>
                      <a:pt x="15322" y="4326"/>
                      <a:pt x="15438" y="4264"/>
                      <a:pt x="15360" y="4159"/>
                    </a:cubicBezTo>
                    <a:cubicBezTo>
                      <a:pt x="15312" y="4074"/>
                      <a:pt x="15250" y="4039"/>
                      <a:pt x="15190" y="4039"/>
                    </a:cubicBezTo>
                    <a:cubicBezTo>
                      <a:pt x="15048" y="4039"/>
                      <a:pt x="14913" y="4226"/>
                      <a:pt x="14980" y="4381"/>
                    </a:cubicBezTo>
                    <a:cubicBezTo>
                      <a:pt x="15007" y="4519"/>
                      <a:pt x="15155" y="4609"/>
                      <a:pt x="15276" y="4609"/>
                    </a:cubicBezTo>
                    <a:cubicBezTo>
                      <a:pt x="15294" y="4609"/>
                      <a:pt x="15312" y="4607"/>
                      <a:pt x="15328" y="4603"/>
                    </a:cubicBezTo>
                    <a:cubicBezTo>
                      <a:pt x="15506" y="4543"/>
                      <a:pt x="15738" y="4346"/>
                      <a:pt x="15923" y="4346"/>
                    </a:cubicBezTo>
                    <a:cubicBezTo>
                      <a:pt x="15936" y="4346"/>
                      <a:pt x="15949" y="4347"/>
                      <a:pt x="15961" y="4349"/>
                    </a:cubicBezTo>
                    <a:lnTo>
                      <a:pt x="15961" y="6661"/>
                    </a:lnTo>
                    <a:cubicBezTo>
                      <a:pt x="15391" y="6598"/>
                      <a:pt x="14885" y="6598"/>
                      <a:pt x="14378" y="6598"/>
                    </a:cubicBezTo>
                    <a:cubicBezTo>
                      <a:pt x="14220" y="6598"/>
                      <a:pt x="14220" y="6851"/>
                      <a:pt x="14378" y="6851"/>
                    </a:cubicBezTo>
                    <a:cubicBezTo>
                      <a:pt x="14916" y="6851"/>
                      <a:pt x="15455" y="6788"/>
                      <a:pt x="15961" y="6788"/>
                    </a:cubicBezTo>
                    <a:lnTo>
                      <a:pt x="15961" y="7959"/>
                    </a:lnTo>
                    <a:lnTo>
                      <a:pt x="15961" y="8371"/>
                    </a:lnTo>
                    <a:cubicBezTo>
                      <a:pt x="14153" y="8030"/>
                      <a:pt x="12274" y="7890"/>
                      <a:pt x="10387" y="7890"/>
                    </a:cubicBezTo>
                    <a:cubicBezTo>
                      <a:pt x="7548" y="7890"/>
                      <a:pt x="4690" y="8206"/>
                      <a:pt x="2027" y="8624"/>
                    </a:cubicBezTo>
                    <a:cubicBezTo>
                      <a:pt x="1774" y="8656"/>
                      <a:pt x="1900" y="9036"/>
                      <a:pt x="2090" y="9036"/>
                    </a:cubicBezTo>
                    <a:lnTo>
                      <a:pt x="2154" y="9036"/>
                    </a:lnTo>
                    <a:cubicBezTo>
                      <a:pt x="4751" y="8593"/>
                      <a:pt x="7411" y="8371"/>
                      <a:pt x="10071" y="8371"/>
                    </a:cubicBezTo>
                    <a:cubicBezTo>
                      <a:pt x="12034" y="8371"/>
                      <a:pt x="14030" y="8624"/>
                      <a:pt x="15961" y="8783"/>
                    </a:cubicBezTo>
                    <a:lnTo>
                      <a:pt x="15961" y="8973"/>
                    </a:lnTo>
                    <a:lnTo>
                      <a:pt x="14410" y="8973"/>
                    </a:lnTo>
                    <a:cubicBezTo>
                      <a:pt x="14283" y="8973"/>
                      <a:pt x="14283" y="9194"/>
                      <a:pt x="14410" y="9194"/>
                    </a:cubicBezTo>
                    <a:cubicBezTo>
                      <a:pt x="14579" y="9205"/>
                      <a:pt x="14751" y="9209"/>
                      <a:pt x="14925" y="9209"/>
                    </a:cubicBezTo>
                    <a:cubicBezTo>
                      <a:pt x="15272" y="9209"/>
                      <a:pt x="15624" y="9194"/>
                      <a:pt x="15961" y="9194"/>
                    </a:cubicBezTo>
                    <a:lnTo>
                      <a:pt x="15961" y="9511"/>
                    </a:lnTo>
                    <a:cubicBezTo>
                      <a:pt x="13933" y="9817"/>
                      <a:pt x="11922" y="9988"/>
                      <a:pt x="9914" y="9988"/>
                    </a:cubicBezTo>
                    <a:cubicBezTo>
                      <a:pt x="7346" y="9988"/>
                      <a:pt x="4780" y="9708"/>
                      <a:pt x="2185" y="9068"/>
                    </a:cubicBezTo>
                    <a:lnTo>
                      <a:pt x="2154" y="9068"/>
                    </a:lnTo>
                    <a:cubicBezTo>
                      <a:pt x="2059" y="9068"/>
                      <a:pt x="2027" y="9131"/>
                      <a:pt x="1995" y="9194"/>
                    </a:cubicBezTo>
                    <a:cubicBezTo>
                      <a:pt x="1995" y="9131"/>
                      <a:pt x="1995" y="9099"/>
                      <a:pt x="1805" y="9004"/>
                    </a:cubicBezTo>
                    <a:cubicBezTo>
                      <a:pt x="1793" y="8908"/>
                      <a:pt x="1730" y="8866"/>
                      <a:pt x="1659" y="8866"/>
                    </a:cubicBezTo>
                    <a:cubicBezTo>
                      <a:pt x="1543" y="8866"/>
                      <a:pt x="1406" y="8975"/>
                      <a:pt x="1425" y="9131"/>
                    </a:cubicBezTo>
                    <a:cubicBezTo>
                      <a:pt x="1805" y="11665"/>
                      <a:pt x="0" y="15117"/>
                      <a:pt x="1964" y="17365"/>
                    </a:cubicBezTo>
                    <a:cubicBezTo>
                      <a:pt x="2875" y="18404"/>
                      <a:pt x="4406" y="18625"/>
                      <a:pt x="5934" y="18625"/>
                    </a:cubicBezTo>
                    <a:cubicBezTo>
                      <a:pt x="7060" y="18625"/>
                      <a:pt x="8184" y="18505"/>
                      <a:pt x="9058" y="18505"/>
                    </a:cubicBezTo>
                    <a:cubicBezTo>
                      <a:pt x="10894" y="18473"/>
                      <a:pt x="12668" y="18442"/>
                      <a:pt x="14473" y="18315"/>
                    </a:cubicBezTo>
                    <a:cubicBezTo>
                      <a:pt x="15391" y="18252"/>
                      <a:pt x="16658" y="18315"/>
                      <a:pt x="17355" y="17587"/>
                    </a:cubicBezTo>
                    <a:cubicBezTo>
                      <a:pt x="18052" y="16827"/>
                      <a:pt x="17767" y="15560"/>
                      <a:pt x="17767" y="14610"/>
                    </a:cubicBezTo>
                    <a:cubicBezTo>
                      <a:pt x="17735" y="12710"/>
                      <a:pt x="17767" y="10810"/>
                      <a:pt x="17608" y="8909"/>
                    </a:cubicBezTo>
                    <a:cubicBezTo>
                      <a:pt x="17591" y="8859"/>
                      <a:pt x="17547" y="8826"/>
                      <a:pt x="17505" y="8826"/>
                    </a:cubicBezTo>
                    <a:cubicBezTo>
                      <a:pt x="17468" y="8826"/>
                      <a:pt x="17433" y="8851"/>
                      <a:pt x="17418" y="8909"/>
                    </a:cubicBezTo>
                    <a:lnTo>
                      <a:pt x="17418" y="9194"/>
                    </a:lnTo>
                    <a:cubicBezTo>
                      <a:pt x="17070" y="9258"/>
                      <a:pt x="16658" y="9289"/>
                      <a:pt x="16310" y="9385"/>
                    </a:cubicBezTo>
                    <a:lnTo>
                      <a:pt x="16310" y="8783"/>
                    </a:lnTo>
                    <a:cubicBezTo>
                      <a:pt x="16626" y="8814"/>
                      <a:pt x="16975" y="8878"/>
                      <a:pt x="17355" y="8878"/>
                    </a:cubicBezTo>
                    <a:lnTo>
                      <a:pt x="17387" y="8878"/>
                    </a:lnTo>
                    <a:cubicBezTo>
                      <a:pt x="17450" y="8814"/>
                      <a:pt x="17450" y="8719"/>
                      <a:pt x="17387" y="8719"/>
                    </a:cubicBezTo>
                    <a:lnTo>
                      <a:pt x="16310" y="8466"/>
                    </a:lnTo>
                    <a:lnTo>
                      <a:pt x="16310" y="7959"/>
                    </a:lnTo>
                    <a:cubicBezTo>
                      <a:pt x="16341" y="5331"/>
                      <a:pt x="16468" y="2702"/>
                      <a:pt x="16278" y="74"/>
                    </a:cubicBezTo>
                    <a:cubicBezTo>
                      <a:pt x="16278" y="20"/>
                      <a:pt x="16250" y="1"/>
                      <a:pt x="16217" y="1"/>
                    </a:cubicBezTo>
                    <a:close/>
                  </a:path>
                </a:pathLst>
              </a:custGeom>
              <a:solidFill>
                <a:schemeClr val="bg1"/>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616;p51"/>
              <p:cNvSpPr/>
              <p:nvPr/>
            </p:nvSpPr>
            <p:spPr>
              <a:xfrm>
                <a:off x="2287892" y="3831690"/>
                <a:ext cx="62349" cy="12250"/>
              </a:xfrm>
              <a:custGeom>
                <a:avLst/>
                <a:gdLst/>
                <a:ahLst/>
                <a:cxnLst/>
                <a:rect l="l" t="t" r="r" b="b"/>
                <a:pathLst>
                  <a:path w="1985" h="390" extrusionOk="0">
                    <a:moveTo>
                      <a:pt x="132" y="0"/>
                    </a:moveTo>
                    <a:cubicBezTo>
                      <a:pt x="16" y="0"/>
                      <a:pt x="0" y="204"/>
                      <a:pt x="85" y="232"/>
                    </a:cubicBezTo>
                    <a:cubicBezTo>
                      <a:pt x="496" y="340"/>
                      <a:pt x="907" y="389"/>
                      <a:pt x="1318" y="389"/>
                    </a:cubicBezTo>
                    <a:cubicBezTo>
                      <a:pt x="1509" y="389"/>
                      <a:pt x="1699" y="379"/>
                      <a:pt x="1890" y="359"/>
                    </a:cubicBezTo>
                    <a:cubicBezTo>
                      <a:pt x="1985" y="359"/>
                      <a:pt x="1985" y="169"/>
                      <a:pt x="1890" y="169"/>
                    </a:cubicBezTo>
                    <a:cubicBezTo>
                      <a:pt x="1755" y="176"/>
                      <a:pt x="1621" y="180"/>
                      <a:pt x="1489" y="180"/>
                    </a:cubicBezTo>
                    <a:cubicBezTo>
                      <a:pt x="1034" y="180"/>
                      <a:pt x="597" y="133"/>
                      <a:pt x="180" y="10"/>
                    </a:cubicBezTo>
                    <a:cubicBezTo>
                      <a:pt x="162" y="3"/>
                      <a:pt x="146" y="0"/>
                      <a:pt x="132" y="0"/>
                    </a:cubicBezTo>
                    <a:close/>
                  </a:path>
                </a:pathLst>
              </a:custGeom>
              <a:solidFill>
                <a:srgbClr val="565555"/>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617;p51"/>
              <p:cNvSpPr/>
              <p:nvPr/>
            </p:nvSpPr>
            <p:spPr>
              <a:xfrm>
                <a:off x="2429802" y="4391040"/>
                <a:ext cx="88576" cy="7978"/>
              </a:xfrm>
              <a:custGeom>
                <a:avLst/>
                <a:gdLst/>
                <a:ahLst/>
                <a:cxnLst/>
                <a:rect l="l" t="t" r="r" b="b"/>
                <a:pathLst>
                  <a:path w="2820" h="254" extrusionOk="0">
                    <a:moveTo>
                      <a:pt x="159" y="0"/>
                    </a:moveTo>
                    <a:cubicBezTo>
                      <a:pt x="0" y="0"/>
                      <a:pt x="0" y="254"/>
                      <a:pt x="159" y="254"/>
                    </a:cubicBezTo>
                    <a:cubicBezTo>
                      <a:pt x="1014" y="254"/>
                      <a:pt x="1869" y="254"/>
                      <a:pt x="2692" y="190"/>
                    </a:cubicBezTo>
                    <a:cubicBezTo>
                      <a:pt x="2819" y="190"/>
                      <a:pt x="2819" y="0"/>
                      <a:pt x="2692" y="0"/>
                    </a:cubicBezTo>
                    <a:close/>
                  </a:path>
                </a:pathLst>
              </a:custGeom>
              <a:solidFill>
                <a:srgbClr val="565555"/>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618;p51"/>
              <p:cNvSpPr/>
              <p:nvPr/>
            </p:nvSpPr>
            <p:spPr>
              <a:xfrm>
                <a:off x="2449684" y="4414911"/>
                <a:ext cx="98533" cy="9486"/>
              </a:xfrm>
              <a:custGeom>
                <a:avLst/>
                <a:gdLst/>
                <a:ahLst/>
                <a:cxnLst/>
                <a:rect l="l" t="t" r="r" b="b"/>
                <a:pathLst>
                  <a:path w="3137" h="302" extrusionOk="0">
                    <a:moveTo>
                      <a:pt x="159" y="0"/>
                    </a:moveTo>
                    <a:cubicBezTo>
                      <a:pt x="64" y="0"/>
                      <a:pt x="1" y="190"/>
                      <a:pt x="128" y="190"/>
                    </a:cubicBezTo>
                    <a:cubicBezTo>
                      <a:pt x="603" y="270"/>
                      <a:pt x="1086" y="301"/>
                      <a:pt x="1568" y="301"/>
                    </a:cubicBezTo>
                    <a:cubicBezTo>
                      <a:pt x="2051" y="301"/>
                      <a:pt x="2534" y="270"/>
                      <a:pt x="3009" y="222"/>
                    </a:cubicBezTo>
                    <a:cubicBezTo>
                      <a:pt x="3136" y="222"/>
                      <a:pt x="3136" y="64"/>
                      <a:pt x="3009" y="64"/>
                    </a:cubicBezTo>
                    <a:cubicBezTo>
                      <a:pt x="2059" y="64"/>
                      <a:pt x="1109" y="32"/>
                      <a:pt x="159" y="0"/>
                    </a:cubicBezTo>
                    <a:close/>
                  </a:path>
                </a:pathLst>
              </a:custGeom>
              <a:solidFill>
                <a:srgbClr val="565555"/>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 name="Google Shape;1609;p51"/>
            <p:cNvSpPr/>
            <p:nvPr/>
          </p:nvSpPr>
          <p:spPr>
            <a:xfrm>
              <a:off x="4203103" y="3021048"/>
              <a:ext cx="698112" cy="124766"/>
            </a:xfrm>
            <a:custGeom>
              <a:avLst/>
              <a:gdLst>
                <a:gd name="connsiteX0" fmla="*/ 496 w 9782"/>
                <a:gd name="connsiteY0" fmla="*/ 0 h 9977"/>
                <a:gd name="connsiteX1" fmla="*/ 499 w 9782"/>
                <a:gd name="connsiteY1" fmla="*/ 62 h 9977"/>
                <a:gd name="connsiteX2" fmla="*/ 499 w 9782"/>
                <a:gd name="connsiteY2" fmla="*/ 62 h 9977"/>
                <a:gd name="connsiteX3" fmla="*/ 496 w 9782"/>
                <a:gd name="connsiteY3" fmla="*/ 0 h 9977"/>
                <a:gd name="connsiteX4" fmla="*/ 4199 w 9782"/>
                <a:gd name="connsiteY4" fmla="*/ 7977 h 9977"/>
                <a:gd name="connsiteX5" fmla="*/ 5703 w 9782"/>
                <a:gd name="connsiteY5" fmla="*/ 8012 h 9977"/>
                <a:gd name="connsiteX6" fmla="*/ 5703 w 9782"/>
                <a:gd name="connsiteY6" fmla="*/ 8229 h 9977"/>
                <a:gd name="connsiteX7" fmla="*/ 4965 w 9782"/>
                <a:gd name="connsiteY7" fmla="*/ 8284 h 9977"/>
                <a:gd name="connsiteX8" fmla="*/ 4199 w 9782"/>
                <a:gd name="connsiteY8" fmla="*/ 8229 h 9977"/>
                <a:gd name="connsiteX9" fmla="*/ 4199 w 9782"/>
                <a:gd name="connsiteY9" fmla="*/ 7977 h 9977"/>
                <a:gd name="connsiteX10" fmla="*/ 4575 w 9782"/>
                <a:gd name="connsiteY10" fmla="*/ 8879 h 9977"/>
                <a:gd name="connsiteX11" fmla="*/ 5860 w 9782"/>
                <a:gd name="connsiteY11" fmla="*/ 8976 h 9977"/>
                <a:gd name="connsiteX12" fmla="*/ 6267 w 9782"/>
                <a:gd name="connsiteY12" fmla="*/ 8952 h 9977"/>
                <a:gd name="connsiteX13" fmla="*/ 6267 w 9782"/>
                <a:gd name="connsiteY13" fmla="*/ 9132 h 9977"/>
                <a:gd name="connsiteX14" fmla="*/ 5411 w 9782"/>
                <a:gd name="connsiteY14" fmla="*/ 9222 h 9977"/>
                <a:gd name="connsiteX15" fmla="*/ 4557 w 9782"/>
                <a:gd name="connsiteY15" fmla="*/ 9095 h 9977"/>
                <a:gd name="connsiteX16" fmla="*/ 4575 w 9782"/>
                <a:gd name="connsiteY16" fmla="*/ 8879 h 9977"/>
                <a:gd name="connsiteX17" fmla="*/ 9688 w 9782"/>
                <a:gd name="connsiteY17" fmla="*/ 37 h 9977"/>
                <a:gd name="connsiteX18" fmla="*/ 9688 w 9782"/>
                <a:gd name="connsiteY18" fmla="*/ 37 h 9977"/>
                <a:gd name="connsiteX19" fmla="*/ 9030 w 9782"/>
                <a:gd name="connsiteY19" fmla="*/ 361 h 9977"/>
                <a:gd name="connsiteX20" fmla="*/ 9030 w 9782"/>
                <a:gd name="connsiteY20" fmla="*/ 4403 h 9977"/>
                <a:gd name="connsiteX21" fmla="*/ 9030 w 9782"/>
                <a:gd name="connsiteY21" fmla="*/ 4548 h 9977"/>
                <a:gd name="connsiteX22" fmla="*/ 8974 w 9782"/>
                <a:gd name="connsiteY22" fmla="*/ 7327 h 9977"/>
                <a:gd name="connsiteX23" fmla="*/ 8857 w 9782"/>
                <a:gd name="connsiteY23" fmla="*/ 7582 h 9977"/>
                <a:gd name="connsiteX24" fmla="*/ 8767 w 9782"/>
                <a:gd name="connsiteY24" fmla="*/ 7471 h 9977"/>
                <a:gd name="connsiteX25" fmla="*/ 8509 w 9782"/>
                <a:gd name="connsiteY25" fmla="*/ 7522 h 9977"/>
                <a:gd name="connsiteX26" fmla="*/ 7940 w 9782"/>
                <a:gd name="connsiteY26" fmla="*/ 7327 h 9977"/>
                <a:gd name="connsiteX27" fmla="*/ 7978 w 9782"/>
                <a:gd name="connsiteY27" fmla="*/ 7071 h 9977"/>
                <a:gd name="connsiteX28" fmla="*/ 7996 w 9782"/>
                <a:gd name="connsiteY28" fmla="*/ 7074 h 9977"/>
                <a:gd name="connsiteX29" fmla="*/ 8590 w 9782"/>
                <a:gd name="connsiteY29" fmla="*/ 7267 h 9977"/>
                <a:gd name="connsiteX30" fmla="*/ 8767 w 9782"/>
                <a:gd name="connsiteY30" fmla="*/ 7255 h 9977"/>
                <a:gd name="connsiteX31" fmla="*/ 8748 w 9782"/>
                <a:gd name="connsiteY31" fmla="*/ 4619 h 9977"/>
                <a:gd name="connsiteX32" fmla="*/ 8354 w 9782"/>
                <a:gd name="connsiteY32" fmla="*/ 4674 h 9977"/>
                <a:gd name="connsiteX33" fmla="*/ 7959 w 9782"/>
                <a:gd name="connsiteY33" fmla="*/ 4619 h 9977"/>
                <a:gd name="connsiteX34" fmla="*/ 7959 w 9782"/>
                <a:gd name="connsiteY34" fmla="*/ 4403 h 9977"/>
                <a:gd name="connsiteX35" fmla="*/ 8222 w 9782"/>
                <a:gd name="connsiteY35" fmla="*/ 4387 h 9977"/>
                <a:gd name="connsiteX36" fmla="*/ 8748 w 9782"/>
                <a:gd name="connsiteY36" fmla="*/ 4403 h 9977"/>
                <a:gd name="connsiteX37" fmla="*/ 8767 w 9782"/>
                <a:gd name="connsiteY37" fmla="*/ 1913 h 9977"/>
                <a:gd name="connsiteX38" fmla="*/ 8767 w 9782"/>
                <a:gd name="connsiteY38" fmla="*/ 1913 h 9977"/>
                <a:gd name="connsiteX39" fmla="*/ 7865 w 9782"/>
                <a:gd name="connsiteY39" fmla="*/ 1986 h 9977"/>
                <a:gd name="connsiteX40" fmla="*/ 7865 w 9782"/>
                <a:gd name="connsiteY40" fmla="*/ 1696 h 9977"/>
                <a:gd name="connsiteX41" fmla="*/ 8767 w 9782"/>
                <a:gd name="connsiteY41" fmla="*/ 1733 h 9977"/>
                <a:gd name="connsiteX42" fmla="*/ 8786 w 9782"/>
                <a:gd name="connsiteY42" fmla="*/ 578 h 9977"/>
                <a:gd name="connsiteX43" fmla="*/ 8786 w 9782"/>
                <a:gd name="connsiteY43" fmla="*/ 578 h 9977"/>
                <a:gd name="connsiteX44" fmla="*/ 5335 w 9782"/>
                <a:gd name="connsiteY44" fmla="*/ 1261 h 9977"/>
                <a:gd name="connsiteX45" fmla="*/ 534 w 9782"/>
                <a:gd name="connsiteY45" fmla="*/ 108 h 9977"/>
                <a:gd name="connsiteX46" fmla="*/ 499 w 9782"/>
                <a:gd name="connsiteY46" fmla="*/ 62 h 9977"/>
                <a:gd name="connsiteX47" fmla="*/ 0 w 9782"/>
                <a:gd name="connsiteY47" fmla="*/ 62 h 9977"/>
                <a:gd name="connsiteX48" fmla="*/ 290 w 9782"/>
                <a:gd name="connsiteY48" fmla="*/ 6353 h 9977"/>
                <a:gd name="connsiteX49" fmla="*/ 2132 w 9782"/>
                <a:gd name="connsiteY49" fmla="*/ 9853 h 9977"/>
                <a:gd name="connsiteX50" fmla="*/ 3636 w 9782"/>
                <a:gd name="connsiteY50" fmla="*/ 9966 h 9977"/>
                <a:gd name="connsiteX51" fmla="*/ 4388 w 9782"/>
                <a:gd name="connsiteY51" fmla="*/ 9961 h 9977"/>
                <a:gd name="connsiteX52" fmla="*/ 5019 w 9782"/>
                <a:gd name="connsiteY52" fmla="*/ 9977 h 9977"/>
                <a:gd name="connsiteX53" fmla="*/ 6530 w 9782"/>
                <a:gd name="connsiteY53" fmla="*/ 9926 h 9977"/>
                <a:gd name="connsiteX54" fmla="*/ 8748 w 9782"/>
                <a:gd name="connsiteY54" fmla="*/ 9637 h 9977"/>
                <a:gd name="connsiteX55" fmla="*/ 9688 w 9782"/>
                <a:gd name="connsiteY55" fmla="*/ 37 h 9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9782" h="9977" extrusionOk="0">
                  <a:moveTo>
                    <a:pt x="496" y="0"/>
                  </a:moveTo>
                  <a:lnTo>
                    <a:pt x="499" y="62"/>
                  </a:lnTo>
                  <a:lnTo>
                    <a:pt x="499" y="62"/>
                  </a:lnTo>
                  <a:cubicBezTo>
                    <a:pt x="499" y="41"/>
                    <a:pt x="498" y="21"/>
                    <a:pt x="496" y="0"/>
                  </a:cubicBezTo>
                  <a:close/>
                  <a:moveTo>
                    <a:pt x="4199" y="7977"/>
                  </a:moveTo>
                  <a:cubicBezTo>
                    <a:pt x="4707" y="7977"/>
                    <a:pt x="5214" y="8012"/>
                    <a:pt x="5703" y="8012"/>
                  </a:cubicBezTo>
                  <a:cubicBezTo>
                    <a:pt x="5778" y="8012"/>
                    <a:pt x="5778" y="8229"/>
                    <a:pt x="5703" y="8229"/>
                  </a:cubicBezTo>
                  <a:cubicBezTo>
                    <a:pt x="5459" y="8265"/>
                    <a:pt x="5214" y="8284"/>
                    <a:pt x="4965" y="8284"/>
                  </a:cubicBezTo>
                  <a:cubicBezTo>
                    <a:pt x="4716" y="8284"/>
                    <a:pt x="4462" y="8265"/>
                    <a:pt x="4199" y="8229"/>
                  </a:cubicBezTo>
                  <a:cubicBezTo>
                    <a:pt x="4105" y="8229"/>
                    <a:pt x="4105" y="7977"/>
                    <a:pt x="4199" y="7977"/>
                  </a:cubicBezTo>
                  <a:close/>
                  <a:moveTo>
                    <a:pt x="4575" y="8879"/>
                  </a:moveTo>
                  <a:cubicBezTo>
                    <a:pt x="5004" y="8906"/>
                    <a:pt x="5432" y="8976"/>
                    <a:pt x="5860" y="8976"/>
                  </a:cubicBezTo>
                  <a:cubicBezTo>
                    <a:pt x="5996" y="8976"/>
                    <a:pt x="6131" y="8969"/>
                    <a:pt x="6267" y="8952"/>
                  </a:cubicBezTo>
                  <a:cubicBezTo>
                    <a:pt x="6342" y="8952"/>
                    <a:pt x="6342" y="9132"/>
                    <a:pt x="6267" y="9132"/>
                  </a:cubicBezTo>
                  <a:cubicBezTo>
                    <a:pt x="5985" y="9186"/>
                    <a:pt x="5698" y="9222"/>
                    <a:pt x="5411" y="9222"/>
                  </a:cubicBezTo>
                  <a:cubicBezTo>
                    <a:pt x="5125" y="9222"/>
                    <a:pt x="4839" y="9186"/>
                    <a:pt x="4557" y="9095"/>
                  </a:cubicBezTo>
                  <a:cubicBezTo>
                    <a:pt x="4481" y="9095"/>
                    <a:pt x="4519" y="8879"/>
                    <a:pt x="4575" y="8879"/>
                  </a:cubicBezTo>
                  <a:close/>
                  <a:moveTo>
                    <a:pt x="9688" y="37"/>
                  </a:moveTo>
                  <a:lnTo>
                    <a:pt x="9688" y="37"/>
                  </a:lnTo>
                  <a:cubicBezTo>
                    <a:pt x="9462" y="108"/>
                    <a:pt x="9237" y="253"/>
                    <a:pt x="9030" y="361"/>
                  </a:cubicBezTo>
                  <a:lnTo>
                    <a:pt x="9030" y="4403"/>
                  </a:lnTo>
                  <a:cubicBezTo>
                    <a:pt x="9049" y="4439"/>
                    <a:pt x="9049" y="4511"/>
                    <a:pt x="9030" y="4548"/>
                  </a:cubicBezTo>
                  <a:cubicBezTo>
                    <a:pt x="9030" y="5487"/>
                    <a:pt x="8992" y="6388"/>
                    <a:pt x="8974" y="7327"/>
                  </a:cubicBezTo>
                  <a:cubicBezTo>
                    <a:pt x="8974" y="7500"/>
                    <a:pt x="8913" y="7582"/>
                    <a:pt x="8857" y="7582"/>
                  </a:cubicBezTo>
                  <a:cubicBezTo>
                    <a:pt x="8819" y="7582"/>
                    <a:pt x="8782" y="7544"/>
                    <a:pt x="8767" y="7471"/>
                  </a:cubicBezTo>
                  <a:cubicBezTo>
                    <a:pt x="8682" y="7506"/>
                    <a:pt x="8596" y="7522"/>
                    <a:pt x="8509" y="7522"/>
                  </a:cubicBezTo>
                  <a:cubicBezTo>
                    <a:pt x="8323" y="7522"/>
                    <a:pt x="8132" y="7449"/>
                    <a:pt x="7940" y="7327"/>
                  </a:cubicBezTo>
                  <a:cubicBezTo>
                    <a:pt x="7852" y="7293"/>
                    <a:pt x="7895" y="7071"/>
                    <a:pt x="7978" y="7071"/>
                  </a:cubicBezTo>
                  <a:cubicBezTo>
                    <a:pt x="7984" y="7071"/>
                    <a:pt x="7990" y="7072"/>
                    <a:pt x="7996" y="7074"/>
                  </a:cubicBezTo>
                  <a:cubicBezTo>
                    <a:pt x="8186" y="7215"/>
                    <a:pt x="8386" y="7267"/>
                    <a:pt x="8590" y="7267"/>
                  </a:cubicBezTo>
                  <a:cubicBezTo>
                    <a:pt x="8649" y="7267"/>
                    <a:pt x="8708" y="7263"/>
                    <a:pt x="8767" y="7255"/>
                  </a:cubicBezTo>
                  <a:cubicBezTo>
                    <a:pt x="8748" y="6388"/>
                    <a:pt x="8748" y="5487"/>
                    <a:pt x="8748" y="4619"/>
                  </a:cubicBezTo>
                  <a:cubicBezTo>
                    <a:pt x="8617" y="4656"/>
                    <a:pt x="8485" y="4674"/>
                    <a:pt x="8354" y="4674"/>
                  </a:cubicBezTo>
                  <a:cubicBezTo>
                    <a:pt x="8222" y="4674"/>
                    <a:pt x="8090" y="4656"/>
                    <a:pt x="7959" y="4619"/>
                  </a:cubicBezTo>
                  <a:cubicBezTo>
                    <a:pt x="7903" y="4619"/>
                    <a:pt x="7903" y="4403"/>
                    <a:pt x="7959" y="4403"/>
                  </a:cubicBezTo>
                  <a:cubicBezTo>
                    <a:pt x="8046" y="4392"/>
                    <a:pt x="8134" y="4387"/>
                    <a:pt x="8222" y="4387"/>
                  </a:cubicBezTo>
                  <a:cubicBezTo>
                    <a:pt x="8398" y="4387"/>
                    <a:pt x="8573" y="4403"/>
                    <a:pt x="8748" y="4403"/>
                  </a:cubicBezTo>
                  <a:cubicBezTo>
                    <a:pt x="8748" y="3537"/>
                    <a:pt x="8767" y="2743"/>
                    <a:pt x="8767" y="1913"/>
                  </a:cubicBezTo>
                  <a:lnTo>
                    <a:pt x="8767" y="1913"/>
                  </a:lnTo>
                  <a:cubicBezTo>
                    <a:pt x="8466" y="1986"/>
                    <a:pt x="8184" y="1986"/>
                    <a:pt x="7865" y="1986"/>
                  </a:cubicBezTo>
                  <a:cubicBezTo>
                    <a:pt x="7771" y="1986"/>
                    <a:pt x="7771" y="1696"/>
                    <a:pt x="7865" y="1696"/>
                  </a:cubicBezTo>
                  <a:cubicBezTo>
                    <a:pt x="8184" y="1733"/>
                    <a:pt x="8466" y="1733"/>
                    <a:pt x="8767" y="1733"/>
                  </a:cubicBezTo>
                  <a:cubicBezTo>
                    <a:pt x="8786" y="1371"/>
                    <a:pt x="8786" y="975"/>
                    <a:pt x="8786" y="578"/>
                  </a:cubicBezTo>
                  <a:lnTo>
                    <a:pt x="8786" y="578"/>
                  </a:lnTo>
                  <a:cubicBezTo>
                    <a:pt x="7654" y="1045"/>
                    <a:pt x="6496" y="1261"/>
                    <a:pt x="5335" y="1261"/>
                  </a:cubicBezTo>
                  <a:cubicBezTo>
                    <a:pt x="3719" y="1261"/>
                    <a:pt x="2098" y="844"/>
                    <a:pt x="534" y="108"/>
                  </a:cubicBezTo>
                  <a:cubicBezTo>
                    <a:pt x="519" y="108"/>
                    <a:pt x="505" y="108"/>
                    <a:pt x="499" y="62"/>
                  </a:cubicBezTo>
                  <a:lnTo>
                    <a:pt x="0" y="62"/>
                  </a:lnTo>
                  <a:cubicBezTo>
                    <a:pt x="102" y="2203"/>
                    <a:pt x="197" y="4207"/>
                    <a:pt x="290" y="6353"/>
                  </a:cubicBezTo>
                  <a:cubicBezTo>
                    <a:pt x="365" y="8410"/>
                    <a:pt x="1023" y="9673"/>
                    <a:pt x="2132" y="9853"/>
                  </a:cubicBezTo>
                  <a:cubicBezTo>
                    <a:pt x="2633" y="9950"/>
                    <a:pt x="3134" y="9966"/>
                    <a:pt x="3636" y="9966"/>
                  </a:cubicBezTo>
                  <a:lnTo>
                    <a:pt x="4388" y="9961"/>
                  </a:lnTo>
                  <a:cubicBezTo>
                    <a:pt x="4597" y="9973"/>
                    <a:pt x="4807" y="9977"/>
                    <a:pt x="5019" y="9977"/>
                  </a:cubicBezTo>
                  <a:cubicBezTo>
                    <a:pt x="5528" y="9977"/>
                    <a:pt x="6038" y="9951"/>
                    <a:pt x="6530" y="9926"/>
                  </a:cubicBezTo>
                  <a:cubicBezTo>
                    <a:pt x="7207" y="9853"/>
                    <a:pt x="8090" y="9998"/>
                    <a:pt x="8748" y="9637"/>
                  </a:cubicBezTo>
                  <a:cubicBezTo>
                    <a:pt x="10195" y="8879"/>
                    <a:pt x="9707" y="2887"/>
                    <a:pt x="9688" y="37"/>
                  </a:cubicBezTo>
                  <a:close/>
                </a:path>
              </a:pathLst>
            </a:custGeom>
            <a:solidFill>
              <a:schemeClr val="accent1">
                <a:lumMod val="60000"/>
                <a:lumOff val="40000"/>
              </a:schemeClr>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 name="Group 116"/>
          <p:cNvGrpSpPr/>
          <p:nvPr/>
        </p:nvGrpSpPr>
        <p:grpSpPr>
          <a:xfrm>
            <a:off x="1089640" y="4128166"/>
            <a:ext cx="7108734" cy="992994"/>
            <a:chOff x="3965795" y="1136667"/>
            <a:chExt cx="6853116" cy="992994"/>
          </a:xfrm>
        </p:grpSpPr>
        <p:sp>
          <p:nvSpPr>
            <p:cNvPr id="118" name="Rounded Rectangle 117"/>
            <p:cNvSpPr/>
            <p:nvPr/>
          </p:nvSpPr>
          <p:spPr>
            <a:xfrm>
              <a:off x="4311662" y="1136667"/>
              <a:ext cx="6507249" cy="992994"/>
            </a:xfrm>
            <a:prstGeom prst="roundRect">
              <a:avLst/>
            </a:prstGeom>
            <a:solidFill>
              <a:srgbClr val="93C2D9"/>
            </a:solidFill>
            <a:ln w="19050">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9538" indent="109538" algn="ctr"/>
              <a:r>
                <a:rPr lang="en-US" sz="2400" b="1" dirty="0" err="1">
                  <a:solidFill>
                    <a:srgbClr val="002060"/>
                  </a:solidFill>
                  <a:latin typeface="#9Slide03 Arima Madurai Medium" panose="00000600000000000000" pitchFamily="2" charset="0"/>
                  <a:cs typeface="#9Slide03 Arima Madurai Medium" panose="00000600000000000000" pitchFamily="2" charset="0"/>
                </a:rPr>
                <a:t>Đề</a:t>
              </a:r>
              <a:r>
                <a:rPr lang="en-US" sz="2400" b="1" dirty="0">
                  <a:solidFill>
                    <a:srgbClr val="002060"/>
                  </a:solidFill>
                  <a:latin typeface="#9Slide03 Arima Madurai Medium" panose="00000600000000000000" pitchFamily="2" charset="0"/>
                  <a:cs typeface="#9Slide03 Arima Madurai Medium" panose="00000600000000000000" pitchFamily="2" charset="0"/>
                </a:rPr>
                <a:t> </a:t>
              </a:r>
              <a:r>
                <a:rPr lang="en-US" sz="2400" b="1" dirty="0" err="1">
                  <a:solidFill>
                    <a:srgbClr val="002060"/>
                  </a:solidFill>
                  <a:latin typeface="#9Slide03 Arima Madurai Medium" panose="00000600000000000000" pitchFamily="2" charset="0"/>
                  <a:cs typeface="#9Slide03 Arima Madurai Medium" panose="00000600000000000000" pitchFamily="2" charset="0"/>
                </a:rPr>
                <a:t>xuất</a:t>
              </a:r>
              <a:r>
                <a:rPr lang="en-US" sz="2400" b="1" dirty="0">
                  <a:solidFill>
                    <a:srgbClr val="002060"/>
                  </a:solidFill>
                  <a:latin typeface="#9Slide03 Arima Madurai Medium" panose="00000600000000000000" pitchFamily="2" charset="0"/>
                  <a:cs typeface="#9Slide03 Arima Madurai Medium" panose="00000600000000000000" pitchFamily="2" charset="0"/>
                </a:rPr>
                <a:t> </a:t>
              </a:r>
              <a:r>
                <a:rPr lang="en-US" sz="2400" b="1" dirty="0" err="1">
                  <a:solidFill>
                    <a:srgbClr val="002060"/>
                  </a:solidFill>
                  <a:latin typeface="#9Slide03 Arima Madurai Medium" panose="00000600000000000000" pitchFamily="2" charset="0"/>
                  <a:cs typeface="#9Slide03 Arima Madurai Medium" panose="00000600000000000000" pitchFamily="2" charset="0"/>
                </a:rPr>
                <a:t>ph</a:t>
              </a:r>
              <a:r>
                <a:rPr lang="vi-VN" sz="2400" b="1" dirty="0">
                  <a:solidFill>
                    <a:srgbClr val="002060"/>
                  </a:solidFill>
                  <a:latin typeface="#9Slide03 Arima Madurai Medium" panose="00000600000000000000" pitchFamily="2" charset="0"/>
                  <a:cs typeface="#9Slide03 Arima Madurai Medium" panose="00000600000000000000" pitchFamily="2" charset="0"/>
                </a:rPr>
                <a:t>ươ</a:t>
              </a:r>
              <a:r>
                <a:rPr lang="en-US" sz="2400" b="1" dirty="0">
                  <a:solidFill>
                    <a:srgbClr val="002060"/>
                  </a:solidFill>
                  <a:latin typeface="#9Slide03 Arima Madurai Medium" panose="00000600000000000000" pitchFamily="2" charset="0"/>
                  <a:cs typeface="#9Slide03 Arima Madurai Medium" panose="00000600000000000000" pitchFamily="2" charset="0"/>
                </a:rPr>
                <a:t>ng </a:t>
              </a:r>
              <a:r>
                <a:rPr lang="en-US" sz="2400" b="1" dirty="0" err="1">
                  <a:solidFill>
                    <a:srgbClr val="002060"/>
                  </a:solidFill>
                  <a:latin typeface="#9Slide03 Arima Madurai Medium" panose="00000600000000000000" pitchFamily="2" charset="0"/>
                  <a:cs typeface="#9Slide03 Arima Madurai Medium" panose="00000600000000000000" pitchFamily="2" charset="0"/>
                </a:rPr>
                <a:t>pháp</a:t>
              </a:r>
              <a:r>
                <a:rPr lang="en-US" sz="2400" b="1" dirty="0">
                  <a:solidFill>
                    <a:srgbClr val="002060"/>
                  </a:solidFill>
                  <a:latin typeface="#9Slide03 Arima Madurai Medium" panose="00000600000000000000" pitchFamily="2" charset="0"/>
                  <a:cs typeface="#9Slide03 Arima Madurai Medium" panose="00000600000000000000" pitchFamily="2" charset="0"/>
                </a:rPr>
                <a:t> </a:t>
              </a:r>
              <a:r>
                <a:rPr lang="en-US" sz="2400" b="1" dirty="0" err="1">
                  <a:solidFill>
                    <a:srgbClr val="002060"/>
                  </a:solidFill>
                  <a:latin typeface="#9Slide03 Arima Madurai Medium" panose="00000600000000000000" pitchFamily="2" charset="0"/>
                  <a:cs typeface="#9Slide03 Arima Madurai Medium" panose="00000600000000000000" pitchFamily="2" charset="0"/>
                </a:rPr>
                <a:t>thích</a:t>
              </a:r>
              <a:r>
                <a:rPr lang="en-US" sz="2400" b="1" dirty="0">
                  <a:solidFill>
                    <a:srgbClr val="002060"/>
                  </a:solidFill>
                  <a:latin typeface="#9Slide03 Arima Madurai Medium" panose="00000600000000000000" pitchFamily="2" charset="0"/>
                  <a:cs typeface="#9Slide03 Arima Madurai Medium" panose="00000600000000000000" pitchFamily="2" charset="0"/>
                </a:rPr>
                <a:t> </a:t>
              </a:r>
              <a:r>
                <a:rPr lang="en-US" sz="2400" b="1" dirty="0" err="1">
                  <a:solidFill>
                    <a:srgbClr val="002060"/>
                  </a:solidFill>
                  <a:latin typeface="#9Slide03 Arima Madurai Medium" panose="00000600000000000000" pitchFamily="2" charset="0"/>
                  <a:cs typeface="#9Slide03 Arima Madurai Medium" panose="00000600000000000000" pitchFamily="2" charset="0"/>
                </a:rPr>
                <a:t>hợp</a:t>
              </a:r>
              <a:r>
                <a:rPr lang="en-US" sz="2400" b="1" dirty="0">
                  <a:solidFill>
                    <a:srgbClr val="002060"/>
                  </a:solidFill>
                  <a:latin typeface="#9Slide03 Arima Madurai Medium" panose="00000600000000000000" pitchFamily="2" charset="0"/>
                  <a:cs typeface="#9Slide03 Arima Madurai Medium" panose="00000600000000000000" pitchFamily="2" charset="0"/>
                </a:rPr>
                <a:t> </a:t>
              </a:r>
              <a:r>
                <a:rPr lang="en-US" sz="2400" b="1" dirty="0" err="1">
                  <a:solidFill>
                    <a:srgbClr val="002060"/>
                  </a:solidFill>
                  <a:latin typeface="#9Slide03 Arima Madurai Medium" panose="00000600000000000000" pitchFamily="2" charset="0"/>
                  <a:cs typeface="#9Slide03 Arima Madurai Medium" panose="00000600000000000000" pitchFamily="2" charset="0"/>
                </a:rPr>
                <a:t>để</a:t>
              </a:r>
              <a:r>
                <a:rPr lang="en-US" sz="2400" b="1" dirty="0">
                  <a:solidFill>
                    <a:srgbClr val="002060"/>
                  </a:solidFill>
                  <a:latin typeface="#9Slide03 Arima Madurai Medium" panose="00000600000000000000" pitchFamily="2" charset="0"/>
                  <a:cs typeface="#9Slide03 Arima Madurai Medium" panose="00000600000000000000" pitchFamily="2" charset="0"/>
                </a:rPr>
                <a:t> </a:t>
              </a:r>
              <a:r>
                <a:rPr lang="en-US" sz="2400" b="1" dirty="0" err="1">
                  <a:solidFill>
                    <a:srgbClr val="002060"/>
                  </a:solidFill>
                  <a:latin typeface="#9Slide03 Arima Madurai Medium" panose="00000600000000000000" pitchFamily="2" charset="0"/>
                  <a:cs typeface="#9Slide03 Arima Madurai Medium" panose="00000600000000000000" pitchFamily="2" charset="0"/>
                </a:rPr>
                <a:t>tách</a:t>
              </a:r>
              <a:r>
                <a:rPr lang="en-US" sz="2400" b="1" dirty="0">
                  <a:solidFill>
                    <a:srgbClr val="002060"/>
                  </a:solidFill>
                  <a:latin typeface="#9Slide03 Arima Madurai Medium" panose="00000600000000000000" pitchFamily="2" charset="0"/>
                  <a:cs typeface="#9Slide03 Arima Madurai Medium" panose="00000600000000000000" pitchFamily="2" charset="0"/>
                </a:rPr>
                <a:t> </a:t>
              </a:r>
              <a:r>
                <a:rPr lang="en-US" sz="2400" b="1" dirty="0" err="1">
                  <a:solidFill>
                    <a:srgbClr val="002060"/>
                  </a:solidFill>
                  <a:latin typeface="#9Slide03 Arima Madurai Medium" panose="00000600000000000000" pitchFamily="2" charset="0"/>
                  <a:cs typeface="#9Slide03 Arima Madurai Medium" panose="00000600000000000000" pitchFamily="2" charset="0"/>
                </a:rPr>
                <a:t>muối</a:t>
              </a:r>
              <a:r>
                <a:rPr lang="en-US" sz="2400" b="1" dirty="0">
                  <a:solidFill>
                    <a:srgbClr val="002060"/>
                  </a:solidFill>
                  <a:latin typeface="#9Slide03 Arima Madurai Medium" panose="00000600000000000000" pitchFamily="2" charset="0"/>
                  <a:cs typeface="#9Slide03 Arima Madurai Medium" panose="00000600000000000000" pitchFamily="2" charset="0"/>
                </a:rPr>
                <a:t> </a:t>
              </a:r>
              <a:r>
                <a:rPr lang="en-US" sz="2400" b="1" dirty="0" err="1">
                  <a:solidFill>
                    <a:srgbClr val="002060"/>
                  </a:solidFill>
                  <a:latin typeface="#9Slide03 Arima Madurai Medium" panose="00000600000000000000" pitchFamily="2" charset="0"/>
                  <a:cs typeface="#9Slide03 Arima Madurai Medium" panose="00000600000000000000" pitchFamily="2" charset="0"/>
                </a:rPr>
                <a:t>ăn</a:t>
              </a:r>
              <a:r>
                <a:rPr lang="en-US" sz="2400" b="1" dirty="0">
                  <a:solidFill>
                    <a:srgbClr val="002060"/>
                  </a:solidFill>
                  <a:latin typeface="#9Slide03 Arima Madurai Medium" panose="00000600000000000000" pitchFamily="2" charset="0"/>
                  <a:cs typeface="#9Slide03 Arima Madurai Medium" panose="00000600000000000000" pitchFamily="2" charset="0"/>
                </a:rPr>
                <a:t>, </a:t>
              </a:r>
              <a:r>
                <a:rPr lang="en-US" sz="2400" b="1" dirty="0" err="1">
                  <a:solidFill>
                    <a:srgbClr val="002060"/>
                  </a:solidFill>
                  <a:latin typeface="#9Slide03 Arima Madurai Medium" panose="00000600000000000000" pitchFamily="2" charset="0"/>
                  <a:cs typeface="#9Slide03 Arima Madurai Medium" panose="00000600000000000000" pitchFamily="2" charset="0"/>
                </a:rPr>
                <a:t>cát</a:t>
              </a:r>
              <a:r>
                <a:rPr lang="en-US" sz="2400" b="1" dirty="0">
                  <a:solidFill>
                    <a:srgbClr val="002060"/>
                  </a:solidFill>
                  <a:latin typeface="#9Slide03 Arima Madurai Medium" panose="00000600000000000000" pitchFamily="2" charset="0"/>
                  <a:cs typeface="#9Slide03 Arima Madurai Medium" panose="00000600000000000000" pitchFamily="2" charset="0"/>
                </a:rPr>
                <a:t> </a:t>
              </a:r>
              <a:r>
                <a:rPr lang="en-US" sz="2400" b="1" dirty="0" err="1">
                  <a:solidFill>
                    <a:srgbClr val="002060"/>
                  </a:solidFill>
                  <a:latin typeface="#9Slide03 Arima Madurai Medium" panose="00000600000000000000" pitchFamily="2" charset="0"/>
                  <a:cs typeface="#9Slide03 Arima Madurai Medium" panose="00000600000000000000" pitchFamily="2" charset="0"/>
                </a:rPr>
                <a:t>và</a:t>
              </a:r>
              <a:r>
                <a:rPr lang="en-US" sz="2400" b="1" dirty="0">
                  <a:solidFill>
                    <a:srgbClr val="002060"/>
                  </a:solidFill>
                  <a:latin typeface="#9Slide03 Arima Madurai Medium" panose="00000600000000000000" pitchFamily="2" charset="0"/>
                  <a:cs typeface="#9Slide03 Arima Madurai Medium" panose="00000600000000000000" pitchFamily="2" charset="0"/>
                </a:rPr>
                <a:t> </a:t>
              </a:r>
              <a:r>
                <a:rPr lang="en-US" sz="2400" b="1" dirty="0" err="1">
                  <a:solidFill>
                    <a:srgbClr val="002060"/>
                  </a:solidFill>
                  <a:latin typeface="#9Slide03 Arima Madurai Medium" panose="00000600000000000000" pitchFamily="2" charset="0"/>
                  <a:cs typeface="#9Slide03 Arima Madurai Medium" panose="00000600000000000000" pitchFamily="2" charset="0"/>
                </a:rPr>
                <a:t>dầu</a:t>
              </a:r>
              <a:r>
                <a:rPr lang="en-US" sz="2400" b="1" dirty="0">
                  <a:solidFill>
                    <a:srgbClr val="002060"/>
                  </a:solidFill>
                  <a:latin typeface="#9Slide03 Arima Madurai Medium" panose="00000600000000000000" pitchFamily="2" charset="0"/>
                  <a:cs typeface="#9Slide03 Arima Madurai Medium" panose="00000600000000000000" pitchFamily="2" charset="0"/>
                </a:rPr>
                <a:t> </a:t>
              </a:r>
              <a:r>
                <a:rPr lang="en-US" sz="2400" b="1" dirty="0" err="1">
                  <a:solidFill>
                    <a:srgbClr val="002060"/>
                  </a:solidFill>
                  <a:latin typeface="#9Slide03 Arima Madurai Medium" panose="00000600000000000000" pitchFamily="2" charset="0"/>
                  <a:cs typeface="#9Slide03 Arima Madurai Medium" panose="00000600000000000000" pitchFamily="2" charset="0"/>
                </a:rPr>
                <a:t>ăn</a:t>
              </a:r>
              <a:r>
                <a:rPr lang="en-US" sz="2400" b="1" dirty="0">
                  <a:solidFill>
                    <a:srgbClr val="002060"/>
                  </a:solidFill>
                  <a:latin typeface="#9Slide03 Arima Madurai Medium" panose="00000600000000000000" pitchFamily="2" charset="0"/>
                  <a:cs typeface="#9Slide03 Arima Madurai Medium" panose="00000600000000000000" pitchFamily="2" charset="0"/>
                </a:rPr>
                <a:t> ra </a:t>
              </a:r>
              <a:r>
                <a:rPr lang="en-US" sz="2400" b="1" dirty="0" err="1">
                  <a:solidFill>
                    <a:srgbClr val="002060"/>
                  </a:solidFill>
                  <a:latin typeface="#9Slide03 Arima Madurai Medium" panose="00000600000000000000" pitchFamily="2" charset="0"/>
                  <a:cs typeface="#9Slide03 Arima Madurai Medium" panose="00000600000000000000" pitchFamily="2" charset="0"/>
                </a:rPr>
                <a:t>khỏi</a:t>
              </a:r>
              <a:r>
                <a:rPr lang="en-US" sz="2400" b="1" dirty="0">
                  <a:solidFill>
                    <a:srgbClr val="002060"/>
                  </a:solidFill>
                  <a:latin typeface="#9Slide03 Arima Madurai Medium" panose="00000600000000000000" pitchFamily="2" charset="0"/>
                  <a:cs typeface="#9Slide03 Arima Madurai Medium" panose="00000600000000000000" pitchFamily="2" charset="0"/>
                </a:rPr>
                <a:t> </a:t>
              </a:r>
              <a:r>
                <a:rPr lang="en-US" sz="2400" b="1" dirty="0" err="1">
                  <a:solidFill>
                    <a:srgbClr val="002060"/>
                  </a:solidFill>
                  <a:latin typeface="#9Slide03 Arima Madurai Medium" panose="00000600000000000000" pitchFamily="2" charset="0"/>
                  <a:cs typeface="#9Slide03 Arima Madurai Medium" panose="00000600000000000000" pitchFamily="2" charset="0"/>
                </a:rPr>
                <a:t>hỗn</a:t>
              </a:r>
              <a:r>
                <a:rPr lang="en-US" sz="2400" b="1" dirty="0">
                  <a:solidFill>
                    <a:srgbClr val="002060"/>
                  </a:solidFill>
                  <a:latin typeface="#9Slide03 Arima Madurai Medium" panose="00000600000000000000" pitchFamily="2" charset="0"/>
                  <a:cs typeface="#9Slide03 Arima Madurai Medium" panose="00000600000000000000" pitchFamily="2" charset="0"/>
                </a:rPr>
                <a:t> </a:t>
              </a:r>
              <a:r>
                <a:rPr lang="en-US" sz="2400" b="1" dirty="0" err="1">
                  <a:solidFill>
                    <a:srgbClr val="002060"/>
                  </a:solidFill>
                  <a:latin typeface="#9Slide03 Arima Madurai Medium" panose="00000600000000000000" pitchFamily="2" charset="0"/>
                  <a:cs typeface="#9Slide03 Arima Madurai Medium" panose="00000600000000000000" pitchFamily="2" charset="0"/>
                </a:rPr>
                <a:t>hợp</a:t>
              </a:r>
              <a:r>
                <a:rPr lang="en-US" sz="2400" b="1" dirty="0">
                  <a:solidFill>
                    <a:srgbClr val="002060"/>
                  </a:solidFill>
                  <a:latin typeface="#9Slide03 Arima Madurai Medium" panose="00000600000000000000" pitchFamily="2" charset="0"/>
                  <a:cs typeface="#9Slide03 Arima Madurai Medium" panose="00000600000000000000" pitchFamily="2" charset="0"/>
                </a:rPr>
                <a:t>?</a:t>
              </a:r>
            </a:p>
          </p:txBody>
        </p:sp>
        <p:pic>
          <p:nvPicPr>
            <p:cNvPr id="119" name="Picture 2" descr="Hình ảnh Dấu Chấm Hỏi, Câu Hỏi Clipart, Dấu Hỏi Sáng Tạo, Nghi Ngờ miễn phí  tải tập tin PNG PSDComment và Vec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5795" y="1187433"/>
              <a:ext cx="913511" cy="91351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20826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barn(inVertical)">
                                      <p:cBhvr>
                                        <p:cTn id="7" dur="500"/>
                                        <p:tgtEl>
                                          <p:spTgt spid="10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500"/>
                                        <p:tgtEl>
                                          <p:spTgt spid="108"/>
                                        </p:tgtEl>
                                        <p:attrNameLst>
                                          <p:attrName>ppt_x</p:attrName>
                                        </p:attrNameLst>
                                      </p:cBhvr>
                                      <p:tavLst>
                                        <p:tav tm="0">
                                          <p:val>
                                            <p:strVal val="ppt_x"/>
                                          </p:val>
                                        </p:tav>
                                        <p:tav tm="100000">
                                          <p:val>
                                            <p:strVal val="ppt_x"/>
                                          </p:val>
                                        </p:tav>
                                      </p:tavLst>
                                    </p:anim>
                                    <p:anim calcmode="lin" valueType="num">
                                      <p:cBhvr additive="base">
                                        <p:cTn id="12" dur="500"/>
                                        <p:tgtEl>
                                          <p:spTgt spid="108"/>
                                        </p:tgtEl>
                                        <p:attrNameLst>
                                          <p:attrName>ppt_y</p:attrName>
                                        </p:attrNameLst>
                                      </p:cBhvr>
                                      <p:tavLst>
                                        <p:tav tm="0">
                                          <p:val>
                                            <p:strVal val="ppt_y"/>
                                          </p:val>
                                        </p:tav>
                                        <p:tav tm="100000">
                                          <p:val>
                                            <p:strVal val="1+ppt_h/2"/>
                                          </p:val>
                                        </p:tav>
                                      </p:tavLst>
                                    </p:anim>
                                    <p:set>
                                      <p:cBhvr>
                                        <p:cTn id="13" dur="1" fill="hold">
                                          <p:stCondLst>
                                            <p:cond delay="499"/>
                                          </p:stCondLst>
                                        </p:cTn>
                                        <p:tgtEl>
                                          <p:spTgt spid="10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14"/>
                                        </p:tgtEl>
                                        <p:attrNameLst>
                                          <p:attrName>style.visibility</p:attrName>
                                        </p:attrNameLst>
                                      </p:cBhvr>
                                      <p:to>
                                        <p:strVal val="visible"/>
                                      </p:to>
                                    </p:set>
                                    <p:animEffect transition="in" filter="fade">
                                      <p:cBhvr>
                                        <p:cTn id="25" dur="1000"/>
                                        <p:tgtEl>
                                          <p:spTgt spid="114"/>
                                        </p:tgtEl>
                                      </p:cBhvr>
                                    </p:animEffect>
                                    <p:anim calcmode="lin" valueType="num">
                                      <p:cBhvr>
                                        <p:cTn id="26" dur="1000" fill="hold"/>
                                        <p:tgtEl>
                                          <p:spTgt spid="114"/>
                                        </p:tgtEl>
                                        <p:attrNameLst>
                                          <p:attrName>ppt_x</p:attrName>
                                        </p:attrNameLst>
                                      </p:cBhvr>
                                      <p:tavLst>
                                        <p:tav tm="0">
                                          <p:val>
                                            <p:strVal val="#ppt_x"/>
                                          </p:val>
                                        </p:tav>
                                        <p:tav tm="100000">
                                          <p:val>
                                            <p:strVal val="#ppt_x"/>
                                          </p:val>
                                        </p:tav>
                                      </p:tavLst>
                                    </p:anim>
                                    <p:anim calcmode="lin" valueType="num">
                                      <p:cBhvr>
                                        <p:cTn id="27" dur="1000" fill="hold"/>
                                        <p:tgtEl>
                                          <p:spTgt spid="11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15"/>
                                        </p:tgtEl>
                                        <p:attrNameLst>
                                          <p:attrName>style.visibility</p:attrName>
                                        </p:attrNameLst>
                                      </p:cBhvr>
                                      <p:to>
                                        <p:strVal val="visible"/>
                                      </p:to>
                                    </p:set>
                                    <p:animEffect transition="in" filter="fade">
                                      <p:cBhvr>
                                        <p:cTn id="32" dur="1000"/>
                                        <p:tgtEl>
                                          <p:spTgt spid="115"/>
                                        </p:tgtEl>
                                      </p:cBhvr>
                                    </p:animEffect>
                                    <p:anim calcmode="lin" valueType="num">
                                      <p:cBhvr>
                                        <p:cTn id="33" dur="1000" fill="hold"/>
                                        <p:tgtEl>
                                          <p:spTgt spid="115"/>
                                        </p:tgtEl>
                                        <p:attrNameLst>
                                          <p:attrName>ppt_x</p:attrName>
                                        </p:attrNameLst>
                                      </p:cBhvr>
                                      <p:tavLst>
                                        <p:tav tm="0">
                                          <p:val>
                                            <p:strVal val="#ppt_x"/>
                                          </p:val>
                                        </p:tav>
                                        <p:tav tm="100000">
                                          <p:val>
                                            <p:strVal val="#ppt_x"/>
                                          </p:val>
                                        </p:tav>
                                      </p:tavLst>
                                    </p:anim>
                                    <p:anim calcmode="lin" valueType="num">
                                      <p:cBhvr>
                                        <p:cTn id="34" dur="1000" fill="hold"/>
                                        <p:tgtEl>
                                          <p:spTgt spid="11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17"/>
                                        </p:tgtEl>
                                        <p:attrNameLst>
                                          <p:attrName>style.visibility</p:attrName>
                                        </p:attrNameLst>
                                      </p:cBhvr>
                                      <p:to>
                                        <p:strVal val="visible"/>
                                      </p:to>
                                    </p:set>
                                    <p:anim calcmode="lin" valueType="num">
                                      <p:cBhvr additive="base">
                                        <p:cTn id="39" dur="500" fill="hold"/>
                                        <p:tgtEl>
                                          <p:spTgt spid="117"/>
                                        </p:tgtEl>
                                        <p:attrNameLst>
                                          <p:attrName>ppt_x</p:attrName>
                                        </p:attrNameLst>
                                      </p:cBhvr>
                                      <p:tavLst>
                                        <p:tav tm="0">
                                          <p:val>
                                            <p:strVal val="#ppt_x"/>
                                          </p:val>
                                        </p:tav>
                                        <p:tav tm="100000">
                                          <p:val>
                                            <p:strVal val="#ppt_x"/>
                                          </p:val>
                                        </p:tav>
                                      </p:tavLst>
                                    </p:anim>
                                    <p:anim calcmode="lin" valueType="num">
                                      <p:cBhvr additive="base">
                                        <p:cTn id="40" dur="500" fill="hold"/>
                                        <p:tgtEl>
                                          <p:spTgt spid="1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4" grpId="0" animBg="1"/>
      <p:bldP spid="1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52"/>
        <p:cNvGrpSpPr/>
        <p:nvPr/>
      </p:nvGrpSpPr>
      <p:grpSpPr>
        <a:xfrm>
          <a:off x="0" y="0"/>
          <a:ext cx="0" cy="0"/>
          <a:chOff x="0" y="0"/>
          <a:chExt cx="0" cy="0"/>
        </a:xfrm>
      </p:grpSpPr>
      <p:grpSp>
        <p:nvGrpSpPr>
          <p:cNvPr id="2674" name="Google Shape;2674;p59"/>
          <p:cNvGrpSpPr/>
          <p:nvPr/>
        </p:nvGrpSpPr>
        <p:grpSpPr>
          <a:xfrm rot="1521827">
            <a:off x="-540452" y="-686953"/>
            <a:ext cx="1906374" cy="1523720"/>
            <a:chOff x="-424144" y="-449551"/>
            <a:chExt cx="1906374" cy="1523720"/>
          </a:xfrm>
        </p:grpSpPr>
        <p:sp>
          <p:nvSpPr>
            <p:cNvPr id="2675" name="Google Shape;2675;p59"/>
            <p:cNvSpPr/>
            <p:nvPr/>
          </p:nvSpPr>
          <p:spPr>
            <a:xfrm rot="-1927300">
              <a:off x="-155075" y="654075"/>
              <a:ext cx="202466" cy="185281"/>
            </a:xfrm>
            <a:custGeom>
              <a:avLst/>
              <a:gdLst/>
              <a:ahLst/>
              <a:cxnLst/>
              <a:rect l="l" t="t" r="r" b="b"/>
              <a:pathLst>
                <a:path w="6303" h="5768" extrusionOk="0">
                  <a:moveTo>
                    <a:pt x="1806" y="1"/>
                  </a:moveTo>
                  <a:cubicBezTo>
                    <a:pt x="1584" y="761"/>
                    <a:pt x="1" y="4846"/>
                    <a:pt x="729" y="5575"/>
                  </a:cubicBezTo>
                  <a:cubicBezTo>
                    <a:pt x="864" y="5709"/>
                    <a:pt x="1073" y="5767"/>
                    <a:pt x="1334" y="5767"/>
                  </a:cubicBezTo>
                  <a:cubicBezTo>
                    <a:pt x="2727" y="5767"/>
                    <a:pt x="5582" y="4116"/>
                    <a:pt x="6303" y="3770"/>
                  </a:cubicBezTo>
                  <a:lnTo>
                    <a:pt x="1806" y="1"/>
                  </a:lnTo>
                  <a:close/>
                </a:path>
              </a:pathLst>
            </a:custGeom>
            <a:solidFill>
              <a:srgbClr val="FFD0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59"/>
            <p:cNvSpPr/>
            <p:nvPr/>
          </p:nvSpPr>
          <p:spPr>
            <a:xfrm rot="-1927300">
              <a:off x="196396" y="670892"/>
              <a:ext cx="188236" cy="184831"/>
            </a:xfrm>
            <a:custGeom>
              <a:avLst/>
              <a:gdLst/>
              <a:ahLst/>
              <a:cxnLst/>
              <a:rect l="l" t="t" r="r" b="b"/>
              <a:pathLst>
                <a:path w="5860" h="5754" extrusionOk="0">
                  <a:moveTo>
                    <a:pt x="570" y="1"/>
                  </a:moveTo>
                  <a:cubicBezTo>
                    <a:pt x="570" y="792"/>
                    <a:pt x="0" y="5131"/>
                    <a:pt x="919" y="5669"/>
                  </a:cubicBezTo>
                  <a:cubicBezTo>
                    <a:pt x="1014" y="5727"/>
                    <a:pt x="1126" y="5754"/>
                    <a:pt x="1253" y="5754"/>
                  </a:cubicBezTo>
                  <a:cubicBezTo>
                    <a:pt x="2520" y="5754"/>
                    <a:pt x="5197" y="3110"/>
                    <a:pt x="5859" y="2534"/>
                  </a:cubicBezTo>
                  <a:lnTo>
                    <a:pt x="570" y="1"/>
                  </a:lnTo>
                  <a:close/>
                </a:path>
              </a:pathLst>
            </a:custGeom>
            <a:solidFill>
              <a:srgbClr val="039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59"/>
            <p:cNvSpPr/>
            <p:nvPr/>
          </p:nvSpPr>
          <p:spPr>
            <a:xfrm rot="-1927300">
              <a:off x="983177" y="43007"/>
              <a:ext cx="199415" cy="189971"/>
            </a:xfrm>
            <a:custGeom>
              <a:avLst/>
              <a:gdLst/>
              <a:ahLst/>
              <a:cxnLst/>
              <a:rect l="l" t="t" r="r" b="b"/>
              <a:pathLst>
                <a:path w="6208" h="5914" extrusionOk="0">
                  <a:moveTo>
                    <a:pt x="4624" y="1"/>
                  </a:moveTo>
                  <a:lnTo>
                    <a:pt x="1" y="3579"/>
                  </a:lnTo>
                  <a:cubicBezTo>
                    <a:pt x="625" y="3920"/>
                    <a:pt x="3590" y="5914"/>
                    <a:pt x="4837" y="5914"/>
                  </a:cubicBezTo>
                  <a:cubicBezTo>
                    <a:pt x="4981" y="5914"/>
                    <a:pt x="5102" y="5887"/>
                    <a:pt x="5195" y="5828"/>
                  </a:cubicBezTo>
                  <a:cubicBezTo>
                    <a:pt x="6208" y="5163"/>
                    <a:pt x="4846" y="919"/>
                    <a:pt x="4624" y="1"/>
                  </a:cubicBezTo>
                  <a:close/>
                </a:path>
              </a:pathLst>
            </a:custGeom>
            <a:solidFill>
              <a:srgbClr val="60D5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59"/>
            <p:cNvSpPr/>
            <p:nvPr/>
          </p:nvSpPr>
          <p:spPr>
            <a:xfrm rot="-1927300">
              <a:off x="534992" y="602803"/>
              <a:ext cx="186213" cy="168160"/>
            </a:xfrm>
            <a:custGeom>
              <a:avLst/>
              <a:gdLst/>
              <a:ahLst/>
              <a:cxnLst/>
              <a:rect l="l" t="t" r="r" b="b"/>
              <a:pathLst>
                <a:path w="5797" h="5235" extrusionOk="0">
                  <a:moveTo>
                    <a:pt x="1" y="1"/>
                  </a:moveTo>
                  <a:lnTo>
                    <a:pt x="1" y="1"/>
                  </a:lnTo>
                  <a:cubicBezTo>
                    <a:pt x="223" y="729"/>
                    <a:pt x="1173" y="5004"/>
                    <a:pt x="2218" y="5226"/>
                  </a:cubicBezTo>
                  <a:cubicBezTo>
                    <a:pt x="2249" y="5232"/>
                    <a:pt x="2281" y="5235"/>
                    <a:pt x="2313" y="5235"/>
                  </a:cubicBezTo>
                  <a:cubicBezTo>
                    <a:pt x="3493" y="5235"/>
                    <a:pt x="5365" y="1404"/>
                    <a:pt x="5796" y="602"/>
                  </a:cubicBezTo>
                  <a:lnTo>
                    <a:pt x="1" y="1"/>
                  </a:lnTo>
                  <a:close/>
                </a:path>
              </a:pathLst>
            </a:custGeom>
            <a:solidFill>
              <a:srgbClr val="F07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59"/>
            <p:cNvSpPr/>
            <p:nvPr/>
          </p:nvSpPr>
          <p:spPr>
            <a:xfrm rot="-1927300">
              <a:off x="812711" y="396437"/>
              <a:ext cx="181105" cy="181330"/>
            </a:xfrm>
            <a:custGeom>
              <a:avLst/>
              <a:gdLst/>
              <a:ahLst/>
              <a:cxnLst/>
              <a:rect l="l" t="t" r="r" b="b"/>
              <a:pathLst>
                <a:path w="5638" h="5645" extrusionOk="0">
                  <a:moveTo>
                    <a:pt x="5638" y="0"/>
                  </a:moveTo>
                  <a:lnTo>
                    <a:pt x="1" y="1615"/>
                  </a:lnTo>
                  <a:cubicBezTo>
                    <a:pt x="494" y="2202"/>
                    <a:pt x="2852" y="5645"/>
                    <a:pt x="3940" y="5645"/>
                  </a:cubicBezTo>
                  <a:cubicBezTo>
                    <a:pt x="3968" y="5645"/>
                    <a:pt x="3996" y="5642"/>
                    <a:pt x="4023" y="5637"/>
                  </a:cubicBezTo>
                  <a:cubicBezTo>
                    <a:pt x="5194" y="5416"/>
                    <a:pt x="5511" y="950"/>
                    <a:pt x="5638" y="0"/>
                  </a:cubicBezTo>
                  <a:close/>
                </a:path>
              </a:pathLst>
            </a:custGeom>
            <a:solidFill>
              <a:srgbClr val="FFCF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59"/>
            <p:cNvSpPr/>
            <p:nvPr/>
          </p:nvSpPr>
          <p:spPr>
            <a:xfrm rot="-1927300">
              <a:off x="-396463" y="-6199"/>
              <a:ext cx="1851012" cy="637016"/>
            </a:xfrm>
            <a:custGeom>
              <a:avLst/>
              <a:gdLst/>
              <a:ahLst/>
              <a:cxnLst/>
              <a:rect l="l" t="t" r="r" b="b"/>
              <a:pathLst>
                <a:path w="57624" h="19831" extrusionOk="0">
                  <a:moveTo>
                    <a:pt x="57065" y="1"/>
                  </a:moveTo>
                  <a:cubicBezTo>
                    <a:pt x="56945" y="1"/>
                    <a:pt x="56827" y="57"/>
                    <a:pt x="56750" y="191"/>
                  </a:cubicBezTo>
                  <a:cubicBezTo>
                    <a:pt x="54248" y="4593"/>
                    <a:pt x="51113" y="8647"/>
                    <a:pt x="47218" y="11941"/>
                  </a:cubicBezTo>
                  <a:cubicBezTo>
                    <a:pt x="43956" y="14696"/>
                    <a:pt x="40187" y="16818"/>
                    <a:pt x="36070" y="17989"/>
                  </a:cubicBezTo>
                  <a:cubicBezTo>
                    <a:pt x="33648" y="18690"/>
                    <a:pt x="31124" y="19036"/>
                    <a:pt x="28596" y="19036"/>
                  </a:cubicBezTo>
                  <a:cubicBezTo>
                    <a:pt x="27124" y="19036"/>
                    <a:pt x="25651" y="18919"/>
                    <a:pt x="24194" y="18686"/>
                  </a:cubicBezTo>
                  <a:cubicBezTo>
                    <a:pt x="20077" y="18021"/>
                    <a:pt x="16150" y="16438"/>
                    <a:pt x="12572" y="14284"/>
                  </a:cubicBezTo>
                  <a:cubicBezTo>
                    <a:pt x="8581" y="11814"/>
                    <a:pt x="5066" y="8615"/>
                    <a:pt x="2089" y="5037"/>
                  </a:cubicBezTo>
                  <a:cubicBezTo>
                    <a:pt x="1678" y="4530"/>
                    <a:pt x="1298" y="4055"/>
                    <a:pt x="918" y="3548"/>
                  </a:cubicBezTo>
                  <a:cubicBezTo>
                    <a:pt x="821" y="3423"/>
                    <a:pt x="689" y="3371"/>
                    <a:pt x="562" y="3371"/>
                  </a:cubicBezTo>
                  <a:cubicBezTo>
                    <a:pt x="271" y="3371"/>
                    <a:pt x="1" y="3642"/>
                    <a:pt x="221" y="3928"/>
                  </a:cubicBezTo>
                  <a:cubicBezTo>
                    <a:pt x="3198" y="7792"/>
                    <a:pt x="6681" y="11275"/>
                    <a:pt x="10703" y="13999"/>
                  </a:cubicBezTo>
                  <a:cubicBezTo>
                    <a:pt x="14314" y="16438"/>
                    <a:pt x="18336" y="18274"/>
                    <a:pt x="22579" y="19193"/>
                  </a:cubicBezTo>
                  <a:cubicBezTo>
                    <a:pt x="24556" y="19616"/>
                    <a:pt x="26580" y="19830"/>
                    <a:pt x="28604" y="19830"/>
                  </a:cubicBezTo>
                  <a:cubicBezTo>
                    <a:pt x="30665" y="19830"/>
                    <a:pt x="32727" y="19608"/>
                    <a:pt x="34740" y="19161"/>
                  </a:cubicBezTo>
                  <a:cubicBezTo>
                    <a:pt x="38952" y="18211"/>
                    <a:pt x="42911" y="16279"/>
                    <a:pt x="46363" y="13651"/>
                  </a:cubicBezTo>
                  <a:cubicBezTo>
                    <a:pt x="50385" y="10579"/>
                    <a:pt x="53678" y="6684"/>
                    <a:pt x="56338" y="2408"/>
                  </a:cubicBezTo>
                  <a:cubicBezTo>
                    <a:pt x="56718" y="1806"/>
                    <a:pt x="57099" y="1205"/>
                    <a:pt x="57447" y="603"/>
                  </a:cubicBezTo>
                  <a:cubicBezTo>
                    <a:pt x="57623" y="294"/>
                    <a:pt x="57339" y="1"/>
                    <a:pt x="57065" y="1"/>
                  </a:cubicBezTo>
                  <a:close/>
                </a:path>
              </a:pathLst>
            </a:custGeom>
            <a:solidFill>
              <a:srgbClr val="0035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 name="Google Shape;2674;p59"/>
          <p:cNvGrpSpPr/>
          <p:nvPr/>
        </p:nvGrpSpPr>
        <p:grpSpPr>
          <a:xfrm rot="20951607">
            <a:off x="-706005" y="-593498"/>
            <a:ext cx="1906374" cy="1523720"/>
            <a:chOff x="-424144" y="-449551"/>
            <a:chExt cx="1906374" cy="1523720"/>
          </a:xfrm>
        </p:grpSpPr>
        <p:sp>
          <p:nvSpPr>
            <p:cNvPr id="50" name="Google Shape;2675;p59"/>
            <p:cNvSpPr/>
            <p:nvPr/>
          </p:nvSpPr>
          <p:spPr>
            <a:xfrm rot="-1927300">
              <a:off x="-155075" y="654075"/>
              <a:ext cx="202466" cy="185281"/>
            </a:xfrm>
            <a:custGeom>
              <a:avLst/>
              <a:gdLst/>
              <a:ahLst/>
              <a:cxnLst/>
              <a:rect l="l" t="t" r="r" b="b"/>
              <a:pathLst>
                <a:path w="6303" h="5768" extrusionOk="0">
                  <a:moveTo>
                    <a:pt x="1806" y="1"/>
                  </a:moveTo>
                  <a:cubicBezTo>
                    <a:pt x="1584" y="761"/>
                    <a:pt x="1" y="4846"/>
                    <a:pt x="729" y="5575"/>
                  </a:cubicBezTo>
                  <a:cubicBezTo>
                    <a:pt x="864" y="5709"/>
                    <a:pt x="1073" y="5767"/>
                    <a:pt x="1334" y="5767"/>
                  </a:cubicBezTo>
                  <a:cubicBezTo>
                    <a:pt x="2727" y="5767"/>
                    <a:pt x="5582" y="4116"/>
                    <a:pt x="6303" y="3770"/>
                  </a:cubicBezTo>
                  <a:lnTo>
                    <a:pt x="1806" y="1"/>
                  </a:lnTo>
                  <a:close/>
                </a:path>
              </a:pathLst>
            </a:custGeom>
            <a:solidFill>
              <a:srgbClr val="FFD0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676;p59"/>
            <p:cNvSpPr/>
            <p:nvPr/>
          </p:nvSpPr>
          <p:spPr>
            <a:xfrm rot="-1927300">
              <a:off x="196396" y="670892"/>
              <a:ext cx="188236" cy="184831"/>
            </a:xfrm>
            <a:custGeom>
              <a:avLst/>
              <a:gdLst/>
              <a:ahLst/>
              <a:cxnLst/>
              <a:rect l="l" t="t" r="r" b="b"/>
              <a:pathLst>
                <a:path w="5860" h="5754" extrusionOk="0">
                  <a:moveTo>
                    <a:pt x="570" y="1"/>
                  </a:moveTo>
                  <a:cubicBezTo>
                    <a:pt x="570" y="792"/>
                    <a:pt x="0" y="5131"/>
                    <a:pt x="919" y="5669"/>
                  </a:cubicBezTo>
                  <a:cubicBezTo>
                    <a:pt x="1014" y="5727"/>
                    <a:pt x="1126" y="5754"/>
                    <a:pt x="1253" y="5754"/>
                  </a:cubicBezTo>
                  <a:cubicBezTo>
                    <a:pt x="2520" y="5754"/>
                    <a:pt x="5197" y="3110"/>
                    <a:pt x="5859" y="2534"/>
                  </a:cubicBezTo>
                  <a:lnTo>
                    <a:pt x="570" y="1"/>
                  </a:lnTo>
                  <a:close/>
                </a:path>
              </a:pathLst>
            </a:custGeom>
            <a:solidFill>
              <a:srgbClr val="039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677;p59"/>
            <p:cNvSpPr/>
            <p:nvPr/>
          </p:nvSpPr>
          <p:spPr>
            <a:xfrm rot="-1927300">
              <a:off x="983177" y="43007"/>
              <a:ext cx="199415" cy="189971"/>
            </a:xfrm>
            <a:custGeom>
              <a:avLst/>
              <a:gdLst/>
              <a:ahLst/>
              <a:cxnLst/>
              <a:rect l="l" t="t" r="r" b="b"/>
              <a:pathLst>
                <a:path w="6208" h="5914" extrusionOk="0">
                  <a:moveTo>
                    <a:pt x="4624" y="1"/>
                  </a:moveTo>
                  <a:lnTo>
                    <a:pt x="1" y="3579"/>
                  </a:lnTo>
                  <a:cubicBezTo>
                    <a:pt x="625" y="3920"/>
                    <a:pt x="3590" y="5914"/>
                    <a:pt x="4837" y="5914"/>
                  </a:cubicBezTo>
                  <a:cubicBezTo>
                    <a:pt x="4981" y="5914"/>
                    <a:pt x="5102" y="5887"/>
                    <a:pt x="5195" y="5828"/>
                  </a:cubicBezTo>
                  <a:cubicBezTo>
                    <a:pt x="6208" y="5163"/>
                    <a:pt x="4846" y="919"/>
                    <a:pt x="4624" y="1"/>
                  </a:cubicBezTo>
                  <a:close/>
                </a:path>
              </a:pathLst>
            </a:custGeom>
            <a:solidFill>
              <a:srgbClr val="60D5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678;p59"/>
            <p:cNvSpPr/>
            <p:nvPr/>
          </p:nvSpPr>
          <p:spPr>
            <a:xfrm rot="-1927300">
              <a:off x="534992" y="602803"/>
              <a:ext cx="186213" cy="168160"/>
            </a:xfrm>
            <a:custGeom>
              <a:avLst/>
              <a:gdLst/>
              <a:ahLst/>
              <a:cxnLst/>
              <a:rect l="l" t="t" r="r" b="b"/>
              <a:pathLst>
                <a:path w="5797" h="5235" extrusionOk="0">
                  <a:moveTo>
                    <a:pt x="1" y="1"/>
                  </a:moveTo>
                  <a:lnTo>
                    <a:pt x="1" y="1"/>
                  </a:lnTo>
                  <a:cubicBezTo>
                    <a:pt x="223" y="729"/>
                    <a:pt x="1173" y="5004"/>
                    <a:pt x="2218" y="5226"/>
                  </a:cubicBezTo>
                  <a:cubicBezTo>
                    <a:pt x="2249" y="5232"/>
                    <a:pt x="2281" y="5235"/>
                    <a:pt x="2313" y="5235"/>
                  </a:cubicBezTo>
                  <a:cubicBezTo>
                    <a:pt x="3493" y="5235"/>
                    <a:pt x="5365" y="1404"/>
                    <a:pt x="5796" y="602"/>
                  </a:cubicBezTo>
                  <a:lnTo>
                    <a:pt x="1" y="1"/>
                  </a:lnTo>
                  <a:close/>
                </a:path>
              </a:pathLst>
            </a:custGeom>
            <a:solidFill>
              <a:srgbClr val="F07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679;p59"/>
            <p:cNvSpPr/>
            <p:nvPr/>
          </p:nvSpPr>
          <p:spPr>
            <a:xfrm rot="-1927300">
              <a:off x="812711" y="396437"/>
              <a:ext cx="181105" cy="181330"/>
            </a:xfrm>
            <a:custGeom>
              <a:avLst/>
              <a:gdLst/>
              <a:ahLst/>
              <a:cxnLst/>
              <a:rect l="l" t="t" r="r" b="b"/>
              <a:pathLst>
                <a:path w="5638" h="5645" extrusionOk="0">
                  <a:moveTo>
                    <a:pt x="5638" y="0"/>
                  </a:moveTo>
                  <a:lnTo>
                    <a:pt x="1" y="1615"/>
                  </a:lnTo>
                  <a:cubicBezTo>
                    <a:pt x="494" y="2202"/>
                    <a:pt x="2852" y="5645"/>
                    <a:pt x="3940" y="5645"/>
                  </a:cubicBezTo>
                  <a:cubicBezTo>
                    <a:pt x="3968" y="5645"/>
                    <a:pt x="3996" y="5642"/>
                    <a:pt x="4023" y="5637"/>
                  </a:cubicBezTo>
                  <a:cubicBezTo>
                    <a:pt x="5194" y="5416"/>
                    <a:pt x="5511" y="950"/>
                    <a:pt x="5638" y="0"/>
                  </a:cubicBezTo>
                  <a:close/>
                </a:path>
              </a:pathLst>
            </a:custGeom>
            <a:solidFill>
              <a:srgbClr val="FFCF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680;p59"/>
            <p:cNvSpPr/>
            <p:nvPr/>
          </p:nvSpPr>
          <p:spPr>
            <a:xfrm rot="-1927300">
              <a:off x="-396463" y="-6199"/>
              <a:ext cx="1851012" cy="637016"/>
            </a:xfrm>
            <a:custGeom>
              <a:avLst/>
              <a:gdLst/>
              <a:ahLst/>
              <a:cxnLst/>
              <a:rect l="l" t="t" r="r" b="b"/>
              <a:pathLst>
                <a:path w="57624" h="19831" extrusionOk="0">
                  <a:moveTo>
                    <a:pt x="57065" y="1"/>
                  </a:moveTo>
                  <a:cubicBezTo>
                    <a:pt x="56945" y="1"/>
                    <a:pt x="56827" y="57"/>
                    <a:pt x="56750" y="191"/>
                  </a:cubicBezTo>
                  <a:cubicBezTo>
                    <a:pt x="54248" y="4593"/>
                    <a:pt x="51113" y="8647"/>
                    <a:pt x="47218" y="11941"/>
                  </a:cubicBezTo>
                  <a:cubicBezTo>
                    <a:pt x="43956" y="14696"/>
                    <a:pt x="40187" y="16818"/>
                    <a:pt x="36070" y="17989"/>
                  </a:cubicBezTo>
                  <a:cubicBezTo>
                    <a:pt x="33648" y="18690"/>
                    <a:pt x="31124" y="19036"/>
                    <a:pt x="28596" y="19036"/>
                  </a:cubicBezTo>
                  <a:cubicBezTo>
                    <a:pt x="27124" y="19036"/>
                    <a:pt x="25651" y="18919"/>
                    <a:pt x="24194" y="18686"/>
                  </a:cubicBezTo>
                  <a:cubicBezTo>
                    <a:pt x="20077" y="18021"/>
                    <a:pt x="16150" y="16438"/>
                    <a:pt x="12572" y="14284"/>
                  </a:cubicBezTo>
                  <a:cubicBezTo>
                    <a:pt x="8581" y="11814"/>
                    <a:pt x="5066" y="8615"/>
                    <a:pt x="2089" y="5037"/>
                  </a:cubicBezTo>
                  <a:cubicBezTo>
                    <a:pt x="1678" y="4530"/>
                    <a:pt x="1298" y="4055"/>
                    <a:pt x="918" y="3548"/>
                  </a:cubicBezTo>
                  <a:cubicBezTo>
                    <a:pt x="821" y="3423"/>
                    <a:pt x="689" y="3371"/>
                    <a:pt x="562" y="3371"/>
                  </a:cubicBezTo>
                  <a:cubicBezTo>
                    <a:pt x="271" y="3371"/>
                    <a:pt x="1" y="3642"/>
                    <a:pt x="221" y="3928"/>
                  </a:cubicBezTo>
                  <a:cubicBezTo>
                    <a:pt x="3198" y="7792"/>
                    <a:pt x="6681" y="11275"/>
                    <a:pt x="10703" y="13999"/>
                  </a:cubicBezTo>
                  <a:cubicBezTo>
                    <a:pt x="14314" y="16438"/>
                    <a:pt x="18336" y="18274"/>
                    <a:pt x="22579" y="19193"/>
                  </a:cubicBezTo>
                  <a:cubicBezTo>
                    <a:pt x="24556" y="19616"/>
                    <a:pt x="26580" y="19830"/>
                    <a:pt x="28604" y="19830"/>
                  </a:cubicBezTo>
                  <a:cubicBezTo>
                    <a:pt x="30665" y="19830"/>
                    <a:pt x="32727" y="19608"/>
                    <a:pt x="34740" y="19161"/>
                  </a:cubicBezTo>
                  <a:cubicBezTo>
                    <a:pt x="38952" y="18211"/>
                    <a:pt x="42911" y="16279"/>
                    <a:pt x="46363" y="13651"/>
                  </a:cubicBezTo>
                  <a:cubicBezTo>
                    <a:pt x="50385" y="10579"/>
                    <a:pt x="53678" y="6684"/>
                    <a:pt x="56338" y="2408"/>
                  </a:cubicBezTo>
                  <a:cubicBezTo>
                    <a:pt x="56718" y="1806"/>
                    <a:pt x="57099" y="1205"/>
                    <a:pt x="57447" y="603"/>
                  </a:cubicBezTo>
                  <a:cubicBezTo>
                    <a:pt x="57623" y="294"/>
                    <a:pt x="57339" y="1"/>
                    <a:pt x="57065" y="1"/>
                  </a:cubicBezTo>
                  <a:close/>
                </a:path>
              </a:pathLst>
            </a:custGeom>
            <a:solidFill>
              <a:srgbClr val="0035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674;p59"/>
          <p:cNvGrpSpPr/>
          <p:nvPr/>
        </p:nvGrpSpPr>
        <p:grpSpPr>
          <a:xfrm rot="4074805">
            <a:off x="8300768" y="-405621"/>
            <a:ext cx="1906374" cy="1523720"/>
            <a:chOff x="-424144" y="-449551"/>
            <a:chExt cx="1906374" cy="1523720"/>
          </a:xfrm>
        </p:grpSpPr>
        <p:sp>
          <p:nvSpPr>
            <p:cNvPr id="61" name="Google Shape;2675;p59"/>
            <p:cNvSpPr/>
            <p:nvPr/>
          </p:nvSpPr>
          <p:spPr>
            <a:xfrm rot="-1927300">
              <a:off x="-155075" y="654075"/>
              <a:ext cx="202466" cy="185281"/>
            </a:xfrm>
            <a:custGeom>
              <a:avLst/>
              <a:gdLst/>
              <a:ahLst/>
              <a:cxnLst/>
              <a:rect l="l" t="t" r="r" b="b"/>
              <a:pathLst>
                <a:path w="6303" h="5768" extrusionOk="0">
                  <a:moveTo>
                    <a:pt x="1806" y="1"/>
                  </a:moveTo>
                  <a:cubicBezTo>
                    <a:pt x="1584" y="761"/>
                    <a:pt x="1" y="4846"/>
                    <a:pt x="729" y="5575"/>
                  </a:cubicBezTo>
                  <a:cubicBezTo>
                    <a:pt x="864" y="5709"/>
                    <a:pt x="1073" y="5767"/>
                    <a:pt x="1334" y="5767"/>
                  </a:cubicBezTo>
                  <a:cubicBezTo>
                    <a:pt x="2727" y="5767"/>
                    <a:pt x="5582" y="4116"/>
                    <a:pt x="6303" y="3770"/>
                  </a:cubicBezTo>
                  <a:lnTo>
                    <a:pt x="1806" y="1"/>
                  </a:lnTo>
                  <a:close/>
                </a:path>
              </a:pathLst>
            </a:custGeom>
            <a:solidFill>
              <a:srgbClr val="FFD0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676;p59"/>
            <p:cNvSpPr/>
            <p:nvPr/>
          </p:nvSpPr>
          <p:spPr>
            <a:xfrm rot="-1927300">
              <a:off x="196396" y="670892"/>
              <a:ext cx="188236" cy="184831"/>
            </a:xfrm>
            <a:custGeom>
              <a:avLst/>
              <a:gdLst/>
              <a:ahLst/>
              <a:cxnLst/>
              <a:rect l="l" t="t" r="r" b="b"/>
              <a:pathLst>
                <a:path w="5860" h="5754" extrusionOk="0">
                  <a:moveTo>
                    <a:pt x="570" y="1"/>
                  </a:moveTo>
                  <a:cubicBezTo>
                    <a:pt x="570" y="792"/>
                    <a:pt x="0" y="5131"/>
                    <a:pt x="919" y="5669"/>
                  </a:cubicBezTo>
                  <a:cubicBezTo>
                    <a:pt x="1014" y="5727"/>
                    <a:pt x="1126" y="5754"/>
                    <a:pt x="1253" y="5754"/>
                  </a:cubicBezTo>
                  <a:cubicBezTo>
                    <a:pt x="2520" y="5754"/>
                    <a:pt x="5197" y="3110"/>
                    <a:pt x="5859" y="2534"/>
                  </a:cubicBezTo>
                  <a:lnTo>
                    <a:pt x="570" y="1"/>
                  </a:lnTo>
                  <a:close/>
                </a:path>
              </a:pathLst>
            </a:custGeom>
            <a:solidFill>
              <a:srgbClr val="039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677;p59"/>
            <p:cNvSpPr/>
            <p:nvPr/>
          </p:nvSpPr>
          <p:spPr>
            <a:xfrm rot="-1927300">
              <a:off x="983177" y="43007"/>
              <a:ext cx="199415" cy="189971"/>
            </a:xfrm>
            <a:custGeom>
              <a:avLst/>
              <a:gdLst/>
              <a:ahLst/>
              <a:cxnLst/>
              <a:rect l="l" t="t" r="r" b="b"/>
              <a:pathLst>
                <a:path w="6208" h="5914" extrusionOk="0">
                  <a:moveTo>
                    <a:pt x="4624" y="1"/>
                  </a:moveTo>
                  <a:lnTo>
                    <a:pt x="1" y="3579"/>
                  </a:lnTo>
                  <a:cubicBezTo>
                    <a:pt x="625" y="3920"/>
                    <a:pt x="3590" y="5914"/>
                    <a:pt x="4837" y="5914"/>
                  </a:cubicBezTo>
                  <a:cubicBezTo>
                    <a:pt x="4981" y="5914"/>
                    <a:pt x="5102" y="5887"/>
                    <a:pt x="5195" y="5828"/>
                  </a:cubicBezTo>
                  <a:cubicBezTo>
                    <a:pt x="6208" y="5163"/>
                    <a:pt x="4846" y="919"/>
                    <a:pt x="4624" y="1"/>
                  </a:cubicBezTo>
                  <a:close/>
                </a:path>
              </a:pathLst>
            </a:custGeom>
            <a:solidFill>
              <a:srgbClr val="60D5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678;p59"/>
            <p:cNvSpPr/>
            <p:nvPr/>
          </p:nvSpPr>
          <p:spPr>
            <a:xfrm rot="-1927300">
              <a:off x="534992" y="602803"/>
              <a:ext cx="186213" cy="168160"/>
            </a:xfrm>
            <a:custGeom>
              <a:avLst/>
              <a:gdLst/>
              <a:ahLst/>
              <a:cxnLst/>
              <a:rect l="l" t="t" r="r" b="b"/>
              <a:pathLst>
                <a:path w="5797" h="5235" extrusionOk="0">
                  <a:moveTo>
                    <a:pt x="1" y="1"/>
                  </a:moveTo>
                  <a:lnTo>
                    <a:pt x="1" y="1"/>
                  </a:lnTo>
                  <a:cubicBezTo>
                    <a:pt x="223" y="729"/>
                    <a:pt x="1173" y="5004"/>
                    <a:pt x="2218" y="5226"/>
                  </a:cubicBezTo>
                  <a:cubicBezTo>
                    <a:pt x="2249" y="5232"/>
                    <a:pt x="2281" y="5235"/>
                    <a:pt x="2313" y="5235"/>
                  </a:cubicBezTo>
                  <a:cubicBezTo>
                    <a:pt x="3493" y="5235"/>
                    <a:pt x="5365" y="1404"/>
                    <a:pt x="5796" y="602"/>
                  </a:cubicBezTo>
                  <a:lnTo>
                    <a:pt x="1" y="1"/>
                  </a:lnTo>
                  <a:close/>
                </a:path>
              </a:pathLst>
            </a:custGeom>
            <a:solidFill>
              <a:srgbClr val="F07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679;p59"/>
            <p:cNvSpPr/>
            <p:nvPr/>
          </p:nvSpPr>
          <p:spPr>
            <a:xfrm rot="-1927300">
              <a:off x="812711" y="396437"/>
              <a:ext cx="181105" cy="181330"/>
            </a:xfrm>
            <a:custGeom>
              <a:avLst/>
              <a:gdLst/>
              <a:ahLst/>
              <a:cxnLst/>
              <a:rect l="l" t="t" r="r" b="b"/>
              <a:pathLst>
                <a:path w="5638" h="5645" extrusionOk="0">
                  <a:moveTo>
                    <a:pt x="5638" y="0"/>
                  </a:moveTo>
                  <a:lnTo>
                    <a:pt x="1" y="1615"/>
                  </a:lnTo>
                  <a:cubicBezTo>
                    <a:pt x="494" y="2202"/>
                    <a:pt x="2852" y="5645"/>
                    <a:pt x="3940" y="5645"/>
                  </a:cubicBezTo>
                  <a:cubicBezTo>
                    <a:pt x="3968" y="5645"/>
                    <a:pt x="3996" y="5642"/>
                    <a:pt x="4023" y="5637"/>
                  </a:cubicBezTo>
                  <a:cubicBezTo>
                    <a:pt x="5194" y="5416"/>
                    <a:pt x="5511" y="950"/>
                    <a:pt x="5638" y="0"/>
                  </a:cubicBezTo>
                  <a:close/>
                </a:path>
              </a:pathLst>
            </a:custGeom>
            <a:solidFill>
              <a:srgbClr val="FFCF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680;p59"/>
            <p:cNvSpPr/>
            <p:nvPr/>
          </p:nvSpPr>
          <p:spPr>
            <a:xfrm rot="-1927300">
              <a:off x="-396463" y="-6199"/>
              <a:ext cx="1851012" cy="637016"/>
            </a:xfrm>
            <a:custGeom>
              <a:avLst/>
              <a:gdLst/>
              <a:ahLst/>
              <a:cxnLst/>
              <a:rect l="l" t="t" r="r" b="b"/>
              <a:pathLst>
                <a:path w="57624" h="19831" extrusionOk="0">
                  <a:moveTo>
                    <a:pt x="57065" y="1"/>
                  </a:moveTo>
                  <a:cubicBezTo>
                    <a:pt x="56945" y="1"/>
                    <a:pt x="56827" y="57"/>
                    <a:pt x="56750" y="191"/>
                  </a:cubicBezTo>
                  <a:cubicBezTo>
                    <a:pt x="54248" y="4593"/>
                    <a:pt x="51113" y="8647"/>
                    <a:pt x="47218" y="11941"/>
                  </a:cubicBezTo>
                  <a:cubicBezTo>
                    <a:pt x="43956" y="14696"/>
                    <a:pt x="40187" y="16818"/>
                    <a:pt x="36070" y="17989"/>
                  </a:cubicBezTo>
                  <a:cubicBezTo>
                    <a:pt x="33648" y="18690"/>
                    <a:pt x="31124" y="19036"/>
                    <a:pt x="28596" y="19036"/>
                  </a:cubicBezTo>
                  <a:cubicBezTo>
                    <a:pt x="27124" y="19036"/>
                    <a:pt x="25651" y="18919"/>
                    <a:pt x="24194" y="18686"/>
                  </a:cubicBezTo>
                  <a:cubicBezTo>
                    <a:pt x="20077" y="18021"/>
                    <a:pt x="16150" y="16438"/>
                    <a:pt x="12572" y="14284"/>
                  </a:cubicBezTo>
                  <a:cubicBezTo>
                    <a:pt x="8581" y="11814"/>
                    <a:pt x="5066" y="8615"/>
                    <a:pt x="2089" y="5037"/>
                  </a:cubicBezTo>
                  <a:cubicBezTo>
                    <a:pt x="1678" y="4530"/>
                    <a:pt x="1298" y="4055"/>
                    <a:pt x="918" y="3548"/>
                  </a:cubicBezTo>
                  <a:cubicBezTo>
                    <a:pt x="821" y="3423"/>
                    <a:pt x="689" y="3371"/>
                    <a:pt x="562" y="3371"/>
                  </a:cubicBezTo>
                  <a:cubicBezTo>
                    <a:pt x="271" y="3371"/>
                    <a:pt x="1" y="3642"/>
                    <a:pt x="221" y="3928"/>
                  </a:cubicBezTo>
                  <a:cubicBezTo>
                    <a:pt x="3198" y="7792"/>
                    <a:pt x="6681" y="11275"/>
                    <a:pt x="10703" y="13999"/>
                  </a:cubicBezTo>
                  <a:cubicBezTo>
                    <a:pt x="14314" y="16438"/>
                    <a:pt x="18336" y="18274"/>
                    <a:pt x="22579" y="19193"/>
                  </a:cubicBezTo>
                  <a:cubicBezTo>
                    <a:pt x="24556" y="19616"/>
                    <a:pt x="26580" y="19830"/>
                    <a:pt x="28604" y="19830"/>
                  </a:cubicBezTo>
                  <a:cubicBezTo>
                    <a:pt x="30665" y="19830"/>
                    <a:pt x="32727" y="19608"/>
                    <a:pt x="34740" y="19161"/>
                  </a:cubicBezTo>
                  <a:cubicBezTo>
                    <a:pt x="38952" y="18211"/>
                    <a:pt x="42911" y="16279"/>
                    <a:pt x="46363" y="13651"/>
                  </a:cubicBezTo>
                  <a:cubicBezTo>
                    <a:pt x="50385" y="10579"/>
                    <a:pt x="53678" y="6684"/>
                    <a:pt x="56338" y="2408"/>
                  </a:cubicBezTo>
                  <a:cubicBezTo>
                    <a:pt x="56718" y="1806"/>
                    <a:pt x="57099" y="1205"/>
                    <a:pt x="57447" y="603"/>
                  </a:cubicBezTo>
                  <a:cubicBezTo>
                    <a:pt x="57623" y="294"/>
                    <a:pt x="57339" y="1"/>
                    <a:pt x="57065" y="1"/>
                  </a:cubicBezTo>
                  <a:close/>
                </a:path>
              </a:pathLst>
            </a:custGeom>
            <a:solidFill>
              <a:srgbClr val="0035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2674;p59"/>
          <p:cNvGrpSpPr/>
          <p:nvPr/>
        </p:nvGrpSpPr>
        <p:grpSpPr>
          <a:xfrm rot="2922961">
            <a:off x="7923374" y="-620029"/>
            <a:ext cx="1906374" cy="1523720"/>
            <a:chOff x="-424144" y="-449551"/>
            <a:chExt cx="1906374" cy="1523720"/>
          </a:xfrm>
        </p:grpSpPr>
        <p:sp>
          <p:nvSpPr>
            <p:cNvPr id="68" name="Google Shape;2675;p59"/>
            <p:cNvSpPr/>
            <p:nvPr/>
          </p:nvSpPr>
          <p:spPr>
            <a:xfrm rot="-1927300">
              <a:off x="-155075" y="654075"/>
              <a:ext cx="202466" cy="185281"/>
            </a:xfrm>
            <a:custGeom>
              <a:avLst/>
              <a:gdLst/>
              <a:ahLst/>
              <a:cxnLst/>
              <a:rect l="l" t="t" r="r" b="b"/>
              <a:pathLst>
                <a:path w="6303" h="5768" extrusionOk="0">
                  <a:moveTo>
                    <a:pt x="1806" y="1"/>
                  </a:moveTo>
                  <a:cubicBezTo>
                    <a:pt x="1584" y="761"/>
                    <a:pt x="1" y="4846"/>
                    <a:pt x="729" y="5575"/>
                  </a:cubicBezTo>
                  <a:cubicBezTo>
                    <a:pt x="864" y="5709"/>
                    <a:pt x="1073" y="5767"/>
                    <a:pt x="1334" y="5767"/>
                  </a:cubicBezTo>
                  <a:cubicBezTo>
                    <a:pt x="2727" y="5767"/>
                    <a:pt x="5582" y="4116"/>
                    <a:pt x="6303" y="3770"/>
                  </a:cubicBezTo>
                  <a:lnTo>
                    <a:pt x="1806" y="1"/>
                  </a:lnTo>
                  <a:close/>
                </a:path>
              </a:pathLst>
            </a:custGeom>
            <a:solidFill>
              <a:srgbClr val="FFD0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676;p59"/>
            <p:cNvSpPr/>
            <p:nvPr/>
          </p:nvSpPr>
          <p:spPr>
            <a:xfrm rot="-1927300">
              <a:off x="196396" y="670892"/>
              <a:ext cx="188236" cy="184831"/>
            </a:xfrm>
            <a:custGeom>
              <a:avLst/>
              <a:gdLst/>
              <a:ahLst/>
              <a:cxnLst/>
              <a:rect l="l" t="t" r="r" b="b"/>
              <a:pathLst>
                <a:path w="5860" h="5754" extrusionOk="0">
                  <a:moveTo>
                    <a:pt x="570" y="1"/>
                  </a:moveTo>
                  <a:cubicBezTo>
                    <a:pt x="570" y="792"/>
                    <a:pt x="0" y="5131"/>
                    <a:pt x="919" y="5669"/>
                  </a:cubicBezTo>
                  <a:cubicBezTo>
                    <a:pt x="1014" y="5727"/>
                    <a:pt x="1126" y="5754"/>
                    <a:pt x="1253" y="5754"/>
                  </a:cubicBezTo>
                  <a:cubicBezTo>
                    <a:pt x="2520" y="5754"/>
                    <a:pt x="5197" y="3110"/>
                    <a:pt x="5859" y="2534"/>
                  </a:cubicBezTo>
                  <a:lnTo>
                    <a:pt x="570" y="1"/>
                  </a:lnTo>
                  <a:close/>
                </a:path>
              </a:pathLst>
            </a:custGeom>
            <a:solidFill>
              <a:srgbClr val="039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677;p59"/>
            <p:cNvSpPr/>
            <p:nvPr/>
          </p:nvSpPr>
          <p:spPr>
            <a:xfrm rot="-1927300">
              <a:off x="983177" y="43007"/>
              <a:ext cx="199415" cy="189971"/>
            </a:xfrm>
            <a:custGeom>
              <a:avLst/>
              <a:gdLst/>
              <a:ahLst/>
              <a:cxnLst/>
              <a:rect l="l" t="t" r="r" b="b"/>
              <a:pathLst>
                <a:path w="6208" h="5914" extrusionOk="0">
                  <a:moveTo>
                    <a:pt x="4624" y="1"/>
                  </a:moveTo>
                  <a:lnTo>
                    <a:pt x="1" y="3579"/>
                  </a:lnTo>
                  <a:cubicBezTo>
                    <a:pt x="625" y="3920"/>
                    <a:pt x="3590" y="5914"/>
                    <a:pt x="4837" y="5914"/>
                  </a:cubicBezTo>
                  <a:cubicBezTo>
                    <a:pt x="4981" y="5914"/>
                    <a:pt x="5102" y="5887"/>
                    <a:pt x="5195" y="5828"/>
                  </a:cubicBezTo>
                  <a:cubicBezTo>
                    <a:pt x="6208" y="5163"/>
                    <a:pt x="4846" y="919"/>
                    <a:pt x="4624" y="1"/>
                  </a:cubicBezTo>
                  <a:close/>
                </a:path>
              </a:pathLst>
            </a:custGeom>
            <a:solidFill>
              <a:srgbClr val="60D5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678;p59"/>
            <p:cNvSpPr/>
            <p:nvPr/>
          </p:nvSpPr>
          <p:spPr>
            <a:xfrm rot="-1927300">
              <a:off x="534992" y="602803"/>
              <a:ext cx="186213" cy="168160"/>
            </a:xfrm>
            <a:custGeom>
              <a:avLst/>
              <a:gdLst/>
              <a:ahLst/>
              <a:cxnLst/>
              <a:rect l="l" t="t" r="r" b="b"/>
              <a:pathLst>
                <a:path w="5797" h="5235" extrusionOk="0">
                  <a:moveTo>
                    <a:pt x="1" y="1"/>
                  </a:moveTo>
                  <a:lnTo>
                    <a:pt x="1" y="1"/>
                  </a:lnTo>
                  <a:cubicBezTo>
                    <a:pt x="223" y="729"/>
                    <a:pt x="1173" y="5004"/>
                    <a:pt x="2218" y="5226"/>
                  </a:cubicBezTo>
                  <a:cubicBezTo>
                    <a:pt x="2249" y="5232"/>
                    <a:pt x="2281" y="5235"/>
                    <a:pt x="2313" y="5235"/>
                  </a:cubicBezTo>
                  <a:cubicBezTo>
                    <a:pt x="3493" y="5235"/>
                    <a:pt x="5365" y="1404"/>
                    <a:pt x="5796" y="602"/>
                  </a:cubicBezTo>
                  <a:lnTo>
                    <a:pt x="1" y="1"/>
                  </a:lnTo>
                  <a:close/>
                </a:path>
              </a:pathLst>
            </a:custGeom>
            <a:solidFill>
              <a:srgbClr val="F07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679;p59"/>
            <p:cNvSpPr/>
            <p:nvPr/>
          </p:nvSpPr>
          <p:spPr>
            <a:xfrm rot="-1927300">
              <a:off x="812711" y="396437"/>
              <a:ext cx="181105" cy="181330"/>
            </a:xfrm>
            <a:custGeom>
              <a:avLst/>
              <a:gdLst/>
              <a:ahLst/>
              <a:cxnLst/>
              <a:rect l="l" t="t" r="r" b="b"/>
              <a:pathLst>
                <a:path w="5638" h="5645" extrusionOk="0">
                  <a:moveTo>
                    <a:pt x="5638" y="0"/>
                  </a:moveTo>
                  <a:lnTo>
                    <a:pt x="1" y="1615"/>
                  </a:lnTo>
                  <a:cubicBezTo>
                    <a:pt x="494" y="2202"/>
                    <a:pt x="2852" y="5645"/>
                    <a:pt x="3940" y="5645"/>
                  </a:cubicBezTo>
                  <a:cubicBezTo>
                    <a:pt x="3968" y="5645"/>
                    <a:pt x="3996" y="5642"/>
                    <a:pt x="4023" y="5637"/>
                  </a:cubicBezTo>
                  <a:cubicBezTo>
                    <a:pt x="5194" y="5416"/>
                    <a:pt x="5511" y="950"/>
                    <a:pt x="5638" y="0"/>
                  </a:cubicBezTo>
                  <a:close/>
                </a:path>
              </a:pathLst>
            </a:custGeom>
            <a:solidFill>
              <a:srgbClr val="FFCF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680;p59"/>
            <p:cNvSpPr/>
            <p:nvPr/>
          </p:nvSpPr>
          <p:spPr>
            <a:xfrm rot="-1927300">
              <a:off x="-396463" y="-6199"/>
              <a:ext cx="1851012" cy="637016"/>
            </a:xfrm>
            <a:custGeom>
              <a:avLst/>
              <a:gdLst/>
              <a:ahLst/>
              <a:cxnLst/>
              <a:rect l="l" t="t" r="r" b="b"/>
              <a:pathLst>
                <a:path w="57624" h="19831" extrusionOk="0">
                  <a:moveTo>
                    <a:pt x="57065" y="1"/>
                  </a:moveTo>
                  <a:cubicBezTo>
                    <a:pt x="56945" y="1"/>
                    <a:pt x="56827" y="57"/>
                    <a:pt x="56750" y="191"/>
                  </a:cubicBezTo>
                  <a:cubicBezTo>
                    <a:pt x="54248" y="4593"/>
                    <a:pt x="51113" y="8647"/>
                    <a:pt x="47218" y="11941"/>
                  </a:cubicBezTo>
                  <a:cubicBezTo>
                    <a:pt x="43956" y="14696"/>
                    <a:pt x="40187" y="16818"/>
                    <a:pt x="36070" y="17989"/>
                  </a:cubicBezTo>
                  <a:cubicBezTo>
                    <a:pt x="33648" y="18690"/>
                    <a:pt x="31124" y="19036"/>
                    <a:pt x="28596" y="19036"/>
                  </a:cubicBezTo>
                  <a:cubicBezTo>
                    <a:pt x="27124" y="19036"/>
                    <a:pt x="25651" y="18919"/>
                    <a:pt x="24194" y="18686"/>
                  </a:cubicBezTo>
                  <a:cubicBezTo>
                    <a:pt x="20077" y="18021"/>
                    <a:pt x="16150" y="16438"/>
                    <a:pt x="12572" y="14284"/>
                  </a:cubicBezTo>
                  <a:cubicBezTo>
                    <a:pt x="8581" y="11814"/>
                    <a:pt x="5066" y="8615"/>
                    <a:pt x="2089" y="5037"/>
                  </a:cubicBezTo>
                  <a:cubicBezTo>
                    <a:pt x="1678" y="4530"/>
                    <a:pt x="1298" y="4055"/>
                    <a:pt x="918" y="3548"/>
                  </a:cubicBezTo>
                  <a:cubicBezTo>
                    <a:pt x="821" y="3423"/>
                    <a:pt x="689" y="3371"/>
                    <a:pt x="562" y="3371"/>
                  </a:cubicBezTo>
                  <a:cubicBezTo>
                    <a:pt x="271" y="3371"/>
                    <a:pt x="1" y="3642"/>
                    <a:pt x="221" y="3928"/>
                  </a:cubicBezTo>
                  <a:cubicBezTo>
                    <a:pt x="3198" y="7792"/>
                    <a:pt x="6681" y="11275"/>
                    <a:pt x="10703" y="13999"/>
                  </a:cubicBezTo>
                  <a:cubicBezTo>
                    <a:pt x="14314" y="16438"/>
                    <a:pt x="18336" y="18274"/>
                    <a:pt x="22579" y="19193"/>
                  </a:cubicBezTo>
                  <a:cubicBezTo>
                    <a:pt x="24556" y="19616"/>
                    <a:pt x="26580" y="19830"/>
                    <a:pt x="28604" y="19830"/>
                  </a:cubicBezTo>
                  <a:cubicBezTo>
                    <a:pt x="30665" y="19830"/>
                    <a:pt x="32727" y="19608"/>
                    <a:pt x="34740" y="19161"/>
                  </a:cubicBezTo>
                  <a:cubicBezTo>
                    <a:pt x="38952" y="18211"/>
                    <a:pt x="42911" y="16279"/>
                    <a:pt x="46363" y="13651"/>
                  </a:cubicBezTo>
                  <a:cubicBezTo>
                    <a:pt x="50385" y="10579"/>
                    <a:pt x="53678" y="6684"/>
                    <a:pt x="56338" y="2408"/>
                  </a:cubicBezTo>
                  <a:cubicBezTo>
                    <a:pt x="56718" y="1806"/>
                    <a:pt x="57099" y="1205"/>
                    <a:pt x="57447" y="603"/>
                  </a:cubicBezTo>
                  <a:cubicBezTo>
                    <a:pt x="57623" y="294"/>
                    <a:pt x="57339" y="1"/>
                    <a:pt x="57065" y="1"/>
                  </a:cubicBezTo>
                  <a:close/>
                </a:path>
              </a:pathLst>
            </a:custGeom>
            <a:solidFill>
              <a:srgbClr val="0035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p:cNvSpPr txBox="1"/>
          <p:nvPr/>
        </p:nvSpPr>
        <p:spPr>
          <a:xfrm>
            <a:off x="1215853" y="2075971"/>
            <a:ext cx="7505325" cy="400110"/>
          </a:xfrm>
          <a:prstGeom prst="rect">
            <a:avLst/>
          </a:prstGeom>
          <a:noFill/>
        </p:spPr>
        <p:txBody>
          <a:bodyPr wrap="square" rtlCol="0">
            <a:spAutoFit/>
          </a:bodyPr>
          <a:lstStyle/>
          <a:p>
            <a:r>
              <a:rPr lang="en-US" sz="2000" b="1" dirty="0" err="1">
                <a:solidFill>
                  <a:srgbClr val="002060"/>
                </a:solidFill>
                <a:latin typeface="#9Slide03 Arima Madurai" panose="00000500000000000000" pitchFamily="2" charset="0"/>
                <a:cs typeface="#9Slide03 Arima Madurai" panose="00000500000000000000" pitchFamily="2" charset="0"/>
              </a:rPr>
              <a:t>Bảng</a:t>
            </a:r>
            <a:r>
              <a:rPr lang="vi-VN" sz="2000" b="1" dirty="0">
                <a:solidFill>
                  <a:srgbClr val="002060"/>
                </a:solidFill>
                <a:latin typeface="#9Slide03 Arima Madurai" panose="00000500000000000000" pitchFamily="2" charset="0"/>
                <a:cs typeface="#9Slide03 Arima Madurai" panose="00000500000000000000" pitchFamily="2" charset="0"/>
              </a:rPr>
              <a:t> </a:t>
            </a:r>
            <a:r>
              <a:rPr lang="en-US" sz="2000" b="1" dirty="0">
                <a:solidFill>
                  <a:srgbClr val="002060"/>
                </a:solidFill>
                <a:latin typeface="#9Slide03 Arima Madurai" panose="00000500000000000000" pitchFamily="2" charset="0"/>
                <a:cs typeface="#9Slide03 Arima Madurai" panose="00000500000000000000" pitchFamily="2" charset="0"/>
              </a:rPr>
              <a:t>1. </a:t>
            </a:r>
            <a:r>
              <a:rPr lang="en-US" sz="2000" b="1" dirty="0" err="1">
                <a:solidFill>
                  <a:srgbClr val="002060"/>
                </a:solidFill>
                <a:latin typeface="#9Slide03 Arima Madurai" panose="00000500000000000000" pitchFamily="2" charset="0"/>
                <a:cs typeface="#9Slide03 Arima Madurai" panose="00000500000000000000" pitchFamily="2" charset="0"/>
              </a:rPr>
              <a:t>Ph</a:t>
            </a:r>
            <a:r>
              <a:rPr lang="vi-VN" sz="2000" b="1" dirty="0">
                <a:solidFill>
                  <a:srgbClr val="002060"/>
                </a:solidFill>
                <a:latin typeface="#9Slide03 Arima Madurai" panose="00000500000000000000" pitchFamily="2" charset="0"/>
                <a:cs typeface="#9Slide03 Arima Madurai" panose="00000500000000000000" pitchFamily="2" charset="0"/>
              </a:rPr>
              <a:t>ươ</a:t>
            </a:r>
            <a:r>
              <a:rPr lang="en-US" sz="2000" b="1" dirty="0" err="1">
                <a:solidFill>
                  <a:srgbClr val="002060"/>
                </a:solidFill>
                <a:latin typeface="#9Slide03 Arima Madurai" panose="00000500000000000000" pitchFamily="2" charset="0"/>
                <a:cs typeface="#9Slide03 Arima Madurai" panose="00000500000000000000" pitchFamily="2" charset="0"/>
              </a:rPr>
              <a:t>ng</a:t>
            </a:r>
            <a:r>
              <a:rPr lang="en-US" sz="2000" b="1" dirty="0">
                <a:solidFill>
                  <a:srgbClr val="002060"/>
                </a:solidFill>
                <a:latin typeface="#9Slide03 Arima Madurai" panose="00000500000000000000" pitchFamily="2" charset="0"/>
                <a:cs typeface="#9Slide03 Arima Madurai" panose="00000500000000000000" pitchFamily="2" charset="0"/>
              </a:rPr>
              <a:t> </a:t>
            </a:r>
            <a:r>
              <a:rPr lang="en-US" sz="2000" b="1" dirty="0" err="1">
                <a:solidFill>
                  <a:srgbClr val="002060"/>
                </a:solidFill>
                <a:latin typeface="#9Slide03 Arima Madurai" panose="00000500000000000000" pitchFamily="2" charset="0"/>
                <a:cs typeface="#9Slide03 Arima Madurai" panose="00000500000000000000" pitchFamily="2" charset="0"/>
              </a:rPr>
              <a:t>pháp</a:t>
            </a:r>
            <a:r>
              <a:rPr lang="en-US" sz="2000" b="1" dirty="0">
                <a:solidFill>
                  <a:srgbClr val="002060"/>
                </a:solidFill>
                <a:latin typeface="#9Slide03 Arima Madurai" panose="00000500000000000000" pitchFamily="2" charset="0"/>
                <a:cs typeface="#9Slide03 Arima Madurai" panose="00000500000000000000" pitchFamily="2" charset="0"/>
              </a:rPr>
              <a:t> </a:t>
            </a:r>
            <a:r>
              <a:rPr lang="en-US" sz="2000" b="1" dirty="0" err="1">
                <a:solidFill>
                  <a:srgbClr val="002060"/>
                </a:solidFill>
                <a:latin typeface="#9Slide03 Arima Madurai" panose="00000500000000000000" pitchFamily="2" charset="0"/>
                <a:cs typeface="#9Slide03 Arima Madurai" panose="00000500000000000000" pitchFamily="2" charset="0"/>
              </a:rPr>
              <a:t>tách</a:t>
            </a:r>
            <a:r>
              <a:rPr lang="en-US" sz="2000" b="1" dirty="0">
                <a:solidFill>
                  <a:srgbClr val="002060"/>
                </a:solidFill>
                <a:latin typeface="#9Slide03 Arima Madurai" panose="00000500000000000000" pitchFamily="2" charset="0"/>
                <a:cs typeface="#9Slide03 Arima Madurai" panose="00000500000000000000" pitchFamily="2" charset="0"/>
              </a:rPr>
              <a:t> </a:t>
            </a:r>
            <a:r>
              <a:rPr lang="en-US" sz="2000" b="1" dirty="0" err="1">
                <a:solidFill>
                  <a:srgbClr val="002060"/>
                </a:solidFill>
                <a:latin typeface="#9Slide03 Arima Madurai" panose="00000500000000000000" pitchFamily="2" charset="0"/>
                <a:cs typeface="#9Slide03 Arima Madurai" panose="00000500000000000000" pitchFamily="2" charset="0"/>
              </a:rPr>
              <a:t>các</a:t>
            </a:r>
            <a:r>
              <a:rPr lang="en-US" sz="2000" b="1" dirty="0">
                <a:solidFill>
                  <a:srgbClr val="002060"/>
                </a:solidFill>
                <a:latin typeface="#9Slide03 Arima Madurai" panose="00000500000000000000" pitchFamily="2" charset="0"/>
                <a:cs typeface="#9Slide03 Arima Madurai" panose="00000500000000000000" pitchFamily="2" charset="0"/>
              </a:rPr>
              <a:t> </a:t>
            </a:r>
            <a:r>
              <a:rPr lang="en-US" sz="2000" b="1" dirty="0" err="1">
                <a:solidFill>
                  <a:srgbClr val="002060"/>
                </a:solidFill>
                <a:latin typeface="#9Slide03 Arima Madurai" panose="00000500000000000000" pitchFamily="2" charset="0"/>
                <a:cs typeface="#9Slide03 Arima Madurai" panose="00000500000000000000" pitchFamily="2" charset="0"/>
              </a:rPr>
              <a:t>chất</a:t>
            </a:r>
            <a:r>
              <a:rPr lang="en-US" sz="2000" b="1" dirty="0">
                <a:solidFill>
                  <a:srgbClr val="002060"/>
                </a:solidFill>
                <a:latin typeface="#9Slide03 Arima Madurai" panose="00000500000000000000" pitchFamily="2" charset="0"/>
                <a:cs typeface="#9Slide03 Arima Madurai" panose="00000500000000000000" pitchFamily="2" charset="0"/>
              </a:rPr>
              <a:t> </a:t>
            </a:r>
            <a:r>
              <a:rPr lang="en-US" sz="2000" b="1" dirty="0" err="1">
                <a:solidFill>
                  <a:srgbClr val="002060"/>
                </a:solidFill>
                <a:latin typeface="#9Slide03 Arima Madurai" panose="00000500000000000000" pitchFamily="2" charset="0"/>
                <a:cs typeface="#9Slide03 Arima Madurai" panose="00000500000000000000" pitchFamily="2" charset="0"/>
              </a:rPr>
              <a:t>ra</a:t>
            </a:r>
            <a:r>
              <a:rPr lang="en-US" sz="2000" b="1" dirty="0">
                <a:solidFill>
                  <a:srgbClr val="002060"/>
                </a:solidFill>
                <a:latin typeface="#9Slide03 Arima Madurai" panose="00000500000000000000" pitchFamily="2" charset="0"/>
                <a:cs typeface="#9Slide03 Arima Madurai" panose="00000500000000000000" pitchFamily="2" charset="0"/>
              </a:rPr>
              <a:t> </a:t>
            </a:r>
            <a:r>
              <a:rPr lang="en-US" sz="2000" b="1" dirty="0" err="1">
                <a:solidFill>
                  <a:srgbClr val="002060"/>
                </a:solidFill>
                <a:latin typeface="#9Slide03 Arima Madurai" panose="00000500000000000000" pitchFamily="2" charset="0"/>
                <a:cs typeface="#9Slide03 Arima Madurai" panose="00000500000000000000" pitchFamily="2" charset="0"/>
              </a:rPr>
              <a:t>khỏi</a:t>
            </a:r>
            <a:r>
              <a:rPr lang="en-US" sz="2000" b="1" dirty="0">
                <a:solidFill>
                  <a:srgbClr val="002060"/>
                </a:solidFill>
                <a:latin typeface="#9Slide03 Arima Madurai" panose="00000500000000000000" pitchFamily="2" charset="0"/>
                <a:cs typeface="#9Slide03 Arima Madurai" panose="00000500000000000000" pitchFamily="2" charset="0"/>
              </a:rPr>
              <a:t> </a:t>
            </a:r>
            <a:r>
              <a:rPr lang="en-US" sz="2000" b="1" dirty="0" err="1">
                <a:solidFill>
                  <a:srgbClr val="002060"/>
                </a:solidFill>
                <a:latin typeface="#9Slide03 Arima Madurai" panose="00000500000000000000" pitchFamily="2" charset="0"/>
                <a:cs typeface="#9Slide03 Arima Madurai" panose="00000500000000000000" pitchFamily="2" charset="0"/>
              </a:rPr>
              <a:t>hỗn</a:t>
            </a:r>
            <a:r>
              <a:rPr lang="en-US" sz="2000" b="1" dirty="0">
                <a:solidFill>
                  <a:srgbClr val="002060"/>
                </a:solidFill>
                <a:latin typeface="#9Slide03 Arima Madurai" panose="00000500000000000000" pitchFamily="2" charset="0"/>
                <a:cs typeface="#9Slide03 Arima Madurai" panose="00000500000000000000" pitchFamily="2" charset="0"/>
              </a:rPr>
              <a:t> </a:t>
            </a:r>
            <a:r>
              <a:rPr lang="en-US" sz="2000" b="1" dirty="0" err="1">
                <a:solidFill>
                  <a:srgbClr val="002060"/>
                </a:solidFill>
                <a:latin typeface="#9Slide03 Arima Madurai" panose="00000500000000000000" pitchFamily="2" charset="0"/>
                <a:cs typeface="#9Slide03 Arima Madurai" panose="00000500000000000000" pitchFamily="2" charset="0"/>
              </a:rPr>
              <a:t>hợp</a:t>
            </a:r>
            <a:endParaRPr lang="en-US" sz="2000" b="1" dirty="0">
              <a:solidFill>
                <a:srgbClr val="002060"/>
              </a:solidFill>
              <a:latin typeface="#9Slide03 Arima Madurai" panose="00000500000000000000" pitchFamily="2" charset="0"/>
              <a:cs typeface="#9Slide03 Arima Madurai" panose="00000500000000000000" pitchFamily="2"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969889382"/>
              </p:ext>
            </p:extLst>
          </p:nvPr>
        </p:nvGraphicFramePr>
        <p:xfrm>
          <a:off x="289272" y="2561913"/>
          <a:ext cx="7999747" cy="1859280"/>
        </p:xfrm>
        <a:graphic>
          <a:graphicData uri="http://schemas.openxmlformats.org/drawingml/2006/table">
            <a:tbl>
              <a:tblPr firstRow="1" bandRow="1"/>
              <a:tblGrid>
                <a:gridCol w="2546435">
                  <a:extLst>
                    <a:ext uri="{9D8B030D-6E8A-4147-A177-3AD203B41FA5}">
                      <a16:colId xmlns:a16="http://schemas.microsoft.com/office/drawing/2014/main" val="20000"/>
                    </a:ext>
                  </a:extLst>
                </a:gridCol>
                <a:gridCol w="1869854">
                  <a:extLst>
                    <a:ext uri="{9D8B030D-6E8A-4147-A177-3AD203B41FA5}">
                      <a16:colId xmlns:a16="http://schemas.microsoft.com/office/drawing/2014/main" val="20001"/>
                    </a:ext>
                  </a:extLst>
                </a:gridCol>
                <a:gridCol w="1820212">
                  <a:extLst>
                    <a:ext uri="{9D8B030D-6E8A-4147-A177-3AD203B41FA5}">
                      <a16:colId xmlns:a16="http://schemas.microsoft.com/office/drawing/2014/main" val="20002"/>
                    </a:ext>
                  </a:extLst>
                </a:gridCol>
                <a:gridCol w="1763246">
                  <a:extLst>
                    <a:ext uri="{9D8B030D-6E8A-4147-A177-3AD203B41FA5}">
                      <a16:colId xmlns:a16="http://schemas.microsoft.com/office/drawing/2014/main" val="20003"/>
                    </a:ext>
                  </a:extLst>
                </a:gridCol>
              </a:tblGrid>
              <a:tr h="370840">
                <a:tc>
                  <a:txBody>
                    <a:bodyPr/>
                    <a:lstStyle/>
                    <a:p>
                      <a:pPr>
                        <a:lnSpc>
                          <a:spcPct val="100000"/>
                        </a:lnSpc>
                      </a:pPr>
                      <a:r>
                        <a:rPr lang="en-US" sz="1600" b="1">
                          <a:solidFill>
                            <a:srgbClr val="002060"/>
                          </a:solidFill>
                          <a:latin typeface="#9Slide03 Arima Madurai Black" panose="00000A00000000000000" pitchFamily="2" charset="0"/>
                          <a:cs typeface="#9Slide03 Arima Madurai Black" panose="00000A00000000000000" pitchFamily="2" charset="0"/>
                        </a:rPr>
                        <a:t>                Ph</a:t>
                      </a:r>
                      <a:r>
                        <a:rPr lang="vi-VN" sz="1600" b="1" dirty="0">
                          <a:solidFill>
                            <a:srgbClr val="002060"/>
                          </a:solidFill>
                          <a:latin typeface="#9Slide03 Arima Madurai Black" panose="00000A00000000000000" pitchFamily="2" charset="0"/>
                          <a:cs typeface="#9Slide03 Arima Madurai Black" panose="00000A00000000000000" pitchFamily="2" charset="0"/>
                        </a:rPr>
                        <a:t>ươ</a:t>
                      </a:r>
                      <a:r>
                        <a:rPr lang="en-US" sz="1600" b="1" dirty="0" err="1">
                          <a:solidFill>
                            <a:srgbClr val="002060"/>
                          </a:solidFill>
                          <a:latin typeface="#9Slide03 Arima Madurai Black" panose="00000A00000000000000" pitchFamily="2" charset="0"/>
                          <a:cs typeface="#9Slide03 Arima Madurai Black" panose="00000A00000000000000" pitchFamily="2" charset="0"/>
                        </a:rPr>
                        <a:t>ng</a:t>
                      </a:r>
                      <a:r>
                        <a:rPr lang="en-US" sz="1600" b="1" dirty="0">
                          <a:solidFill>
                            <a:srgbClr val="002060"/>
                          </a:solidFill>
                          <a:latin typeface="#9Slide03 Arima Madurai Black" panose="00000A00000000000000" pitchFamily="2" charset="0"/>
                          <a:cs typeface="#9Slide03 Arima Madurai Black" panose="00000A00000000000000" pitchFamily="2" charset="0"/>
                        </a:rPr>
                        <a:t> </a:t>
                      </a:r>
                      <a:r>
                        <a:rPr lang="en-US" sz="1600" b="1" dirty="0" err="1">
                          <a:solidFill>
                            <a:srgbClr val="002060"/>
                          </a:solidFill>
                          <a:latin typeface="#9Slide03 Arima Madurai Black" panose="00000A00000000000000" pitchFamily="2" charset="0"/>
                          <a:cs typeface="#9Slide03 Arima Madurai Black" panose="00000A00000000000000" pitchFamily="2" charset="0"/>
                        </a:rPr>
                        <a:t>pháp</a:t>
                      </a:r>
                      <a:endParaRPr lang="en-US" sz="1600" b="1" dirty="0">
                        <a:solidFill>
                          <a:srgbClr val="002060"/>
                        </a:solidFill>
                        <a:latin typeface="#9Slide03 Arima Madurai Black" panose="00000A00000000000000" pitchFamily="2" charset="0"/>
                        <a:cs typeface="#9Slide03 Arima Madurai Black" panose="00000A00000000000000" pitchFamily="2" charset="0"/>
                      </a:endParaRPr>
                    </a:p>
                    <a:p>
                      <a:pPr>
                        <a:lnSpc>
                          <a:spcPct val="100000"/>
                        </a:lnSpc>
                      </a:pPr>
                      <a:r>
                        <a:rPr lang="en-US" sz="1600" b="1" dirty="0" err="1">
                          <a:solidFill>
                            <a:srgbClr val="002060"/>
                          </a:solidFill>
                          <a:latin typeface="#9Slide03 Arima Madurai Black" panose="00000A00000000000000" pitchFamily="2" charset="0"/>
                          <a:cs typeface="#9Slide03 Arima Madurai Black" panose="00000A00000000000000" pitchFamily="2" charset="0"/>
                        </a:rPr>
                        <a:t>Hỗn</a:t>
                      </a:r>
                      <a:r>
                        <a:rPr lang="en-US" sz="1600" b="1" dirty="0">
                          <a:solidFill>
                            <a:srgbClr val="002060"/>
                          </a:solidFill>
                          <a:latin typeface="#9Slide03 Arima Madurai Black" panose="00000A00000000000000" pitchFamily="2" charset="0"/>
                          <a:cs typeface="#9Slide03 Arima Madurai Black" panose="00000A00000000000000" pitchFamily="2" charset="0"/>
                        </a:rPr>
                        <a:t> </a:t>
                      </a:r>
                      <a:r>
                        <a:rPr lang="en-US" sz="1600" b="1" dirty="0" err="1">
                          <a:solidFill>
                            <a:srgbClr val="002060"/>
                          </a:solidFill>
                          <a:latin typeface="#9Slide03 Arima Madurai Black" panose="00000A00000000000000" pitchFamily="2" charset="0"/>
                          <a:cs typeface="#9Slide03 Arima Madurai Black" panose="00000A00000000000000" pitchFamily="2" charset="0"/>
                        </a:rPr>
                        <a:t>hợp</a:t>
                      </a:r>
                      <a:endParaRPr lang="en-US" sz="1600" b="1" dirty="0">
                        <a:solidFill>
                          <a:srgbClr val="002060"/>
                        </a:solidFill>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ap="flat" cmpd="sng" algn="ctr">
                      <a:solidFill>
                        <a:srgbClr val="002060"/>
                      </a:solidFill>
                      <a:prstDash val="solid"/>
                      <a:round/>
                      <a:headEnd type="none" w="med" len="med"/>
                      <a:tailEnd type="none" w="med" len="med"/>
                    </a:lnTlToBr>
                  </a:tcPr>
                </a:tc>
                <a:tc>
                  <a:txBody>
                    <a:bodyPr/>
                    <a:lstStyle/>
                    <a:p>
                      <a:pPr algn="ctr">
                        <a:lnSpc>
                          <a:spcPct val="150000"/>
                        </a:lnSpc>
                      </a:pPr>
                      <a:r>
                        <a:rPr lang="en-US" sz="1600" b="1" dirty="0" err="1">
                          <a:solidFill>
                            <a:srgbClr val="002060"/>
                          </a:solidFill>
                          <a:latin typeface="#9Slide03 Arima Madurai Black" panose="00000A00000000000000" pitchFamily="2" charset="0"/>
                          <a:cs typeface="#9Slide03 Arima Madurai Black" panose="00000A00000000000000" pitchFamily="2" charset="0"/>
                        </a:rPr>
                        <a:t>Lọc</a:t>
                      </a:r>
                      <a:endParaRPr lang="en-US" sz="1600" b="1" dirty="0">
                        <a:solidFill>
                          <a:srgbClr val="002060"/>
                        </a:solidFill>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lnSpc>
                          <a:spcPct val="150000"/>
                        </a:lnSpc>
                      </a:pPr>
                      <a:r>
                        <a:rPr lang="en-US" sz="1600" b="1" dirty="0" err="1">
                          <a:solidFill>
                            <a:srgbClr val="002060"/>
                          </a:solidFill>
                          <a:latin typeface="#9Slide03 Arima Madurai Black" panose="00000A00000000000000" pitchFamily="2" charset="0"/>
                          <a:cs typeface="#9Slide03 Arima Madurai Black" panose="00000A00000000000000" pitchFamily="2" charset="0"/>
                        </a:rPr>
                        <a:t>Cô</a:t>
                      </a:r>
                      <a:r>
                        <a:rPr lang="en-US" sz="1600" b="1" dirty="0">
                          <a:solidFill>
                            <a:srgbClr val="002060"/>
                          </a:solidFill>
                          <a:latin typeface="#9Slide03 Arima Madurai Black" panose="00000A00000000000000" pitchFamily="2" charset="0"/>
                          <a:cs typeface="#9Slide03 Arima Madurai Black" panose="00000A00000000000000" pitchFamily="2" charset="0"/>
                        </a:rPr>
                        <a:t> </a:t>
                      </a:r>
                      <a:r>
                        <a:rPr lang="en-US" sz="1600" b="1" dirty="0" err="1">
                          <a:solidFill>
                            <a:srgbClr val="002060"/>
                          </a:solidFill>
                          <a:latin typeface="#9Slide03 Arima Madurai Black" panose="00000A00000000000000" pitchFamily="2" charset="0"/>
                          <a:cs typeface="#9Slide03 Arima Madurai Black" panose="00000A00000000000000" pitchFamily="2" charset="0"/>
                        </a:rPr>
                        <a:t>cạn</a:t>
                      </a:r>
                      <a:endParaRPr lang="en-US" sz="1600" b="1" dirty="0">
                        <a:solidFill>
                          <a:srgbClr val="002060"/>
                        </a:solidFill>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lnSpc>
                          <a:spcPct val="150000"/>
                        </a:lnSpc>
                      </a:pPr>
                      <a:r>
                        <a:rPr lang="en-US" sz="1600" b="1" dirty="0" err="1">
                          <a:solidFill>
                            <a:srgbClr val="002060"/>
                          </a:solidFill>
                          <a:latin typeface="#9Slide03 Arima Madurai Black" panose="00000A00000000000000" pitchFamily="2" charset="0"/>
                          <a:cs typeface="#9Slide03 Arima Madurai Black" panose="00000A00000000000000" pitchFamily="2" charset="0"/>
                        </a:rPr>
                        <a:t>Chiết</a:t>
                      </a:r>
                      <a:endParaRPr lang="en-US" sz="1600" b="1" dirty="0">
                        <a:solidFill>
                          <a:srgbClr val="002060"/>
                        </a:solidFill>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lnSpc>
                          <a:spcPct val="150000"/>
                        </a:lnSpc>
                      </a:pPr>
                      <a:r>
                        <a:rPr lang="en-US" sz="1600" dirty="0">
                          <a:solidFill>
                            <a:srgbClr val="002060"/>
                          </a:solidFill>
                          <a:latin typeface="#9Slide03 Arima Madurai Black" panose="00000A00000000000000" pitchFamily="2" charset="0"/>
                          <a:cs typeface="#9Slide03 Arima Madurai Black" panose="00000A00000000000000" pitchFamily="2" charset="0"/>
                        </a:rPr>
                        <a:t>A</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50000"/>
                        </a:lnSpc>
                      </a:pPr>
                      <a:endParaRPr lang="en-US" sz="1600">
                        <a:solidFill>
                          <a:srgbClr val="002060"/>
                        </a:solidFill>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50000"/>
                        </a:lnSpc>
                      </a:pPr>
                      <a:endParaRPr lang="en-US" sz="1600">
                        <a:solidFill>
                          <a:srgbClr val="002060"/>
                        </a:solidFill>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50000"/>
                        </a:lnSpc>
                      </a:pPr>
                      <a:endParaRPr lang="en-US" sz="1600" dirty="0">
                        <a:solidFill>
                          <a:srgbClr val="002060"/>
                        </a:solidFill>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algn="ctr">
                        <a:lnSpc>
                          <a:spcPct val="150000"/>
                        </a:lnSpc>
                      </a:pPr>
                      <a:r>
                        <a:rPr lang="en-US" sz="1600" dirty="0">
                          <a:solidFill>
                            <a:srgbClr val="002060"/>
                          </a:solidFill>
                          <a:latin typeface="#9Slide03 Arima Madurai Black" panose="00000A00000000000000" pitchFamily="2" charset="0"/>
                          <a:cs typeface="#9Slide03 Arima Madurai Black" panose="00000A00000000000000" pitchFamily="2" charset="0"/>
                        </a:rPr>
                        <a:t>B</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50000"/>
                        </a:lnSpc>
                      </a:pPr>
                      <a:endParaRPr lang="en-US" sz="1600">
                        <a:solidFill>
                          <a:srgbClr val="002060"/>
                        </a:solidFill>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50000"/>
                        </a:lnSpc>
                      </a:pPr>
                      <a:endParaRPr lang="en-US" sz="1600">
                        <a:solidFill>
                          <a:srgbClr val="002060"/>
                        </a:solidFill>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50000"/>
                        </a:lnSpc>
                      </a:pPr>
                      <a:endParaRPr lang="en-US" sz="1600" dirty="0">
                        <a:solidFill>
                          <a:srgbClr val="002060"/>
                        </a:solidFill>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pPr algn="ctr">
                        <a:lnSpc>
                          <a:spcPct val="150000"/>
                        </a:lnSpc>
                      </a:pPr>
                      <a:r>
                        <a:rPr lang="en-US" sz="1600" dirty="0">
                          <a:solidFill>
                            <a:srgbClr val="002060"/>
                          </a:solidFill>
                          <a:latin typeface="#9Slide03 Arima Madurai Black" panose="00000A00000000000000" pitchFamily="2" charset="0"/>
                          <a:cs typeface="#9Slide03 Arima Madurai Black" panose="00000A00000000000000" pitchFamily="2" charset="0"/>
                        </a:rPr>
                        <a:t>C</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50000"/>
                        </a:lnSpc>
                      </a:pPr>
                      <a:endParaRPr lang="en-US" sz="1600">
                        <a:solidFill>
                          <a:srgbClr val="002060"/>
                        </a:solidFill>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50000"/>
                        </a:lnSpc>
                      </a:pPr>
                      <a:endParaRPr lang="en-US" sz="1600" dirty="0">
                        <a:solidFill>
                          <a:srgbClr val="002060"/>
                        </a:solidFill>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50000"/>
                        </a:lnSpc>
                      </a:pPr>
                      <a:endParaRPr lang="en-US" sz="1600" dirty="0">
                        <a:solidFill>
                          <a:srgbClr val="002060"/>
                        </a:solidFill>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8" name="TextBox 7"/>
          <p:cNvSpPr txBox="1"/>
          <p:nvPr/>
        </p:nvSpPr>
        <p:spPr>
          <a:xfrm>
            <a:off x="5402883" y="3014705"/>
            <a:ext cx="1008413" cy="584775"/>
          </a:xfrm>
          <a:prstGeom prst="rect">
            <a:avLst/>
          </a:prstGeom>
          <a:noFill/>
        </p:spPr>
        <p:txBody>
          <a:bodyPr wrap="squar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111" name="TextBox 110"/>
          <p:cNvSpPr txBox="1"/>
          <p:nvPr/>
        </p:nvSpPr>
        <p:spPr>
          <a:xfrm>
            <a:off x="3563587" y="3515566"/>
            <a:ext cx="1008413" cy="584775"/>
          </a:xfrm>
          <a:prstGeom prst="rect">
            <a:avLst/>
          </a:prstGeom>
          <a:noFill/>
        </p:spPr>
        <p:txBody>
          <a:bodyPr wrap="squar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112" name="TextBox 111"/>
          <p:cNvSpPr txBox="1"/>
          <p:nvPr/>
        </p:nvSpPr>
        <p:spPr>
          <a:xfrm>
            <a:off x="7302309" y="3925444"/>
            <a:ext cx="1008413" cy="584775"/>
          </a:xfrm>
          <a:prstGeom prst="rect">
            <a:avLst/>
          </a:prstGeom>
          <a:noFill/>
        </p:spPr>
        <p:txBody>
          <a:bodyPr wrap="squar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40" name="TextBox 39"/>
          <p:cNvSpPr txBox="1"/>
          <p:nvPr/>
        </p:nvSpPr>
        <p:spPr>
          <a:xfrm>
            <a:off x="1183006" y="1500780"/>
            <a:ext cx="1337018" cy="523220"/>
          </a:xfrm>
          <a:prstGeom prst="rect">
            <a:avLst/>
          </a:prstGeom>
          <a:noFill/>
        </p:spPr>
        <p:txBody>
          <a:bodyPr wrap="square" rtlCol="0">
            <a:spAutoFit/>
          </a:bodyPr>
          <a:lstStyle/>
          <a:p>
            <a:pPr algn="ctr"/>
            <a:r>
              <a:rPr lang="en-US" dirty="0" err="1">
                <a:solidFill>
                  <a:srgbClr val="002060"/>
                </a:solidFill>
                <a:latin typeface="#9Slide03 Arima Madurai Black" panose="00000A00000000000000" pitchFamily="2" charset="0"/>
                <a:cs typeface="#9Slide03 Arima Madurai Black" panose="00000A00000000000000" pitchFamily="2" charset="0"/>
              </a:rPr>
              <a:t>Hỗn</a:t>
            </a:r>
            <a:r>
              <a:rPr lang="en-US" dirty="0">
                <a:solidFill>
                  <a:srgbClr val="002060"/>
                </a:solidFill>
                <a:latin typeface="#9Slide03 Arima Madurai Black" panose="00000A00000000000000" pitchFamily="2" charset="0"/>
                <a:cs typeface="#9Slide03 Arima Madurai Black" panose="00000A00000000000000" pitchFamily="2" charset="0"/>
              </a:rPr>
              <a:t> </a:t>
            </a:r>
            <a:r>
              <a:rPr lang="en-US" dirty="0" err="1">
                <a:solidFill>
                  <a:srgbClr val="002060"/>
                </a:solidFill>
                <a:latin typeface="#9Slide03 Arima Madurai Black" panose="00000A00000000000000" pitchFamily="2" charset="0"/>
                <a:cs typeface="#9Slide03 Arima Madurai Black" panose="00000A00000000000000" pitchFamily="2" charset="0"/>
              </a:rPr>
              <a:t>hợp</a:t>
            </a:r>
            <a:r>
              <a:rPr lang="en-US" dirty="0">
                <a:solidFill>
                  <a:srgbClr val="002060"/>
                </a:solidFill>
                <a:latin typeface="#9Slide03 Arima Madurai Black" panose="00000A00000000000000" pitchFamily="2" charset="0"/>
                <a:cs typeface="#9Slide03 Arima Madurai Black" panose="00000A00000000000000" pitchFamily="2" charset="0"/>
              </a:rPr>
              <a:t> A: </a:t>
            </a:r>
            <a:r>
              <a:rPr lang="en-US" dirty="0" err="1">
                <a:solidFill>
                  <a:srgbClr val="002060"/>
                </a:solidFill>
                <a:latin typeface="#9Slide03 Arima Madurai Black" panose="00000A00000000000000" pitchFamily="2" charset="0"/>
                <a:cs typeface="#9Slide03 Arima Madurai Black" panose="00000A00000000000000" pitchFamily="2" charset="0"/>
              </a:rPr>
              <a:t>muối</a:t>
            </a:r>
            <a:r>
              <a:rPr lang="en-US" dirty="0">
                <a:solidFill>
                  <a:srgbClr val="002060"/>
                </a:solidFill>
                <a:latin typeface="#9Slide03 Arima Madurai Black" panose="00000A00000000000000" pitchFamily="2" charset="0"/>
                <a:cs typeface="#9Slide03 Arima Madurai Black" panose="00000A00000000000000" pitchFamily="2" charset="0"/>
              </a:rPr>
              <a:t> </a:t>
            </a:r>
            <a:r>
              <a:rPr lang="en-US" dirty="0" err="1">
                <a:solidFill>
                  <a:srgbClr val="002060"/>
                </a:solidFill>
                <a:latin typeface="#9Slide03 Arima Madurai Black" panose="00000A00000000000000" pitchFamily="2" charset="0"/>
                <a:cs typeface="#9Slide03 Arima Madurai Black" panose="00000A00000000000000" pitchFamily="2" charset="0"/>
              </a:rPr>
              <a:t>và</a:t>
            </a:r>
            <a:r>
              <a:rPr lang="en-US" dirty="0">
                <a:solidFill>
                  <a:srgbClr val="002060"/>
                </a:solidFill>
                <a:latin typeface="#9Slide03 Arima Madurai Black" panose="00000A00000000000000" pitchFamily="2" charset="0"/>
                <a:cs typeface="#9Slide03 Arima Madurai Black" panose="00000A00000000000000" pitchFamily="2" charset="0"/>
              </a:rPr>
              <a:t> n</a:t>
            </a:r>
            <a:r>
              <a:rPr lang="vi-VN" dirty="0">
                <a:solidFill>
                  <a:srgbClr val="002060"/>
                </a:solidFill>
                <a:latin typeface="#9Slide03 Arima Madurai Black" panose="00000A00000000000000" pitchFamily="2" charset="0"/>
                <a:cs typeface="#9Slide03 Arima Madurai Black" panose="00000A00000000000000" pitchFamily="2" charset="0"/>
              </a:rPr>
              <a:t>ước</a:t>
            </a:r>
            <a:endParaRPr lang="en-US"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1" name="TextBox 40"/>
          <p:cNvSpPr txBox="1"/>
          <p:nvPr/>
        </p:nvSpPr>
        <p:spPr>
          <a:xfrm>
            <a:off x="4008713" y="1536170"/>
            <a:ext cx="1279236" cy="523220"/>
          </a:xfrm>
          <a:prstGeom prst="rect">
            <a:avLst/>
          </a:prstGeom>
          <a:noFill/>
        </p:spPr>
        <p:txBody>
          <a:bodyPr wrap="square" rtlCol="0">
            <a:spAutoFit/>
          </a:bodyPr>
          <a:lstStyle/>
          <a:p>
            <a:pPr algn="ctr"/>
            <a:r>
              <a:rPr lang="en-US" dirty="0" err="1">
                <a:solidFill>
                  <a:srgbClr val="002060"/>
                </a:solidFill>
                <a:latin typeface="#9Slide03 Arima Madurai Black" panose="00000A00000000000000" pitchFamily="2" charset="0"/>
                <a:cs typeface="#9Slide03 Arima Madurai Black" panose="00000A00000000000000" pitchFamily="2" charset="0"/>
              </a:rPr>
              <a:t>Hỗn</a:t>
            </a:r>
            <a:r>
              <a:rPr lang="en-US" dirty="0">
                <a:solidFill>
                  <a:srgbClr val="002060"/>
                </a:solidFill>
                <a:latin typeface="#9Slide03 Arima Madurai Black" panose="00000A00000000000000" pitchFamily="2" charset="0"/>
                <a:cs typeface="#9Slide03 Arima Madurai Black" panose="00000A00000000000000" pitchFamily="2" charset="0"/>
              </a:rPr>
              <a:t> </a:t>
            </a:r>
            <a:r>
              <a:rPr lang="en-US" dirty="0" err="1">
                <a:solidFill>
                  <a:srgbClr val="002060"/>
                </a:solidFill>
                <a:latin typeface="#9Slide03 Arima Madurai Black" panose="00000A00000000000000" pitchFamily="2" charset="0"/>
                <a:cs typeface="#9Slide03 Arima Madurai Black" panose="00000A00000000000000" pitchFamily="2" charset="0"/>
              </a:rPr>
              <a:t>hợp</a:t>
            </a:r>
            <a:r>
              <a:rPr lang="en-US" dirty="0">
                <a:solidFill>
                  <a:srgbClr val="002060"/>
                </a:solidFill>
                <a:latin typeface="#9Slide03 Arima Madurai Black" panose="00000A00000000000000" pitchFamily="2" charset="0"/>
                <a:cs typeface="#9Slide03 Arima Madurai Black" panose="00000A00000000000000" pitchFamily="2" charset="0"/>
              </a:rPr>
              <a:t> B: </a:t>
            </a:r>
            <a:r>
              <a:rPr lang="en-US" dirty="0" err="1">
                <a:solidFill>
                  <a:srgbClr val="002060"/>
                </a:solidFill>
                <a:latin typeface="#9Slide03 Arima Madurai Black" panose="00000A00000000000000" pitchFamily="2" charset="0"/>
                <a:cs typeface="#9Slide03 Arima Madurai Black" panose="00000A00000000000000" pitchFamily="2" charset="0"/>
              </a:rPr>
              <a:t>cát</a:t>
            </a:r>
            <a:r>
              <a:rPr lang="en-US" dirty="0">
                <a:solidFill>
                  <a:srgbClr val="002060"/>
                </a:solidFill>
                <a:latin typeface="#9Slide03 Arima Madurai Black" panose="00000A00000000000000" pitchFamily="2" charset="0"/>
                <a:cs typeface="#9Slide03 Arima Madurai Black" panose="00000A00000000000000" pitchFamily="2" charset="0"/>
              </a:rPr>
              <a:t> </a:t>
            </a:r>
            <a:r>
              <a:rPr lang="en-US" dirty="0" err="1">
                <a:solidFill>
                  <a:srgbClr val="002060"/>
                </a:solidFill>
                <a:latin typeface="#9Slide03 Arima Madurai Black" panose="00000A00000000000000" pitchFamily="2" charset="0"/>
                <a:cs typeface="#9Slide03 Arima Madurai Black" panose="00000A00000000000000" pitchFamily="2" charset="0"/>
              </a:rPr>
              <a:t>và</a:t>
            </a:r>
            <a:r>
              <a:rPr lang="en-US" dirty="0">
                <a:solidFill>
                  <a:srgbClr val="002060"/>
                </a:solidFill>
                <a:latin typeface="#9Slide03 Arima Madurai Black" panose="00000A00000000000000" pitchFamily="2" charset="0"/>
                <a:cs typeface="#9Slide03 Arima Madurai Black" panose="00000A00000000000000" pitchFamily="2" charset="0"/>
              </a:rPr>
              <a:t> n</a:t>
            </a:r>
            <a:r>
              <a:rPr lang="vi-VN" dirty="0">
                <a:solidFill>
                  <a:srgbClr val="002060"/>
                </a:solidFill>
                <a:latin typeface="#9Slide03 Arima Madurai Black" panose="00000A00000000000000" pitchFamily="2" charset="0"/>
                <a:cs typeface="#9Slide03 Arima Madurai Black" panose="00000A00000000000000" pitchFamily="2" charset="0"/>
              </a:rPr>
              <a:t>ước</a:t>
            </a:r>
            <a:endParaRPr lang="en-US"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2" name="TextBox 41"/>
          <p:cNvSpPr txBox="1"/>
          <p:nvPr/>
        </p:nvSpPr>
        <p:spPr>
          <a:xfrm>
            <a:off x="6411296" y="1546269"/>
            <a:ext cx="1553973" cy="523220"/>
          </a:xfrm>
          <a:prstGeom prst="rect">
            <a:avLst/>
          </a:prstGeom>
          <a:noFill/>
        </p:spPr>
        <p:txBody>
          <a:bodyPr wrap="square" rtlCol="0">
            <a:spAutoFit/>
          </a:bodyPr>
          <a:lstStyle/>
          <a:p>
            <a:pPr algn="ctr"/>
            <a:r>
              <a:rPr lang="en-US" dirty="0" err="1">
                <a:solidFill>
                  <a:srgbClr val="002060"/>
                </a:solidFill>
                <a:latin typeface="#9Slide03 Arima Madurai Black" panose="00000A00000000000000" pitchFamily="2" charset="0"/>
                <a:cs typeface="#9Slide03 Arima Madurai Black" panose="00000A00000000000000" pitchFamily="2" charset="0"/>
              </a:rPr>
              <a:t>Hỗn</a:t>
            </a:r>
            <a:r>
              <a:rPr lang="en-US" dirty="0">
                <a:solidFill>
                  <a:srgbClr val="002060"/>
                </a:solidFill>
                <a:latin typeface="#9Slide03 Arima Madurai Black" panose="00000A00000000000000" pitchFamily="2" charset="0"/>
                <a:cs typeface="#9Slide03 Arima Madurai Black" panose="00000A00000000000000" pitchFamily="2" charset="0"/>
              </a:rPr>
              <a:t> </a:t>
            </a:r>
            <a:r>
              <a:rPr lang="en-US" dirty="0" err="1">
                <a:solidFill>
                  <a:srgbClr val="002060"/>
                </a:solidFill>
                <a:latin typeface="#9Slide03 Arima Madurai Black" panose="00000A00000000000000" pitchFamily="2" charset="0"/>
                <a:cs typeface="#9Slide03 Arima Madurai Black" panose="00000A00000000000000" pitchFamily="2" charset="0"/>
              </a:rPr>
              <a:t>hợp</a:t>
            </a:r>
            <a:r>
              <a:rPr lang="en-US" dirty="0">
                <a:solidFill>
                  <a:srgbClr val="002060"/>
                </a:solidFill>
                <a:latin typeface="#9Slide03 Arima Madurai Black" panose="00000A00000000000000" pitchFamily="2" charset="0"/>
                <a:cs typeface="#9Slide03 Arima Madurai Black" panose="00000A00000000000000" pitchFamily="2" charset="0"/>
              </a:rPr>
              <a:t> C: </a:t>
            </a:r>
          </a:p>
          <a:p>
            <a:pPr algn="ctr"/>
            <a:r>
              <a:rPr lang="en-US" dirty="0" err="1">
                <a:solidFill>
                  <a:srgbClr val="002060"/>
                </a:solidFill>
                <a:latin typeface="#9Slide03 Arima Madurai Black" panose="00000A00000000000000" pitchFamily="2" charset="0"/>
                <a:cs typeface="#9Slide03 Arima Madurai Black" panose="00000A00000000000000" pitchFamily="2" charset="0"/>
              </a:rPr>
              <a:t>dầu</a:t>
            </a:r>
            <a:r>
              <a:rPr lang="en-US" dirty="0">
                <a:solidFill>
                  <a:srgbClr val="002060"/>
                </a:solidFill>
                <a:latin typeface="#9Slide03 Arima Madurai Black" panose="00000A00000000000000" pitchFamily="2" charset="0"/>
                <a:cs typeface="#9Slide03 Arima Madurai Black" panose="00000A00000000000000" pitchFamily="2" charset="0"/>
              </a:rPr>
              <a:t> </a:t>
            </a:r>
            <a:r>
              <a:rPr lang="en-US" dirty="0" err="1">
                <a:solidFill>
                  <a:srgbClr val="002060"/>
                </a:solidFill>
                <a:latin typeface="#9Slide03 Arima Madurai Black" panose="00000A00000000000000" pitchFamily="2" charset="0"/>
                <a:cs typeface="#9Slide03 Arima Madurai Black" panose="00000A00000000000000" pitchFamily="2" charset="0"/>
              </a:rPr>
              <a:t>ăn</a:t>
            </a:r>
            <a:r>
              <a:rPr lang="en-US" dirty="0">
                <a:solidFill>
                  <a:srgbClr val="002060"/>
                </a:solidFill>
                <a:latin typeface="#9Slide03 Arima Madurai Black" panose="00000A00000000000000" pitchFamily="2" charset="0"/>
                <a:cs typeface="#9Slide03 Arima Madurai Black" panose="00000A00000000000000" pitchFamily="2" charset="0"/>
              </a:rPr>
              <a:t> </a:t>
            </a:r>
            <a:r>
              <a:rPr lang="en-US" dirty="0" err="1">
                <a:solidFill>
                  <a:srgbClr val="002060"/>
                </a:solidFill>
                <a:latin typeface="#9Slide03 Arima Madurai Black" panose="00000A00000000000000" pitchFamily="2" charset="0"/>
                <a:cs typeface="#9Slide03 Arima Madurai Black" panose="00000A00000000000000" pitchFamily="2" charset="0"/>
              </a:rPr>
              <a:t>và</a:t>
            </a:r>
            <a:r>
              <a:rPr lang="en-US" dirty="0">
                <a:solidFill>
                  <a:srgbClr val="002060"/>
                </a:solidFill>
                <a:latin typeface="#9Slide03 Arima Madurai Black" panose="00000A00000000000000" pitchFamily="2" charset="0"/>
                <a:cs typeface="#9Slide03 Arima Madurai Black" panose="00000A00000000000000" pitchFamily="2" charset="0"/>
              </a:rPr>
              <a:t> n</a:t>
            </a:r>
            <a:r>
              <a:rPr lang="vi-VN" dirty="0">
                <a:solidFill>
                  <a:srgbClr val="002060"/>
                </a:solidFill>
                <a:latin typeface="#9Slide03 Arima Madurai Black" panose="00000A00000000000000" pitchFamily="2" charset="0"/>
                <a:cs typeface="#9Slide03 Arima Madurai Black" panose="00000A00000000000000" pitchFamily="2" charset="0"/>
              </a:rPr>
              <a:t>ước</a:t>
            </a:r>
            <a:endParaRPr lang="en-US" dirty="0">
              <a:solidFill>
                <a:srgbClr val="002060"/>
              </a:solidFill>
              <a:latin typeface="#9Slide03 Arima Madurai Black" panose="00000A00000000000000" pitchFamily="2" charset="0"/>
              <a:cs typeface="#9Slide03 Arima Madurai Black" panose="00000A00000000000000" pitchFamily="2" charset="0"/>
            </a:endParaRPr>
          </a:p>
        </p:txBody>
      </p:sp>
      <p:grpSp>
        <p:nvGrpSpPr>
          <p:cNvPr id="43" name="Google Shape;1608;p51"/>
          <p:cNvGrpSpPr/>
          <p:nvPr/>
        </p:nvGrpSpPr>
        <p:grpSpPr>
          <a:xfrm>
            <a:off x="1409135" y="425205"/>
            <a:ext cx="957395" cy="1044080"/>
            <a:chOff x="2168188" y="3700491"/>
            <a:chExt cx="742752" cy="798379"/>
          </a:xfrm>
        </p:grpSpPr>
        <p:sp>
          <p:nvSpPr>
            <p:cNvPr id="44" name="Google Shape;1609;p51"/>
            <p:cNvSpPr/>
            <p:nvPr/>
          </p:nvSpPr>
          <p:spPr>
            <a:xfrm>
              <a:off x="2222936" y="4170196"/>
              <a:ext cx="529196" cy="275591"/>
            </a:xfrm>
            <a:custGeom>
              <a:avLst/>
              <a:gdLst/>
              <a:ahLst/>
              <a:cxnLst/>
              <a:rect l="l" t="t" r="r" b="b"/>
              <a:pathLst>
                <a:path w="16848" h="8774" extrusionOk="0">
                  <a:moveTo>
                    <a:pt x="506" y="1"/>
                  </a:moveTo>
                  <a:cubicBezTo>
                    <a:pt x="506" y="24"/>
                    <a:pt x="508" y="41"/>
                    <a:pt x="511" y="55"/>
                  </a:cubicBezTo>
                  <a:lnTo>
                    <a:pt x="511" y="55"/>
                  </a:lnTo>
                  <a:cubicBezTo>
                    <a:pt x="510" y="37"/>
                    <a:pt x="508" y="19"/>
                    <a:pt x="506" y="1"/>
                  </a:cubicBezTo>
                  <a:close/>
                  <a:moveTo>
                    <a:pt x="6745" y="7000"/>
                  </a:moveTo>
                  <a:cubicBezTo>
                    <a:pt x="7600" y="7000"/>
                    <a:pt x="8455" y="7031"/>
                    <a:pt x="9278" y="7031"/>
                  </a:cubicBezTo>
                  <a:cubicBezTo>
                    <a:pt x="9405" y="7031"/>
                    <a:pt x="9405" y="7221"/>
                    <a:pt x="9278" y="7221"/>
                  </a:cubicBezTo>
                  <a:cubicBezTo>
                    <a:pt x="8867" y="7253"/>
                    <a:pt x="8455" y="7269"/>
                    <a:pt x="8035" y="7269"/>
                  </a:cubicBezTo>
                  <a:cubicBezTo>
                    <a:pt x="7616" y="7269"/>
                    <a:pt x="7188" y="7253"/>
                    <a:pt x="6745" y="7221"/>
                  </a:cubicBezTo>
                  <a:cubicBezTo>
                    <a:pt x="6586" y="7221"/>
                    <a:pt x="6586" y="7000"/>
                    <a:pt x="6745" y="7000"/>
                  </a:cubicBezTo>
                  <a:close/>
                  <a:moveTo>
                    <a:pt x="7378" y="7791"/>
                  </a:moveTo>
                  <a:cubicBezTo>
                    <a:pt x="8100" y="7815"/>
                    <a:pt x="8821" y="7876"/>
                    <a:pt x="9543" y="7876"/>
                  </a:cubicBezTo>
                  <a:cubicBezTo>
                    <a:pt x="9771" y="7876"/>
                    <a:pt x="10000" y="7870"/>
                    <a:pt x="10228" y="7855"/>
                  </a:cubicBezTo>
                  <a:cubicBezTo>
                    <a:pt x="10355" y="7855"/>
                    <a:pt x="10355" y="8013"/>
                    <a:pt x="10228" y="8013"/>
                  </a:cubicBezTo>
                  <a:cubicBezTo>
                    <a:pt x="9753" y="8061"/>
                    <a:pt x="9270" y="8092"/>
                    <a:pt x="8787" y="8092"/>
                  </a:cubicBezTo>
                  <a:cubicBezTo>
                    <a:pt x="8305" y="8092"/>
                    <a:pt x="7822" y="8061"/>
                    <a:pt x="7347" y="7981"/>
                  </a:cubicBezTo>
                  <a:cubicBezTo>
                    <a:pt x="7220" y="7981"/>
                    <a:pt x="7283" y="7791"/>
                    <a:pt x="7378" y="7791"/>
                  </a:cubicBezTo>
                  <a:close/>
                  <a:moveTo>
                    <a:pt x="15992" y="33"/>
                  </a:moveTo>
                  <a:lnTo>
                    <a:pt x="15992" y="33"/>
                  </a:lnTo>
                  <a:cubicBezTo>
                    <a:pt x="15612" y="96"/>
                    <a:pt x="15232" y="223"/>
                    <a:pt x="14884" y="318"/>
                  </a:cubicBezTo>
                  <a:lnTo>
                    <a:pt x="14884" y="3864"/>
                  </a:lnTo>
                  <a:cubicBezTo>
                    <a:pt x="14915" y="3896"/>
                    <a:pt x="14915" y="3959"/>
                    <a:pt x="14884" y="3991"/>
                  </a:cubicBezTo>
                  <a:cubicBezTo>
                    <a:pt x="14884" y="4815"/>
                    <a:pt x="14820" y="5606"/>
                    <a:pt x="14789" y="6430"/>
                  </a:cubicBezTo>
                  <a:cubicBezTo>
                    <a:pt x="14789" y="6581"/>
                    <a:pt x="14687" y="6653"/>
                    <a:pt x="14592" y="6653"/>
                  </a:cubicBezTo>
                  <a:cubicBezTo>
                    <a:pt x="14528" y="6653"/>
                    <a:pt x="14466" y="6620"/>
                    <a:pt x="14440" y="6556"/>
                  </a:cubicBezTo>
                  <a:cubicBezTo>
                    <a:pt x="14298" y="6587"/>
                    <a:pt x="14153" y="6601"/>
                    <a:pt x="14005" y="6601"/>
                  </a:cubicBezTo>
                  <a:cubicBezTo>
                    <a:pt x="13693" y="6601"/>
                    <a:pt x="13370" y="6537"/>
                    <a:pt x="13047" y="6430"/>
                  </a:cubicBezTo>
                  <a:cubicBezTo>
                    <a:pt x="12899" y="6400"/>
                    <a:pt x="12972" y="6205"/>
                    <a:pt x="13111" y="6205"/>
                  </a:cubicBezTo>
                  <a:cubicBezTo>
                    <a:pt x="13121" y="6205"/>
                    <a:pt x="13131" y="6206"/>
                    <a:pt x="13142" y="6208"/>
                  </a:cubicBezTo>
                  <a:cubicBezTo>
                    <a:pt x="13461" y="6331"/>
                    <a:pt x="13799" y="6377"/>
                    <a:pt x="14142" y="6377"/>
                  </a:cubicBezTo>
                  <a:cubicBezTo>
                    <a:pt x="14241" y="6377"/>
                    <a:pt x="14341" y="6373"/>
                    <a:pt x="14440" y="6366"/>
                  </a:cubicBezTo>
                  <a:cubicBezTo>
                    <a:pt x="14409" y="5606"/>
                    <a:pt x="14409" y="4815"/>
                    <a:pt x="14409" y="4054"/>
                  </a:cubicBezTo>
                  <a:cubicBezTo>
                    <a:pt x="14187" y="4086"/>
                    <a:pt x="13965" y="4102"/>
                    <a:pt x="13744" y="4102"/>
                  </a:cubicBezTo>
                  <a:cubicBezTo>
                    <a:pt x="13522" y="4102"/>
                    <a:pt x="13300" y="4086"/>
                    <a:pt x="13079" y="4054"/>
                  </a:cubicBezTo>
                  <a:cubicBezTo>
                    <a:pt x="12984" y="4054"/>
                    <a:pt x="12984" y="3864"/>
                    <a:pt x="13079" y="3864"/>
                  </a:cubicBezTo>
                  <a:cubicBezTo>
                    <a:pt x="13226" y="3854"/>
                    <a:pt x="13374" y="3850"/>
                    <a:pt x="13522" y="3850"/>
                  </a:cubicBezTo>
                  <a:cubicBezTo>
                    <a:pt x="13818" y="3850"/>
                    <a:pt x="14113" y="3864"/>
                    <a:pt x="14409" y="3864"/>
                  </a:cubicBezTo>
                  <a:cubicBezTo>
                    <a:pt x="14409" y="3104"/>
                    <a:pt x="14440" y="2408"/>
                    <a:pt x="14440" y="1679"/>
                  </a:cubicBezTo>
                  <a:lnTo>
                    <a:pt x="14440" y="1679"/>
                  </a:lnTo>
                  <a:cubicBezTo>
                    <a:pt x="13934" y="1743"/>
                    <a:pt x="13459" y="1743"/>
                    <a:pt x="12920" y="1743"/>
                  </a:cubicBezTo>
                  <a:cubicBezTo>
                    <a:pt x="12762" y="1743"/>
                    <a:pt x="12762" y="1489"/>
                    <a:pt x="12920" y="1489"/>
                  </a:cubicBezTo>
                  <a:cubicBezTo>
                    <a:pt x="13459" y="1521"/>
                    <a:pt x="13934" y="1521"/>
                    <a:pt x="14440" y="1521"/>
                  </a:cubicBezTo>
                  <a:cubicBezTo>
                    <a:pt x="14472" y="1204"/>
                    <a:pt x="14472" y="856"/>
                    <a:pt x="14472" y="508"/>
                  </a:cubicBezTo>
                  <a:lnTo>
                    <a:pt x="14472" y="508"/>
                  </a:lnTo>
                  <a:cubicBezTo>
                    <a:pt x="12565" y="918"/>
                    <a:pt x="10615" y="1107"/>
                    <a:pt x="8659" y="1107"/>
                  </a:cubicBezTo>
                  <a:cubicBezTo>
                    <a:pt x="5936" y="1107"/>
                    <a:pt x="3205" y="741"/>
                    <a:pt x="569" y="96"/>
                  </a:cubicBezTo>
                  <a:cubicBezTo>
                    <a:pt x="545" y="96"/>
                    <a:pt x="521" y="96"/>
                    <a:pt x="511" y="55"/>
                  </a:cubicBezTo>
                  <a:lnTo>
                    <a:pt x="511" y="55"/>
                  </a:lnTo>
                  <a:cubicBezTo>
                    <a:pt x="683" y="1934"/>
                    <a:pt x="1" y="3692"/>
                    <a:pt x="158" y="5575"/>
                  </a:cubicBezTo>
                  <a:cubicBezTo>
                    <a:pt x="284" y="7380"/>
                    <a:pt x="1393" y="8488"/>
                    <a:pt x="3261" y="8646"/>
                  </a:cubicBezTo>
                  <a:cubicBezTo>
                    <a:pt x="4106" y="8731"/>
                    <a:pt x="4950" y="8745"/>
                    <a:pt x="5795" y="8745"/>
                  </a:cubicBezTo>
                  <a:cubicBezTo>
                    <a:pt x="6217" y="8745"/>
                    <a:pt x="6639" y="8741"/>
                    <a:pt x="7062" y="8741"/>
                  </a:cubicBezTo>
                  <a:cubicBezTo>
                    <a:pt x="7414" y="8751"/>
                    <a:pt x="7769" y="8755"/>
                    <a:pt x="8125" y="8755"/>
                  </a:cubicBezTo>
                  <a:cubicBezTo>
                    <a:pt x="8983" y="8755"/>
                    <a:pt x="9843" y="8732"/>
                    <a:pt x="10672" y="8710"/>
                  </a:cubicBezTo>
                  <a:cubicBezTo>
                    <a:pt x="11812" y="8646"/>
                    <a:pt x="13300" y="8773"/>
                    <a:pt x="14409" y="8456"/>
                  </a:cubicBezTo>
                  <a:cubicBezTo>
                    <a:pt x="16847" y="7791"/>
                    <a:pt x="16024" y="2534"/>
                    <a:pt x="15992" y="33"/>
                  </a:cubicBezTo>
                  <a:close/>
                </a:path>
              </a:pathLst>
            </a:custGeom>
            <a:solidFill>
              <a:srgbClr val="AFF7FF"/>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610;p51"/>
            <p:cNvSpPr/>
            <p:nvPr/>
          </p:nvSpPr>
          <p:spPr>
            <a:xfrm>
              <a:off x="2242787" y="4140357"/>
              <a:ext cx="433741" cy="49848"/>
            </a:xfrm>
            <a:custGeom>
              <a:avLst/>
              <a:gdLst/>
              <a:ahLst/>
              <a:cxnLst/>
              <a:rect l="l" t="t" r="r" b="b"/>
              <a:pathLst>
                <a:path w="13809" h="1587" extrusionOk="0">
                  <a:moveTo>
                    <a:pt x="7918" y="1"/>
                  </a:moveTo>
                  <a:cubicBezTo>
                    <a:pt x="5258" y="1"/>
                    <a:pt x="2598" y="191"/>
                    <a:pt x="1" y="634"/>
                  </a:cubicBezTo>
                  <a:cubicBezTo>
                    <a:pt x="1" y="666"/>
                    <a:pt x="32" y="666"/>
                    <a:pt x="32" y="666"/>
                  </a:cubicBezTo>
                  <a:cubicBezTo>
                    <a:pt x="2627" y="1306"/>
                    <a:pt x="5193" y="1586"/>
                    <a:pt x="7761" y="1586"/>
                  </a:cubicBezTo>
                  <a:cubicBezTo>
                    <a:pt x="9769" y="1586"/>
                    <a:pt x="11780" y="1415"/>
                    <a:pt x="13808" y="1109"/>
                  </a:cubicBezTo>
                  <a:lnTo>
                    <a:pt x="13808" y="792"/>
                  </a:lnTo>
                  <a:cubicBezTo>
                    <a:pt x="13471" y="792"/>
                    <a:pt x="13119" y="807"/>
                    <a:pt x="12772" y="807"/>
                  </a:cubicBezTo>
                  <a:cubicBezTo>
                    <a:pt x="12598" y="807"/>
                    <a:pt x="12426" y="803"/>
                    <a:pt x="12257" y="792"/>
                  </a:cubicBezTo>
                  <a:cubicBezTo>
                    <a:pt x="12130" y="792"/>
                    <a:pt x="12130" y="571"/>
                    <a:pt x="12257" y="571"/>
                  </a:cubicBezTo>
                  <a:lnTo>
                    <a:pt x="13808" y="571"/>
                  </a:lnTo>
                  <a:lnTo>
                    <a:pt x="13808" y="381"/>
                  </a:lnTo>
                  <a:cubicBezTo>
                    <a:pt x="11877" y="222"/>
                    <a:pt x="9881" y="1"/>
                    <a:pt x="7918" y="1"/>
                  </a:cubicBezTo>
                  <a:close/>
                </a:path>
              </a:pathLst>
            </a:custGeom>
            <a:solidFill>
              <a:schemeClr val="tx1">
                <a:lumMod val="20000"/>
                <a:lumOff val="80000"/>
              </a:schemeClr>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611;p51"/>
            <p:cNvSpPr/>
            <p:nvPr/>
          </p:nvSpPr>
          <p:spPr>
            <a:xfrm>
              <a:off x="2168188" y="3700491"/>
              <a:ext cx="742752" cy="798379"/>
            </a:xfrm>
            <a:custGeom>
              <a:avLst/>
              <a:gdLst/>
              <a:ahLst/>
              <a:cxnLst/>
              <a:rect l="l" t="t" r="r" b="b"/>
              <a:pathLst>
                <a:path w="23647" h="25418" extrusionOk="0">
                  <a:moveTo>
                    <a:pt x="11593" y="480"/>
                  </a:moveTo>
                  <a:cubicBezTo>
                    <a:pt x="11751" y="480"/>
                    <a:pt x="11909" y="481"/>
                    <a:pt x="12066" y="482"/>
                  </a:cubicBezTo>
                  <a:cubicBezTo>
                    <a:pt x="15898" y="545"/>
                    <a:pt x="19572" y="1274"/>
                    <a:pt x="23372" y="1844"/>
                  </a:cubicBezTo>
                  <a:cubicBezTo>
                    <a:pt x="22644" y="1971"/>
                    <a:pt x="22011" y="2192"/>
                    <a:pt x="21472" y="2604"/>
                  </a:cubicBezTo>
                  <a:cubicBezTo>
                    <a:pt x="19002" y="4377"/>
                    <a:pt x="19034" y="8621"/>
                    <a:pt x="19002" y="11408"/>
                  </a:cubicBezTo>
                  <a:cubicBezTo>
                    <a:pt x="18939" y="14258"/>
                    <a:pt x="18875" y="17108"/>
                    <a:pt x="18875" y="19959"/>
                  </a:cubicBezTo>
                  <a:cubicBezTo>
                    <a:pt x="18875" y="21352"/>
                    <a:pt x="19160" y="23284"/>
                    <a:pt x="17925" y="24297"/>
                  </a:cubicBezTo>
                  <a:cubicBezTo>
                    <a:pt x="17361" y="24768"/>
                    <a:pt x="16203" y="24847"/>
                    <a:pt x="15105" y="24847"/>
                  </a:cubicBezTo>
                  <a:cubicBezTo>
                    <a:pt x="14548" y="24847"/>
                    <a:pt x="14007" y="24826"/>
                    <a:pt x="13565" y="24826"/>
                  </a:cubicBezTo>
                  <a:cubicBezTo>
                    <a:pt x="13411" y="24826"/>
                    <a:pt x="13269" y="24829"/>
                    <a:pt x="13143" y="24836"/>
                  </a:cubicBezTo>
                  <a:cubicBezTo>
                    <a:pt x="11633" y="24903"/>
                    <a:pt x="10113" y="24935"/>
                    <a:pt x="8594" y="24935"/>
                  </a:cubicBezTo>
                  <a:cubicBezTo>
                    <a:pt x="7279" y="24935"/>
                    <a:pt x="5964" y="24911"/>
                    <a:pt x="4656" y="24867"/>
                  </a:cubicBezTo>
                  <a:cubicBezTo>
                    <a:pt x="2787" y="24804"/>
                    <a:pt x="1204" y="24297"/>
                    <a:pt x="1141" y="22175"/>
                  </a:cubicBezTo>
                  <a:cubicBezTo>
                    <a:pt x="1046" y="20877"/>
                    <a:pt x="1204" y="19483"/>
                    <a:pt x="1267" y="18185"/>
                  </a:cubicBezTo>
                  <a:cubicBezTo>
                    <a:pt x="1362" y="12896"/>
                    <a:pt x="1141" y="7576"/>
                    <a:pt x="634" y="2287"/>
                  </a:cubicBezTo>
                  <a:lnTo>
                    <a:pt x="634" y="2129"/>
                  </a:lnTo>
                  <a:cubicBezTo>
                    <a:pt x="634" y="1907"/>
                    <a:pt x="571" y="1717"/>
                    <a:pt x="571" y="1559"/>
                  </a:cubicBezTo>
                  <a:lnTo>
                    <a:pt x="571" y="1559"/>
                  </a:lnTo>
                  <a:cubicBezTo>
                    <a:pt x="634" y="1591"/>
                    <a:pt x="697" y="1591"/>
                    <a:pt x="729" y="1591"/>
                  </a:cubicBezTo>
                  <a:cubicBezTo>
                    <a:pt x="4311" y="832"/>
                    <a:pt x="7951" y="480"/>
                    <a:pt x="11593" y="480"/>
                  </a:cubicBezTo>
                  <a:close/>
                  <a:moveTo>
                    <a:pt x="11241" y="0"/>
                  </a:moveTo>
                  <a:cubicBezTo>
                    <a:pt x="7680" y="0"/>
                    <a:pt x="4098" y="378"/>
                    <a:pt x="571" y="1084"/>
                  </a:cubicBezTo>
                  <a:cubicBezTo>
                    <a:pt x="543" y="1075"/>
                    <a:pt x="518" y="1071"/>
                    <a:pt x="495" y="1071"/>
                  </a:cubicBezTo>
                  <a:cubicBezTo>
                    <a:pt x="441" y="1071"/>
                    <a:pt x="403" y="1093"/>
                    <a:pt x="381" y="1116"/>
                  </a:cubicBezTo>
                  <a:cubicBezTo>
                    <a:pt x="332" y="1077"/>
                    <a:pt x="278" y="1059"/>
                    <a:pt x="226" y="1059"/>
                  </a:cubicBezTo>
                  <a:cubicBezTo>
                    <a:pt x="107" y="1059"/>
                    <a:pt x="1" y="1152"/>
                    <a:pt x="1" y="1306"/>
                  </a:cubicBezTo>
                  <a:cubicBezTo>
                    <a:pt x="634" y="7734"/>
                    <a:pt x="824" y="14195"/>
                    <a:pt x="634" y="20655"/>
                  </a:cubicBezTo>
                  <a:cubicBezTo>
                    <a:pt x="571" y="22239"/>
                    <a:pt x="412" y="24075"/>
                    <a:pt x="2091" y="24931"/>
                  </a:cubicBezTo>
                  <a:cubicBezTo>
                    <a:pt x="2946" y="25342"/>
                    <a:pt x="3991" y="25311"/>
                    <a:pt x="4941" y="25342"/>
                  </a:cubicBezTo>
                  <a:cubicBezTo>
                    <a:pt x="6146" y="25389"/>
                    <a:pt x="7386" y="25418"/>
                    <a:pt x="8622" y="25418"/>
                  </a:cubicBezTo>
                  <a:cubicBezTo>
                    <a:pt x="9075" y="25418"/>
                    <a:pt x="9527" y="25414"/>
                    <a:pt x="9976" y="25406"/>
                  </a:cubicBezTo>
                  <a:cubicBezTo>
                    <a:pt x="11623" y="25342"/>
                    <a:pt x="13333" y="25311"/>
                    <a:pt x="14980" y="25184"/>
                  </a:cubicBezTo>
                  <a:cubicBezTo>
                    <a:pt x="15867" y="25152"/>
                    <a:pt x="16880" y="25184"/>
                    <a:pt x="17735" y="24867"/>
                  </a:cubicBezTo>
                  <a:cubicBezTo>
                    <a:pt x="19667" y="24075"/>
                    <a:pt x="19319" y="21669"/>
                    <a:pt x="19319" y="19959"/>
                  </a:cubicBezTo>
                  <a:cubicBezTo>
                    <a:pt x="19350" y="16918"/>
                    <a:pt x="19382" y="13846"/>
                    <a:pt x="19414" y="10775"/>
                  </a:cubicBezTo>
                  <a:cubicBezTo>
                    <a:pt x="19477" y="7449"/>
                    <a:pt x="19572" y="3237"/>
                    <a:pt x="23467" y="2129"/>
                  </a:cubicBezTo>
                  <a:cubicBezTo>
                    <a:pt x="23646" y="2069"/>
                    <a:pt x="23601" y="1841"/>
                    <a:pt x="23409" y="1841"/>
                  </a:cubicBezTo>
                  <a:cubicBezTo>
                    <a:pt x="23406" y="1841"/>
                    <a:pt x="23402" y="1841"/>
                    <a:pt x="23399" y="1841"/>
                  </a:cubicBezTo>
                  <a:lnTo>
                    <a:pt x="23399" y="1841"/>
                  </a:lnTo>
                  <a:cubicBezTo>
                    <a:pt x="23503" y="1821"/>
                    <a:pt x="23524" y="1683"/>
                    <a:pt x="23436" y="1654"/>
                  </a:cubicBezTo>
                  <a:cubicBezTo>
                    <a:pt x="19857" y="419"/>
                    <a:pt x="15772" y="102"/>
                    <a:pt x="12066" y="7"/>
                  </a:cubicBezTo>
                  <a:cubicBezTo>
                    <a:pt x="11791" y="3"/>
                    <a:pt x="11516" y="0"/>
                    <a:pt x="11241" y="0"/>
                  </a:cubicBezTo>
                  <a:close/>
                </a:path>
              </a:pathLst>
            </a:custGeom>
            <a:solidFill>
              <a:srgbClr val="565555"/>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612;p51"/>
            <p:cNvSpPr/>
            <p:nvPr/>
          </p:nvSpPr>
          <p:spPr>
            <a:xfrm>
              <a:off x="2184113" y="3710605"/>
              <a:ext cx="717216" cy="69730"/>
            </a:xfrm>
            <a:custGeom>
              <a:avLst/>
              <a:gdLst/>
              <a:ahLst/>
              <a:cxnLst/>
              <a:rect l="l" t="t" r="r" b="b"/>
              <a:pathLst>
                <a:path w="22834" h="2220" extrusionOk="0">
                  <a:moveTo>
                    <a:pt x="11119" y="0"/>
                  </a:moveTo>
                  <a:cubicBezTo>
                    <a:pt x="7455" y="0"/>
                    <a:pt x="3793" y="408"/>
                    <a:pt x="190" y="1110"/>
                  </a:cubicBezTo>
                  <a:cubicBezTo>
                    <a:pt x="150" y="1170"/>
                    <a:pt x="110" y="1192"/>
                    <a:pt x="70" y="1192"/>
                  </a:cubicBezTo>
                  <a:cubicBezTo>
                    <a:pt x="47" y="1192"/>
                    <a:pt x="23" y="1185"/>
                    <a:pt x="0" y="1174"/>
                  </a:cubicBezTo>
                  <a:lnTo>
                    <a:pt x="0" y="1174"/>
                  </a:lnTo>
                  <a:cubicBezTo>
                    <a:pt x="0" y="1364"/>
                    <a:pt x="32" y="1554"/>
                    <a:pt x="32" y="1712"/>
                  </a:cubicBezTo>
                  <a:cubicBezTo>
                    <a:pt x="58" y="1607"/>
                    <a:pt x="128" y="1546"/>
                    <a:pt x="241" y="1546"/>
                  </a:cubicBezTo>
                  <a:cubicBezTo>
                    <a:pt x="264" y="1546"/>
                    <a:pt x="290" y="1548"/>
                    <a:pt x="317" y="1554"/>
                  </a:cubicBezTo>
                  <a:cubicBezTo>
                    <a:pt x="3631" y="2012"/>
                    <a:pt x="6945" y="2219"/>
                    <a:pt x="10258" y="2219"/>
                  </a:cubicBezTo>
                  <a:cubicBezTo>
                    <a:pt x="13817" y="2219"/>
                    <a:pt x="17375" y="1980"/>
                    <a:pt x="20933" y="1554"/>
                  </a:cubicBezTo>
                  <a:cubicBezTo>
                    <a:pt x="21092" y="1554"/>
                    <a:pt x="21123" y="1839"/>
                    <a:pt x="20965" y="1839"/>
                  </a:cubicBezTo>
                  <a:lnTo>
                    <a:pt x="20870" y="1839"/>
                  </a:lnTo>
                  <a:lnTo>
                    <a:pt x="20933" y="2187"/>
                  </a:lnTo>
                  <a:cubicBezTo>
                    <a:pt x="21440" y="1839"/>
                    <a:pt x="22074" y="1554"/>
                    <a:pt x="22834" y="1427"/>
                  </a:cubicBezTo>
                  <a:lnTo>
                    <a:pt x="22834" y="1364"/>
                  </a:lnTo>
                  <a:cubicBezTo>
                    <a:pt x="19033" y="794"/>
                    <a:pt x="15360" y="65"/>
                    <a:pt x="11528" y="2"/>
                  </a:cubicBezTo>
                  <a:cubicBezTo>
                    <a:pt x="11391" y="1"/>
                    <a:pt x="11255" y="0"/>
                    <a:pt x="11119" y="0"/>
                  </a:cubicBezTo>
                  <a:close/>
                </a:path>
              </a:pathLst>
            </a:custGeom>
            <a:solidFill>
              <a:schemeClr val="bg1"/>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613;p51"/>
            <p:cNvSpPr/>
            <p:nvPr/>
          </p:nvSpPr>
          <p:spPr>
            <a:xfrm>
              <a:off x="2186092" y="3760201"/>
              <a:ext cx="661275" cy="36153"/>
            </a:xfrm>
            <a:custGeom>
              <a:avLst/>
              <a:gdLst/>
              <a:ahLst/>
              <a:cxnLst/>
              <a:rect l="l" t="t" r="r" b="b"/>
              <a:pathLst>
                <a:path w="21053" h="1151" extrusionOk="0">
                  <a:moveTo>
                    <a:pt x="206" y="0"/>
                  </a:moveTo>
                  <a:cubicBezTo>
                    <a:pt x="110" y="0"/>
                    <a:pt x="55" y="82"/>
                    <a:pt x="1" y="165"/>
                  </a:cubicBezTo>
                  <a:lnTo>
                    <a:pt x="1" y="323"/>
                  </a:lnTo>
                  <a:cubicBezTo>
                    <a:pt x="64" y="386"/>
                    <a:pt x="96" y="418"/>
                    <a:pt x="127" y="418"/>
                  </a:cubicBezTo>
                  <a:cubicBezTo>
                    <a:pt x="3471" y="898"/>
                    <a:pt x="6860" y="1151"/>
                    <a:pt x="10246" y="1151"/>
                  </a:cubicBezTo>
                  <a:cubicBezTo>
                    <a:pt x="13788" y="1151"/>
                    <a:pt x="17326" y="874"/>
                    <a:pt x="20807" y="291"/>
                  </a:cubicBezTo>
                  <a:lnTo>
                    <a:pt x="20902" y="291"/>
                  </a:lnTo>
                  <a:cubicBezTo>
                    <a:pt x="21052" y="261"/>
                    <a:pt x="21032" y="4"/>
                    <a:pt x="20894" y="4"/>
                  </a:cubicBezTo>
                  <a:cubicBezTo>
                    <a:pt x="20887" y="4"/>
                    <a:pt x="20879" y="5"/>
                    <a:pt x="20870" y="6"/>
                  </a:cubicBezTo>
                  <a:cubicBezTo>
                    <a:pt x="17344" y="445"/>
                    <a:pt x="13818" y="684"/>
                    <a:pt x="10291" y="684"/>
                  </a:cubicBezTo>
                  <a:cubicBezTo>
                    <a:pt x="6946" y="684"/>
                    <a:pt x="3600" y="469"/>
                    <a:pt x="254" y="6"/>
                  </a:cubicBezTo>
                  <a:cubicBezTo>
                    <a:pt x="237" y="2"/>
                    <a:pt x="221" y="0"/>
                    <a:pt x="206" y="0"/>
                  </a:cubicBezTo>
                  <a:close/>
                </a:path>
              </a:pathLst>
            </a:custGeom>
            <a:solidFill>
              <a:srgbClr val="565555"/>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614;p51"/>
            <p:cNvSpPr/>
            <p:nvPr/>
          </p:nvSpPr>
          <p:spPr>
            <a:xfrm>
              <a:off x="2180124" y="3769342"/>
              <a:ext cx="662531" cy="713384"/>
            </a:xfrm>
            <a:custGeom>
              <a:avLst/>
              <a:gdLst/>
              <a:ahLst/>
              <a:cxnLst/>
              <a:rect l="l" t="t" r="r" b="b"/>
              <a:pathLst>
                <a:path w="21093" h="22712" extrusionOk="0">
                  <a:moveTo>
                    <a:pt x="3563" y="1985"/>
                  </a:moveTo>
                  <a:cubicBezTo>
                    <a:pt x="3577" y="1985"/>
                    <a:pt x="3593" y="1988"/>
                    <a:pt x="3611" y="1995"/>
                  </a:cubicBezTo>
                  <a:cubicBezTo>
                    <a:pt x="4028" y="2118"/>
                    <a:pt x="4465" y="2165"/>
                    <a:pt x="4920" y="2165"/>
                  </a:cubicBezTo>
                  <a:cubicBezTo>
                    <a:pt x="5052" y="2165"/>
                    <a:pt x="5186" y="2161"/>
                    <a:pt x="5321" y="2154"/>
                  </a:cubicBezTo>
                  <a:cubicBezTo>
                    <a:pt x="5416" y="2154"/>
                    <a:pt x="5416" y="2344"/>
                    <a:pt x="5321" y="2344"/>
                  </a:cubicBezTo>
                  <a:cubicBezTo>
                    <a:pt x="5130" y="2364"/>
                    <a:pt x="4940" y="2374"/>
                    <a:pt x="4749" y="2374"/>
                  </a:cubicBezTo>
                  <a:cubicBezTo>
                    <a:pt x="4338" y="2374"/>
                    <a:pt x="3927" y="2325"/>
                    <a:pt x="3516" y="2217"/>
                  </a:cubicBezTo>
                  <a:cubicBezTo>
                    <a:pt x="3431" y="2189"/>
                    <a:pt x="3447" y="1985"/>
                    <a:pt x="3563" y="1985"/>
                  </a:cubicBezTo>
                  <a:close/>
                  <a:moveTo>
                    <a:pt x="16176" y="3495"/>
                  </a:moveTo>
                  <a:cubicBezTo>
                    <a:pt x="16213" y="3495"/>
                    <a:pt x="16247" y="3520"/>
                    <a:pt x="16247" y="3579"/>
                  </a:cubicBezTo>
                  <a:cubicBezTo>
                    <a:pt x="16437" y="6176"/>
                    <a:pt x="16278" y="8836"/>
                    <a:pt x="16278" y="11433"/>
                  </a:cubicBezTo>
                  <a:lnTo>
                    <a:pt x="16278" y="11971"/>
                  </a:lnTo>
                  <a:lnTo>
                    <a:pt x="17355" y="12193"/>
                  </a:lnTo>
                  <a:cubicBezTo>
                    <a:pt x="17419" y="12224"/>
                    <a:pt x="17419" y="12319"/>
                    <a:pt x="17355" y="12351"/>
                  </a:cubicBezTo>
                  <a:lnTo>
                    <a:pt x="17387" y="12351"/>
                  </a:lnTo>
                  <a:cubicBezTo>
                    <a:pt x="17403" y="12288"/>
                    <a:pt x="17450" y="12256"/>
                    <a:pt x="17494" y="12256"/>
                  </a:cubicBezTo>
                  <a:cubicBezTo>
                    <a:pt x="17537" y="12256"/>
                    <a:pt x="17577" y="12288"/>
                    <a:pt x="17577" y="12351"/>
                  </a:cubicBezTo>
                  <a:cubicBezTo>
                    <a:pt x="17735" y="14220"/>
                    <a:pt x="17704" y="16151"/>
                    <a:pt x="17735" y="18052"/>
                  </a:cubicBezTo>
                  <a:cubicBezTo>
                    <a:pt x="17767" y="18970"/>
                    <a:pt x="18020" y="20268"/>
                    <a:pt x="17292" y="21028"/>
                  </a:cubicBezTo>
                  <a:cubicBezTo>
                    <a:pt x="16627" y="21788"/>
                    <a:pt x="15360" y="21725"/>
                    <a:pt x="14442" y="21788"/>
                  </a:cubicBezTo>
                  <a:cubicBezTo>
                    <a:pt x="12637" y="21883"/>
                    <a:pt x="10863" y="21978"/>
                    <a:pt x="9026" y="21978"/>
                  </a:cubicBezTo>
                  <a:cubicBezTo>
                    <a:pt x="8163" y="21992"/>
                    <a:pt x="7067" y="22102"/>
                    <a:pt x="5968" y="22102"/>
                  </a:cubicBezTo>
                  <a:cubicBezTo>
                    <a:pt x="4408" y="22102"/>
                    <a:pt x="2843" y="21879"/>
                    <a:pt x="1932" y="20838"/>
                  </a:cubicBezTo>
                  <a:cubicBezTo>
                    <a:pt x="1" y="18558"/>
                    <a:pt x="1774" y="15138"/>
                    <a:pt x="1521" y="12668"/>
                  </a:cubicBezTo>
                  <a:cubicBezTo>
                    <a:pt x="1483" y="12497"/>
                    <a:pt x="1616" y="12394"/>
                    <a:pt x="1735" y="12394"/>
                  </a:cubicBezTo>
                  <a:cubicBezTo>
                    <a:pt x="1815" y="12394"/>
                    <a:pt x="1888" y="12440"/>
                    <a:pt x="1901" y="12541"/>
                  </a:cubicBezTo>
                  <a:lnTo>
                    <a:pt x="1901" y="12668"/>
                  </a:lnTo>
                  <a:cubicBezTo>
                    <a:pt x="1932" y="12604"/>
                    <a:pt x="1964" y="12541"/>
                    <a:pt x="2059" y="12541"/>
                  </a:cubicBezTo>
                  <a:lnTo>
                    <a:pt x="2059" y="12509"/>
                  </a:lnTo>
                  <a:cubicBezTo>
                    <a:pt x="1806" y="12509"/>
                    <a:pt x="1742" y="12161"/>
                    <a:pt x="1964" y="12129"/>
                  </a:cubicBezTo>
                  <a:cubicBezTo>
                    <a:pt x="4602" y="11696"/>
                    <a:pt x="7441" y="11386"/>
                    <a:pt x="10256" y="11386"/>
                  </a:cubicBezTo>
                  <a:cubicBezTo>
                    <a:pt x="12172" y="11386"/>
                    <a:pt x="14077" y="11530"/>
                    <a:pt x="15898" y="11876"/>
                  </a:cubicBezTo>
                  <a:lnTo>
                    <a:pt x="15898" y="11433"/>
                  </a:lnTo>
                  <a:lnTo>
                    <a:pt x="15898" y="10293"/>
                  </a:lnTo>
                  <a:cubicBezTo>
                    <a:pt x="15360" y="10324"/>
                    <a:pt x="14853" y="10324"/>
                    <a:pt x="14315" y="10324"/>
                  </a:cubicBezTo>
                  <a:cubicBezTo>
                    <a:pt x="14188" y="10324"/>
                    <a:pt x="14188" y="10103"/>
                    <a:pt x="14315" y="10103"/>
                  </a:cubicBezTo>
                  <a:cubicBezTo>
                    <a:pt x="14885" y="10103"/>
                    <a:pt x="15392" y="10134"/>
                    <a:pt x="15898" y="10134"/>
                  </a:cubicBezTo>
                  <a:lnTo>
                    <a:pt x="15898" y="7854"/>
                  </a:lnTo>
                  <a:cubicBezTo>
                    <a:pt x="15877" y="7847"/>
                    <a:pt x="15855" y="7844"/>
                    <a:pt x="15832" y="7844"/>
                  </a:cubicBezTo>
                  <a:cubicBezTo>
                    <a:pt x="15647" y="7844"/>
                    <a:pt x="15406" y="8048"/>
                    <a:pt x="15265" y="8076"/>
                  </a:cubicBezTo>
                  <a:cubicBezTo>
                    <a:pt x="15107" y="8076"/>
                    <a:pt x="14980" y="8044"/>
                    <a:pt x="14917" y="7886"/>
                  </a:cubicBezTo>
                  <a:cubicBezTo>
                    <a:pt x="14870" y="7745"/>
                    <a:pt x="15032" y="7552"/>
                    <a:pt x="15183" y="7552"/>
                  </a:cubicBezTo>
                  <a:cubicBezTo>
                    <a:pt x="15236" y="7552"/>
                    <a:pt x="15287" y="7575"/>
                    <a:pt x="15328" y="7632"/>
                  </a:cubicBezTo>
                  <a:cubicBezTo>
                    <a:pt x="15378" y="7731"/>
                    <a:pt x="15292" y="7811"/>
                    <a:pt x="15222" y="7811"/>
                  </a:cubicBezTo>
                  <a:cubicBezTo>
                    <a:pt x="15202" y="7811"/>
                    <a:pt x="15184" y="7805"/>
                    <a:pt x="15170" y="7791"/>
                  </a:cubicBezTo>
                  <a:lnTo>
                    <a:pt x="15170" y="7791"/>
                  </a:lnTo>
                  <a:cubicBezTo>
                    <a:pt x="15202" y="7823"/>
                    <a:pt x="15225" y="7838"/>
                    <a:pt x="15253" y="7838"/>
                  </a:cubicBezTo>
                  <a:cubicBezTo>
                    <a:pt x="15281" y="7838"/>
                    <a:pt x="15313" y="7822"/>
                    <a:pt x="15360" y="7791"/>
                  </a:cubicBezTo>
                  <a:cubicBezTo>
                    <a:pt x="15455" y="7759"/>
                    <a:pt x="15550" y="7727"/>
                    <a:pt x="15645" y="7696"/>
                  </a:cubicBezTo>
                  <a:lnTo>
                    <a:pt x="15867" y="7696"/>
                  </a:lnTo>
                  <a:cubicBezTo>
                    <a:pt x="15867" y="6809"/>
                    <a:pt x="15930" y="5954"/>
                    <a:pt x="15962" y="5099"/>
                  </a:cubicBezTo>
                  <a:lnTo>
                    <a:pt x="15962" y="5099"/>
                  </a:lnTo>
                  <a:cubicBezTo>
                    <a:pt x="15724" y="5131"/>
                    <a:pt x="15463" y="5146"/>
                    <a:pt x="15202" y="5146"/>
                  </a:cubicBezTo>
                  <a:cubicBezTo>
                    <a:pt x="14940" y="5146"/>
                    <a:pt x="14679" y="5131"/>
                    <a:pt x="14442" y="5099"/>
                  </a:cubicBezTo>
                  <a:cubicBezTo>
                    <a:pt x="14283" y="5067"/>
                    <a:pt x="14283" y="4877"/>
                    <a:pt x="14442" y="4877"/>
                  </a:cubicBezTo>
                  <a:cubicBezTo>
                    <a:pt x="14581" y="4868"/>
                    <a:pt x="14728" y="4864"/>
                    <a:pt x="14879" y="4864"/>
                  </a:cubicBezTo>
                  <a:cubicBezTo>
                    <a:pt x="15242" y="4864"/>
                    <a:pt x="15626" y="4887"/>
                    <a:pt x="15962" y="4909"/>
                  </a:cubicBezTo>
                  <a:cubicBezTo>
                    <a:pt x="15993" y="4434"/>
                    <a:pt x="16025" y="3991"/>
                    <a:pt x="16088" y="3579"/>
                  </a:cubicBezTo>
                  <a:cubicBezTo>
                    <a:pt x="16088" y="3528"/>
                    <a:pt x="16134" y="3495"/>
                    <a:pt x="16176" y="3495"/>
                  </a:cubicBezTo>
                  <a:close/>
                  <a:moveTo>
                    <a:pt x="21029" y="0"/>
                  </a:moveTo>
                  <a:cubicBezTo>
                    <a:pt x="17548" y="583"/>
                    <a:pt x="14001" y="860"/>
                    <a:pt x="10456" y="860"/>
                  </a:cubicBezTo>
                  <a:cubicBezTo>
                    <a:pt x="7066" y="860"/>
                    <a:pt x="3677" y="607"/>
                    <a:pt x="349" y="127"/>
                  </a:cubicBezTo>
                  <a:cubicBezTo>
                    <a:pt x="317" y="127"/>
                    <a:pt x="286" y="95"/>
                    <a:pt x="254" y="32"/>
                  </a:cubicBezTo>
                  <a:lnTo>
                    <a:pt x="254" y="32"/>
                  </a:lnTo>
                  <a:cubicBezTo>
                    <a:pt x="761" y="5352"/>
                    <a:pt x="982" y="10641"/>
                    <a:pt x="887" y="15961"/>
                  </a:cubicBezTo>
                  <a:cubicBezTo>
                    <a:pt x="824" y="17260"/>
                    <a:pt x="666" y="18653"/>
                    <a:pt x="761" y="19952"/>
                  </a:cubicBezTo>
                  <a:cubicBezTo>
                    <a:pt x="824" y="22042"/>
                    <a:pt x="2407" y="22580"/>
                    <a:pt x="4276" y="22644"/>
                  </a:cubicBezTo>
                  <a:cubicBezTo>
                    <a:pt x="5584" y="22688"/>
                    <a:pt x="6899" y="22711"/>
                    <a:pt x="8214" y="22711"/>
                  </a:cubicBezTo>
                  <a:cubicBezTo>
                    <a:pt x="9733" y="22711"/>
                    <a:pt x="11253" y="22680"/>
                    <a:pt x="12763" y="22612"/>
                  </a:cubicBezTo>
                  <a:cubicBezTo>
                    <a:pt x="12964" y="22596"/>
                    <a:pt x="13204" y="22592"/>
                    <a:pt x="13469" y="22592"/>
                  </a:cubicBezTo>
                  <a:cubicBezTo>
                    <a:pt x="13801" y="22592"/>
                    <a:pt x="14172" y="22598"/>
                    <a:pt x="14555" y="22598"/>
                  </a:cubicBezTo>
                  <a:cubicBezTo>
                    <a:pt x="15702" y="22598"/>
                    <a:pt x="16951" y="22537"/>
                    <a:pt x="17545" y="22042"/>
                  </a:cubicBezTo>
                  <a:cubicBezTo>
                    <a:pt x="18780" y="21060"/>
                    <a:pt x="18495" y="19128"/>
                    <a:pt x="18495" y="17735"/>
                  </a:cubicBezTo>
                  <a:cubicBezTo>
                    <a:pt x="18495" y="14885"/>
                    <a:pt x="18559" y="12034"/>
                    <a:pt x="18622" y="9184"/>
                  </a:cubicBezTo>
                  <a:cubicBezTo>
                    <a:pt x="18654" y="6366"/>
                    <a:pt x="18622" y="2154"/>
                    <a:pt x="21092" y="349"/>
                  </a:cubicBezTo>
                  <a:lnTo>
                    <a:pt x="21029" y="0"/>
                  </a:lnTo>
                  <a:close/>
                </a:path>
              </a:pathLst>
            </a:custGeom>
            <a:solidFill>
              <a:schemeClr val="bg1"/>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615;p51"/>
            <p:cNvSpPr/>
            <p:nvPr/>
          </p:nvSpPr>
          <p:spPr>
            <a:xfrm>
              <a:off x="2175161" y="3876450"/>
              <a:ext cx="575965" cy="585011"/>
            </a:xfrm>
            <a:custGeom>
              <a:avLst/>
              <a:gdLst/>
              <a:ahLst/>
              <a:cxnLst/>
              <a:rect l="l" t="t" r="r" b="b"/>
              <a:pathLst>
                <a:path w="18337" h="18625" extrusionOk="0">
                  <a:moveTo>
                    <a:pt x="17450" y="9448"/>
                  </a:moveTo>
                  <a:cubicBezTo>
                    <a:pt x="17513" y="11918"/>
                    <a:pt x="18337" y="17207"/>
                    <a:pt x="15866" y="17872"/>
                  </a:cubicBezTo>
                  <a:cubicBezTo>
                    <a:pt x="14758" y="18188"/>
                    <a:pt x="13301" y="18093"/>
                    <a:pt x="12161" y="18125"/>
                  </a:cubicBezTo>
                  <a:cubicBezTo>
                    <a:pt x="10958" y="18157"/>
                    <a:pt x="9754" y="18157"/>
                    <a:pt x="8551" y="18157"/>
                  </a:cubicBezTo>
                  <a:cubicBezTo>
                    <a:pt x="7917" y="18157"/>
                    <a:pt x="7284" y="18173"/>
                    <a:pt x="6651" y="18173"/>
                  </a:cubicBezTo>
                  <a:cubicBezTo>
                    <a:pt x="6017" y="18173"/>
                    <a:pt x="5384" y="18157"/>
                    <a:pt x="4751" y="18093"/>
                  </a:cubicBezTo>
                  <a:cubicBezTo>
                    <a:pt x="2882" y="17935"/>
                    <a:pt x="1774" y="16858"/>
                    <a:pt x="1615" y="15085"/>
                  </a:cubicBezTo>
                  <a:cubicBezTo>
                    <a:pt x="1425" y="13185"/>
                    <a:pt x="2154" y="11380"/>
                    <a:pt x="1995" y="9480"/>
                  </a:cubicBezTo>
                  <a:lnTo>
                    <a:pt x="1995" y="9480"/>
                  </a:lnTo>
                  <a:cubicBezTo>
                    <a:pt x="1995" y="9480"/>
                    <a:pt x="2027" y="9543"/>
                    <a:pt x="2059" y="9543"/>
                  </a:cubicBezTo>
                  <a:cubicBezTo>
                    <a:pt x="4641" y="10193"/>
                    <a:pt x="7316" y="10544"/>
                    <a:pt x="9984" y="10544"/>
                  </a:cubicBezTo>
                  <a:cubicBezTo>
                    <a:pt x="11995" y="10544"/>
                    <a:pt x="14002" y="10345"/>
                    <a:pt x="15961" y="9923"/>
                  </a:cubicBezTo>
                  <a:lnTo>
                    <a:pt x="15961" y="9923"/>
                  </a:lnTo>
                  <a:cubicBezTo>
                    <a:pt x="15930" y="10240"/>
                    <a:pt x="15930" y="10588"/>
                    <a:pt x="15930" y="10968"/>
                  </a:cubicBezTo>
                  <a:cubicBezTo>
                    <a:pt x="15391" y="10905"/>
                    <a:pt x="14916" y="10905"/>
                    <a:pt x="14410" y="10905"/>
                  </a:cubicBezTo>
                  <a:cubicBezTo>
                    <a:pt x="14251" y="10905"/>
                    <a:pt x="14251" y="11158"/>
                    <a:pt x="14410" y="11158"/>
                  </a:cubicBezTo>
                  <a:cubicBezTo>
                    <a:pt x="14916" y="11126"/>
                    <a:pt x="15391" y="11126"/>
                    <a:pt x="15930" y="11126"/>
                  </a:cubicBezTo>
                  <a:cubicBezTo>
                    <a:pt x="15866" y="11855"/>
                    <a:pt x="15866" y="12583"/>
                    <a:pt x="15866" y="13280"/>
                  </a:cubicBezTo>
                  <a:cubicBezTo>
                    <a:pt x="15661" y="13264"/>
                    <a:pt x="15447" y="13256"/>
                    <a:pt x="15229" y="13256"/>
                  </a:cubicBezTo>
                  <a:cubicBezTo>
                    <a:pt x="15011" y="13256"/>
                    <a:pt x="14790" y="13264"/>
                    <a:pt x="14568" y="13280"/>
                  </a:cubicBezTo>
                  <a:cubicBezTo>
                    <a:pt x="14441" y="13280"/>
                    <a:pt x="14441" y="13501"/>
                    <a:pt x="14568" y="13501"/>
                  </a:cubicBezTo>
                  <a:cubicBezTo>
                    <a:pt x="14716" y="13512"/>
                    <a:pt x="14864" y="13516"/>
                    <a:pt x="15010" y="13516"/>
                  </a:cubicBezTo>
                  <a:cubicBezTo>
                    <a:pt x="15303" y="13516"/>
                    <a:pt x="15592" y="13501"/>
                    <a:pt x="15866" y="13501"/>
                  </a:cubicBezTo>
                  <a:cubicBezTo>
                    <a:pt x="15866" y="14230"/>
                    <a:pt x="15866" y="15022"/>
                    <a:pt x="15930" y="15782"/>
                  </a:cubicBezTo>
                  <a:cubicBezTo>
                    <a:pt x="15830" y="15789"/>
                    <a:pt x="15730" y="15793"/>
                    <a:pt x="15631" y="15793"/>
                  </a:cubicBezTo>
                  <a:cubicBezTo>
                    <a:pt x="15287" y="15793"/>
                    <a:pt x="14943" y="15746"/>
                    <a:pt x="14600" y="15623"/>
                  </a:cubicBezTo>
                  <a:cubicBezTo>
                    <a:pt x="14582" y="15616"/>
                    <a:pt x="14566" y="15613"/>
                    <a:pt x="14551" y="15613"/>
                  </a:cubicBezTo>
                  <a:cubicBezTo>
                    <a:pt x="14430" y="15613"/>
                    <a:pt x="14395" y="15820"/>
                    <a:pt x="14536" y="15877"/>
                  </a:cubicBezTo>
                  <a:cubicBezTo>
                    <a:pt x="14813" y="15976"/>
                    <a:pt x="15103" y="16025"/>
                    <a:pt x="15397" y="16025"/>
                  </a:cubicBezTo>
                  <a:cubicBezTo>
                    <a:pt x="15573" y="16025"/>
                    <a:pt x="15752" y="16007"/>
                    <a:pt x="15930" y="15972"/>
                  </a:cubicBezTo>
                  <a:cubicBezTo>
                    <a:pt x="15955" y="16022"/>
                    <a:pt x="16016" y="16048"/>
                    <a:pt x="16080" y="16048"/>
                  </a:cubicBezTo>
                  <a:cubicBezTo>
                    <a:pt x="16176" y="16048"/>
                    <a:pt x="16278" y="15991"/>
                    <a:pt x="16278" y="15877"/>
                  </a:cubicBezTo>
                  <a:cubicBezTo>
                    <a:pt x="16310" y="15022"/>
                    <a:pt x="16341" y="14230"/>
                    <a:pt x="16341" y="13406"/>
                  </a:cubicBezTo>
                  <a:cubicBezTo>
                    <a:pt x="16405" y="13375"/>
                    <a:pt x="16405" y="13343"/>
                    <a:pt x="16341" y="13280"/>
                  </a:cubicBezTo>
                  <a:lnTo>
                    <a:pt x="16341" y="9733"/>
                  </a:lnTo>
                  <a:cubicBezTo>
                    <a:pt x="16721" y="9638"/>
                    <a:pt x="17102" y="9575"/>
                    <a:pt x="17450" y="9448"/>
                  </a:cubicBezTo>
                  <a:close/>
                  <a:moveTo>
                    <a:pt x="16217" y="1"/>
                  </a:moveTo>
                  <a:cubicBezTo>
                    <a:pt x="16173" y="1"/>
                    <a:pt x="16120" y="37"/>
                    <a:pt x="16120" y="74"/>
                  </a:cubicBezTo>
                  <a:cubicBezTo>
                    <a:pt x="16025" y="549"/>
                    <a:pt x="16025" y="992"/>
                    <a:pt x="15993" y="1404"/>
                  </a:cubicBezTo>
                  <a:cubicBezTo>
                    <a:pt x="15715" y="1367"/>
                    <a:pt x="15415" y="1351"/>
                    <a:pt x="15119" y="1351"/>
                  </a:cubicBezTo>
                  <a:cubicBezTo>
                    <a:pt x="14909" y="1351"/>
                    <a:pt x="14701" y="1359"/>
                    <a:pt x="14505" y="1372"/>
                  </a:cubicBezTo>
                  <a:cubicBezTo>
                    <a:pt x="14346" y="1404"/>
                    <a:pt x="14346" y="1626"/>
                    <a:pt x="14505" y="1626"/>
                  </a:cubicBezTo>
                  <a:cubicBezTo>
                    <a:pt x="14742" y="1641"/>
                    <a:pt x="14996" y="1649"/>
                    <a:pt x="15249" y="1649"/>
                  </a:cubicBezTo>
                  <a:cubicBezTo>
                    <a:pt x="15502" y="1649"/>
                    <a:pt x="15756" y="1641"/>
                    <a:pt x="15993" y="1626"/>
                  </a:cubicBezTo>
                  <a:lnTo>
                    <a:pt x="15993" y="1626"/>
                  </a:lnTo>
                  <a:cubicBezTo>
                    <a:pt x="15961" y="2481"/>
                    <a:pt x="15930" y="3304"/>
                    <a:pt x="15930" y="4191"/>
                  </a:cubicBezTo>
                  <a:cubicBezTo>
                    <a:pt x="15882" y="4175"/>
                    <a:pt x="15843" y="4167"/>
                    <a:pt x="15803" y="4167"/>
                  </a:cubicBezTo>
                  <a:cubicBezTo>
                    <a:pt x="15763" y="4167"/>
                    <a:pt x="15724" y="4175"/>
                    <a:pt x="15676" y="4191"/>
                  </a:cubicBezTo>
                  <a:cubicBezTo>
                    <a:pt x="15550" y="4222"/>
                    <a:pt x="15486" y="4254"/>
                    <a:pt x="15391" y="4317"/>
                  </a:cubicBezTo>
                  <a:cubicBezTo>
                    <a:pt x="15349" y="4317"/>
                    <a:pt x="15321" y="4332"/>
                    <a:pt x="15279" y="4332"/>
                  </a:cubicBezTo>
                  <a:cubicBezTo>
                    <a:pt x="15263" y="4332"/>
                    <a:pt x="15245" y="4330"/>
                    <a:pt x="15224" y="4324"/>
                  </a:cubicBezTo>
                  <a:lnTo>
                    <a:pt x="15224" y="4324"/>
                  </a:lnTo>
                  <a:cubicBezTo>
                    <a:pt x="15230" y="4325"/>
                    <a:pt x="15236" y="4326"/>
                    <a:pt x="15243" y="4326"/>
                  </a:cubicBezTo>
                  <a:cubicBezTo>
                    <a:pt x="15322" y="4326"/>
                    <a:pt x="15438" y="4264"/>
                    <a:pt x="15360" y="4159"/>
                  </a:cubicBezTo>
                  <a:cubicBezTo>
                    <a:pt x="15312" y="4074"/>
                    <a:pt x="15250" y="4039"/>
                    <a:pt x="15190" y="4039"/>
                  </a:cubicBezTo>
                  <a:cubicBezTo>
                    <a:pt x="15048" y="4039"/>
                    <a:pt x="14913" y="4226"/>
                    <a:pt x="14980" y="4381"/>
                  </a:cubicBezTo>
                  <a:cubicBezTo>
                    <a:pt x="15007" y="4519"/>
                    <a:pt x="15155" y="4609"/>
                    <a:pt x="15276" y="4609"/>
                  </a:cubicBezTo>
                  <a:cubicBezTo>
                    <a:pt x="15294" y="4609"/>
                    <a:pt x="15312" y="4607"/>
                    <a:pt x="15328" y="4603"/>
                  </a:cubicBezTo>
                  <a:cubicBezTo>
                    <a:pt x="15506" y="4543"/>
                    <a:pt x="15738" y="4346"/>
                    <a:pt x="15923" y="4346"/>
                  </a:cubicBezTo>
                  <a:cubicBezTo>
                    <a:pt x="15936" y="4346"/>
                    <a:pt x="15949" y="4347"/>
                    <a:pt x="15961" y="4349"/>
                  </a:cubicBezTo>
                  <a:lnTo>
                    <a:pt x="15961" y="6661"/>
                  </a:lnTo>
                  <a:cubicBezTo>
                    <a:pt x="15391" y="6598"/>
                    <a:pt x="14885" y="6598"/>
                    <a:pt x="14378" y="6598"/>
                  </a:cubicBezTo>
                  <a:cubicBezTo>
                    <a:pt x="14220" y="6598"/>
                    <a:pt x="14220" y="6851"/>
                    <a:pt x="14378" y="6851"/>
                  </a:cubicBezTo>
                  <a:cubicBezTo>
                    <a:pt x="14916" y="6851"/>
                    <a:pt x="15455" y="6788"/>
                    <a:pt x="15961" y="6788"/>
                  </a:cubicBezTo>
                  <a:lnTo>
                    <a:pt x="15961" y="7959"/>
                  </a:lnTo>
                  <a:lnTo>
                    <a:pt x="15961" y="8371"/>
                  </a:lnTo>
                  <a:cubicBezTo>
                    <a:pt x="14153" y="8030"/>
                    <a:pt x="12274" y="7890"/>
                    <a:pt x="10387" y="7890"/>
                  </a:cubicBezTo>
                  <a:cubicBezTo>
                    <a:pt x="7548" y="7890"/>
                    <a:pt x="4690" y="8206"/>
                    <a:pt x="2027" y="8624"/>
                  </a:cubicBezTo>
                  <a:cubicBezTo>
                    <a:pt x="1774" y="8656"/>
                    <a:pt x="1900" y="9036"/>
                    <a:pt x="2090" y="9036"/>
                  </a:cubicBezTo>
                  <a:lnTo>
                    <a:pt x="2154" y="9036"/>
                  </a:lnTo>
                  <a:cubicBezTo>
                    <a:pt x="4751" y="8593"/>
                    <a:pt x="7411" y="8371"/>
                    <a:pt x="10071" y="8371"/>
                  </a:cubicBezTo>
                  <a:cubicBezTo>
                    <a:pt x="12034" y="8371"/>
                    <a:pt x="14030" y="8624"/>
                    <a:pt x="15961" y="8783"/>
                  </a:cubicBezTo>
                  <a:lnTo>
                    <a:pt x="15961" y="8973"/>
                  </a:lnTo>
                  <a:lnTo>
                    <a:pt x="14410" y="8973"/>
                  </a:lnTo>
                  <a:cubicBezTo>
                    <a:pt x="14283" y="8973"/>
                    <a:pt x="14283" y="9194"/>
                    <a:pt x="14410" y="9194"/>
                  </a:cubicBezTo>
                  <a:cubicBezTo>
                    <a:pt x="14579" y="9205"/>
                    <a:pt x="14751" y="9209"/>
                    <a:pt x="14925" y="9209"/>
                  </a:cubicBezTo>
                  <a:cubicBezTo>
                    <a:pt x="15272" y="9209"/>
                    <a:pt x="15624" y="9194"/>
                    <a:pt x="15961" y="9194"/>
                  </a:cubicBezTo>
                  <a:lnTo>
                    <a:pt x="15961" y="9511"/>
                  </a:lnTo>
                  <a:cubicBezTo>
                    <a:pt x="13933" y="9817"/>
                    <a:pt x="11922" y="9988"/>
                    <a:pt x="9914" y="9988"/>
                  </a:cubicBezTo>
                  <a:cubicBezTo>
                    <a:pt x="7346" y="9988"/>
                    <a:pt x="4780" y="9708"/>
                    <a:pt x="2185" y="9068"/>
                  </a:cubicBezTo>
                  <a:lnTo>
                    <a:pt x="2154" y="9068"/>
                  </a:lnTo>
                  <a:cubicBezTo>
                    <a:pt x="2059" y="9068"/>
                    <a:pt x="2027" y="9131"/>
                    <a:pt x="1995" y="9194"/>
                  </a:cubicBezTo>
                  <a:cubicBezTo>
                    <a:pt x="1995" y="9131"/>
                    <a:pt x="1995" y="9099"/>
                    <a:pt x="1805" y="9004"/>
                  </a:cubicBezTo>
                  <a:cubicBezTo>
                    <a:pt x="1793" y="8908"/>
                    <a:pt x="1730" y="8866"/>
                    <a:pt x="1659" y="8866"/>
                  </a:cubicBezTo>
                  <a:cubicBezTo>
                    <a:pt x="1543" y="8866"/>
                    <a:pt x="1406" y="8975"/>
                    <a:pt x="1425" y="9131"/>
                  </a:cubicBezTo>
                  <a:cubicBezTo>
                    <a:pt x="1805" y="11665"/>
                    <a:pt x="0" y="15117"/>
                    <a:pt x="1964" y="17365"/>
                  </a:cubicBezTo>
                  <a:cubicBezTo>
                    <a:pt x="2875" y="18404"/>
                    <a:pt x="4406" y="18625"/>
                    <a:pt x="5934" y="18625"/>
                  </a:cubicBezTo>
                  <a:cubicBezTo>
                    <a:pt x="7060" y="18625"/>
                    <a:pt x="8184" y="18505"/>
                    <a:pt x="9058" y="18505"/>
                  </a:cubicBezTo>
                  <a:cubicBezTo>
                    <a:pt x="10894" y="18473"/>
                    <a:pt x="12668" y="18442"/>
                    <a:pt x="14473" y="18315"/>
                  </a:cubicBezTo>
                  <a:cubicBezTo>
                    <a:pt x="15391" y="18252"/>
                    <a:pt x="16658" y="18315"/>
                    <a:pt x="17355" y="17587"/>
                  </a:cubicBezTo>
                  <a:cubicBezTo>
                    <a:pt x="18052" y="16827"/>
                    <a:pt x="17767" y="15560"/>
                    <a:pt x="17767" y="14610"/>
                  </a:cubicBezTo>
                  <a:cubicBezTo>
                    <a:pt x="17735" y="12710"/>
                    <a:pt x="17767" y="10810"/>
                    <a:pt x="17608" y="8909"/>
                  </a:cubicBezTo>
                  <a:cubicBezTo>
                    <a:pt x="17591" y="8859"/>
                    <a:pt x="17547" y="8826"/>
                    <a:pt x="17505" y="8826"/>
                  </a:cubicBezTo>
                  <a:cubicBezTo>
                    <a:pt x="17468" y="8826"/>
                    <a:pt x="17433" y="8851"/>
                    <a:pt x="17418" y="8909"/>
                  </a:cubicBezTo>
                  <a:lnTo>
                    <a:pt x="17418" y="9194"/>
                  </a:lnTo>
                  <a:cubicBezTo>
                    <a:pt x="17070" y="9258"/>
                    <a:pt x="16658" y="9289"/>
                    <a:pt x="16310" y="9385"/>
                  </a:cubicBezTo>
                  <a:lnTo>
                    <a:pt x="16310" y="8783"/>
                  </a:lnTo>
                  <a:cubicBezTo>
                    <a:pt x="16626" y="8814"/>
                    <a:pt x="16975" y="8878"/>
                    <a:pt x="17355" y="8878"/>
                  </a:cubicBezTo>
                  <a:lnTo>
                    <a:pt x="17387" y="8878"/>
                  </a:lnTo>
                  <a:cubicBezTo>
                    <a:pt x="17450" y="8814"/>
                    <a:pt x="17450" y="8719"/>
                    <a:pt x="17387" y="8719"/>
                  </a:cubicBezTo>
                  <a:lnTo>
                    <a:pt x="16310" y="8466"/>
                  </a:lnTo>
                  <a:lnTo>
                    <a:pt x="16310" y="7959"/>
                  </a:lnTo>
                  <a:cubicBezTo>
                    <a:pt x="16341" y="5331"/>
                    <a:pt x="16468" y="2702"/>
                    <a:pt x="16278" y="74"/>
                  </a:cubicBezTo>
                  <a:cubicBezTo>
                    <a:pt x="16278" y="20"/>
                    <a:pt x="16250" y="1"/>
                    <a:pt x="16217" y="1"/>
                  </a:cubicBezTo>
                  <a:close/>
                </a:path>
              </a:pathLst>
            </a:custGeom>
            <a:solidFill>
              <a:schemeClr val="bg1"/>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616;p51"/>
            <p:cNvSpPr/>
            <p:nvPr/>
          </p:nvSpPr>
          <p:spPr>
            <a:xfrm>
              <a:off x="2287892" y="3831690"/>
              <a:ext cx="62349" cy="12250"/>
            </a:xfrm>
            <a:custGeom>
              <a:avLst/>
              <a:gdLst/>
              <a:ahLst/>
              <a:cxnLst/>
              <a:rect l="l" t="t" r="r" b="b"/>
              <a:pathLst>
                <a:path w="1985" h="390" extrusionOk="0">
                  <a:moveTo>
                    <a:pt x="132" y="0"/>
                  </a:moveTo>
                  <a:cubicBezTo>
                    <a:pt x="16" y="0"/>
                    <a:pt x="0" y="204"/>
                    <a:pt x="85" y="232"/>
                  </a:cubicBezTo>
                  <a:cubicBezTo>
                    <a:pt x="496" y="340"/>
                    <a:pt x="907" y="389"/>
                    <a:pt x="1318" y="389"/>
                  </a:cubicBezTo>
                  <a:cubicBezTo>
                    <a:pt x="1509" y="389"/>
                    <a:pt x="1699" y="379"/>
                    <a:pt x="1890" y="359"/>
                  </a:cubicBezTo>
                  <a:cubicBezTo>
                    <a:pt x="1985" y="359"/>
                    <a:pt x="1985" y="169"/>
                    <a:pt x="1890" y="169"/>
                  </a:cubicBezTo>
                  <a:cubicBezTo>
                    <a:pt x="1755" y="176"/>
                    <a:pt x="1621" y="180"/>
                    <a:pt x="1489" y="180"/>
                  </a:cubicBezTo>
                  <a:cubicBezTo>
                    <a:pt x="1034" y="180"/>
                    <a:pt x="597" y="133"/>
                    <a:pt x="180" y="10"/>
                  </a:cubicBezTo>
                  <a:cubicBezTo>
                    <a:pt x="162" y="3"/>
                    <a:pt x="146" y="0"/>
                    <a:pt x="132" y="0"/>
                  </a:cubicBezTo>
                  <a:close/>
                </a:path>
              </a:pathLst>
            </a:custGeom>
            <a:solidFill>
              <a:srgbClr val="565555"/>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617;p51"/>
            <p:cNvSpPr/>
            <p:nvPr/>
          </p:nvSpPr>
          <p:spPr>
            <a:xfrm>
              <a:off x="2429802" y="4391040"/>
              <a:ext cx="88576" cy="7978"/>
            </a:xfrm>
            <a:custGeom>
              <a:avLst/>
              <a:gdLst/>
              <a:ahLst/>
              <a:cxnLst/>
              <a:rect l="l" t="t" r="r" b="b"/>
              <a:pathLst>
                <a:path w="2820" h="254" extrusionOk="0">
                  <a:moveTo>
                    <a:pt x="159" y="0"/>
                  </a:moveTo>
                  <a:cubicBezTo>
                    <a:pt x="0" y="0"/>
                    <a:pt x="0" y="254"/>
                    <a:pt x="159" y="254"/>
                  </a:cubicBezTo>
                  <a:cubicBezTo>
                    <a:pt x="1014" y="254"/>
                    <a:pt x="1869" y="254"/>
                    <a:pt x="2692" y="190"/>
                  </a:cubicBezTo>
                  <a:cubicBezTo>
                    <a:pt x="2819" y="190"/>
                    <a:pt x="2819" y="0"/>
                    <a:pt x="2692" y="0"/>
                  </a:cubicBezTo>
                  <a:close/>
                </a:path>
              </a:pathLst>
            </a:custGeom>
            <a:solidFill>
              <a:srgbClr val="565555"/>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618;p51"/>
            <p:cNvSpPr/>
            <p:nvPr/>
          </p:nvSpPr>
          <p:spPr>
            <a:xfrm>
              <a:off x="2449684" y="4414911"/>
              <a:ext cx="98533" cy="9486"/>
            </a:xfrm>
            <a:custGeom>
              <a:avLst/>
              <a:gdLst/>
              <a:ahLst/>
              <a:cxnLst/>
              <a:rect l="l" t="t" r="r" b="b"/>
              <a:pathLst>
                <a:path w="3137" h="302" extrusionOk="0">
                  <a:moveTo>
                    <a:pt x="159" y="0"/>
                  </a:moveTo>
                  <a:cubicBezTo>
                    <a:pt x="64" y="0"/>
                    <a:pt x="1" y="190"/>
                    <a:pt x="128" y="190"/>
                  </a:cubicBezTo>
                  <a:cubicBezTo>
                    <a:pt x="603" y="270"/>
                    <a:pt x="1086" y="301"/>
                    <a:pt x="1568" y="301"/>
                  </a:cubicBezTo>
                  <a:cubicBezTo>
                    <a:pt x="2051" y="301"/>
                    <a:pt x="2534" y="270"/>
                    <a:pt x="3009" y="222"/>
                  </a:cubicBezTo>
                  <a:cubicBezTo>
                    <a:pt x="3136" y="222"/>
                    <a:pt x="3136" y="64"/>
                    <a:pt x="3009" y="64"/>
                  </a:cubicBezTo>
                  <a:cubicBezTo>
                    <a:pt x="2059" y="64"/>
                    <a:pt x="1109" y="32"/>
                    <a:pt x="159" y="0"/>
                  </a:cubicBezTo>
                  <a:close/>
                </a:path>
              </a:pathLst>
            </a:custGeom>
            <a:solidFill>
              <a:srgbClr val="565555"/>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roup 74"/>
          <p:cNvGrpSpPr/>
          <p:nvPr/>
        </p:nvGrpSpPr>
        <p:grpSpPr>
          <a:xfrm>
            <a:off x="6800130" y="425205"/>
            <a:ext cx="942465" cy="1097773"/>
            <a:chOff x="6731550" y="2010945"/>
            <a:chExt cx="1042769" cy="1193327"/>
          </a:xfrm>
        </p:grpSpPr>
        <p:grpSp>
          <p:nvGrpSpPr>
            <p:cNvPr id="81" name="Google Shape;1608;p51"/>
            <p:cNvGrpSpPr/>
            <p:nvPr/>
          </p:nvGrpSpPr>
          <p:grpSpPr>
            <a:xfrm>
              <a:off x="6731550" y="2010945"/>
              <a:ext cx="1042769" cy="1193327"/>
              <a:chOff x="2168188" y="3700491"/>
              <a:chExt cx="742752" cy="798379"/>
            </a:xfrm>
          </p:grpSpPr>
          <p:sp>
            <p:nvSpPr>
              <p:cNvPr id="83" name="Google Shape;1609;p51"/>
              <p:cNvSpPr/>
              <p:nvPr/>
            </p:nvSpPr>
            <p:spPr>
              <a:xfrm>
                <a:off x="2222936" y="4170196"/>
                <a:ext cx="529196" cy="275591"/>
              </a:xfrm>
              <a:custGeom>
                <a:avLst/>
                <a:gdLst/>
                <a:ahLst/>
                <a:cxnLst/>
                <a:rect l="l" t="t" r="r" b="b"/>
                <a:pathLst>
                  <a:path w="16848" h="8774" extrusionOk="0">
                    <a:moveTo>
                      <a:pt x="506" y="1"/>
                    </a:moveTo>
                    <a:cubicBezTo>
                      <a:pt x="506" y="24"/>
                      <a:pt x="508" y="41"/>
                      <a:pt x="511" y="55"/>
                    </a:cubicBezTo>
                    <a:lnTo>
                      <a:pt x="511" y="55"/>
                    </a:lnTo>
                    <a:cubicBezTo>
                      <a:pt x="510" y="37"/>
                      <a:pt x="508" y="19"/>
                      <a:pt x="506" y="1"/>
                    </a:cubicBezTo>
                    <a:close/>
                    <a:moveTo>
                      <a:pt x="6745" y="7000"/>
                    </a:moveTo>
                    <a:cubicBezTo>
                      <a:pt x="7600" y="7000"/>
                      <a:pt x="8455" y="7031"/>
                      <a:pt x="9278" y="7031"/>
                    </a:cubicBezTo>
                    <a:cubicBezTo>
                      <a:pt x="9405" y="7031"/>
                      <a:pt x="9405" y="7221"/>
                      <a:pt x="9278" y="7221"/>
                    </a:cubicBezTo>
                    <a:cubicBezTo>
                      <a:pt x="8867" y="7253"/>
                      <a:pt x="8455" y="7269"/>
                      <a:pt x="8035" y="7269"/>
                    </a:cubicBezTo>
                    <a:cubicBezTo>
                      <a:pt x="7616" y="7269"/>
                      <a:pt x="7188" y="7253"/>
                      <a:pt x="6745" y="7221"/>
                    </a:cubicBezTo>
                    <a:cubicBezTo>
                      <a:pt x="6586" y="7221"/>
                      <a:pt x="6586" y="7000"/>
                      <a:pt x="6745" y="7000"/>
                    </a:cubicBezTo>
                    <a:close/>
                    <a:moveTo>
                      <a:pt x="7378" y="7791"/>
                    </a:moveTo>
                    <a:cubicBezTo>
                      <a:pt x="8100" y="7815"/>
                      <a:pt x="8821" y="7876"/>
                      <a:pt x="9543" y="7876"/>
                    </a:cubicBezTo>
                    <a:cubicBezTo>
                      <a:pt x="9771" y="7876"/>
                      <a:pt x="10000" y="7870"/>
                      <a:pt x="10228" y="7855"/>
                    </a:cubicBezTo>
                    <a:cubicBezTo>
                      <a:pt x="10355" y="7855"/>
                      <a:pt x="10355" y="8013"/>
                      <a:pt x="10228" y="8013"/>
                    </a:cubicBezTo>
                    <a:cubicBezTo>
                      <a:pt x="9753" y="8061"/>
                      <a:pt x="9270" y="8092"/>
                      <a:pt x="8787" y="8092"/>
                    </a:cubicBezTo>
                    <a:cubicBezTo>
                      <a:pt x="8305" y="8092"/>
                      <a:pt x="7822" y="8061"/>
                      <a:pt x="7347" y="7981"/>
                    </a:cubicBezTo>
                    <a:cubicBezTo>
                      <a:pt x="7220" y="7981"/>
                      <a:pt x="7283" y="7791"/>
                      <a:pt x="7378" y="7791"/>
                    </a:cubicBezTo>
                    <a:close/>
                    <a:moveTo>
                      <a:pt x="15992" y="33"/>
                    </a:moveTo>
                    <a:lnTo>
                      <a:pt x="15992" y="33"/>
                    </a:lnTo>
                    <a:cubicBezTo>
                      <a:pt x="15612" y="96"/>
                      <a:pt x="15232" y="223"/>
                      <a:pt x="14884" y="318"/>
                    </a:cubicBezTo>
                    <a:lnTo>
                      <a:pt x="14884" y="3864"/>
                    </a:lnTo>
                    <a:cubicBezTo>
                      <a:pt x="14915" y="3896"/>
                      <a:pt x="14915" y="3959"/>
                      <a:pt x="14884" y="3991"/>
                    </a:cubicBezTo>
                    <a:cubicBezTo>
                      <a:pt x="14884" y="4815"/>
                      <a:pt x="14820" y="5606"/>
                      <a:pt x="14789" y="6430"/>
                    </a:cubicBezTo>
                    <a:cubicBezTo>
                      <a:pt x="14789" y="6581"/>
                      <a:pt x="14687" y="6653"/>
                      <a:pt x="14592" y="6653"/>
                    </a:cubicBezTo>
                    <a:cubicBezTo>
                      <a:pt x="14528" y="6653"/>
                      <a:pt x="14466" y="6620"/>
                      <a:pt x="14440" y="6556"/>
                    </a:cubicBezTo>
                    <a:cubicBezTo>
                      <a:pt x="14298" y="6587"/>
                      <a:pt x="14153" y="6601"/>
                      <a:pt x="14005" y="6601"/>
                    </a:cubicBezTo>
                    <a:cubicBezTo>
                      <a:pt x="13693" y="6601"/>
                      <a:pt x="13370" y="6537"/>
                      <a:pt x="13047" y="6430"/>
                    </a:cubicBezTo>
                    <a:cubicBezTo>
                      <a:pt x="12899" y="6400"/>
                      <a:pt x="12972" y="6205"/>
                      <a:pt x="13111" y="6205"/>
                    </a:cubicBezTo>
                    <a:cubicBezTo>
                      <a:pt x="13121" y="6205"/>
                      <a:pt x="13131" y="6206"/>
                      <a:pt x="13142" y="6208"/>
                    </a:cubicBezTo>
                    <a:cubicBezTo>
                      <a:pt x="13461" y="6331"/>
                      <a:pt x="13799" y="6377"/>
                      <a:pt x="14142" y="6377"/>
                    </a:cubicBezTo>
                    <a:cubicBezTo>
                      <a:pt x="14241" y="6377"/>
                      <a:pt x="14341" y="6373"/>
                      <a:pt x="14440" y="6366"/>
                    </a:cubicBezTo>
                    <a:cubicBezTo>
                      <a:pt x="14409" y="5606"/>
                      <a:pt x="14409" y="4815"/>
                      <a:pt x="14409" y="4054"/>
                    </a:cubicBezTo>
                    <a:cubicBezTo>
                      <a:pt x="14187" y="4086"/>
                      <a:pt x="13965" y="4102"/>
                      <a:pt x="13744" y="4102"/>
                    </a:cubicBezTo>
                    <a:cubicBezTo>
                      <a:pt x="13522" y="4102"/>
                      <a:pt x="13300" y="4086"/>
                      <a:pt x="13079" y="4054"/>
                    </a:cubicBezTo>
                    <a:cubicBezTo>
                      <a:pt x="12984" y="4054"/>
                      <a:pt x="12984" y="3864"/>
                      <a:pt x="13079" y="3864"/>
                    </a:cubicBezTo>
                    <a:cubicBezTo>
                      <a:pt x="13226" y="3854"/>
                      <a:pt x="13374" y="3850"/>
                      <a:pt x="13522" y="3850"/>
                    </a:cubicBezTo>
                    <a:cubicBezTo>
                      <a:pt x="13818" y="3850"/>
                      <a:pt x="14113" y="3864"/>
                      <a:pt x="14409" y="3864"/>
                    </a:cubicBezTo>
                    <a:cubicBezTo>
                      <a:pt x="14409" y="3104"/>
                      <a:pt x="14440" y="2408"/>
                      <a:pt x="14440" y="1679"/>
                    </a:cubicBezTo>
                    <a:lnTo>
                      <a:pt x="14440" y="1679"/>
                    </a:lnTo>
                    <a:cubicBezTo>
                      <a:pt x="13934" y="1743"/>
                      <a:pt x="13459" y="1743"/>
                      <a:pt x="12920" y="1743"/>
                    </a:cubicBezTo>
                    <a:cubicBezTo>
                      <a:pt x="12762" y="1743"/>
                      <a:pt x="12762" y="1489"/>
                      <a:pt x="12920" y="1489"/>
                    </a:cubicBezTo>
                    <a:cubicBezTo>
                      <a:pt x="13459" y="1521"/>
                      <a:pt x="13934" y="1521"/>
                      <a:pt x="14440" y="1521"/>
                    </a:cubicBezTo>
                    <a:cubicBezTo>
                      <a:pt x="14472" y="1204"/>
                      <a:pt x="14472" y="856"/>
                      <a:pt x="14472" y="508"/>
                    </a:cubicBezTo>
                    <a:lnTo>
                      <a:pt x="14472" y="508"/>
                    </a:lnTo>
                    <a:cubicBezTo>
                      <a:pt x="12565" y="918"/>
                      <a:pt x="10615" y="1107"/>
                      <a:pt x="8659" y="1107"/>
                    </a:cubicBezTo>
                    <a:cubicBezTo>
                      <a:pt x="5936" y="1107"/>
                      <a:pt x="3205" y="741"/>
                      <a:pt x="569" y="96"/>
                    </a:cubicBezTo>
                    <a:cubicBezTo>
                      <a:pt x="545" y="96"/>
                      <a:pt x="521" y="96"/>
                      <a:pt x="511" y="55"/>
                    </a:cubicBezTo>
                    <a:lnTo>
                      <a:pt x="511" y="55"/>
                    </a:lnTo>
                    <a:cubicBezTo>
                      <a:pt x="683" y="1934"/>
                      <a:pt x="1" y="3692"/>
                      <a:pt x="158" y="5575"/>
                    </a:cubicBezTo>
                    <a:cubicBezTo>
                      <a:pt x="284" y="7380"/>
                      <a:pt x="1393" y="8488"/>
                      <a:pt x="3261" y="8646"/>
                    </a:cubicBezTo>
                    <a:cubicBezTo>
                      <a:pt x="4106" y="8731"/>
                      <a:pt x="4950" y="8745"/>
                      <a:pt x="5795" y="8745"/>
                    </a:cubicBezTo>
                    <a:cubicBezTo>
                      <a:pt x="6217" y="8745"/>
                      <a:pt x="6639" y="8741"/>
                      <a:pt x="7062" y="8741"/>
                    </a:cubicBezTo>
                    <a:cubicBezTo>
                      <a:pt x="7414" y="8751"/>
                      <a:pt x="7769" y="8755"/>
                      <a:pt x="8125" y="8755"/>
                    </a:cubicBezTo>
                    <a:cubicBezTo>
                      <a:pt x="8983" y="8755"/>
                      <a:pt x="9843" y="8732"/>
                      <a:pt x="10672" y="8710"/>
                    </a:cubicBezTo>
                    <a:cubicBezTo>
                      <a:pt x="11812" y="8646"/>
                      <a:pt x="13300" y="8773"/>
                      <a:pt x="14409" y="8456"/>
                    </a:cubicBezTo>
                    <a:cubicBezTo>
                      <a:pt x="16847" y="7791"/>
                      <a:pt x="16024" y="2534"/>
                      <a:pt x="15992" y="33"/>
                    </a:cubicBezTo>
                    <a:close/>
                  </a:path>
                </a:pathLst>
              </a:custGeom>
              <a:solidFill>
                <a:srgbClr val="AFF7FF"/>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610;p51"/>
              <p:cNvSpPr/>
              <p:nvPr/>
            </p:nvSpPr>
            <p:spPr>
              <a:xfrm>
                <a:off x="2242787" y="4140357"/>
                <a:ext cx="433741" cy="49848"/>
              </a:xfrm>
              <a:custGeom>
                <a:avLst/>
                <a:gdLst/>
                <a:ahLst/>
                <a:cxnLst/>
                <a:rect l="l" t="t" r="r" b="b"/>
                <a:pathLst>
                  <a:path w="13809" h="1587" extrusionOk="0">
                    <a:moveTo>
                      <a:pt x="7918" y="1"/>
                    </a:moveTo>
                    <a:cubicBezTo>
                      <a:pt x="5258" y="1"/>
                      <a:pt x="2598" y="191"/>
                      <a:pt x="1" y="634"/>
                    </a:cubicBezTo>
                    <a:cubicBezTo>
                      <a:pt x="1" y="666"/>
                      <a:pt x="32" y="666"/>
                      <a:pt x="32" y="666"/>
                    </a:cubicBezTo>
                    <a:cubicBezTo>
                      <a:pt x="2627" y="1306"/>
                      <a:pt x="5193" y="1586"/>
                      <a:pt x="7761" y="1586"/>
                    </a:cubicBezTo>
                    <a:cubicBezTo>
                      <a:pt x="9769" y="1586"/>
                      <a:pt x="11780" y="1415"/>
                      <a:pt x="13808" y="1109"/>
                    </a:cubicBezTo>
                    <a:lnTo>
                      <a:pt x="13808" y="792"/>
                    </a:lnTo>
                    <a:cubicBezTo>
                      <a:pt x="13471" y="792"/>
                      <a:pt x="13119" y="807"/>
                      <a:pt x="12772" y="807"/>
                    </a:cubicBezTo>
                    <a:cubicBezTo>
                      <a:pt x="12598" y="807"/>
                      <a:pt x="12426" y="803"/>
                      <a:pt x="12257" y="792"/>
                    </a:cubicBezTo>
                    <a:cubicBezTo>
                      <a:pt x="12130" y="792"/>
                      <a:pt x="12130" y="571"/>
                      <a:pt x="12257" y="571"/>
                    </a:cubicBezTo>
                    <a:lnTo>
                      <a:pt x="13808" y="571"/>
                    </a:lnTo>
                    <a:lnTo>
                      <a:pt x="13808" y="381"/>
                    </a:lnTo>
                    <a:cubicBezTo>
                      <a:pt x="11877" y="222"/>
                      <a:pt x="9881" y="1"/>
                      <a:pt x="7918" y="1"/>
                    </a:cubicBezTo>
                    <a:close/>
                  </a:path>
                </a:pathLst>
              </a:custGeom>
              <a:solidFill>
                <a:srgbClr val="FFFF66"/>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611;p51"/>
              <p:cNvSpPr/>
              <p:nvPr/>
            </p:nvSpPr>
            <p:spPr>
              <a:xfrm>
                <a:off x="2168188" y="3700491"/>
                <a:ext cx="742752" cy="798379"/>
              </a:xfrm>
              <a:custGeom>
                <a:avLst/>
                <a:gdLst/>
                <a:ahLst/>
                <a:cxnLst/>
                <a:rect l="l" t="t" r="r" b="b"/>
                <a:pathLst>
                  <a:path w="23647" h="25418" extrusionOk="0">
                    <a:moveTo>
                      <a:pt x="11593" y="480"/>
                    </a:moveTo>
                    <a:cubicBezTo>
                      <a:pt x="11751" y="480"/>
                      <a:pt x="11909" y="481"/>
                      <a:pt x="12066" y="482"/>
                    </a:cubicBezTo>
                    <a:cubicBezTo>
                      <a:pt x="15898" y="545"/>
                      <a:pt x="19572" y="1274"/>
                      <a:pt x="23372" y="1844"/>
                    </a:cubicBezTo>
                    <a:cubicBezTo>
                      <a:pt x="22644" y="1971"/>
                      <a:pt x="22011" y="2192"/>
                      <a:pt x="21472" y="2604"/>
                    </a:cubicBezTo>
                    <a:cubicBezTo>
                      <a:pt x="19002" y="4377"/>
                      <a:pt x="19034" y="8621"/>
                      <a:pt x="19002" y="11408"/>
                    </a:cubicBezTo>
                    <a:cubicBezTo>
                      <a:pt x="18939" y="14258"/>
                      <a:pt x="18875" y="17108"/>
                      <a:pt x="18875" y="19959"/>
                    </a:cubicBezTo>
                    <a:cubicBezTo>
                      <a:pt x="18875" y="21352"/>
                      <a:pt x="19160" y="23284"/>
                      <a:pt x="17925" y="24297"/>
                    </a:cubicBezTo>
                    <a:cubicBezTo>
                      <a:pt x="17361" y="24768"/>
                      <a:pt x="16203" y="24847"/>
                      <a:pt x="15105" y="24847"/>
                    </a:cubicBezTo>
                    <a:cubicBezTo>
                      <a:pt x="14548" y="24847"/>
                      <a:pt x="14007" y="24826"/>
                      <a:pt x="13565" y="24826"/>
                    </a:cubicBezTo>
                    <a:cubicBezTo>
                      <a:pt x="13411" y="24826"/>
                      <a:pt x="13269" y="24829"/>
                      <a:pt x="13143" y="24836"/>
                    </a:cubicBezTo>
                    <a:cubicBezTo>
                      <a:pt x="11633" y="24903"/>
                      <a:pt x="10113" y="24935"/>
                      <a:pt x="8594" y="24935"/>
                    </a:cubicBezTo>
                    <a:cubicBezTo>
                      <a:pt x="7279" y="24935"/>
                      <a:pt x="5964" y="24911"/>
                      <a:pt x="4656" y="24867"/>
                    </a:cubicBezTo>
                    <a:cubicBezTo>
                      <a:pt x="2787" y="24804"/>
                      <a:pt x="1204" y="24297"/>
                      <a:pt x="1141" y="22175"/>
                    </a:cubicBezTo>
                    <a:cubicBezTo>
                      <a:pt x="1046" y="20877"/>
                      <a:pt x="1204" y="19483"/>
                      <a:pt x="1267" y="18185"/>
                    </a:cubicBezTo>
                    <a:cubicBezTo>
                      <a:pt x="1362" y="12896"/>
                      <a:pt x="1141" y="7576"/>
                      <a:pt x="634" y="2287"/>
                    </a:cubicBezTo>
                    <a:lnTo>
                      <a:pt x="634" y="2129"/>
                    </a:lnTo>
                    <a:cubicBezTo>
                      <a:pt x="634" y="1907"/>
                      <a:pt x="571" y="1717"/>
                      <a:pt x="571" y="1559"/>
                    </a:cubicBezTo>
                    <a:lnTo>
                      <a:pt x="571" y="1559"/>
                    </a:lnTo>
                    <a:cubicBezTo>
                      <a:pt x="634" y="1591"/>
                      <a:pt x="697" y="1591"/>
                      <a:pt x="729" y="1591"/>
                    </a:cubicBezTo>
                    <a:cubicBezTo>
                      <a:pt x="4311" y="832"/>
                      <a:pt x="7951" y="480"/>
                      <a:pt x="11593" y="480"/>
                    </a:cubicBezTo>
                    <a:close/>
                    <a:moveTo>
                      <a:pt x="11241" y="0"/>
                    </a:moveTo>
                    <a:cubicBezTo>
                      <a:pt x="7680" y="0"/>
                      <a:pt x="4098" y="378"/>
                      <a:pt x="571" y="1084"/>
                    </a:cubicBezTo>
                    <a:cubicBezTo>
                      <a:pt x="543" y="1075"/>
                      <a:pt x="518" y="1071"/>
                      <a:pt x="495" y="1071"/>
                    </a:cubicBezTo>
                    <a:cubicBezTo>
                      <a:pt x="441" y="1071"/>
                      <a:pt x="403" y="1093"/>
                      <a:pt x="381" y="1116"/>
                    </a:cubicBezTo>
                    <a:cubicBezTo>
                      <a:pt x="332" y="1077"/>
                      <a:pt x="278" y="1059"/>
                      <a:pt x="226" y="1059"/>
                    </a:cubicBezTo>
                    <a:cubicBezTo>
                      <a:pt x="107" y="1059"/>
                      <a:pt x="1" y="1152"/>
                      <a:pt x="1" y="1306"/>
                    </a:cubicBezTo>
                    <a:cubicBezTo>
                      <a:pt x="634" y="7734"/>
                      <a:pt x="824" y="14195"/>
                      <a:pt x="634" y="20655"/>
                    </a:cubicBezTo>
                    <a:cubicBezTo>
                      <a:pt x="571" y="22239"/>
                      <a:pt x="412" y="24075"/>
                      <a:pt x="2091" y="24931"/>
                    </a:cubicBezTo>
                    <a:cubicBezTo>
                      <a:pt x="2946" y="25342"/>
                      <a:pt x="3991" y="25311"/>
                      <a:pt x="4941" y="25342"/>
                    </a:cubicBezTo>
                    <a:cubicBezTo>
                      <a:pt x="6146" y="25389"/>
                      <a:pt x="7386" y="25418"/>
                      <a:pt x="8622" y="25418"/>
                    </a:cubicBezTo>
                    <a:cubicBezTo>
                      <a:pt x="9075" y="25418"/>
                      <a:pt x="9527" y="25414"/>
                      <a:pt x="9976" y="25406"/>
                    </a:cubicBezTo>
                    <a:cubicBezTo>
                      <a:pt x="11623" y="25342"/>
                      <a:pt x="13333" y="25311"/>
                      <a:pt x="14980" y="25184"/>
                    </a:cubicBezTo>
                    <a:cubicBezTo>
                      <a:pt x="15867" y="25152"/>
                      <a:pt x="16880" y="25184"/>
                      <a:pt x="17735" y="24867"/>
                    </a:cubicBezTo>
                    <a:cubicBezTo>
                      <a:pt x="19667" y="24075"/>
                      <a:pt x="19319" y="21669"/>
                      <a:pt x="19319" y="19959"/>
                    </a:cubicBezTo>
                    <a:cubicBezTo>
                      <a:pt x="19350" y="16918"/>
                      <a:pt x="19382" y="13846"/>
                      <a:pt x="19414" y="10775"/>
                    </a:cubicBezTo>
                    <a:cubicBezTo>
                      <a:pt x="19477" y="7449"/>
                      <a:pt x="19572" y="3237"/>
                      <a:pt x="23467" y="2129"/>
                    </a:cubicBezTo>
                    <a:cubicBezTo>
                      <a:pt x="23646" y="2069"/>
                      <a:pt x="23601" y="1841"/>
                      <a:pt x="23409" y="1841"/>
                    </a:cubicBezTo>
                    <a:cubicBezTo>
                      <a:pt x="23406" y="1841"/>
                      <a:pt x="23402" y="1841"/>
                      <a:pt x="23399" y="1841"/>
                    </a:cubicBezTo>
                    <a:lnTo>
                      <a:pt x="23399" y="1841"/>
                    </a:lnTo>
                    <a:cubicBezTo>
                      <a:pt x="23503" y="1821"/>
                      <a:pt x="23524" y="1683"/>
                      <a:pt x="23436" y="1654"/>
                    </a:cubicBezTo>
                    <a:cubicBezTo>
                      <a:pt x="19857" y="419"/>
                      <a:pt x="15772" y="102"/>
                      <a:pt x="12066" y="7"/>
                    </a:cubicBezTo>
                    <a:cubicBezTo>
                      <a:pt x="11791" y="3"/>
                      <a:pt x="11516" y="0"/>
                      <a:pt x="11241" y="0"/>
                    </a:cubicBezTo>
                    <a:close/>
                  </a:path>
                </a:pathLst>
              </a:custGeom>
              <a:solidFill>
                <a:srgbClr val="565555"/>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612;p51"/>
              <p:cNvSpPr/>
              <p:nvPr/>
            </p:nvSpPr>
            <p:spPr>
              <a:xfrm>
                <a:off x="2184113" y="3710605"/>
                <a:ext cx="717216" cy="69730"/>
              </a:xfrm>
              <a:custGeom>
                <a:avLst/>
                <a:gdLst/>
                <a:ahLst/>
                <a:cxnLst/>
                <a:rect l="l" t="t" r="r" b="b"/>
                <a:pathLst>
                  <a:path w="22834" h="2220" extrusionOk="0">
                    <a:moveTo>
                      <a:pt x="11119" y="0"/>
                    </a:moveTo>
                    <a:cubicBezTo>
                      <a:pt x="7455" y="0"/>
                      <a:pt x="3793" y="408"/>
                      <a:pt x="190" y="1110"/>
                    </a:cubicBezTo>
                    <a:cubicBezTo>
                      <a:pt x="150" y="1170"/>
                      <a:pt x="110" y="1192"/>
                      <a:pt x="70" y="1192"/>
                    </a:cubicBezTo>
                    <a:cubicBezTo>
                      <a:pt x="47" y="1192"/>
                      <a:pt x="23" y="1185"/>
                      <a:pt x="0" y="1174"/>
                    </a:cubicBezTo>
                    <a:lnTo>
                      <a:pt x="0" y="1174"/>
                    </a:lnTo>
                    <a:cubicBezTo>
                      <a:pt x="0" y="1364"/>
                      <a:pt x="32" y="1554"/>
                      <a:pt x="32" y="1712"/>
                    </a:cubicBezTo>
                    <a:cubicBezTo>
                      <a:pt x="58" y="1607"/>
                      <a:pt x="128" y="1546"/>
                      <a:pt x="241" y="1546"/>
                    </a:cubicBezTo>
                    <a:cubicBezTo>
                      <a:pt x="264" y="1546"/>
                      <a:pt x="290" y="1548"/>
                      <a:pt x="317" y="1554"/>
                    </a:cubicBezTo>
                    <a:cubicBezTo>
                      <a:pt x="3631" y="2012"/>
                      <a:pt x="6945" y="2219"/>
                      <a:pt x="10258" y="2219"/>
                    </a:cubicBezTo>
                    <a:cubicBezTo>
                      <a:pt x="13817" y="2219"/>
                      <a:pt x="17375" y="1980"/>
                      <a:pt x="20933" y="1554"/>
                    </a:cubicBezTo>
                    <a:cubicBezTo>
                      <a:pt x="21092" y="1554"/>
                      <a:pt x="21123" y="1839"/>
                      <a:pt x="20965" y="1839"/>
                    </a:cubicBezTo>
                    <a:lnTo>
                      <a:pt x="20870" y="1839"/>
                    </a:lnTo>
                    <a:lnTo>
                      <a:pt x="20933" y="2187"/>
                    </a:lnTo>
                    <a:cubicBezTo>
                      <a:pt x="21440" y="1839"/>
                      <a:pt x="22074" y="1554"/>
                      <a:pt x="22834" y="1427"/>
                    </a:cubicBezTo>
                    <a:lnTo>
                      <a:pt x="22834" y="1364"/>
                    </a:lnTo>
                    <a:cubicBezTo>
                      <a:pt x="19033" y="794"/>
                      <a:pt x="15360" y="65"/>
                      <a:pt x="11528" y="2"/>
                    </a:cubicBezTo>
                    <a:cubicBezTo>
                      <a:pt x="11391" y="1"/>
                      <a:pt x="11255" y="0"/>
                      <a:pt x="11119" y="0"/>
                    </a:cubicBezTo>
                    <a:close/>
                  </a:path>
                </a:pathLst>
              </a:custGeom>
              <a:solidFill>
                <a:schemeClr val="bg1"/>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613;p51"/>
              <p:cNvSpPr/>
              <p:nvPr/>
            </p:nvSpPr>
            <p:spPr>
              <a:xfrm>
                <a:off x="2186092" y="3760201"/>
                <a:ext cx="661275" cy="36153"/>
              </a:xfrm>
              <a:custGeom>
                <a:avLst/>
                <a:gdLst/>
                <a:ahLst/>
                <a:cxnLst/>
                <a:rect l="l" t="t" r="r" b="b"/>
                <a:pathLst>
                  <a:path w="21053" h="1151" extrusionOk="0">
                    <a:moveTo>
                      <a:pt x="206" y="0"/>
                    </a:moveTo>
                    <a:cubicBezTo>
                      <a:pt x="110" y="0"/>
                      <a:pt x="55" y="82"/>
                      <a:pt x="1" y="165"/>
                    </a:cubicBezTo>
                    <a:lnTo>
                      <a:pt x="1" y="323"/>
                    </a:lnTo>
                    <a:cubicBezTo>
                      <a:pt x="64" y="386"/>
                      <a:pt x="96" y="418"/>
                      <a:pt x="127" y="418"/>
                    </a:cubicBezTo>
                    <a:cubicBezTo>
                      <a:pt x="3471" y="898"/>
                      <a:pt x="6860" y="1151"/>
                      <a:pt x="10246" y="1151"/>
                    </a:cubicBezTo>
                    <a:cubicBezTo>
                      <a:pt x="13788" y="1151"/>
                      <a:pt x="17326" y="874"/>
                      <a:pt x="20807" y="291"/>
                    </a:cubicBezTo>
                    <a:lnTo>
                      <a:pt x="20902" y="291"/>
                    </a:lnTo>
                    <a:cubicBezTo>
                      <a:pt x="21052" y="261"/>
                      <a:pt x="21032" y="4"/>
                      <a:pt x="20894" y="4"/>
                    </a:cubicBezTo>
                    <a:cubicBezTo>
                      <a:pt x="20887" y="4"/>
                      <a:pt x="20879" y="5"/>
                      <a:pt x="20870" y="6"/>
                    </a:cubicBezTo>
                    <a:cubicBezTo>
                      <a:pt x="17344" y="445"/>
                      <a:pt x="13818" y="684"/>
                      <a:pt x="10291" y="684"/>
                    </a:cubicBezTo>
                    <a:cubicBezTo>
                      <a:pt x="6946" y="684"/>
                      <a:pt x="3600" y="469"/>
                      <a:pt x="254" y="6"/>
                    </a:cubicBezTo>
                    <a:cubicBezTo>
                      <a:pt x="237" y="2"/>
                      <a:pt x="221" y="0"/>
                      <a:pt x="206" y="0"/>
                    </a:cubicBezTo>
                    <a:close/>
                  </a:path>
                </a:pathLst>
              </a:custGeom>
              <a:solidFill>
                <a:srgbClr val="565555"/>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614;p51"/>
              <p:cNvSpPr/>
              <p:nvPr/>
            </p:nvSpPr>
            <p:spPr>
              <a:xfrm>
                <a:off x="2180124" y="3769342"/>
                <a:ext cx="662531" cy="713384"/>
              </a:xfrm>
              <a:custGeom>
                <a:avLst/>
                <a:gdLst/>
                <a:ahLst/>
                <a:cxnLst/>
                <a:rect l="l" t="t" r="r" b="b"/>
                <a:pathLst>
                  <a:path w="21093" h="22712" extrusionOk="0">
                    <a:moveTo>
                      <a:pt x="3563" y="1985"/>
                    </a:moveTo>
                    <a:cubicBezTo>
                      <a:pt x="3577" y="1985"/>
                      <a:pt x="3593" y="1988"/>
                      <a:pt x="3611" y="1995"/>
                    </a:cubicBezTo>
                    <a:cubicBezTo>
                      <a:pt x="4028" y="2118"/>
                      <a:pt x="4465" y="2165"/>
                      <a:pt x="4920" y="2165"/>
                    </a:cubicBezTo>
                    <a:cubicBezTo>
                      <a:pt x="5052" y="2165"/>
                      <a:pt x="5186" y="2161"/>
                      <a:pt x="5321" y="2154"/>
                    </a:cubicBezTo>
                    <a:cubicBezTo>
                      <a:pt x="5416" y="2154"/>
                      <a:pt x="5416" y="2344"/>
                      <a:pt x="5321" y="2344"/>
                    </a:cubicBezTo>
                    <a:cubicBezTo>
                      <a:pt x="5130" y="2364"/>
                      <a:pt x="4940" y="2374"/>
                      <a:pt x="4749" y="2374"/>
                    </a:cubicBezTo>
                    <a:cubicBezTo>
                      <a:pt x="4338" y="2374"/>
                      <a:pt x="3927" y="2325"/>
                      <a:pt x="3516" y="2217"/>
                    </a:cubicBezTo>
                    <a:cubicBezTo>
                      <a:pt x="3431" y="2189"/>
                      <a:pt x="3447" y="1985"/>
                      <a:pt x="3563" y="1985"/>
                    </a:cubicBezTo>
                    <a:close/>
                    <a:moveTo>
                      <a:pt x="16176" y="3495"/>
                    </a:moveTo>
                    <a:cubicBezTo>
                      <a:pt x="16213" y="3495"/>
                      <a:pt x="16247" y="3520"/>
                      <a:pt x="16247" y="3579"/>
                    </a:cubicBezTo>
                    <a:cubicBezTo>
                      <a:pt x="16437" y="6176"/>
                      <a:pt x="16278" y="8836"/>
                      <a:pt x="16278" y="11433"/>
                    </a:cubicBezTo>
                    <a:lnTo>
                      <a:pt x="16278" y="11971"/>
                    </a:lnTo>
                    <a:lnTo>
                      <a:pt x="17355" y="12193"/>
                    </a:lnTo>
                    <a:cubicBezTo>
                      <a:pt x="17419" y="12224"/>
                      <a:pt x="17419" y="12319"/>
                      <a:pt x="17355" y="12351"/>
                    </a:cubicBezTo>
                    <a:lnTo>
                      <a:pt x="17387" y="12351"/>
                    </a:lnTo>
                    <a:cubicBezTo>
                      <a:pt x="17403" y="12288"/>
                      <a:pt x="17450" y="12256"/>
                      <a:pt x="17494" y="12256"/>
                    </a:cubicBezTo>
                    <a:cubicBezTo>
                      <a:pt x="17537" y="12256"/>
                      <a:pt x="17577" y="12288"/>
                      <a:pt x="17577" y="12351"/>
                    </a:cubicBezTo>
                    <a:cubicBezTo>
                      <a:pt x="17735" y="14220"/>
                      <a:pt x="17704" y="16151"/>
                      <a:pt x="17735" y="18052"/>
                    </a:cubicBezTo>
                    <a:cubicBezTo>
                      <a:pt x="17767" y="18970"/>
                      <a:pt x="18020" y="20268"/>
                      <a:pt x="17292" y="21028"/>
                    </a:cubicBezTo>
                    <a:cubicBezTo>
                      <a:pt x="16627" y="21788"/>
                      <a:pt x="15360" y="21725"/>
                      <a:pt x="14442" y="21788"/>
                    </a:cubicBezTo>
                    <a:cubicBezTo>
                      <a:pt x="12637" y="21883"/>
                      <a:pt x="10863" y="21978"/>
                      <a:pt x="9026" y="21978"/>
                    </a:cubicBezTo>
                    <a:cubicBezTo>
                      <a:pt x="8163" y="21992"/>
                      <a:pt x="7067" y="22102"/>
                      <a:pt x="5968" y="22102"/>
                    </a:cubicBezTo>
                    <a:cubicBezTo>
                      <a:pt x="4408" y="22102"/>
                      <a:pt x="2843" y="21879"/>
                      <a:pt x="1932" y="20838"/>
                    </a:cubicBezTo>
                    <a:cubicBezTo>
                      <a:pt x="1" y="18558"/>
                      <a:pt x="1774" y="15138"/>
                      <a:pt x="1521" y="12668"/>
                    </a:cubicBezTo>
                    <a:cubicBezTo>
                      <a:pt x="1483" y="12497"/>
                      <a:pt x="1616" y="12394"/>
                      <a:pt x="1735" y="12394"/>
                    </a:cubicBezTo>
                    <a:cubicBezTo>
                      <a:pt x="1815" y="12394"/>
                      <a:pt x="1888" y="12440"/>
                      <a:pt x="1901" y="12541"/>
                    </a:cubicBezTo>
                    <a:lnTo>
                      <a:pt x="1901" y="12668"/>
                    </a:lnTo>
                    <a:cubicBezTo>
                      <a:pt x="1932" y="12604"/>
                      <a:pt x="1964" y="12541"/>
                      <a:pt x="2059" y="12541"/>
                    </a:cubicBezTo>
                    <a:lnTo>
                      <a:pt x="2059" y="12509"/>
                    </a:lnTo>
                    <a:cubicBezTo>
                      <a:pt x="1806" y="12509"/>
                      <a:pt x="1742" y="12161"/>
                      <a:pt x="1964" y="12129"/>
                    </a:cubicBezTo>
                    <a:cubicBezTo>
                      <a:pt x="4602" y="11696"/>
                      <a:pt x="7441" y="11386"/>
                      <a:pt x="10256" y="11386"/>
                    </a:cubicBezTo>
                    <a:cubicBezTo>
                      <a:pt x="12172" y="11386"/>
                      <a:pt x="14077" y="11530"/>
                      <a:pt x="15898" y="11876"/>
                    </a:cubicBezTo>
                    <a:lnTo>
                      <a:pt x="15898" y="11433"/>
                    </a:lnTo>
                    <a:lnTo>
                      <a:pt x="15898" y="10293"/>
                    </a:lnTo>
                    <a:cubicBezTo>
                      <a:pt x="15360" y="10324"/>
                      <a:pt x="14853" y="10324"/>
                      <a:pt x="14315" y="10324"/>
                    </a:cubicBezTo>
                    <a:cubicBezTo>
                      <a:pt x="14188" y="10324"/>
                      <a:pt x="14188" y="10103"/>
                      <a:pt x="14315" y="10103"/>
                    </a:cubicBezTo>
                    <a:cubicBezTo>
                      <a:pt x="14885" y="10103"/>
                      <a:pt x="15392" y="10134"/>
                      <a:pt x="15898" y="10134"/>
                    </a:cubicBezTo>
                    <a:lnTo>
                      <a:pt x="15898" y="7854"/>
                    </a:lnTo>
                    <a:cubicBezTo>
                      <a:pt x="15877" y="7847"/>
                      <a:pt x="15855" y="7844"/>
                      <a:pt x="15832" y="7844"/>
                    </a:cubicBezTo>
                    <a:cubicBezTo>
                      <a:pt x="15647" y="7844"/>
                      <a:pt x="15406" y="8048"/>
                      <a:pt x="15265" y="8076"/>
                    </a:cubicBezTo>
                    <a:cubicBezTo>
                      <a:pt x="15107" y="8076"/>
                      <a:pt x="14980" y="8044"/>
                      <a:pt x="14917" y="7886"/>
                    </a:cubicBezTo>
                    <a:cubicBezTo>
                      <a:pt x="14870" y="7745"/>
                      <a:pt x="15032" y="7552"/>
                      <a:pt x="15183" y="7552"/>
                    </a:cubicBezTo>
                    <a:cubicBezTo>
                      <a:pt x="15236" y="7552"/>
                      <a:pt x="15287" y="7575"/>
                      <a:pt x="15328" y="7632"/>
                    </a:cubicBezTo>
                    <a:cubicBezTo>
                      <a:pt x="15378" y="7731"/>
                      <a:pt x="15292" y="7811"/>
                      <a:pt x="15222" y="7811"/>
                    </a:cubicBezTo>
                    <a:cubicBezTo>
                      <a:pt x="15202" y="7811"/>
                      <a:pt x="15184" y="7805"/>
                      <a:pt x="15170" y="7791"/>
                    </a:cubicBezTo>
                    <a:lnTo>
                      <a:pt x="15170" y="7791"/>
                    </a:lnTo>
                    <a:cubicBezTo>
                      <a:pt x="15202" y="7823"/>
                      <a:pt x="15225" y="7838"/>
                      <a:pt x="15253" y="7838"/>
                    </a:cubicBezTo>
                    <a:cubicBezTo>
                      <a:pt x="15281" y="7838"/>
                      <a:pt x="15313" y="7822"/>
                      <a:pt x="15360" y="7791"/>
                    </a:cubicBezTo>
                    <a:cubicBezTo>
                      <a:pt x="15455" y="7759"/>
                      <a:pt x="15550" y="7727"/>
                      <a:pt x="15645" y="7696"/>
                    </a:cubicBezTo>
                    <a:lnTo>
                      <a:pt x="15867" y="7696"/>
                    </a:lnTo>
                    <a:cubicBezTo>
                      <a:pt x="15867" y="6809"/>
                      <a:pt x="15930" y="5954"/>
                      <a:pt x="15962" y="5099"/>
                    </a:cubicBezTo>
                    <a:lnTo>
                      <a:pt x="15962" y="5099"/>
                    </a:lnTo>
                    <a:cubicBezTo>
                      <a:pt x="15724" y="5131"/>
                      <a:pt x="15463" y="5146"/>
                      <a:pt x="15202" y="5146"/>
                    </a:cubicBezTo>
                    <a:cubicBezTo>
                      <a:pt x="14940" y="5146"/>
                      <a:pt x="14679" y="5131"/>
                      <a:pt x="14442" y="5099"/>
                    </a:cubicBezTo>
                    <a:cubicBezTo>
                      <a:pt x="14283" y="5067"/>
                      <a:pt x="14283" y="4877"/>
                      <a:pt x="14442" y="4877"/>
                    </a:cubicBezTo>
                    <a:cubicBezTo>
                      <a:pt x="14581" y="4868"/>
                      <a:pt x="14728" y="4864"/>
                      <a:pt x="14879" y="4864"/>
                    </a:cubicBezTo>
                    <a:cubicBezTo>
                      <a:pt x="15242" y="4864"/>
                      <a:pt x="15626" y="4887"/>
                      <a:pt x="15962" y="4909"/>
                    </a:cubicBezTo>
                    <a:cubicBezTo>
                      <a:pt x="15993" y="4434"/>
                      <a:pt x="16025" y="3991"/>
                      <a:pt x="16088" y="3579"/>
                    </a:cubicBezTo>
                    <a:cubicBezTo>
                      <a:pt x="16088" y="3528"/>
                      <a:pt x="16134" y="3495"/>
                      <a:pt x="16176" y="3495"/>
                    </a:cubicBezTo>
                    <a:close/>
                    <a:moveTo>
                      <a:pt x="21029" y="0"/>
                    </a:moveTo>
                    <a:cubicBezTo>
                      <a:pt x="17548" y="583"/>
                      <a:pt x="14001" y="860"/>
                      <a:pt x="10456" y="860"/>
                    </a:cubicBezTo>
                    <a:cubicBezTo>
                      <a:pt x="7066" y="860"/>
                      <a:pt x="3677" y="607"/>
                      <a:pt x="349" y="127"/>
                    </a:cubicBezTo>
                    <a:cubicBezTo>
                      <a:pt x="317" y="127"/>
                      <a:pt x="286" y="95"/>
                      <a:pt x="254" y="32"/>
                    </a:cubicBezTo>
                    <a:lnTo>
                      <a:pt x="254" y="32"/>
                    </a:lnTo>
                    <a:cubicBezTo>
                      <a:pt x="761" y="5352"/>
                      <a:pt x="982" y="10641"/>
                      <a:pt x="887" y="15961"/>
                    </a:cubicBezTo>
                    <a:cubicBezTo>
                      <a:pt x="824" y="17260"/>
                      <a:pt x="666" y="18653"/>
                      <a:pt x="761" y="19952"/>
                    </a:cubicBezTo>
                    <a:cubicBezTo>
                      <a:pt x="824" y="22042"/>
                      <a:pt x="2407" y="22580"/>
                      <a:pt x="4276" y="22644"/>
                    </a:cubicBezTo>
                    <a:cubicBezTo>
                      <a:pt x="5584" y="22688"/>
                      <a:pt x="6899" y="22711"/>
                      <a:pt x="8214" y="22711"/>
                    </a:cubicBezTo>
                    <a:cubicBezTo>
                      <a:pt x="9733" y="22711"/>
                      <a:pt x="11253" y="22680"/>
                      <a:pt x="12763" y="22612"/>
                    </a:cubicBezTo>
                    <a:cubicBezTo>
                      <a:pt x="12964" y="22596"/>
                      <a:pt x="13204" y="22592"/>
                      <a:pt x="13469" y="22592"/>
                    </a:cubicBezTo>
                    <a:cubicBezTo>
                      <a:pt x="13801" y="22592"/>
                      <a:pt x="14172" y="22598"/>
                      <a:pt x="14555" y="22598"/>
                    </a:cubicBezTo>
                    <a:cubicBezTo>
                      <a:pt x="15702" y="22598"/>
                      <a:pt x="16951" y="22537"/>
                      <a:pt x="17545" y="22042"/>
                    </a:cubicBezTo>
                    <a:cubicBezTo>
                      <a:pt x="18780" y="21060"/>
                      <a:pt x="18495" y="19128"/>
                      <a:pt x="18495" y="17735"/>
                    </a:cubicBezTo>
                    <a:cubicBezTo>
                      <a:pt x="18495" y="14885"/>
                      <a:pt x="18559" y="12034"/>
                      <a:pt x="18622" y="9184"/>
                    </a:cubicBezTo>
                    <a:cubicBezTo>
                      <a:pt x="18654" y="6366"/>
                      <a:pt x="18622" y="2154"/>
                      <a:pt x="21092" y="349"/>
                    </a:cubicBezTo>
                    <a:lnTo>
                      <a:pt x="21029" y="0"/>
                    </a:lnTo>
                    <a:close/>
                  </a:path>
                </a:pathLst>
              </a:custGeom>
              <a:solidFill>
                <a:schemeClr val="bg1"/>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615;p51"/>
              <p:cNvSpPr/>
              <p:nvPr/>
            </p:nvSpPr>
            <p:spPr>
              <a:xfrm>
                <a:off x="2175161" y="3876450"/>
                <a:ext cx="575965" cy="585011"/>
              </a:xfrm>
              <a:custGeom>
                <a:avLst/>
                <a:gdLst/>
                <a:ahLst/>
                <a:cxnLst/>
                <a:rect l="l" t="t" r="r" b="b"/>
                <a:pathLst>
                  <a:path w="18337" h="18625" extrusionOk="0">
                    <a:moveTo>
                      <a:pt x="17450" y="9448"/>
                    </a:moveTo>
                    <a:cubicBezTo>
                      <a:pt x="17513" y="11918"/>
                      <a:pt x="18337" y="17207"/>
                      <a:pt x="15866" y="17872"/>
                    </a:cubicBezTo>
                    <a:cubicBezTo>
                      <a:pt x="14758" y="18188"/>
                      <a:pt x="13301" y="18093"/>
                      <a:pt x="12161" y="18125"/>
                    </a:cubicBezTo>
                    <a:cubicBezTo>
                      <a:pt x="10958" y="18157"/>
                      <a:pt x="9754" y="18157"/>
                      <a:pt x="8551" y="18157"/>
                    </a:cubicBezTo>
                    <a:cubicBezTo>
                      <a:pt x="7917" y="18157"/>
                      <a:pt x="7284" y="18173"/>
                      <a:pt x="6651" y="18173"/>
                    </a:cubicBezTo>
                    <a:cubicBezTo>
                      <a:pt x="6017" y="18173"/>
                      <a:pt x="5384" y="18157"/>
                      <a:pt x="4751" y="18093"/>
                    </a:cubicBezTo>
                    <a:cubicBezTo>
                      <a:pt x="2882" y="17935"/>
                      <a:pt x="1774" y="16858"/>
                      <a:pt x="1615" y="15085"/>
                    </a:cubicBezTo>
                    <a:cubicBezTo>
                      <a:pt x="1425" y="13185"/>
                      <a:pt x="2154" y="11380"/>
                      <a:pt x="1995" y="9480"/>
                    </a:cubicBezTo>
                    <a:lnTo>
                      <a:pt x="1995" y="9480"/>
                    </a:lnTo>
                    <a:cubicBezTo>
                      <a:pt x="1995" y="9480"/>
                      <a:pt x="2027" y="9543"/>
                      <a:pt x="2059" y="9543"/>
                    </a:cubicBezTo>
                    <a:cubicBezTo>
                      <a:pt x="4641" y="10193"/>
                      <a:pt x="7316" y="10544"/>
                      <a:pt x="9984" y="10544"/>
                    </a:cubicBezTo>
                    <a:cubicBezTo>
                      <a:pt x="11995" y="10544"/>
                      <a:pt x="14002" y="10345"/>
                      <a:pt x="15961" y="9923"/>
                    </a:cubicBezTo>
                    <a:lnTo>
                      <a:pt x="15961" y="9923"/>
                    </a:lnTo>
                    <a:cubicBezTo>
                      <a:pt x="15930" y="10240"/>
                      <a:pt x="15930" y="10588"/>
                      <a:pt x="15930" y="10968"/>
                    </a:cubicBezTo>
                    <a:cubicBezTo>
                      <a:pt x="15391" y="10905"/>
                      <a:pt x="14916" y="10905"/>
                      <a:pt x="14410" y="10905"/>
                    </a:cubicBezTo>
                    <a:cubicBezTo>
                      <a:pt x="14251" y="10905"/>
                      <a:pt x="14251" y="11158"/>
                      <a:pt x="14410" y="11158"/>
                    </a:cubicBezTo>
                    <a:cubicBezTo>
                      <a:pt x="14916" y="11126"/>
                      <a:pt x="15391" y="11126"/>
                      <a:pt x="15930" y="11126"/>
                    </a:cubicBezTo>
                    <a:cubicBezTo>
                      <a:pt x="15866" y="11855"/>
                      <a:pt x="15866" y="12583"/>
                      <a:pt x="15866" y="13280"/>
                    </a:cubicBezTo>
                    <a:cubicBezTo>
                      <a:pt x="15661" y="13264"/>
                      <a:pt x="15447" y="13256"/>
                      <a:pt x="15229" y="13256"/>
                    </a:cubicBezTo>
                    <a:cubicBezTo>
                      <a:pt x="15011" y="13256"/>
                      <a:pt x="14790" y="13264"/>
                      <a:pt x="14568" y="13280"/>
                    </a:cubicBezTo>
                    <a:cubicBezTo>
                      <a:pt x="14441" y="13280"/>
                      <a:pt x="14441" y="13501"/>
                      <a:pt x="14568" y="13501"/>
                    </a:cubicBezTo>
                    <a:cubicBezTo>
                      <a:pt x="14716" y="13512"/>
                      <a:pt x="14864" y="13516"/>
                      <a:pt x="15010" y="13516"/>
                    </a:cubicBezTo>
                    <a:cubicBezTo>
                      <a:pt x="15303" y="13516"/>
                      <a:pt x="15592" y="13501"/>
                      <a:pt x="15866" y="13501"/>
                    </a:cubicBezTo>
                    <a:cubicBezTo>
                      <a:pt x="15866" y="14230"/>
                      <a:pt x="15866" y="15022"/>
                      <a:pt x="15930" y="15782"/>
                    </a:cubicBezTo>
                    <a:cubicBezTo>
                      <a:pt x="15830" y="15789"/>
                      <a:pt x="15730" y="15793"/>
                      <a:pt x="15631" y="15793"/>
                    </a:cubicBezTo>
                    <a:cubicBezTo>
                      <a:pt x="15287" y="15793"/>
                      <a:pt x="14943" y="15746"/>
                      <a:pt x="14600" y="15623"/>
                    </a:cubicBezTo>
                    <a:cubicBezTo>
                      <a:pt x="14582" y="15616"/>
                      <a:pt x="14566" y="15613"/>
                      <a:pt x="14551" y="15613"/>
                    </a:cubicBezTo>
                    <a:cubicBezTo>
                      <a:pt x="14430" y="15613"/>
                      <a:pt x="14395" y="15820"/>
                      <a:pt x="14536" y="15877"/>
                    </a:cubicBezTo>
                    <a:cubicBezTo>
                      <a:pt x="14813" y="15976"/>
                      <a:pt x="15103" y="16025"/>
                      <a:pt x="15397" y="16025"/>
                    </a:cubicBezTo>
                    <a:cubicBezTo>
                      <a:pt x="15573" y="16025"/>
                      <a:pt x="15752" y="16007"/>
                      <a:pt x="15930" y="15972"/>
                    </a:cubicBezTo>
                    <a:cubicBezTo>
                      <a:pt x="15955" y="16022"/>
                      <a:pt x="16016" y="16048"/>
                      <a:pt x="16080" y="16048"/>
                    </a:cubicBezTo>
                    <a:cubicBezTo>
                      <a:pt x="16176" y="16048"/>
                      <a:pt x="16278" y="15991"/>
                      <a:pt x="16278" y="15877"/>
                    </a:cubicBezTo>
                    <a:cubicBezTo>
                      <a:pt x="16310" y="15022"/>
                      <a:pt x="16341" y="14230"/>
                      <a:pt x="16341" y="13406"/>
                    </a:cubicBezTo>
                    <a:cubicBezTo>
                      <a:pt x="16405" y="13375"/>
                      <a:pt x="16405" y="13343"/>
                      <a:pt x="16341" y="13280"/>
                    </a:cubicBezTo>
                    <a:lnTo>
                      <a:pt x="16341" y="9733"/>
                    </a:lnTo>
                    <a:cubicBezTo>
                      <a:pt x="16721" y="9638"/>
                      <a:pt x="17102" y="9575"/>
                      <a:pt x="17450" y="9448"/>
                    </a:cubicBezTo>
                    <a:close/>
                    <a:moveTo>
                      <a:pt x="16217" y="1"/>
                    </a:moveTo>
                    <a:cubicBezTo>
                      <a:pt x="16173" y="1"/>
                      <a:pt x="16120" y="37"/>
                      <a:pt x="16120" y="74"/>
                    </a:cubicBezTo>
                    <a:cubicBezTo>
                      <a:pt x="16025" y="549"/>
                      <a:pt x="16025" y="992"/>
                      <a:pt x="15993" y="1404"/>
                    </a:cubicBezTo>
                    <a:cubicBezTo>
                      <a:pt x="15715" y="1367"/>
                      <a:pt x="15415" y="1351"/>
                      <a:pt x="15119" y="1351"/>
                    </a:cubicBezTo>
                    <a:cubicBezTo>
                      <a:pt x="14909" y="1351"/>
                      <a:pt x="14701" y="1359"/>
                      <a:pt x="14505" y="1372"/>
                    </a:cubicBezTo>
                    <a:cubicBezTo>
                      <a:pt x="14346" y="1404"/>
                      <a:pt x="14346" y="1626"/>
                      <a:pt x="14505" y="1626"/>
                    </a:cubicBezTo>
                    <a:cubicBezTo>
                      <a:pt x="14742" y="1641"/>
                      <a:pt x="14996" y="1649"/>
                      <a:pt x="15249" y="1649"/>
                    </a:cubicBezTo>
                    <a:cubicBezTo>
                      <a:pt x="15502" y="1649"/>
                      <a:pt x="15756" y="1641"/>
                      <a:pt x="15993" y="1626"/>
                    </a:cubicBezTo>
                    <a:lnTo>
                      <a:pt x="15993" y="1626"/>
                    </a:lnTo>
                    <a:cubicBezTo>
                      <a:pt x="15961" y="2481"/>
                      <a:pt x="15930" y="3304"/>
                      <a:pt x="15930" y="4191"/>
                    </a:cubicBezTo>
                    <a:cubicBezTo>
                      <a:pt x="15882" y="4175"/>
                      <a:pt x="15843" y="4167"/>
                      <a:pt x="15803" y="4167"/>
                    </a:cubicBezTo>
                    <a:cubicBezTo>
                      <a:pt x="15763" y="4167"/>
                      <a:pt x="15724" y="4175"/>
                      <a:pt x="15676" y="4191"/>
                    </a:cubicBezTo>
                    <a:cubicBezTo>
                      <a:pt x="15550" y="4222"/>
                      <a:pt x="15486" y="4254"/>
                      <a:pt x="15391" y="4317"/>
                    </a:cubicBezTo>
                    <a:cubicBezTo>
                      <a:pt x="15349" y="4317"/>
                      <a:pt x="15321" y="4332"/>
                      <a:pt x="15279" y="4332"/>
                    </a:cubicBezTo>
                    <a:cubicBezTo>
                      <a:pt x="15263" y="4332"/>
                      <a:pt x="15245" y="4330"/>
                      <a:pt x="15224" y="4324"/>
                    </a:cubicBezTo>
                    <a:lnTo>
                      <a:pt x="15224" y="4324"/>
                    </a:lnTo>
                    <a:cubicBezTo>
                      <a:pt x="15230" y="4325"/>
                      <a:pt x="15236" y="4326"/>
                      <a:pt x="15243" y="4326"/>
                    </a:cubicBezTo>
                    <a:cubicBezTo>
                      <a:pt x="15322" y="4326"/>
                      <a:pt x="15438" y="4264"/>
                      <a:pt x="15360" y="4159"/>
                    </a:cubicBezTo>
                    <a:cubicBezTo>
                      <a:pt x="15312" y="4074"/>
                      <a:pt x="15250" y="4039"/>
                      <a:pt x="15190" y="4039"/>
                    </a:cubicBezTo>
                    <a:cubicBezTo>
                      <a:pt x="15048" y="4039"/>
                      <a:pt x="14913" y="4226"/>
                      <a:pt x="14980" y="4381"/>
                    </a:cubicBezTo>
                    <a:cubicBezTo>
                      <a:pt x="15007" y="4519"/>
                      <a:pt x="15155" y="4609"/>
                      <a:pt x="15276" y="4609"/>
                    </a:cubicBezTo>
                    <a:cubicBezTo>
                      <a:pt x="15294" y="4609"/>
                      <a:pt x="15312" y="4607"/>
                      <a:pt x="15328" y="4603"/>
                    </a:cubicBezTo>
                    <a:cubicBezTo>
                      <a:pt x="15506" y="4543"/>
                      <a:pt x="15738" y="4346"/>
                      <a:pt x="15923" y="4346"/>
                    </a:cubicBezTo>
                    <a:cubicBezTo>
                      <a:pt x="15936" y="4346"/>
                      <a:pt x="15949" y="4347"/>
                      <a:pt x="15961" y="4349"/>
                    </a:cubicBezTo>
                    <a:lnTo>
                      <a:pt x="15961" y="6661"/>
                    </a:lnTo>
                    <a:cubicBezTo>
                      <a:pt x="15391" y="6598"/>
                      <a:pt x="14885" y="6598"/>
                      <a:pt x="14378" y="6598"/>
                    </a:cubicBezTo>
                    <a:cubicBezTo>
                      <a:pt x="14220" y="6598"/>
                      <a:pt x="14220" y="6851"/>
                      <a:pt x="14378" y="6851"/>
                    </a:cubicBezTo>
                    <a:cubicBezTo>
                      <a:pt x="14916" y="6851"/>
                      <a:pt x="15455" y="6788"/>
                      <a:pt x="15961" y="6788"/>
                    </a:cubicBezTo>
                    <a:lnTo>
                      <a:pt x="15961" y="7959"/>
                    </a:lnTo>
                    <a:lnTo>
                      <a:pt x="15961" y="8371"/>
                    </a:lnTo>
                    <a:cubicBezTo>
                      <a:pt x="14153" y="8030"/>
                      <a:pt x="12274" y="7890"/>
                      <a:pt x="10387" y="7890"/>
                    </a:cubicBezTo>
                    <a:cubicBezTo>
                      <a:pt x="7548" y="7890"/>
                      <a:pt x="4690" y="8206"/>
                      <a:pt x="2027" y="8624"/>
                    </a:cubicBezTo>
                    <a:cubicBezTo>
                      <a:pt x="1774" y="8656"/>
                      <a:pt x="1900" y="9036"/>
                      <a:pt x="2090" y="9036"/>
                    </a:cubicBezTo>
                    <a:lnTo>
                      <a:pt x="2154" y="9036"/>
                    </a:lnTo>
                    <a:cubicBezTo>
                      <a:pt x="4751" y="8593"/>
                      <a:pt x="7411" y="8371"/>
                      <a:pt x="10071" y="8371"/>
                    </a:cubicBezTo>
                    <a:cubicBezTo>
                      <a:pt x="12034" y="8371"/>
                      <a:pt x="14030" y="8624"/>
                      <a:pt x="15961" y="8783"/>
                    </a:cubicBezTo>
                    <a:lnTo>
                      <a:pt x="15961" y="8973"/>
                    </a:lnTo>
                    <a:lnTo>
                      <a:pt x="14410" y="8973"/>
                    </a:lnTo>
                    <a:cubicBezTo>
                      <a:pt x="14283" y="8973"/>
                      <a:pt x="14283" y="9194"/>
                      <a:pt x="14410" y="9194"/>
                    </a:cubicBezTo>
                    <a:cubicBezTo>
                      <a:pt x="14579" y="9205"/>
                      <a:pt x="14751" y="9209"/>
                      <a:pt x="14925" y="9209"/>
                    </a:cubicBezTo>
                    <a:cubicBezTo>
                      <a:pt x="15272" y="9209"/>
                      <a:pt x="15624" y="9194"/>
                      <a:pt x="15961" y="9194"/>
                    </a:cubicBezTo>
                    <a:lnTo>
                      <a:pt x="15961" y="9511"/>
                    </a:lnTo>
                    <a:cubicBezTo>
                      <a:pt x="13933" y="9817"/>
                      <a:pt x="11922" y="9988"/>
                      <a:pt x="9914" y="9988"/>
                    </a:cubicBezTo>
                    <a:cubicBezTo>
                      <a:pt x="7346" y="9988"/>
                      <a:pt x="4780" y="9708"/>
                      <a:pt x="2185" y="9068"/>
                    </a:cubicBezTo>
                    <a:lnTo>
                      <a:pt x="2154" y="9068"/>
                    </a:lnTo>
                    <a:cubicBezTo>
                      <a:pt x="2059" y="9068"/>
                      <a:pt x="2027" y="9131"/>
                      <a:pt x="1995" y="9194"/>
                    </a:cubicBezTo>
                    <a:cubicBezTo>
                      <a:pt x="1995" y="9131"/>
                      <a:pt x="1995" y="9099"/>
                      <a:pt x="1805" y="9004"/>
                    </a:cubicBezTo>
                    <a:cubicBezTo>
                      <a:pt x="1793" y="8908"/>
                      <a:pt x="1730" y="8866"/>
                      <a:pt x="1659" y="8866"/>
                    </a:cubicBezTo>
                    <a:cubicBezTo>
                      <a:pt x="1543" y="8866"/>
                      <a:pt x="1406" y="8975"/>
                      <a:pt x="1425" y="9131"/>
                    </a:cubicBezTo>
                    <a:cubicBezTo>
                      <a:pt x="1805" y="11665"/>
                      <a:pt x="0" y="15117"/>
                      <a:pt x="1964" y="17365"/>
                    </a:cubicBezTo>
                    <a:cubicBezTo>
                      <a:pt x="2875" y="18404"/>
                      <a:pt x="4406" y="18625"/>
                      <a:pt x="5934" y="18625"/>
                    </a:cubicBezTo>
                    <a:cubicBezTo>
                      <a:pt x="7060" y="18625"/>
                      <a:pt x="8184" y="18505"/>
                      <a:pt x="9058" y="18505"/>
                    </a:cubicBezTo>
                    <a:cubicBezTo>
                      <a:pt x="10894" y="18473"/>
                      <a:pt x="12668" y="18442"/>
                      <a:pt x="14473" y="18315"/>
                    </a:cubicBezTo>
                    <a:cubicBezTo>
                      <a:pt x="15391" y="18252"/>
                      <a:pt x="16658" y="18315"/>
                      <a:pt x="17355" y="17587"/>
                    </a:cubicBezTo>
                    <a:cubicBezTo>
                      <a:pt x="18052" y="16827"/>
                      <a:pt x="17767" y="15560"/>
                      <a:pt x="17767" y="14610"/>
                    </a:cubicBezTo>
                    <a:cubicBezTo>
                      <a:pt x="17735" y="12710"/>
                      <a:pt x="17767" y="10810"/>
                      <a:pt x="17608" y="8909"/>
                    </a:cubicBezTo>
                    <a:cubicBezTo>
                      <a:pt x="17591" y="8859"/>
                      <a:pt x="17547" y="8826"/>
                      <a:pt x="17505" y="8826"/>
                    </a:cubicBezTo>
                    <a:cubicBezTo>
                      <a:pt x="17468" y="8826"/>
                      <a:pt x="17433" y="8851"/>
                      <a:pt x="17418" y="8909"/>
                    </a:cubicBezTo>
                    <a:lnTo>
                      <a:pt x="17418" y="9194"/>
                    </a:lnTo>
                    <a:cubicBezTo>
                      <a:pt x="17070" y="9258"/>
                      <a:pt x="16658" y="9289"/>
                      <a:pt x="16310" y="9385"/>
                    </a:cubicBezTo>
                    <a:lnTo>
                      <a:pt x="16310" y="8783"/>
                    </a:lnTo>
                    <a:cubicBezTo>
                      <a:pt x="16626" y="8814"/>
                      <a:pt x="16975" y="8878"/>
                      <a:pt x="17355" y="8878"/>
                    </a:cubicBezTo>
                    <a:lnTo>
                      <a:pt x="17387" y="8878"/>
                    </a:lnTo>
                    <a:cubicBezTo>
                      <a:pt x="17450" y="8814"/>
                      <a:pt x="17450" y="8719"/>
                      <a:pt x="17387" y="8719"/>
                    </a:cubicBezTo>
                    <a:lnTo>
                      <a:pt x="16310" y="8466"/>
                    </a:lnTo>
                    <a:lnTo>
                      <a:pt x="16310" y="7959"/>
                    </a:lnTo>
                    <a:cubicBezTo>
                      <a:pt x="16341" y="5331"/>
                      <a:pt x="16468" y="2702"/>
                      <a:pt x="16278" y="74"/>
                    </a:cubicBezTo>
                    <a:cubicBezTo>
                      <a:pt x="16278" y="20"/>
                      <a:pt x="16250" y="1"/>
                      <a:pt x="16217" y="1"/>
                    </a:cubicBezTo>
                    <a:close/>
                  </a:path>
                </a:pathLst>
              </a:custGeom>
              <a:solidFill>
                <a:schemeClr val="bg1"/>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616;p51"/>
              <p:cNvSpPr/>
              <p:nvPr/>
            </p:nvSpPr>
            <p:spPr>
              <a:xfrm>
                <a:off x="2287892" y="3831690"/>
                <a:ext cx="62349" cy="12250"/>
              </a:xfrm>
              <a:custGeom>
                <a:avLst/>
                <a:gdLst/>
                <a:ahLst/>
                <a:cxnLst/>
                <a:rect l="l" t="t" r="r" b="b"/>
                <a:pathLst>
                  <a:path w="1985" h="390" extrusionOk="0">
                    <a:moveTo>
                      <a:pt x="132" y="0"/>
                    </a:moveTo>
                    <a:cubicBezTo>
                      <a:pt x="16" y="0"/>
                      <a:pt x="0" y="204"/>
                      <a:pt x="85" y="232"/>
                    </a:cubicBezTo>
                    <a:cubicBezTo>
                      <a:pt x="496" y="340"/>
                      <a:pt x="907" y="389"/>
                      <a:pt x="1318" y="389"/>
                    </a:cubicBezTo>
                    <a:cubicBezTo>
                      <a:pt x="1509" y="389"/>
                      <a:pt x="1699" y="379"/>
                      <a:pt x="1890" y="359"/>
                    </a:cubicBezTo>
                    <a:cubicBezTo>
                      <a:pt x="1985" y="359"/>
                      <a:pt x="1985" y="169"/>
                      <a:pt x="1890" y="169"/>
                    </a:cubicBezTo>
                    <a:cubicBezTo>
                      <a:pt x="1755" y="176"/>
                      <a:pt x="1621" y="180"/>
                      <a:pt x="1489" y="180"/>
                    </a:cubicBezTo>
                    <a:cubicBezTo>
                      <a:pt x="1034" y="180"/>
                      <a:pt x="597" y="133"/>
                      <a:pt x="180" y="10"/>
                    </a:cubicBezTo>
                    <a:cubicBezTo>
                      <a:pt x="162" y="3"/>
                      <a:pt x="146" y="0"/>
                      <a:pt x="132" y="0"/>
                    </a:cubicBezTo>
                    <a:close/>
                  </a:path>
                </a:pathLst>
              </a:custGeom>
              <a:solidFill>
                <a:srgbClr val="565555"/>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617;p51"/>
              <p:cNvSpPr/>
              <p:nvPr/>
            </p:nvSpPr>
            <p:spPr>
              <a:xfrm>
                <a:off x="2429802" y="4391040"/>
                <a:ext cx="88576" cy="7978"/>
              </a:xfrm>
              <a:custGeom>
                <a:avLst/>
                <a:gdLst/>
                <a:ahLst/>
                <a:cxnLst/>
                <a:rect l="l" t="t" r="r" b="b"/>
                <a:pathLst>
                  <a:path w="2820" h="254" extrusionOk="0">
                    <a:moveTo>
                      <a:pt x="159" y="0"/>
                    </a:moveTo>
                    <a:cubicBezTo>
                      <a:pt x="0" y="0"/>
                      <a:pt x="0" y="254"/>
                      <a:pt x="159" y="254"/>
                    </a:cubicBezTo>
                    <a:cubicBezTo>
                      <a:pt x="1014" y="254"/>
                      <a:pt x="1869" y="254"/>
                      <a:pt x="2692" y="190"/>
                    </a:cubicBezTo>
                    <a:cubicBezTo>
                      <a:pt x="2819" y="190"/>
                      <a:pt x="2819" y="0"/>
                      <a:pt x="2692" y="0"/>
                    </a:cubicBezTo>
                    <a:close/>
                  </a:path>
                </a:pathLst>
              </a:custGeom>
              <a:solidFill>
                <a:srgbClr val="565555"/>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618;p51"/>
              <p:cNvSpPr/>
              <p:nvPr/>
            </p:nvSpPr>
            <p:spPr>
              <a:xfrm>
                <a:off x="2449684" y="4414911"/>
                <a:ext cx="98533" cy="9486"/>
              </a:xfrm>
              <a:custGeom>
                <a:avLst/>
                <a:gdLst/>
                <a:ahLst/>
                <a:cxnLst/>
                <a:rect l="l" t="t" r="r" b="b"/>
                <a:pathLst>
                  <a:path w="3137" h="302" extrusionOk="0">
                    <a:moveTo>
                      <a:pt x="159" y="0"/>
                    </a:moveTo>
                    <a:cubicBezTo>
                      <a:pt x="64" y="0"/>
                      <a:pt x="1" y="190"/>
                      <a:pt x="128" y="190"/>
                    </a:cubicBezTo>
                    <a:cubicBezTo>
                      <a:pt x="603" y="270"/>
                      <a:pt x="1086" y="301"/>
                      <a:pt x="1568" y="301"/>
                    </a:cubicBezTo>
                    <a:cubicBezTo>
                      <a:pt x="2051" y="301"/>
                      <a:pt x="2534" y="270"/>
                      <a:pt x="3009" y="222"/>
                    </a:cubicBezTo>
                    <a:cubicBezTo>
                      <a:pt x="3136" y="222"/>
                      <a:pt x="3136" y="64"/>
                      <a:pt x="3009" y="64"/>
                    </a:cubicBezTo>
                    <a:cubicBezTo>
                      <a:pt x="2059" y="64"/>
                      <a:pt x="1109" y="32"/>
                      <a:pt x="159" y="0"/>
                    </a:cubicBezTo>
                    <a:close/>
                  </a:path>
                </a:pathLst>
              </a:custGeom>
              <a:solidFill>
                <a:srgbClr val="565555"/>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 name="Google Shape;1609;p51"/>
            <p:cNvSpPr/>
            <p:nvPr/>
          </p:nvSpPr>
          <p:spPr>
            <a:xfrm>
              <a:off x="6813967" y="2719894"/>
              <a:ext cx="742952" cy="183113"/>
            </a:xfrm>
            <a:custGeom>
              <a:avLst/>
              <a:gdLst/>
              <a:ahLst/>
              <a:cxnLst/>
              <a:rect l="l" t="t" r="r" b="b"/>
              <a:pathLst>
                <a:path w="16848" h="8774" extrusionOk="0">
                  <a:moveTo>
                    <a:pt x="506" y="1"/>
                  </a:moveTo>
                  <a:cubicBezTo>
                    <a:pt x="506" y="24"/>
                    <a:pt x="508" y="41"/>
                    <a:pt x="511" y="55"/>
                  </a:cubicBezTo>
                  <a:lnTo>
                    <a:pt x="511" y="55"/>
                  </a:lnTo>
                  <a:cubicBezTo>
                    <a:pt x="510" y="37"/>
                    <a:pt x="508" y="19"/>
                    <a:pt x="506" y="1"/>
                  </a:cubicBezTo>
                  <a:close/>
                  <a:moveTo>
                    <a:pt x="6745" y="7000"/>
                  </a:moveTo>
                  <a:cubicBezTo>
                    <a:pt x="7600" y="7000"/>
                    <a:pt x="8455" y="7031"/>
                    <a:pt x="9278" y="7031"/>
                  </a:cubicBezTo>
                  <a:cubicBezTo>
                    <a:pt x="9405" y="7031"/>
                    <a:pt x="9405" y="7221"/>
                    <a:pt x="9278" y="7221"/>
                  </a:cubicBezTo>
                  <a:cubicBezTo>
                    <a:pt x="8867" y="7253"/>
                    <a:pt x="8455" y="7269"/>
                    <a:pt x="8035" y="7269"/>
                  </a:cubicBezTo>
                  <a:cubicBezTo>
                    <a:pt x="7616" y="7269"/>
                    <a:pt x="7188" y="7253"/>
                    <a:pt x="6745" y="7221"/>
                  </a:cubicBezTo>
                  <a:cubicBezTo>
                    <a:pt x="6586" y="7221"/>
                    <a:pt x="6586" y="7000"/>
                    <a:pt x="6745" y="7000"/>
                  </a:cubicBezTo>
                  <a:close/>
                  <a:moveTo>
                    <a:pt x="7378" y="7791"/>
                  </a:moveTo>
                  <a:cubicBezTo>
                    <a:pt x="8100" y="7815"/>
                    <a:pt x="8821" y="7876"/>
                    <a:pt x="9543" y="7876"/>
                  </a:cubicBezTo>
                  <a:cubicBezTo>
                    <a:pt x="9771" y="7876"/>
                    <a:pt x="10000" y="7870"/>
                    <a:pt x="10228" y="7855"/>
                  </a:cubicBezTo>
                  <a:cubicBezTo>
                    <a:pt x="10355" y="7855"/>
                    <a:pt x="10355" y="8013"/>
                    <a:pt x="10228" y="8013"/>
                  </a:cubicBezTo>
                  <a:cubicBezTo>
                    <a:pt x="9753" y="8061"/>
                    <a:pt x="9270" y="8092"/>
                    <a:pt x="8787" y="8092"/>
                  </a:cubicBezTo>
                  <a:cubicBezTo>
                    <a:pt x="8305" y="8092"/>
                    <a:pt x="7822" y="8061"/>
                    <a:pt x="7347" y="7981"/>
                  </a:cubicBezTo>
                  <a:cubicBezTo>
                    <a:pt x="7220" y="7981"/>
                    <a:pt x="7283" y="7791"/>
                    <a:pt x="7378" y="7791"/>
                  </a:cubicBezTo>
                  <a:close/>
                  <a:moveTo>
                    <a:pt x="15992" y="33"/>
                  </a:moveTo>
                  <a:lnTo>
                    <a:pt x="15992" y="33"/>
                  </a:lnTo>
                  <a:cubicBezTo>
                    <a:pt x="15612" y="96"/>
                    <a:pt x="15232" y="223"/>
                    <a:pt x="14884" y="318"/>
                  </a:cubicBezTo>
                  <a:lnTo>
                    <a:pt x="14884" y="3864"/>
                  </a:lnTo>
                  <a:cubicBezTo>
                    <a:pt x="14915" y="3896"/>
                    <a:pt x="14915" y="3959"/>
                    <a:pt x="14884" y="3991"/>
                  </a:cubicBezTo>
                  <a:cubicBezTo>
                    <a:pt x="14884" y="4815"/>
                    <a:pt x="14820" y="5606"/>
                    <a:pt x="14789" y="6430"/>
                  </a:cubicBezTo>
                  <a:cubicBezTo>
                    <a:pt x="14789" y="6581"/>
                    <a:pt x="14687" y="6653"/>
                    <a:pt x="14592" y="6653"/>
                  </a:cubicBezTo>
                  <a:cubicBezTo>
                    <a:pt x="14528" y="6653"/>
                    <a:pt x="14466" y="6620"/>
                    <a:pt x="14440" y="6556"/>
                  </a:cubicBezTo>
                  <a:cubicBezTo>
                    <a:pt x="14298" y="6587"/>
                    <a:pt x="14153" y="6601"/>
                    <a:pt x="14005" y="6601"/>
                  </a:cubicBezTo>
                  <a:cubicBezTo>
                    <a:pt x="13693" y="6601"/>
                    <a:pt x="13370" y="6537"/>
                    <a:pt x="13047" y="6430"/>
                  </a:cubicBezTo>
                  <a:cubicBezTo>
                    <a:pt x="12899" y="6400"/>
                    <a:pt x="12972" y="6205"/>
                    <a:pt x="13111" y="6205"/>
                  </a:cubicBezTo>
                  <a:cubicBezTo>
                    <a:pt x="13121" y="6205"/>
                    <a:pt x="13131" y="6206"/>
                    <a:pt x="13142" y="6208"/>
                  </a:cubicBezTo>
                  <a:cubicBezTo>
                    <a:pt x="13461" y="6331"/>
                    <a:pt x="13799" y="6377"/>
                    <a:pt x="14142" y="6377"/>
                  </a:cubicBezTo>
                  <a:cubicBezTo>
                    <a:pt x="14241" y="6377"/>
                    <a:pt x="14341" y="6373"/>
                    <a:pt x="14440" y="6366"/>
                  </a:cubicBezTo>
                  <a:cubicBezTo>
                    <a:pt x="14409" y="5606"/>
                    <a:pt x="14409" y="4815"/>
                    <a:pt x="14409" y="4054"/>
                  </a:cubicBezTo>
                  <a:cubicBezTo>
                    <a:pt x="14187" y="4086"/>
                    <a:pt x="13965" y="4102"/>
                    <a:pt x="13744" y="4102"/>
                  </a:cubicBezTo>
                  <a:cubicBezTo>
                    <a:pt x="13522" y="4102"/>
                    <a:pt x="13300" y="4086"/>
                    <a:pt x="13079" y="4054"/>
                  </a:cubicBezTo>
                  <a:cubicBezTo>
                    <a:pt x="12984" y="4054"/>
                    <a:pt x="12984" y="3864"/>
                    <a:pt x="13079" y="3864"/>
                  </a:cubicBezTo>
                  <a:cubicBezTo>
                    <a:pt x="13226" y="3854"/>
                    <a:pt x="13374" y="3850"/>
                    <a:pt x="13522" y="3850"/>
                  </a:cubicBezTo>
                  <a:cubicBezTo>
                    <a:pt x="13818" y="3850"/>
                    <a:pt x="14113" y="3864"/>
                    <a:pt x="14409" y="3864"/>
                  </a:cubicBezTo>
                  <a:cubicBezTo>
                    <a:pt x="14409" y="3104"/>
                    <a:pt x="14440" y="2408"/>
                    <a:pt x="14440" y="1679"/>
                  </a:cubicBezTo>
                  <a:lnTo>
                    <a:pt x="14440" y="1679"/>
                  </a:lnTo>
                  <a:cubicBezTo>
                    <a:pt x="13934" y="1743"/>
                    <a:pt x="13459" y="1743"/>
                    <a:pt x="12920" y="1743"/>
                  </a:cubicBezTo>
                  <a:cubicBezTo>
                    <a:pt x="12762" y="1743"/>
                    <a:pt x="12762" y="1489"/>
                    <a:pt x="12920" y="1489"/>
                  </a:cubicBezTo>
                  <a:cubicBezTo>
                    <a:pt x="13459" y="1521"/>
                    <a:pt x="13934" y="1521"/>
                    <a:pt x="14440" y="1521"/>
                  </a:cubicBezTo>
                  <a:cubicBezTo>
                    <a:pt x="14472" y="1204"/>
                    <a:pt x="14472" y="856"/>
                    <a:pt x="14472" y="508"/>
                  </a:cubicBezTo>
                  <a:lnTo>
                    <a:pt x="14472" y="508"/>
                  </a:lnTo>
                  <a:cubicBezTo>
                    <a:pt x="12565" y="918"/>
                    <a:pt x="10615" y="1107"/>
                    <a:pt x="8659" y="1107"/>
                  </a:cubicBezTo>
                  <a:cubicBezTo>
                    <a:pt x="5936" y="1107"/>
                    <a:pt x="3205" y="741"/>
                    <a:pt x="569" y="96"/>
                  </a:cubicBezTo>
                  <a:cubicBezTo>
                    <a:pt x="545" y="96"/>
                    <a:pt x="521" y="96"/>
                    <a:pt x="511" y="55"/>
                  </a:cubicBezTo>
                  <a:lnTo>
                    <a:pt x="511" y="55"/>
                  </a:lnTo>
                  <a:cubicBezTo>
                    <a:pt x="683" y="1934"/>
                    <a:pt x="1" y="3692"/>
                    <a:pt x="158" y="5575"/>
                  </a:cubicBezTo>
                  <a:cubicBezTo>
                    <a:pt x="284" y="7380"/>
                    <a:pt x="1393" y="8488"/>
                    <a:pt x="3261" y="8646"/>
                  </a:cubicBezTo>
                  <a:cubicBezTo>
                    <a:pt x="4106" y="8731"/>
                    <a:pt x="4950" y="8745"/>
                    <a:pt x="5795" y="8745"/>
                  </a:cubicBezTo>
                  <a:cubicBezTo>
                    <a:pt x="6217" y="8745"/>
                    <a:pt x="6639" y="8741"/>
                    <a:pt x="7062" y="8741"/>
                  </a:cubicBezTo>
                  <a:cubicBezTo>
                    <a:pt x="7414" y="8751"/>
                    <a:pt x="7769" y="8755"/>
                    <a:pt x="8125" y="8755"/>
                  </a:cubicBezTo>
                  <a:cubicBezTo>
                    <a:pt x="8983" y="8755"/>
                    <a:pt x="9843" y="8732"/>
                    <a:pt x="10672" y="8710"/>
                  </a:cubicBezTo>
                  <a:cubicBezTo>
                    <a:pt x="11812" y="8646"/>
                    <a:pt x="13300" y="8773"/>
                    <a:pt x="14409" y="8456"/>
                  </a:cubicBezTo>
                  <a:cubicBezTo>
                    <a:pt x="16847" y="7791"/>
                    <a:pt x="16024" y="2534"/>
                    <a:pt x="15992" y="33"/>
                  </a:cubicBezTo>
                  <a:close/>
                </a:path>
              </a:pathLst>
            </a:custGeom>
            <a:solidFill>
              <a:srgbClr val="FFFF4F"/>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 name="Group 92"/>
          <p:cNvGrpSpPr/>
          <p:nvPr/>
        </p:nvGrpSpPr>
        <p:grpSpPr>
          <a:xfrm>
            <a:off x="4226766" y="425205"/>
            <a:ext cx="980501" cy="1082656"/>
            <a:chOff x="4112359" y="2026062"/>
            <a:chExt cx="1042769" cy="1193327"/>
          </a:xfrm>
        </p:grpSpPr>
        <p:grpSp>
          <p:nvGrpSpPr>
            <p:cNvPr id="94" name="Google Shape;1608;p51"/>
            <p:cNvGrpSpPr/>
            <p:nvPr/>
          </p:nvGrpSpPr>
          <p:grpSpPr>
            <a:xfrm>
              <a:off x="4112359" y="2026062"/>
              <a:ext cx="1042769" cy="1193327"/>
              <a:chOff x="2168188" y="3700491"/>
              <a:chExt cx="742752" cy="798379"/>
            </a:xfrm>
          </p:grpSpPr>
          <p:sp>
            <p:nvSpPr>
              <p:cNvPr id="96" name="Google Shape;1609;p51"/>
              <p:cNvSpPr/>
              <p:nvPr/>
            </p:nvSpPr>
            <p:spPr>
              <a:xfrm>
                <a:off x="2222936" y="4170196"/>
                <a:ext cx="529196" cy="275591"/>
              </a:xfrm>
              <a:custGeom>
                <a:avLst/>
                <a:gdLst/>
                <a:ahLst/>
                <a:cxnLst/>
                <a:rect l="l" t="t" r="r" b="b"/>
                <a:pathLst>
                  <a:path w="16848" h="8774" extrusionOk="0">
                    <a:moveTo>
                      <a:pt x="506" y="1"/>
                    </a:moveTo>
                    <a:cubicBezTo>
                      <a:pt x="506" y="24"/>
                      <a:pt x="508" y="41"/>
                      <a:pt x="511" y="55"/>
                    </a:cubicBezTo>
                    <a:lnTo>
                      <a:pt x="511" y="55"/>
                    </a:lnTo>
                    <a:cubicBezTo>
                      <a:pt x="510" y="37"/>
                      <a:pt x="508" y="19"/>
                      <a:pt x="506" y="1"/>
                    </a:cubicBezTo>
                    <a:close/>
                    <a:moveTo>
                      <a:pt x="6745" y="7000"/>
                    </a:moveTo>
                    <a:cubicBezTo>
                      <a:pt x="7600" y="7000"/>
                      <a:pt x="8455" y="7031"/>
                      <a:pt x="9278" y="7031"/>
                    </a:cubicBezTo>
                    <a:cubicBezTo>
                      <a:pt x="9405" y="7031"/>
                      <a:pt x="9405" y="7221"/>
                      <a:pt x="9278" y="7221"/>
                    </a:cubicBezTo>
                    <a:cubicBezTo>
                      <a:pt x="8867" y="7253"/>
                      <a:pt x="8455" y="7269"/>
                      <a:pt x="8035" y="7269"/>
                    </a:cubicBezTo>
                    <a:cubicBezTo>
                      <a:pt x="7616" y="7269"/>
                      <a:pt x="7188" y="7253"/>
                      <a:pt x="6745" y="7221"/>
                    </a:cubicBezTo>
                    <a:cubicBezTo>
                      <a:pt x="6586" y="7221"/>
                      <a:pt x="6586" y="7000"/>
                      <a:pt x="6745" y="7000"/>
                    </a:cubicBezTo>
                    <a:close/>
                    <a:moveTo>
                      <a:pt x="7378" y="7791"/>
                    </a:moveTo>
                    <a:cubicBezTo>
                      <a:pt x="8100" y="7815"/>
                      <a:pt x="8821" y="7876"/>
                      <a:pt x="9543" y="7876"/>
                    </a:cubicBezTo>
                    <a:cubicBezTo>
                      <a:pt x="9771" y="7876"/>
                      <a:pt x="10000" y="7870"/>
                      <a:pt x="10228" y="7855"/>
                    </a:cubicBezTo>
                    <a:cubicBezTo>
                      <a:pt x="10355" y="7855"/>
                      <a:pt x="10355" y="8013"/>
                      <a:pt x="10228" y="8013"/>
                    </a:cubicBezTo>
                    <a:cubicBezTo>
                      <a:pt x="9753" y="8061"/>
                      <a:pt x="9270" y="8092"/>
                      <a:pt x="8787" y="8092"/>
                    </a:cubicBezTo>
                    <a:cubicBezTo>
                      <a:pt x="8305" y="8092"/>
                      <a:pt x="7822" y="8061"/>
                      <a:pt x="7347" y="7981"/>
                    </a:cubicBezTo>
                    <a:cubicBezTo>
                      <a:pt x="7220" y="7981"/>
                      <a:pt x="7283" y="7791"/>
                      <a:pt x="7378" y="7791"/>
                    </a:cubicBezTo>
                    <a:close/>
                    <a:moveTo>
                      <a:pt x="15992" y="33"/>
                    </a:moveTo>
                    <a:lnTo>
                      <a:pt x="15992" y="33"/>
                    </a:lnTo>
                    <a:cubicBezTo>
                      <a:pt x="15612" y="96"/>
                      <a:pt x="15232" y="223"/>
                      <a:pt x="14884" y="318"/>
                    </a:cubicBezTo>
                    <a:lnTo>
                      <a:pt x="14884" y="3864"/>
                    </a:lnTo>
                    <a:cubicBezTo>
                      <a:pt x="14915" y="3896"/>
                      <a:pt x="14915" y="3959"/>
                      <a:pt x="14884" y="3991"/>
                    </a:cubicBezTo>
                    <a:cubicBezTo>
                      <a:pt x="14884" y="4815"/>
                      <a:pt x="14820" y="5606"/>
                      <a:pt x="14789" y="6430"/>
                    </a:cubicBezTo>
                    <a:cubicBezTo>
                      <a:pt x="14789" y="6581"/>
                      <a:pt x="14687" y="6653"/>
                      <a:pt x="14592" y="6653"/>
                    </a:cubicBezTo>
                    <a:cubicBezTo>
                      <a:pt x="14528" y="6653"/>
                      <a:pt x="14466" y="6620"/>
                      <a:pt x="14440" y="6556"/>
                    </a:cubicBezTo>
                    <a:cubicBezTo>
                      <a:pt x="14298" y="6587"/>
                      <a:pt x="14153" y="6601"/>
                      <a:pt x="14005" y="6601"/>
                    </a:cubicBezTo>
                    <a:cubicBezTo>
                      <a:pt x="13693" y="6601"/>
                      <a:pt x="13370" y="6537"/>
                      <a:pt x="13047" y="6430"/>
                    </a:cubicBezTo>
                    <a:cubicBezTo>
                      <a:pt x="12899" y="6400"/>
                      <a:pt x="12972" y="6205"/>
                      <a:pt x="13111" y="6205"/>
                    </a:cubicBezTo>
                    <a:cubicBezTo>
                      <a:pt x="13121" y="6205"/>
                      <a:pt x="13131" y="6206"/>
                      <a:pt x="13142" y="6208"/>
                    </a:cubicBezTo>
                    <a:cubicBezTo>
                      <a:pt x="13461" y="6331"/>
                      <a:pt x="13799" y="6377"/>
                      <a:pt x="14142" y="6377"/>
                    </a:cubicBezTo>
                    <a:cubicBezTo>
                      <a:pt x="14241" y="6377"/>
                      <a:pt x="14341" y="6373"/>
                      <a:pt x="14440" y="6366"/>
                    </a:cubicBezTo>
                    <a:cubicBezTo>
                      <a:pt x="14409" y="5606"/>
                      <a:pt x="14409" y="4815"/>
                      <a:pt x="14409" y="4054"/>
                    </a:cubicBezTo>
                    <a:cubicBezTo>
                      <a:pt x="14187" y="4086"/>
                      <a:pt x="13965" y="4102"/>
                      <a:pt x="13744" y="4102"/>
                    </a:cubicBezTo>
                    <a:cubicBezTo>
                      <a:pt x="13522" y="4102"/>
                      <a:pt x="13300" y="4086"/>
                      <a:pt x="13079" y="4054"/>
                    </a:cubicBezTo>
                    <a:cubicBezTo>
                      <a:pt x="12984" y="4054"/>
                      <a:pt x="12984" y="3864"/>
                      <a:pt x="13079" y="3864"/>
                    </a:cubicBezTo>
                    <a:cubicBezTo>
                      <a:pt x="13226" y="3854"/>
                      <a:pt x="13374" y="3850"/>
                      <a:pt x="13522" y="3850"/>
                    </a:cubicBezTo>
                    <a:cubicBezTo>
                      <a:pt x="13818" y="3850"/>
                      <a:pt x="14113" y="3864"/>
                      <a:pt x="14409" y="3864"/>
                    </a:cubicBezTo>
                    <a:cubicBezTo>
                      <a:pt x="14409" y="3104"/>
                      <a:pt x="14440" y="2408"/>
                      <a:pt x="14440" y="1679"/>
                    </a:cubicBezTo>
                    <a:lnTo>
                      <a:pt x="14440" y="1679"/>
                    </a:lnTo>
                    <a:cubicBezTo>
                      <a:pt x="13934" y="1743"/>
                      <a:pt x="13459" y="1743"/>
                      <a:pt x="12920" y="1743"/>
                    </a:cubicBezTo>
                    <a:cubicBezTo>
                      <a:pt x="12762" y="1743"/>
                      <a:pt x="12762" y="1489"/>
                      <a:pt x="12920" y="1489"/>
                    </a:cubicBezTo>
                    <a:cubicBezTo>
                      <a:pt x="13459" y="1521"/>
                      <a:pt x="13934" y="1521"/>
                      <a:pt x="14440" y="1521"/>
                    </a:cubicBezTo>
                    <a:cubicBezTo>
                      <a:pt x="14472" y="1204"/>
                      <a:pt x="14472" y="856"/>
                      <a:pt x="14472" y="508"/>
                    </a:cubicBezTo>
                    <a:lnTo>
                      <a:pt x="14472" y="508"/>
                    </a:lnTo>
                    <a:cubicBezTo>
                      <a:pt x="12565" y="918"/>
                      <a:pt x="10615" y="1107"/>
                      <a:pt x="8659" y="1107"/>
                    </a:cubicBezTo>
                    <a:cubicBezTo>
                      <a:pt x="5936" y="1107"/>
                      <a:pt x="3205" y="741"/>
                      <a:pt x="569" y="96"/>
                    </a:cubicBezTo>
                    <a:cubicBezTo>
                      <a:pt x="545" y="96"/>
                      <a:pt x="521" y="96"/>
                      <a:pt x="511" y="55"/>
                    </a:cubicBezTo>
                    <a:lnTo>
                      <a:pt x="511" y="55"/>
                    </a:lnTo>
                    <a:cubicBezTo>
                      <a:pt x="683" y="1934"/>
                      <a:pt x="1" y="3692"/>
                      <a:pt x="158" y="5575"/>
                    </a:cubicBezTo>
                    <a:cubicBezTo>
                      <a:pt x="284" y="7380"/>
                      <a:pt x="1393" y="8488"/>
                      <a:pt x="3261" y="8646"/>
                    </a:cubicBezTo>
                    <a:cubicBezTo>
                      <a:pt x="4106" y="8731"/>
                      <a:pt x="4950" y="8745"/>
                      <a:pt x="5795" y="8745"/>
                    </a:cubicBezTo>
                    <a:cubicBezTo>
                      <a:pt x="6217" y="8745"/>
                      <a:pt x="6639" y="8741"/>
                      <a:pt x="7062" y="8741"/>
                    </a:cubicBezTo>
                    <a:cubicBezTo>
                      <a:pt x="7414" y="8751"/>
                      <a:pt x="7769" y="8755"/>
                      <a:pt x="8125" y="8755"/>
                    </a:cubicBezTo>
                    <a:cubicBezTo>
                      <a:pt x="8983" y="8755"/>
                      <a:pt x="9843" y="8732"/>
                      <a:pt x="10672" y="8710"/>
                    </a:cubicBezTo>
                    <a:cubicBezTo>
                      <a:pt x="11812" y="8646"/>
                      <a:pt x="13300" y="8773"/>
                      <a:pt x="14409" y="8456"/>
                    </a:cubicBezTo>
                    <a:cubicBezTo>
                      <a:pt x="16847" y="7791"/>
                      <a:pt x="16024" y="2534"/>
                      <a:pt x="15992" y="33"/>
                    </a:cubicBezTo>
                    <a:close/>
                  </a:path>
                </a:pathLst>
              </a:custGeom>
              <a:solidFill>
                <a:srgbClr val="AFF7FF"/>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610;p51"/>
              <p:cNvSpPr/>
              <p:nvPr/>
            </p:nvSpPr>
            <p:spPr>
              <a:xfrm>
                <a:off x="2242787" y="4140357"/>
                <a:ext cx="433741" cy="49848"/>
              </a:xfrm>
              <a:custGeom>
                <a:avLst/>
                <a:gdLst/>
                <a:ahLst/>
                <a:cxnLst/>
                <a:rect l="l" t="t" r="r" b="b"/>
                <a:pathLst>
                  <a:path w="13809" h="1587" extrusionOk="0">
                    <a:moveTo>
                      <a:pt x="7918" y="1"/>
                    </a:moveTo>
                    <a:cubicBezTo>
                      <a:pt x="5258" y="1"/>
                      <a:pt x="2598" y="191"/>
                      <a:pt x="1" y="634"/>
                    </a:cubicBezTo>
                    <a:cubicBezTo>
                      <a:pt x="1" y="666"/>
                      <a:pt x="32" y="666"/>
                      <a:pt x="32" y="666"/>
                    </a:cubicBezTo>
                    <a:cubicBezTo>
                      <a:pt x="2627" y="1306"/>
                      <a:pt x="5193" y="1586"/>
                      <a:pt x="7761" y="1586"/>
                    </a:cubicBezTo>
                    <a:cubicBezTo>
                      <a:pt x="9769" y="1586"/>
                      <a:pt x="11780" y="1415"/>
                      <a:pt x="13808" y="1109"/>
                    </a:cubicBezTo>
                    <a:lnTo>
                      <a:pt x="13808" y="792"/>
                    </a:lnTo>
                    <a:cubicBezTo>
                      <a:pt x="13471" y="792"/>
                      <a:pt x="13119" y="807"/>
                      <a:pt x="12772" y="807"/>
                    </a:cubicBezTo>
                    <a:cubicBezTo>
                      <a:pt x="12598" y="807"/>
                      <a:pt x="12426" y="803"/>
                      <a:pt x="12257" y="792"/>
                    </a:cubicBezTo>
                    <a:cubicBezTo>
                      <a:pt x="12130" y="792"/>
                      <a:pt x="12130" y="571"/>
                      <a:pt x="12257" y="571"/>
                    </a:cubicBezTo>
                    <a:lnTo>
                      <a:pt x="13808" y="571"/>
                    </a:lnTo>
                    <a:lnTo>
                      <a:pt x="13808" y="381"/>
                    </a:lnTo>
                    <a:cubicBezTo>
                      <a:pt x="11877" y="222"/>
                      <a:pt x="9881" y="1"/>
                      <a:pt x="7918" y="1"/>
                    </a:cubicBezTo>
                    <a:close/>
                  </a:path>
                </a:pathLst>
              </a:custGeom>
              <a:solidFill>
                <a:schemeClr val="accent3">
                  <a:lumMod val="60000"/>
                  <a:lumOff val="40000"/>
                </a:schemeClr>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611;p51"/>
              <p:cNvSpPr/>
              <p:nvPr/>
            </p:nvSpPr>
            <p:spPr>
              <a:xfrm>
                <a:off x="2168188" y="3700491"/>
                <a:ext cx="742752" cy="798379"/>
              </a:xfrm>
              <a:custGeom>
                <a:avLst/>
                <a:gdLst/>
                <a:ahLst/>
                <a:cxnLst/>
                <a:rect l="l" t="t" r="r" b="b"/>
                <a:pathLst>
                  <a:path w="23647" h="25418" extrusionOk="0">
                    <a:moveTo>
                      <a:pt x="11593" y="480"/>
                    </a:moveTo>
                    <a:cubicBezTo>
                      <a:pt x="11751" y="480"/>
                      <a:pt x="11909" y="481"/>
                      <a:pt x="12066" y="482"/>
                    </a:cubicBezTo>
                    <a:cubicBezTo>
                      <a:pt x="15898" y="545"/>
                      <a:pt x="19572" y="1274"/>
                      <a:pt x="23372" y="1844"/>
                    </a:cubicBezTo>
                    <a:cubicBezTo>
                      <a:pt x="22644" y="1971"/>
                      <a:pt x="22011" y="2192"/>
                      <a:pt x="21472" y="2604"/>
                    </a:cubicBezTo>
                    <a:cubicBezTo>
                      <a:pt x="19002" y="4377"/>
                      <a:pt x="19034" y="8621"/>
                      <a:pt x="19002" y="11408"/>
                    </a:cubicBezTo>
                    <a:cubicBezTo>
                      <a:pt x="18939" y="14258"/>
                      <a:pt x="18875" y="17108"/>
                      <a:pt x="18875" y="19959"/>
                    </a:cubicBezTo>
                    <a:cubicBezTo>
                      <a:pt x="18875" y="21352"/>
                      <a:pt x="19160" y="23284"/>
                      <a:pt x="17925" y="24297"/>
                    </a:cubicBezTo>
                    <a:cubicBezTo>
                      <a:pt x="17361" y="24768"/>
                      <a:pt x="16203" y="24847"/>
                      <a:pt x="15105" y="24847"/>
                    </a:cubicBezTo>
                    <a:cubicBezTo>
                      <a:pt x="14548" y="24847"/>
                      <a:pt x="14007" y="24826"/>
                      <a:pt x="13565" y="24826"/>
                    </a:cubicBezTo>
                    <a:cubicBezTo>
                      <a:pt x="13411" y="24826"/>
                      <a:pt x="13269" y="24829"/>
                      <a:pt x="13143" y="24836"/>
                    </a:cubicBezTo>
                    <a:cubicBezTo>
                      <a:pt x="11633" y="24903"/>
                      <a:pt x="10113" y="24935"/>
                      <a:pt x="8594" y="24935"/>
                    </a:cubicBezTo>
                    <a:cubicBezTo>
                      <a:pt x="7279" y="24935"/>
                      <a:pt x="5964" y="24911"/>
                      <a:pt x="4656" y="24867"/>
                    </a:cubicBezTo>
                    <a:cubicBezTo>
                      <a:pt x="2787" y="24804"/>
                      <a:pt x="1204" y="24297"/>
                      <a:pt x="1141" y="22175"/>
                    </a:cubicBezTo>
                    <a:cubicBezTo>
                      <a:pt x="1046" y="20877"/>
                      <a:pt x="1204" y="19483"/>
                      <a:pt x="1267" y="18185"/>
                    </a:cubicBezTo>
                    <a:cubicBezTo>
                      <a:pt x="1362" y="12896"/>
                      <a:pt x="1141" y="7576"/>
                      <a:pt x="634" y="2287"/>
                    </a:cubicBezTo>
                    <a:lnTo>
                      <a:pt x="634" y="2129"/>
                    </a:lnTo>
                    <a:cubicBezTo>
                      <a:pt x="634" y="1907"/>
                      <a:pt x="571" y="1717"/>
                      <a:pt x="571" y="1559"/>
                    </a:cubicBezTo>
                    <a:lnTo>
                      <a:pt x="571" y="1559"/>
                    </a:lnTo>
                    <a:cubicBezTo>
                      <a:pt x="634" y="1591"/>
                      <a:pt x="697" y="1591"/>
                      <a:pt x="729" y="1591"/>
                    </a:cubicBezTo>
                    <a:cubicBezTo>
                      <a:pt x="4311" y="832"/>
                      <a:pt x="7951" y="480"/>
                      <a:pt x="11593" y="480"/>
                    </a:cubicBezTo>
                    <a:close/>
                    <a:moveTo>
                      <a:pt x="11241" y="0"/>
                    </a:moveTo>
                    <a:cubicBezTo>
                      <a:pt x="7680" y="0"/>
                      <a:pt x="4098" y="378"/>
                      <a:pt x="571" y="1084"/>
                    </a:cubicBezTo>
                    <a:cubicBezTo>
                      <a:pt x="543" y="1075"/>
                      <a:pt x="518" y="1071"/>
                      <a:pt x="495" y="1071"/>
                    </a:cubicBezTo>
                    <a:cubicBezTo>
                      <a:pt x="441" y="1071"/>
                      <a:pt x="403" y="1093"/>
                      <a:pt x="381" y="1116"/>
                    </a:cubicBezTo>
                    <a:cubicBezTo>
                      <a:pt x="332" y="1077"/>
                      <a:pt x="278" y="1059"/>
                      <a:pt x="226" y="1059"/>
                    </a:cubicBezTo>
                    <a:cubicBezTo>
                      <a:pt x="107" y="1059"/>
                      <a:pt x="1" y="1152"/>
                      <a:pt x="1" y="1306"/>
                    </a:cubicBezTo>
                    <a:cubicBezTo>
                      <a:pt x="634" y="7734"/>
                      <a:pt x="824" y="14195"/>
                      <a:pt x="634" y="20655"/>
                    </a:cubicBezTo>
                    <a:cubicBezTo>
                      <a:pt x="571" y="22239"/>
                      <a:pt x="412" y="24075"/>
                      <a:pt x="2091" y="24931"/>
                    </a:cubicBezTo>
                    <a:cubicBezTo>
                      <a:pt x="2946" y="25342"/>
                      <a:pt x="3991" y="25311"/>
                      <a:pt x="4941" y="25342"/>
                    </a:cubicBezTo>
                    <a:cubicBezTo>
                      <a:pt x="6146" y="25389"/>
                      <a:pt x="7386" y="25418"/>
                      <a:pt x="8622" y="25418"/>
                    </a:cubicBezTo>
                    <a:cubicBezTo>
                      <a:pt x="9075" y="25418"/>
                      <a:pt x="9527" y="25414"/>
                      <a:pt x="9976" y="25406"/>
                    </a:cubicBezTo>
                    <a:cubicBezTo>
                      <a:pt x="11623" y="25342"/>
                      <a:pt x="13333" y="25311"/>
                      <a:pt x="14980" y="25184"/>
                    </a:cubicBezTo>
                    <a:cubicBezTo>
                      <a:pt x="15867" y="25152"/>
                      <a:pt x="16880" y="25184"/>
                      <a:pt x="17735" y="24867"/>
                    </a:cubicBezTo>
                    <a:cubicBezTo>
                      <a:pt x="19667" y="24075"/>
                      <a:pt x="19319" y="21669"/>
                      <a:pt x="19319" y="19959"/>
                    </a:cubicBezTo>
                    <a:cubicBezTo>
                      <a:pt x="19350" y="16918"/>
                      <a:pt x="19382" y="13846"/>
                      <a:pt x="19414" y="10775"/>
                    </a:cubicBezTo>
                    <a:cubicBezTo>
                      <a:pt x="19477" y="7449"/>
                      <a:pt x="19572" y="3237"/>
                      <a:pt x="23467" y="2129"/>
                    </a:cubicBezTo>
                    <a:cubicBezTo>
                      <a:pt x="23646" y="2069"/>
                      <a:pt x="23601" y="1841"/>
                      <a:pt x="23409" y="1841"/>
                    </a:cubicBezTo>
                    <a:cubicBezTo>
                      <a:pt x="23406" y="1841"/>
                      <a:pt x="23402" y="1841"/>
                      <a:pt x="23399" y="1841"/>
                    </a:cubicBezTo>
                    <a:lnTo>
                      <a:pt x="23399" y="1841"/>
                    </a:lnTo>
                    <a:cubicBezTo>
                      <a:pt x="23503" y="1821"/>
                      <a:pt x="23524" y="1683"/>
                      <a:pt x="23436" y="1654"/>
                    </a:cubicBezTo>
                    <a:cubicBezTo>
                      <a:pt x="19857" y="419"/>
                      <a:pt x="15772" y="102"/>
                      <a:pt x="12066" y="7"/>
                    </a:cubicBezTo>
                    <a:cubicBezTo>
                      <a:pt x="11791" y="3"/>
                      <a:pt x="11516" y="0"/>
                      <a:pt x="11241" y="0"/>
                    </a:cubicBezTo>
                    <a:close/>
                  </a:path>
                </a:pathLst>
              </a:custGeom>
              <a:solidFill>
                <a:srgbClr val="565555"/>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612;p51"/>
              <p:cNvSpPr/>
              <p:nvPr/>
            </p:nvSpPr>
            <p:spPr>
              <a:xfrm>
                <a:off x="2184113" y="3710605"/>
                <a:ext cx="717216" cy="69730"/>
              </a:xfrm>
              <a:custGeom>
                <a:avLst/>
                <a:gdLst/>
                <a:ahLst/>
                <a:cxnLst/>
                <a:rect l="l" t="t" r="r" b="b"/>
                <a:pathLst>
                  <a:path w="22834" h="2220" extrusionOk="0">
                    <a:moveTo>
                      <a:pt x="11119" y="0"/>
                    </a:moveTo>
                    <a:cubicBezTo>
                      <a:pt x="7455" y="0"/>
                      <a:pt x="3793" y="408"/>
                      <a:pt x="190" y="1110"/>
                    </a:cubicBezTo>
                    <a:cubicBezTo>
                      <a:pt x="150" y="1170"/>
                      <a:pt x="110" y="1192"/>
                      <a:pt x="70" y="1192"/>
                    </a:cubicBezTo>
                    <a:cubicBezTo>
                      <a:pt x="47" y="1192"/>
                      <a:pt x="23" y="1185"/>
                      <a:pt x="0" y="1174"/>
                    </a:cubicBezTo>
                    <a:lnTo>
                      <a:pt x="0" y="1174"/>
                    </a:lnTo>
                    <a:cubicBezTo>
                      <a:pt x="0" y="1364"/>
                      <a:pt x="32" y="1554"/>
                      <a:pt x="32" y="1712"/>
                    </a:cubicBezTo>
                    <a:cubicBezTo>
                      <a:pt x="58" y="1607"/>
                      <a:pt x="128" y="1546"/>
                      <a:pt x="241" y="1546"/>
                    </a:cubicBezTo>
                    <a:cubicBezTo>
                      <a:pt x="264" y="1546"/>
                      <a:pt x="290" y="1548"/>
                      <a:pt x="317" y="1554"/>
                    </a:cubicBezTo>
                    <a:cubicBezTo>
                      <a:pt x="3631" y="2012"/>
                      <a:pt x="6945" y="2219"/>
                      <a:pt x="10258" y="2219"/>
                    </a:cubicBezTo>
                    <a:cubicBezTo>
                      <a:pt x="13817" y="2219"/>
                      <a:pt x="17375" y="1980"/>
                      <a:pt x="20933" y="1554"/>
                    </a:cubicBezTo>
                    <a:cubicBezTo>
                      <a:pt x="21092" y="1554"/>
                      <a:pt x="21123" y="1839"/>
                      <a:pt x="20965" y="1839"/>
                    </a:cubicBezTo>
                    <a:lnTo>
                      <a:pt x="20870" y="1839"/>
                    </a:lnTo>
                    <a:lnTo>
                      <a:pt x="20933" y="2187"/>
                    </a:lnTo>
                    <a:cubicBezTo>
                      <a:pt x="21440" y="1839"/>
                      <a:pt x="22074" y="1554"/>
                      <a:pt x="22834" y="1427"/>
                    </a:cubicBezTo>
                    <a:lnTo>
                      <a:pt x="22834" y="1364"/>
                    </a:lnTo>
                    <a:cubicBezTo>
                      <a:pt x="19033" y="794"/>
                      <a:pt x="15360" y="65"/>
                      <a:pt x="11528" y="2"/>
                    </a:cubicBezTo>
                    <a:cubicBezTo>
                      <a:pt x="11391" y="1"/>
                      <a:pt x="11255" y="0"/>
                      <a:pt x="11119" y="0"/>
                    </a:cubicBezTo>
                    <a:close/>
                  </a:path>
                </a:pathLst>
              </a:custGeom>
              <a:solidFill>
                <a:schemeClr val="bg1"/>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613;p51"/>
              <p:cNvSpPr/>
              <p:nvPr/>
            </p:nvSpPr>
            <p:spPr>
              <a:xfrm>
                <a:off x="2186092" y="3760201"/>
                <a:ext cx="661275" cy="36153"/>
              </a:xfrm>
              <a:custGeom>
                <a:avLst/>
                <a:gdLst/>
                <a:ahLst/>
                <a:cxnLst/>
                <a:rect l="l" t="t" r="r" b="b"/>
                <a:pathLst>
                  <a:path w="21053" h="1151" extrusionOk="0">
                    <a:moveTo>
                      <a:pt x="206" y="0"/>
                    </a:moveTo>
                    <a:cubicBezTo>
                      <a:pt x="110" y="0"/>
                      <a:pt x="55" y="82"/>
                      <a:pt x="1" y="165"/>
                    </a:cubicBezTo>
                    <a:lnTo>
                      <a:pt x="1" y="323"/>
                    </a:lnTo>
                    <a:cubicBezTo>
                      <a:pt x="64" y="386"/>
                      <a:pt x="96" y="418"/>
                      <a:pt x="127" y="418"/>
                    </a:cubicBezTo>
                    <a:cubicBezTo>
                      <a:pt x="3471" y="898"/>
                      <a:pt x="6860" y="1151"/>
                      <a:pt x="10246" y="1151"/>
                    </a:cubicBezTo>
                    <a:cubicBezTo>
                      <a:pt x="13788" y="1151"/>
                      <a:pt x="17326" y="874"/>
                      <a:pt x="20807" y="291"/>
                    </a:cubicBezTo>
                    <a:lnTo>
                      <a:pt x="20902" y="291"/>
                    </a:lnTo>
                    <a:cubicBezTo>
                      <a:pt x="21052" y="261"/>
                      <a:pt x="21032" y="4"/>
                      <a:pt x="20894" y="4"/>
                    </a:cubicBezTo>
                    <a:cubicBezTo>
                      <a:pt x="20887" y="4"/>
                      <a:pt x="20879" y="5"/>
                      <a:pt x="20870" y="6"/>
                    </a:cubicBezTo>
                    <a:cubicBezTo>
                      <a:pt x="17344" y="445"/>
                      <a:pt x="13818" y="684"/>
                      <a:pt x="10291" y="684"/>
                    </a:cubicBezTo>
                    <a:cubicBezTo>
                      <a:pt x="6946" y="684"/>
                      <a:pt x="3600" y="469"/>
                      <a:pt x="254" y="6"/>
                    </a:cubicBezTo>
                    <a:cubicBezTo>
                      <a:pt x="237" y="2"/>
                      <a:pt x="221" y="0"/>
                      <a:pt x="206" y="0"/>
                    </a:cubicBezTo>
                    <a:close/>
                  </a:path>
                </a:pathLst>
              </a:custGeom>
              <a:solidFill>
                <a:srgbClr val="565555"/>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614;p51"/>
              <p:cNvSpPr/>
              <p:nvPr/>
            </p:nvSpPr>
            <p:spPr>
              <a:xfrm>
                <a:off x="2180124" y="3769342"/>
                <a:ext cx="662531" cy="713384"/>
              </a:xfrm>
              <a:custGeom>
                <a:avLst/>
                <a:gdLst/>
                <a:ahLst/>
                <a:cxnLst/>
                <a:rect l="l" t="t" r="r" b="b"/>
                <a:pathLst>
                  <a:path w="21093" h="22712" extrusionOk="0">
                    <a:moveTo>
                      <a:pt x="3563" y="1985"/>
                    </a:moveTo>
                    <a:cubicBezTo>
                      <a:pt x="3577" y="1985"/>
                      <a:pt x="3593" y="1988"/>
                      <a:pt x="3611" y="1995"/>
                    </a:cubicBezTo>
                    <a:cubicBezTo>
                      <a:pt x="4028" y="2118"/>
                      <a:pt x="4465" y="2165"/>
                      <a:pt x="4920" y="2165"/>
                    </a:cubicBezTo>
                    <a:cubicBezTo>
                      <a:pt x="5052" y="2165"/>
                      <a:pt x="5186" y="2161"/>
                      <a:pt x="5321" y="2154"/>
                    </a:cubicBezTo>
                    <a:cubicBezTo>
                      <a:pt x="5416" y="2154"/>
                      <a:pt x="5416" y="2344"/>
                      <a:pt x="5321" y="2344"/>
                    </a:cubicBezTo>
                    <a:cubicBezTo>
                      <a:pt x="5130" y="2364"/>
                      <a:pt x="4940" y="2374"/>
                      <a:pt x="4749" y="2374"/>
                    </a:cubicBezTo>
                    <a:cubicBezTo>
                      <a:pt x="4338" y="2374"/>
                      <a:pt x="3927" y="2325"/>
                      <a:pt x="3516" y="2217"/>
                    </a:cubicBezTo>
                    <a:cubicBezTo>
                      <a:pt x="3431" y="2189"/>
                      <a:pt x="3447" y="1985"/>
                      <a:pt x="3563" y="1985"/>
                    </a:cubicBezTo>
                    <a:close/>
                    <a:moveTo>
                      <a:pt x="16176" y="3495"/>
                    </a:moveTo>
                    <a:cubicBezTo>
                      <a:pt x="16213" y="3495"/>
                      <a:pt x="16247" y="3520"/>
                      <a:pt x="16247" y="3579"/>
                    </a:cubicBezTo>
                    <a:cubicBezTo>
                      <a:pt x="16437" y="6176"/>
                      <a:pt x="16278" y="8836"/>
                      <a:pt x="16278" y="11433"/>
                    </a:cubicBezTo>
                    <a:lnTo>
                      <a:pt x="16278" y="11971"/>
                    </a:lnTo>
                    <a:lnTo>
                      <a:pt x="17355" y="12193"/>
                    </a:lnTo>
                    <a:cubicBezTo>
                      <a:pt x="17419" y="12224"/>
                      <a:pt x="17419" y="12319"/>
                      <a:pt x="17355" y="12351"/>
                    </a:cubicBezTo>
                    <a:lnTo>
                      <a:pt x="17387" y="12351"/>
                    </a:lnTo>
                    <a:cubicBezTo>
                      <a:pt x="17403" y="12288"/>
                      <a:pt x="17450" y="12256"/>
                      <a:pt x="17494" y="12256"/>
                    </a:cubicBezTo>
                    <a:cubicBezTo>
                      <a:pt x="17537" y="12256"/>
                      <a:pt x="17577" y="12288"/>
                      <a:pt x="17577" y="12351"/>
                    </a:cubicBezTo>
                    <a:cubicBezTo>
                      <a:pt x="17735" y="14220"/>
                      <a:pt x="17704" y="16151"/>
                      <a:pt x="17735" y="18052"/>
                    </a:cubicBezTo>
                    <a:cubicBezTo>
                      <a:pt x="17767" y="18970"/>
                      <a:pt x="18020" y="20268"/>
                      <a:pt x="17292" y="21028"/>
                    </a:cubicBezTo>
                    <a:cubicBezTo>
                      <a:pt x="16627" y="21788"/>
                      <a:pt x="15360" y="21725"/>
                      <a:pt x="14442" y="21788"/>
                    </a:cubicBezTo>
                    <a:cubicBezTo>
                      <a:pt x="12637" y="21883"/>
                      <a:pt x="10863" y="21978"/>
                      <a:pt x="9026" y="21978"/>
                    </a:cubicBezTo>
                    <a:cubicBezTo>
                      <a:pt x="8163" y="21992"/>
                      <a:pt x="7067" y="22102"/>
                      <a:pt x="5968" y="22102"/>
                    </a:cubicBezTo>
                    <a:cubicBezTo>
                      <a:pt x="4408" y="22102"/>
                      <a:pt x="2843" y="21879"/>
                      <a:pt x="1932" y="20838"/>
                    </a:cubicBezTo>
                    <a:cubicBezTo>
                      <a:pt x="1" y="18558"/>
                      <a:pt x="1774" y="15138"/>
                      <a:pt x="1521" y="12668"/>
                    </a:cubicBezTo>
                    <a:cubicBezTo>
                      <a:pt x="1483" y="12497"/>
                      <a:pt x="1616" y="12394"/>
                      <a:pt x="1735" y="12394"/>
                    </a:cubicBezTo>
                    <a:cubicBezTo>
                      <a:pt x="1815" y="12394"/>
                      <a:pt x="1888" y="12440"/>
                      <a:pt x="1901" y="12541"/>
                    </a:cubicBezTo>
                    <a:lnTo>
                      <a:pt x="1901" y="12668"/>
                    </a:lnTo>
                    <a:cubicBezTo>
                      <a:pt x="1932" y="12604"/>
                      <a:pt x="1964" y="12541"/>
                      <a:pt x="2059" y="12541"/>
                    </a:cubicBezTo>
                    <a:lnTo>
                      <a:pt x="2059" y="12509"/>
                    </a:lnTo>
                    <a:cubicBezTo>
                      <a:pt x="1806" y="12509"/>
                      <a:pt x="1742" y="12161"/>
                      <a:pt x="1964" y="12129"/>
                    </a:cubicBezTo>
                    <a:cubicBezTo>
                      <a:pt x="4602" y="11696"/>
                      <a:pt x="7441" y="11386"/>
                      <a:pt x="10256" y="11386"/>
                    </a:cubicBezTo>
                    <a:cubicBezTo>
                      <a:pt x="12172" y="11386"/>
                      <a:pt x="14077" y="11530"/>
                      <a:pt x="15898" y="11876"/>
                    </a:cubicBezTo>
                    <a:lnTo>
                      <a:pt x="15898" y="11433"/>
                    </a:lnTo>
                    <a:lnTo>
                      <a:pt x="15898" y="10293"/>
                    </a:lnTo>
                    <a:cubicBezTo>
                      <a:pt x="15360" y="10324"/>
                      <a:pt x="14853" y="10324"/>
                      <a:pt x="14315" y="10324"/>
                    </a:cubicBezTo>
                    <a:cubicBezTo>
                      <a:pt x="14188" y="10324"/>
                      <a:pt x="14188" y="10103"/>
                      <a:pt x="14315" y="10103"/>
                    </a:cubicBezTo>
                    <a:cubicBezTo>
                      <a:pt x="14885" y="10103"/>
                      <a:pt x="15392" y="10134"/>
                      <a:pt x="15898" y="10134"/>
                    </a:cubicBezTo>
                    <a:lnTo>
                      <a:pt x="15898" y="7854"/>
                    </a:lnTo>
                    <a:cubicBezTo>
                      <a:pt x="15877" y="7847"/>
                      <a:pt x="15855" y="7844"/>
                      <a:pt x="15832" y="7844"/>
                    </a:cubicBezTo>
                    <a:cubicBezTo>
                      <a:pt x="15647" y="7844"/>
                      <a:pt x="15406" y="8048"/>
                      <a:pt x="15265" y="8076"/>
                    </a:cubicBezTo>
                    <a:cubicBezTo>
                      <a:pt x="15107" y="8076"/>
                      <a:pt x="14980" y="8044"/>
                      <a:pt x="14917" y="7886"/>
                    </a:cubicBezTo>
                    <a:cubicBezTo>
                      <a:pt x="14870" y="7745"/>
                      <a:pt x="15032" y="7552"/>
                      <a:pt x="15183" y="7552"/>
                    </a:cubicBezTo>
                    <a:cubicBezTo>
                      <a:pt x="15236" y="7552"/>
                      <a:pt x="15287" y="7575"/>
                      <a:pt x="15328" y="7632"/>
                    </a:cubicBezTo>
                    <a:cubicBezTo>
                      <a:pt x="15378" y="7731"/>
                      <a:pt x="15292" y="7811"/>
                      <a:pt x="15222" y="7811"/>
                    </a:cubicBezTo>
                    <a:cubicBezTo>
                      <a:pt x="15202" y="7811"/>
                      <a:pt x="15184" y="7805"/>
                      <a:pt x="15170" y="7791"/>
                    </a:cubicBezTo>
                    <a:lnTo>
                      <a:pt x="15170" y="7791"/>
                    </a:lnTo>
                    <a:cubicBezTo>
                      <a:pt x="15202" y="7823"/>
                      <a:pt x="15225" y="7838"/>
                      <a:pt x="15253" y="7838"/>
                    </a:cubicBezTo>
                    <a:cubicBezTo>
                      <a:pt x="15281" y="7838"/>
                      <a:pt x="15313" y="7822"/>
                      <a:pt x="15360" y="7791"/>
                    </a:cubicBezTo>
                    <a:cubicBezTo>
                      <a:pt x="15455" y="7759"/>
                      <a:pt x="15550" y="7727"/>
                      <a:pt x="15645" y="7696"/>
                    </a:cubicBezTo>
                    <a:lnTo>
                      <a:pt x="15867" y="7696"/>
                    </a:lnTo>
                    <a:cubicBezTo>
                      <a:pt x="15867" y="6809"/>
                      <a:pt x="15930" y="5954"/>
                      <a:pt x="15962" y="5099"/>
                    </a:cubicBezTo>
                    <a:lnTo>
                      <a:pt x="15962" y="5099"/>
                    </a:lnTo>
                    <a:cubicBezTo>
                      <a:pt x="15724" y="5131"/>
                      <a:pt x="15463" y="5146"/>
                      <a:pt x="15202" y="5146"/>
                    </a:cubicBezTo>
                    <a:cubicBezTo>
                      <a:pt x="14940" y="5146"/>
                      <a:pt x="14679" y="5131"/>
                      <a:pt x="14442" y="5099"/>
                    </a:cubicBezTo>
                    <a:cubicBezTo>
                      <a:pt x="14283" y="5067"/>
                      <a:pt x="14283" y="4877"/>
                      <a:pt x="14442" y="4877"/>
                    </a:cubicBezTo>
                    <a:cubicBezTo>
                      <a:pt x="14581" y="4868"/>
                      <a:pt x="14728" y="4864"/>
                      <a:pt x="14879" y="4864"/>
                    </a:cubicBezTo>
                    <a:cubicBezTo>
                      <a:pt x="15242" y="4864"/>
                      <a:pt x="15626" y="4887"/>
                      <a:pt x="15962" y="4909"/>
                    </a:cubicBezTo>
                    <a:cubicBezTo>
                      <a:pt x="15993" y="4434"/>
                      <a:pt x="16025" y="3991"/>
                      <a:pt x="16088" y="3579"/>
                    </a:cubicBezTo>
                    <a:cubicBezTo>
                      <a:pt x="16088" y="3528"/>
                      <a:pt x="16134" y="3495"/>
                      <a:pt x="16176" y="3495"/>
                    </a:cubicBezTo>
                    <a:close/>
                    <a:moveTo>
                      <a:pt x="21029" y="0"/>
                    </a:moveTo>
                    <a:cubicBezTo>
                      <a:pt x="17548" y="583"/>
                      <a:pt x="14001" y="860"/>
                      <a:pt x="10456" y="860"/>
                    </a:cubicBezTo>
                    <a:cubicBezTo>
                      <a:pt x="7066" y="860"/>
                      <a:pt x="3677" y="607"/>
                      <a:pt x="349" y="127"/>
                    </a:cubicBezTo>
                    <a:cubicBezTo>
                      <a:pt x="317" y="127"/>
                      <a:pt x="286" y="95"/>
                      <a:pt x="254" y="32"/>
                    </a:cubicBezTo>
                    <a:lnTo>
                      <a:pt x="254" y="32"/>
                    </a:lnTo>
                    <a:cubicBezTo>
                      <a:pt x="761" y="5352"/>
                      <a:pt x="982" y="10641"/>
                      <a:pt x="887" y="15961"/>
                    </a:cubicBezTo>
                    <a:cubicBezTo>
                      <a:pt x="824" y="17260"/>
                      <a:pt x="666" y="18653"/>
                      <a:pt x="761" y="19952"/>
                    </a:cubicBezTo>
                    <a:cubicBezTo>
                      <a:pt x="824" y="22042"/>
                      <a:pt x="2407" y="22580"/>
                      <a:pt x="4276" y="22644"/>
                    </a:cubicBezTo>
                    <a:cubicBezTo>
                      <a:pt x="5584" y="22688"/>
                      <a:pt x="6899" y="22711"/>
                      <a:pt x="8214" y="22711"/>
                    </a:cubicBezTo>
                    <a:cubicBezTo>
                      <a:pt x="9733" y="22711"/>
                      <a:pt x="11253" y="22680"/>
                      <a:pt x="12763" y="22612"/>
                    </a:cubicBezTo>
                    <a:cubicBezTo>
                      <a:pt x="12964" y="22596"/>
                      <a:pt x="13204" y="22592"/>
                      <a:pt x="13469" y="22592"/>
                    </a:cubicBezTo>
                    <a:cubicBezTo>
                      <a:pt x="13801" y="22592"/>
                      <a:pt x="14172" y="22598"/>
                      <a:pt x="14555" y="22598"/>
                    </a:cubicBezTo>
                    <a:cubicBezTo>
                      <a:pt x="15702" y="22598"/>
                      <a:pt x="16951" y="22537"/>
                      <a:pt x="17545" y="22042"/>
                    </a:cubicBezTo>
                    <a:cubicBezTo>
                      <a:pt x="18780" y="21060"/>
                      <a:pt x="18495" y="19128"/>
                      <a:pt x="18495" y="17735"/>
                    </a:cubicBezTo>
                    <a:cubicBezTo>
                      <a:pt x="18495" y="14885"/>
                      <a:pt x="18559" y="12034"/>
                      <a:pt x="18622" y="9184"/>
                    </a:cubicBezTo>
                    <a:cubicBezTo>
                      <a:pt x="18654" y="6366"/>
                      <a:pt x="18622" y="2154"/>
                      <a:pt x="21092" y="349"/>
                    </a:cubicBezTo>
                    <a:lnTo>
                      <a:pt x="21029" y="0"/>
                    </a:lnTo>
                    <a:close/>
                  </a:path>
                </a:pathLst>
              </a:custGeom>
              <a:solidFill>
                <a:schemeClr val="bg1"/>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615;p51"/>
              <p:cNvSpPr/>
              <p:nvPr/>
            </p:nvSpPr>
            <p:spPr>
              <a:xfrm>
                <a:off x="2175161" y="3876450"/>
                <a:ext cx="575965" cy="585011"/>
              </a:xfrm>
              <a:custGeom>
                <a:avLst/>
                <a:gdLst/>
                <a:ahLst/>
                <a:cxnLst/>
                <a:rect l="l" t="t" r="r" b="b"/>
                <a:pathLst>
                  <a:path w="18337" h="18625" extrusionOk="0">
                    <a:moveTo>
                      <a:pt x="17450" y="9448"/>
                    </a:moveTo>
                    <a:cubicBezTo>
                      <a:pt x="17513" y="11918"/>
                      <a:pt x="18337" y="17207"/>
                      <a:pt x="15866" y="17872"/>
                    </a:cubicBezTo>
                    <a:cubicBezTo>
                      <a:pt x="14758" y="18188"/>
                      <a:pt x="13301" y="18093"/>
                      <a:pt x="12161" y="18125"/>
                    </a:cubicBezTo>
                    <a:cubicBezTo>
                      <a:pt x="10958" y="18157"/>
                      <a:pt x="9754" y="18157"/>
                      <a:pt x="8551" y="18157"/>
                    </a:cubicBezTo>
                    <a:cubicBezTo>
                      <a:pt x="7917" y="18157"/>
                      <a:pt x="7284" y="18173"/>
                      <a:pt x="6651" y="18173"/>
                    </a:cubicBezTo>
                    <a:cubicBezTo>
                      <a:pt x="6017" y="18173"/>
                      <a:pt x="5384" y="18157"/>
                      <a:pt x="4751" y="18093"/>
                    </a:cubicBezTo>
                    <a:cubicBezTo>
                      <a:pt x="2882" y="17935"/>
                      <a:pt x="1774" y="16858"/>
                      <a:pt x="1615" y="15085"/>
                    </a:cubicBezTo>
                    <a:cubicBezTo>
                      <a:pt x="1425" y="13185"/>
                      <a:pt x="2154" y="11380"/>
                      <a:pt x="1995" y="9480"/>
                    </a:cubicBezTo>
                    <a:lnTo>
                      <a:pt x="1995" y="9480"/>
                    </a:lnTo>
                    <a:cubicBezTo>
                      <a:pt x="1995" y="9480"/>
                      <a:pt x="2027" y="9543"/>
                      <a:pt x="2059" y="9543"/>
                    </a:cubicBezTo>
                    <a:cubicBezTo>
                      <a:pt x="4641" y="10193"/>
                      <a:pt x="7316" y="10544"/>
                      <a:pt x="9984" y="10544"/>
                    </a:cubicBezTo>
                    <a:cubicBezTo>
                      <a:pt x="11995" y="10544"/>
                      <a:pt x="14002" y="10345"/>
                      <a:pt x="15961" y="9923"/>
                    </a:cubicBezTo>
                    <a:lnTo>
                      <a:pt x="15961" y="9923"/>
                    </a:lnTo>
                    <a:cubicBezTo>
                      <a:pt x="15930" y="10240"/>
                      <a:pt x="15930" y="10588"/>
                      <a:pt x="15930" y="10968"/>
                    </a:cubicBezTo>
                    <a:cubicBezTo>
                      <a:pt x="15391" y="10905"/>
                      <a:pt x="14916" y="10905"/>
                      <a:pt x="14410" y="10905"/>
                    </a:cubicBezTo>
                    <a:cubicBezTo>
                      <a:pt x="14251" y="10905"/>
                      <a:pt x="14251" y="11158"/>
                      <a:pt x="14410" y="11158"/>
                    </a:cubicBezTo>
                    <a:cubicBezTo>
                      <a:pt x="14916" y="11126"/>
                      <a:pt x="15391" y="11126"/>
                      <a:pt x="15930" y="11126"/>
                    </a:cubicBezTo>
                    <a:cubicBezTo>
                      <a:pt x="15866" y="11855"/>
                      <a:pt x="15866" y="12583"/>
                      <a:pt x="15866" y="13280"/>
                    </a:cubicBezTo>
                    <a:cubicBezTo>
                      <a:pt x="15661" y="13264"/>
                      <a:pt x="15447" y="13256"/>
                      <a:pt x="15229" y="13256"/>
                    </a:cubicBezTo>
                    <a:cubicBezTo>
                      <a:pt x="15011" y="13256"/>
                      <a:pt x="14790" y="13264"/>
                      <a:pt x="14568" y="13280"/>
                    </a:cubicBezTo>
                    <a:cubicBezTo>
                      <a:pt x="14441" y="13280"/>
                      <a:pt x="14441" y="13501"/>
                      <a:pt x="14568" y="13501"/>
                    </a:cubicBezTo>
                    <a:cubicBezTo>
                      <a:pt x="14716" y="13512"/>
                      <a:pt x="14864" y="13516"/>
                      <a:pt x="15010" y="13516"/>
                    </a:cubicBezTo>
                    <a:cubicBezTo>
                      <a:pt x="15303" y="13516"/>
                      <a:pt x="15592" y="13501"/>
                      <a:pt x="15866" y="13501"/>
                    </a:cubicBezTo>
                    <a:cubicBezTo>
                      <a:pt x="15866" y="14230"/>
                      <a:pt x="15866" y="15022"/>
                      <a:pt x="15930" y="15782"/>
                    </a:cubicBezTo>
                    <a:cubicBezTo>
                      <a:pt x="15830" y="15789"/>
                      <a:pt x="15730" y="15793"/>
                      <a:pt x="15631" y="15793"/>
                    </a:cubicBezTo>
                    <a:cubicBezTo>
                      <a:pt x="15287" y="15793"/>
                      <a:pt x="14943" y="15746"/>
                      <a:pt x="14600" y="15623"/>
                    </a:cubicBezTo>
                    <a:cubicBezTo>
                      <a:pt x="14582" y="15616"/>
                      <a:pt x="14566" y="15613"/>
                      <a:pt x="14551" y="15613"/>
                    </a:cubicBezTo>
                    <a:cubicBezTo>
                      <a:pt x="14430" y="15613"/>
                      <a:pt x="14395" y="15820"/>
                      <a:pt x="14536" y="15877"/>
                    </a:cubicBezTo>
                    <a:cubicBezTo>
                      <a:pt x="14813" y="15976"/>
                      <a:pt x="15103" y="16025"/>
                      <a:pt x="15397" y="16025"/>
                    </a:cubicBezTo>
                    <a:cubicBezTo>
                      <a:pt x="15573" y="16025"/>
                      <a:pt x="15752" y="16007"/>
                      <a:pt x="15930" y="15972"/>
                    </a:cubicBezTo>
                    <a:cubicBezTo>
                      <a:pt x="15955" y="16022"/>
                      <a:pt x="16016" y="16048"/>
                      <a:pt x="16080" y="16048"/>
                    </a:cubicBezTo>
                    <a:cubicBezTo>
                      <a:pt x="16176" y="16048"/>
                      <a:pt x="16278" y="15991"/>
                      <a:pt x="16278" y="15877"/>
                    </a:cubicBezTo>
                    <a:cubicBezTo>
                      <a:pt x="16310" y="15022"/>
                      <a:pt x="16341" y="14230"/>
                      <a:pt x="16341" y="13406"/>
                    </a:cubicBezTo>
                    <a:cubicBezTo>
                      <a:pt x="16405" y="13375"/>
                      <a:pt x="16405" y="13343"/>
                      <a:pt x="16341" y="13280"/>
                    </a:cubicBezTo>
                    <a:lnTo>
                      <a:pt x="16341" y="9733"/>
                    </a:lnTo>
                    <a:cubicBezTo>
                      <a:pt x="16721" y="9638"/>
                      <a:pt x="17102" y="9575"/>
                      <a:pt x="17450" y="9448"/>
                    </a:cubicBezTo>
                    <a:close/>
                    <a:moveTo>
                      <a:pt x="16217" y="1"/>
                    </a:moveTo>
                    <a:cubicBezTo>
                      <a:pt x="16173" y="1"/>
                      <a:pt x="16120" y="37"/>
                      <a:pt x="16120" y="74"/>
                    </a:cubicBezTo>
                    <a:cubicBezTo>
                      <a:pt x="16025" y="549"/>
                      <a:pt x="16025" y="992"/>
                      <a:pt x="15993" y="1404"/>
                    </a:cubicBezTo>
                    <a:cubicBezTo>
                      <a:pt x="15715" y="1367"/>
                      <a:pt x="15415" y="1351"/>
                      <a:pt x="15119" y="1351"/>
                    </a:cubicBezTo>
                    <a:cubicBezTo>
                      <a:pt x="14909" y="1351"/>
                      <a:pt x="14701" y="1359"/>
                      <a:pt x="14505" y="1372"/>
                    </a:cubicBezTo>
                    <a:cubicBezTo>
                      <a:pt x="14346" y="1404"/>
                      <a:pt x="14346" y="1626"/>
                      <a:pt x="14505" y="1626"/>
                    </a:cubicBezTo>
                    <a:cubicBezTo>
                      <a:pt x="14742" y="1641"/>
                      <a:pt x="14996" y="1649"/>
                      <a:pt x="15249" y="1649"/>
                    </a:cubicBezTo>
                    <a:cubicBezTo>
                      <a:pt x="15502" y="1649"/>
                      <a:pt x="15756" y="1641"/>
                      <a:pt x="15993" y="1626"/>
                    </a:cubicBezTo>
                    <a:lnTo>
                      <a:pt x="15993" y="1626"/>
                    </a:lnTo>
                    <a:cubicBezTo>
                      <a:pt x="15961" y="2481"/>
                      <a:pt x="15930" y="3304"/>
                      <a:pt x="15930" y="4191"/>
                    </a:cubicBezTo>
                    <a:cubicBezTo>
                      <a:pt x="15882" y="4175"/>
                      <a:pt x="15843" y="4167"/>
                      <a:pt x="15803" y="4167"/>
                    </a:cubicBezTo>
                    <a:cubicBezTo>
                      <a:pt x="15763" y="4167"/>
                      <a:pt x="15724" y="4175"/>
                      <a:pt x="15676" y="4191"/>
                    </a:cubicBezTo>
                    <a:cubicBezTo>
                      <a:pt x="15550" y="4222"/>
                      <a:pt x="15486" y="4254"/>
                      <a:pt x="15391" y="4317"/>
                    </a:cubicBezTo>
                    <a:cubicBezTo>
                      <a:pt x="15349" y="4317"/>
                      <a:pt x="15321" y="4332"/>
                      <a:pt x="15279" y="4332"/>
                    </a:cubicBezTo>
                    <a:cubicBezTo>
                      <a:pt x="15263" y="4332"/>
                      <a:pt x="15245" y="4330"/>
                      <a:pt x="15224" y="4324"/>
                    </a:cubicBezTo>
                    <a:lnTo>
                      <a:pt x="15224" y="4324"/>
                    </a:lnTo>
                    <a:cubicBezTo>
                      <a:pt x="15230" y="4325"/>
                      <a:pt x="15236" y="4326"/>
                      <a:pt x="15243" y="4326"/>
                    </a:cubicBezTo>
                    <a:cubicBezTo>
                      <a:pt x="15322" y="4326"/>
                      <a:pt x="15438" y="4264"/>
                      <a:pt x="15360" y="4159"/>
                    </a:cubicBezTo>
                    <a:cubicBezTo>
                      <a:pt x="15312" y="4074"/>
                      <a:pt x="15250" y="4039"/>
                      <a:pt x="15190" y="4039"/>
                    </a:cubicBezTo>
                    <a:cubicBezTo>
                      <a:pt x="15048" y="4039"/>
                      <a:pt x="14913" y="4226"/>
                      <a:pt x="14980" y="4381"/>
                    </a:cubicBezTo>
                    <a:cubicBezTo>
                      <a:pt x="15007" y="4519"/>
                      <a:pt x="15155" y="4609"/>
                      <a:pt x="15276" y="4609"/>
                    </a:cubicBezTo>
                    <a:cubicBezTo>
                      <a:pt x="15294" y="4609"/>
                      <a:pt x="15312" y="4607"/>
                      <a:pt x="15328" y="4603"/>
                    </a:cubicBezTo>
                    <a:cubicBezTo>
                      <a:pt x="15506" y="4543"/>
                      <a:pt x="15738" y="4346"/>
                      <a:pt x="15923" y="4346"/>
                    </a:cubicBezTo>
                    <a:cubicBezTo>
                      <a:pt x="15936" y="4346"/>
                      <a:pt x="15949" y="4347"/>
                      <a:pt x="15961" y="4349"/>
                    </a:cubicBezTo>
                    <a:lnTo>
                      <a:pt x="15961" y="6661"/>
                    </a:lnTo>
                    <a:cubicBezTo>
                      <a:pt x="15391" y="6598"/>
                      <a:pt x="14885" y="6598"/>
                      <a:pt x="14378" y="6598"/>
                    </a:cubicBezTo>
                    <a:cubicBezTo>
                      <a:pt x="14220" y="6598"/>
                      <a:pt x="14220" y="6851"/>
                      <a:pt x="14378" y="6851"/>
                    </a:cubicBezTo>
                    <a:cubicBezTo>
                      <a:pt x="14916" y="6851"/>
                      <a:pt x="15455" y="6788"/>
                      <a:pt x="15961" y="6788"/>
                    </a:cubicBezTo>
                    <a:lnTo>
                      <a:pt x="15961" y="7959"/>
                    </a:lnTo>
                    <a:lnTo>
                      <a:pt x="15961" y="8371"/>
                    </a:lnTo>
                    <a:cubicBezTo>
                      <a:pt x="14153" y="8030"/>
                      <a:pt x="12274" y="7890"/>
                      <a:pt x="10387" y="7890"/>
                    </a:cubicBezTo>
                    <a:cubicBezTo>
                      <a:pt x="7548" y="7890"/>
                      <a:pt x="4690" y="8206"/>
                      <a:pt x="2027" y="8624"/>
                    </a:cubicBezTo>
                    <a:cubicBezTo>
                      <a:pt x="1774" y="8656"/>
                      <a:pt x="1900" y="9036"/>
                      <a:pt x="2090" y="9036"/>
                    </a:cubicBezTo>
                    <a:lnTo>
                      <a:pt x="2154" y="9036"/>
                    </a:lnTo>
                    <a:cubicBezTo>
                      <a:pt x="4751" y="8593"/>
                      <a:pt x="7411" y="8371"/>
                      <a:pt x="10071" y="8371"/>
                    </a:cubicBezTo>
                    <a:cubicBezTo>
                      <a:pt x="12034" y="8371"/>
                      <a:pt x="14030" y="8624"/>
                      <a:pt x="15961" y="8783"/>
                    </a:cubicBezTo>
                    <a:lnTo>
                      <a:pt x="15961" y="8973"/>
                    </a:lnTo>
                    <a:lnTo>
                      <a:pt x="14410" y="8973"/>
                    </a:lnTo>
                    <a:cubicBezTo>
                      <a:pt x="14283" y="8973"/>
                      <a:pt x="14283" y="9194"/>
                      <a:pt x="14410" y="9194"/>
                    </a:cubicBezTo>
                    <a:cubicBezTo>
                      <a:pt x="14579" y="9205"/>
                      <a:pt x="14751" y="9209"/>
                      <a:pt x="14925" y="9209"/>
                    </a:cubicBezTo>
                    <a:cubicBezTo>
                      <a:pt x="15272" y="9209"/>
                      <a:pt x="15624" y="9194"/>
                      <a:pt x="15961" y="9194"/>
                    </a:cubicBezTo>
                    <a:lnTo>
                      <a:pt x="15961" y="9511"/>
                    </a:lnTo>
                    <a:cubicBezTo>
                      <a:pt x="13933" y="9817"/>
                      <a:pt x="11922" y="9988"/>
                      <a:pt x="9914" y="9988"/>
                    </a:cubicBezTo>
                    <a:cubicBezTo>
                      <a:pt x="7346" y="9988"/>
                      <a:pt x="4780" y="9708"/>
                      <a:pt x="2185" y="9068"/>
                    </a:cubicBezTo>
                    <a:lnTo>
                      <a:pt x="2154" y="9068"/>
                    </a:lnTo>
                    <a:cubicBezTo>
                      <a:pt x="2059" y="9068"/>
                      <a:pt x="2027" y="9131"/>
                      <a:pt x="1995" y="9194"/>
                    </a:cubicBezTo>
                    <a:cubicBezTo>
                      <a:pt x="1995" y="9131"/>
                      <a:pt x="1995" y="9099"/>
                      <a:pt x="1805" y="9004"/>
                    </a:cubicBezTo>
                    <a:cubicBezTo>
                      <a:pt x="1793" y="8908"/>
                      <a:pt x="1730" y="8866"/>
                      <a:pt x="1659" y="8866"/>
                    </a:cubicBezTo>
                    <a:cubicBezTo>
                      <a:pt x="1543" y="8866"/>
                      <a:pt x="1406" y="8975"/>
                      <a:pt x="1425" y="9131"/>
                    </a:cubicBezTo>
                    <a:cubicBezTo>
                      <a:pt x="1805" y="11665"/>
                      <a:pt x="0" y="15117"/>
                      <a:pt x="1964" y="17365"/>
                    </a:cubicBezTo>
                    <a:cubicBezTo>
                      <a:pt x="2875" y="18404"/>
                      <a:pt x="4406" y="18625"/>
                      <a:pt x="5934" y="18625"/>
                    </a:cubicBezTo>
                    <a:cubicBezTo>
                      <a:pt x="7060" y="18625"/>
                      <a:pt x="8184" y="18505"/>
                      <a:pt x="9058" y="18505"/>
                    </a:cubicBezTo>
                    <a:cubicBezTo>
                      <a:pt x="10894" y="18473"/>
                      <a:pt x="12668" y="18442"/>
                      <a:pt x="14473" y="18315"/>
                    </a:cubicBezTo>
                    <a:cubicBezTo>
                      <a:pt x="15391" y="18252"/>
                      <a:pt x="16658" y="18315"/>
                      <a:pt x="17355" y="17587"/>
                    </a:cubicBezTo>
                    <a:cubicBezTo>
                      <a:pt x="18052" y="16827"/>
                      <a:pt x="17767" y="15560"/>
                      <a:pt x="17767" y="14610"/>
                    </a:cubicBezTo>
                    <a:cubicBezTo>
                      <a:pt x="17735" y="12710"/>
                      <a:pt x="17767" y="10810"/>
                      <a:pt x="17608" y="8909"/>
                    </a:cubicBezTo>
                    <a:cubicBezTo>
                      <a:pt x="17591" y="8859"/>
                      <a:pt x="17547" y="8826"/>
                      <a:pt x="17505" y="8826"/>
                    </a:cubicBezTo>
                    <a:cubicBezTo>
                      <a:pt x="17468" y="8826"/>
                      <a:pt x="17433" y="8851"/>
                      <a:pt x="17418" y="8909"/>
                    </a:cubicBezTo>
                    <a:lnTo>
                      <a:pt x="17418" y="9194"/>
                    </a:lnTo>
                    <a:cubicBezTo>
                      <a:pt x="17070" y="9258"/>
                      <a:pt x="16658" y="9289"/>
                      <a:pt x="16310" y="9385"/>
                    </a:cubicBezTo>
                    <a:lnTo>
                      <a:pt x="16310" y="8783"/>
                    </a:lnTo>
                    <a:cubicBezTo>
                      <a:pt x="16626" y="8814"/>
                      <a:pt x="16975" y="8878"/>
                      <a:pt x="17355" y="8878"/>
                    </a:cubicBezTo>
                    <a:lnTo>
                      <a:pt x="17387" y="8878"/>
                    </a:lnTo>
                    <a:cubicBezTo>
                      <a:pt x="17450" y="8814"/>
                      <a:pt x="17450" y="8719"/>
                      <a:pt x="17387" y="8719"/>
                    </a:cubicBezTo>
                    <a:lnTo>
                      <a:pt x="16310" y="8466"/>
                    </a:lnTo>
                    <a:lnTo>
                      <a:pt x="16310" y="7959"/>
                    </a:lnTo>
                    <a:cubicBezTo>
                      <a:pt x="16341" y="5331"/>
                      <a:pt x="16468" y="2702"/>
                      <a:pt x="16278" y="74"/>
                    </a:cubicBezTo>
                    <a:cubicBezTo>
                      <a:pt x="16278" y="20"/>
                      <a:pt x="16250" y="1"/>
                      <a:pt x="16217" y="1"/>
                    </a:cubicBezTo>
                    <a:close/>
                  </a:path>
                </a:pathLst>
              </a:custGeom>
              <a:solidFill>
                <a:schemeClr val="bg1"/>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616;p51"/>
              <p:cNvSpPr/>
              <p:nvPr/>
            </p:nvSpPr>
            <p:spPr>
              <a:xfrm>
                <a:off x="2287892" y="3831690"/>
                <a:ext cx="62349" cy="12250"/>
              </a:xfrm>
              <a:custGeom>
                <a:avLst/>
                <a:gdLst/>
                <a:ahLst/>
                <a:cxnLst/>
                <a:rect l="l" t="t" r="r" b="b"/>
                <a:pathLst>
                  <a:path w="1985" h="390" extrusionOk="0">
                    <a:moveTo>
                      <a:pt x="132" y="0"/>
                    </a:moveTo>
                    <a:cubicBezTo>
                      <a:pt x="16" y="0"/>
                      <a:pt x="0" y="204"/>
                      <a:pt x="85" y="232"/>
                    </a:cubicBezTo>
                    <a:cubicBezTo>
                      <a:pt x="496" y="340"/>
                      <a:pt x="907" y="389"/>
                      <a:pt x="1318" y="389"/>
                    </a:cubicBezTo>
                    <a:cubicBezTo>
                      <a:pt x="1509" y="389"/>
                      <a:pt x="1699" y="379"/>
                      <a:pt x="1890" y="359"/>
                    </a:cubicBezTo>
                    <a:cubicBezTo>
                      <a:pt x="1985" y="359"/>
                      <a:pt x="1985" y="169"/>
                      <a:pt x="1890" y="169"/>
                    </a:cubicBezTo>
                    <a:cubicBezTo>
                      <a:pt x="1755" y="176"/>
                      <a:pt x="1621" y="180"/>
                      <a:pt x="1489" y="180"/>
                    </a:cubicBezTo>
                    <a:cubicBezTo>
                      <a:pt x="1034" y="180"/>
                      <a:pt x="597" y="133"/>
                      <a:pt x="180" y="10"/>
                    </a:cubicBezTo>
                    <a:cubicBezTo>
                      <a:pt x="162" y="3"/>
                      <a:pt x="146" y="0"/>
                      <a:pt x="132" y="0"/>
                    </a:cubicBezTo>
                    <a:close/>
                  </a:path>
                </a:pathLst>
              </a:custGeom>
              <a:solidFill>
                <a:srgbClr val="565555"/>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617;p51"/>
              <p:cNvSpPr/>
              <p:nvPr/>
            </p:nvSpPr>
            <p:spPr>
              <a:xfrm>
                <a:off x="2429802" y="4391040"/>
                <a:ext cx="88576" cy="7978"/>
              </a:xfrm>
              <a:custGeom>
                <a:avLst/>
                <a:gdLst/>
                <a:ahLst/>
                <a:cxnLst/>
                <a:rect l="l" t="t" r="r" b="b"/>
                <a:pathLst>
                  <a:path w="2820" h="254" extrusionOk="0">
                    <a:moveTo>
                      <a:pt x="159" y="0"/>
                    </a:moveTo>
                    <a:cubicBezTo>
                      <a:pt x="0" y="0"/>
                      <a:pt x="0" y="254"/>
                      <a:pt x="159" y="254"/>
                    </a:cubicBezTo>
                    <a:cubicBezTo>
                      <a:pt x="1014" y="254"/>
                      <a:pt x="1869" y="254"/>
                      <a:pt x="2692" y="190"/>
                    </a:cubicBezTo>
                    <a:cubicBezTo>
                      <a:pt x="2819" y="190"/>
                      <a:pt x="2819" y="0"/>
                      <a:pt x="2692" y="0"/>
                    </a:cubicBezTo>
                    <a:close/>
                  </a:path>
                </a:pathLst>
              </a:custGeom>
              <a:solidFill>
                <a:srgbClr val="565555"/>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618;p51"/>
              <p:cNvSpPr/>
              <p:nvPr/>
            </p:nvSpPr>
            <p:spPr>
              <a:xfrm>
                <a:off x="2449684" y="4414911"/>
                <a:ext cx="98533" cy="9486"/>
              </a:xfrm>
              <a:custGeom>
                <a:avLst/>
                <a:gdLst/>
                <a:ahLst/>
                <a:cxnLst/>
                <a:rect l="l" t="t" r="r" b="b"/>
                <a:pathLst>
                  <a:path w="3137" h="302" extrusionOk="0">
                    <a:moveTo>
                      <a:pt x="159" y="0"/>
                    </a:moveTo>
                    <a:cubicBezTo>
                      <a:pt x="64" y="0"/>
                      <a:pt x="1" y="190"/>
                      <a:pt x="128" y="190"/>
                    </a:cubicBezTo>
                    <a:cubicBezTo>
                      <a:pt x="603" y="270"/>
                      <a:pt x="1086" y="301"/>
                      <a:pt x="1568" y="301"/>
                    </a:cubicBezTo>
                    <a:cubicBezTo>
                      <a:pt x="2051" y="301"/>
                      <a:pt x="2534" y="270"/>
                      <a:pt x="3009" y="222"/>
                    </a:cubicBezTo>
                    <a:cubicBezTo>
                      <a:pt x="3136" y="222"/>
                      <a:pt x="3136" y="64"/>
                      <a:pt x="3009" y="64"/>
                    </a:cubicBezTo>
                    <a:cubicBezTo>
                      <a:pt x="2059" y="64"/>
                      <a:pt x="1109" y="32"/>
                      <a:pt x="159" y="0"/>
                    </a:cubicBezTo>
                    <a:close/>
                  </a:path>
                </a:pathLst>
              </a:custGeom>
              <a:solidFill>
                <a:srgbClr val="565555"/>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 name="Google Shape;1609;p51"/>
            <p:cNvSpPr/>
            <p:nvPr/>
          </p:nvSpPr>
          <p:spPr>
            <a:xfrm>
              <a:off x="4203103" y="3021048"/>
              <a:ext cx="698112" cy="124766"/>
            </a:xfrm>
            <a:custGeom>
              <a:avLst/>
              <a:gdLst>
                <a:gd name="connsiteX0" fmla="*/ 496 w 9782"/>
                <a:gd name="connsiteY0" fmla="*/ 0 h 9977"/>
                <a:gd name="connsiteX1" fmla="*/ 499 w 9782"/>
                <a:gd name="connsiteY1" fmla="*/ 62 h 9977"/>
                <a:gd name="connsiteX2" fmla="*/ 499 w 9782"/>
                <a:gd name="connsiteY2" fmla="*/ 62 h 9977"/>
                <a:gd name="connsiteX3" fmla="*/ 496 w 9782"/>
                <a:gd name="connsiteY3" fmla="*/ 0 h 9977"/>
                <a:gd name="connsiteX4" fmla="*/ 4199 w 9782"/>
                <a:gd name="connsiteY4" fmla="*/ 7977 h 9977"/>
                <a:gd name="connsiteX5" fmla="*/ 5703 w 9782"/>
                <a:gd name="connsiteY5" fmla="*/ 8012 h 9977"/>
                <a:gd name="connsiteX6" fmla="*/ 5703 w 9782"/>
                <a:gd name="connsiteY6" fmla="*/ 8229 h 9977"/>
                <a:gd name="connsiteX7" fmla="*/ 4965 w 9782"/>
                <a:gd name="connsiteY7" fmla="*/ 8284 h 9977"/>
                <a:gd name="connsiteX8" fmla="*/ 4199 w 9782"/>
                <a:gd name="connsiteY8" fmla="*/ 8229 h 9977"/>
                <a:gd name="connsiteX9" fmla="*/ 4199 w 9782"/>
                <a:gd name="connsiteY9" fmla="*/ 7977 h 9977"/>
                <a:gd name="connsiteX10" fmla="*/ 4575 w 9782"/>
                <a:gd name="connsiteY10" fmla="*/ 8879 h 9977"/>
                <a:gd name="connsiteX11" fmla="*/ 5860 w 9782"/>
                <a:gd name="connsiteY11" fmla="*/ 8976 h 9977"/>
                <a:gd name="connsiteX12" fmla="*/ 6267 w 9782"/>
                <a:gd name="connsiteY12" fmla="*/ 8952 h 9977"/>
                <a:gd name="connsiteX13" fmla="*/ 6267 w 9782"/>
                <a:gd name="connsiteY13" fmla="*/ 9132 h 9977"/>
                <a:gd name="connsiteX14" fmla="*/ 5411 w 9782"/>
                <a:gd name="connsiteY14" fmla="*/ 9222 h 9977"/>
                <a:gd name="connsiteX15" fmla="*/ 4557 w 9782"/>
                <a:gd name="connsiteY15" fmla="*/ 9095 h 9977"/>
                <a:gd name="connsiteX16" fmla="*/ 4575 w 9782"/>
                <a:gd name="connsiteY16" fmla="*/ 8879 h 9977"/>
                <a:gd name="connsiteX17" fmla="*/ 9688 w 9782"/>
                <a:gd name="connsiteY17" fmla="*/ 37 h 9977"/>
                <a:gd name="connsiteX18" fmla="*/ 9688 w 9782"/>
                <a:gd name="connsiteY18" fmla="*/ 37 h 9977"/>
                <a:gd name="connsiteX19" fmla="*/ 9030 w 9782"/>
                <a:gd name="connsiteY19" fmla="*/ 361 h 9977"/>
                <a:gd name="connsiteX20" fmla="*/ 9030 w 9782"/>
                <a:gd name="connsiteY20" fmla="*/ 4403 h 9977"/>
                <a:gd name="connsiteX21" fmla="*/ 9030 w 9782"/>
                <a:gd name="connsiteY21" fmla="*/ 4548 h 9977"/>
                <a:gd name="connsiteX22" fmla="*/ 8974 w 9782"/>
                <a:gd name="connsiteY22" fmla="*/ 7327 h 9977"/>
                <a:gd name="connsiteX23" fmla="*/ 8857 w 9782"/>
                <a:gd name="connsiteY23" fmla="*/ 7582 h 9977"/>
                <a:gd name="connsiteX24" fmla="*/ 8767 w 9782"/>
                <a:gd name="connsiteY24" fmla="*/ 7471 h 9977"/>
                <a:gd name="connsiteX25" fmla="*/ 8509 w 9782"/>
                <a:gd name="connsiteY25" fmla="*/ 7522 h 9977"/>
                <a:gd name="connsiteX26" fmla="*/ 7940 w 9782"/>
                <a:gd name="connsiteY26" fmla="*/ 7327 h 9977"/>
                <a:gd name="connsiteX27" fmla="*/ 7978 w 9782"/>
                <a:gd name="connsiteY27" fmla="*/ 7071 h 9977"/>
                <a:gd name="connsiteX28" fmla="*/ 7996 w 9782"/>
                <a:gd name="connsiteY28" fmla="*/ 7074 h 9977"/>
                <a:gd name="connsiteX29" fmla="*/ 8590 w 9782"/>
                <a:gd name="connsiteY29" fmla="*/ 7267 h 9977"/>
                <a:gd name="connsiteX30" fmla="*/ 8767 w 9782"/>
                <a:gd name="connsiteY30" fmla="*/ 7255 h 9977"/>
                <a:gd name="connsiteX31" fmla="*/ 8748 w 9782"/>
                <a:gd name="connsiteY31" fmla="*/ 4619 h 9977"/>
                <a:gd name="connsiteX32" fmla="*/ 8354 w 9782"/>
                <a:gd name="connsiteY32" fmla="*/ 4674 h 9977"/>
                <a:gd name="connsiteX33" fmla="*/ 7959 w 9782"/>
                <a:gd name="connsiteY33" fmla="*/ 4619 h 9977"/>
                <a:gd name="connsiteX34" fmla="*/ 7959 w 9782"/>
                <a:gd name="connsiteY34" fmla="*/ 4403 h 9977"/>
                <a:gd name="connsiteX35" fmla="*/ 8222 w 9782"/>
                <a:gd name="connsiteY35" fmla="*/ 4387 h 9977"/>
                <a:gd name="connsiteX36" fmla="*/ 8748 w 9782"/>
                <a:gd name="connsiteY36" fmla="*/ 4403 h 9977"/>
                <a:gd name="connsiteX37" fmla="*/ 8767 w 9782"/>
                <a:gd name="connsiteY37" fmla="*/ 1913 h 9977"/>
                <a:gd name="connsiteX38" fmla="*/ 8767 w 9782"/>
                <a:gd name="connsiteY38" fmla="*/ 1913 h 9977"/>
                <a:gd name="connsiteX39" fmla="*/ 7865 w 9782"/>
                <a:gd name="connsiteY39" fmla="*/ 1986 h 9977"/>
                <a:gd name="connsiteX40" fmla="*/ 7865 w 9782"/>
                <a:gd name="connsiteY40" fmla="*/ 1696 h 9977"/>
                <a:gd name="connsiteX41" fmla="*/ 8767 w 9782"/>
                <a:gd name="connsiteY41" fmla="*/ 1733 h 9977"/>
                <a:gd name="connsiteX42" fmla="*/ 8786 w 9782"/>
                <a:gd name="connsiteY42" fmla="*/ 578 h 9977"/>
                <a:gd name="connsiteX43" fmla="*/ 8786 w 9782"/>
                <a:gd name="connsiteY43" fmla="*/ 578 h 9977"/>
                <a:gd name="connsiteX44" fmla="*/ 5335 w 9782"/>
                <a:gd name="connsiteY44" fmla="*/ 1261 h 9977"/>
                <a:gd name="connsiteX45" fmla="*/ 534 w 9782"/>
                <a:gd name="connsiteY45" fmla="*/ 108 h 9977"/>
                <a:gd name="connsiteX46" fmla="*/ 499 w 9782"/>
                <a:gd name="connsiteY46" fmla="*/ 62 h 9977"/>
                <a:gd name="connsiteX47" fmla="*/ 0 w 9782"/>
                <a:gd name="connsiteY47" fmla="*/ 62 h 9977"/>
                <a:gd name="connsiteX48" fmla="*/ 290 w 9782"/>
                <a:gd name="connsiteY48" fmla="*/ 6353 h 9977"/>
                <a:gd name="connsiteX49" fmla="*/ 2132 w 9782"/>
                <a:gd name="connsiteY49" fmla="*/ 9853 h 9977"/>
                <a:gd name="connsiteX50" fmla="*/ 3636 w 9782"/>
                <a:gd name="connsiteY50" fmla="*/ 9966 h 9977"/>
                <a:gd name="connsiteX51" fmla="*/ 4388 w 9782"/>
                <a:gd name="connsiteY51" fmla="*/ 9961 h 9977"/>
                <a:gd name="connsiteX52" fmla="*/ 5019 w 9782"/>
                <a:gd name="connsiteY52" fmla="*/ 9977 h 9977"/>
                <a:gd name="connsiteX53" fmla="*/ 6530 w 9782"/>
                <a:gd name="connsiteY53" fmla="*/ 9926 h 9977"/>
                <a:gd name="connsiteX54" fmla="*/ 8748 w 9782"/>
                <a:gd name="connsiteY54" fmla="*/ 9637 h 9977"/>
                <a:gd name="connsiteX55" fmla="*/ 9688 w 9782"/>
                <a:gd name="connsiteY55" fmla="*/ 37 h 9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9782" h="9977" extrusionOk="0">
                  <a:moveTo>
                    <a:pt x="496" y="0"/>
                  </a:moveTo>
                  <a:lnTo>
                    <a:pt x="499" y="62"/>
                  </a:lnTo>
                  <a:lnTo>
                    <a:pt x="499" y="62"/>
                  </a:lnTo>
                  <a:cubicBezTo>
                    <a:pt x="499" y="41"/>
                    <a:pt x="498" y="21"/>
                    <a:pt x="496" y="0"/>
                  </a:cubicBezTo>
                  <a:close/>
                  <a:moveTo>
                    <a:pt x="4199" y="7977"/>
                  </a:moveTo>
                  <a:cubicBezTo>
                    <a:pt x="4707" y="7977"/>
                    <a:pt x="5214" y="8012"/>
                    <a:pt x="5703" y="8012"/>
                  </a:cubicBezTo>
                  <a:cubicBezTo>
                    <a:pt x="5778" y="8012"/>
                    <a:pt x="5778" y="8229"/>
                    <a:pt x="5703" y="8229"/>
                  </a:cubicBezTo>
                  <a:cubicBezTo>
                    <a:pt x="5459" y="8265"/>
                    <a:pt x="5214" y="8284"/>
                    <a:pt x="4965" y="8284"/>
                  </a:cubicBezTo>
                  <a:cubicBezTo>
                    <a:pt x="4716" y="8284"/>
                    <a:pt x="4462" y="8265"/>
                    <a:pt x="4199" y="8229"/>
                  </a:cubicBezTo>
                  <a:cubicBezTo>
                    <a:pt x="4105" y="8229"/>
                    <a:pt x="4105" y="7977"/>
                    <a:pt x="4199" y="7977"/>
                  </a:cubicBezTo>
                  <a:close/>
                  <a:moveTo>
                    <a:pt x="4575" y="8879"/>
                  </a:moveTo>
                  <a:cubicBezTo>
                    <a:pt x="5004" y="8906"/>
                    <a:pt x="5432" y="8976"/>
                    <a:pt x="5860" y="8976"/>
                  </a:cubicBezTo>
                  <a:cubicBezTo>
                    <a:pt x="5996" y="8976"/>
                    <a:pt x="6131" y="8969"/>
                    <a:pt x="6267" y="8952"/>
                  </a:cubicBezTo>
                  <a:cubicBezTo>
                    <a:pt x="6342" y="8952"/>
                    <a:pt x="6342" y="9132"/>
                    <a:pt x="6267" y="9132"/>
                  </a:cubicBezTo>
                  <a:cubicBezTo>
                    <a:pt x="5985" y="9186"/>
                    <a:pt x="5698" y="9222"/>
                    <a:pt x="5411" y="9222"/>
                  </a:cubicBezTo>
                  <a:cubicBezTo>
                    <a:pt x="5125" y="9222"/>
                    <a:pt x="4839" y="9186"/>
                    <a:pt x="4557" y="9095"/>
                  </a:cubicBezTo>
                  <a:cubicBezTo>
                    <a:pt x="4481" y="9095"/>
                    <a:pt x="4519" y="8879"/>
                    <a:pt x="4575" y="8879"/>
                  </a:cubicBezTo>
                  <a:close/>
                  <a:moveTo>
                    <a:pt x="9688" y="37"/>
                  </a:moveTo>
                  <a:lnTo>
                    <a:pt x="9688" y="37"/>
                  </a:lnTo>
                  <a:cubicBezTo>
                    <a:pt x="9462" y="108"/>
                    <a:pt x="9237" y="253"/>
                    <a:pt x="9030" y="361"/>
                  </a:cubicBezTo>
                  <a:lnTo>
                    <a:pt x="9030" y="4403"/>
                  </a:lnTo>
                  <a:cubicBezTo>
                    <a:pt x="9049" y="4439"/>
                    <a:pt x="9049" y="4511"/>
                    <a:pt x="9030" y="4548"/>
                  </a:cubicBezTo>
                  <a:cubicBezTo>
                    <a:pt x="9030" y="5487"/>
                    <a:pt x="8992" y="6388"/>
                    <a:pt x="8974" y="7327"/>
                  </a:cubicBezTo>
                  <a:cubicBezTo>
                    <a:pt x="8974" y="7500"/>
                    <a:pt x="8913" y="7582"/>
                    <a:pt x="8857" y="7582"/>
                  </a:cubicBezTo>
                  <a:cubicBezTo>
                    <a:pt x="8819" y="7582"/>
                    <a:pt x="8782" y="7544"/>
                    <a:pt x="8767" y="7471"/>
                  </a:cubicBezTo>
                  <a:cubicBezTo>
                    <a:pt x="8682" y="7506"/>
                    <a:pt x="8596" y="7522"/>
                    <a:pt x="8509" y="7522"/>
                  </a:cubicBezTo>
                  <a:cubicBezTo>
                    <a:pt x="8323" y="7522"/>
                    <a:pt x="8132" y="7449"/>
                    <a:pt x="7940" y="7327"/>
                  </a:cubicBezTo>
                  <a:cubicBezTo>
                    <a:pt x="7852" y="7293"/>
                    <a:pt x="7895" y="7071"/>
                    <a:pt x="7978" y="7071"/>
                  </a:cubicBezTo>
                  <a:cubicBezTo>
                    <a:pt x="7984" y="7071"/>
                    <a:pt x="7990" y="7072"/>
                    <a:pt x="7996" y="7074"/>
                  </a:cubicBezTo>
                  <a:cubicBezTo>
                    <a:pt x="8186" y="7215"/>
                    <a:pt x="8386" y="7267"/>
                    <a:pt x="8590" y="7267"/>
                  </a:cubicBezTo>
                  <a:cubicBezTo>
                    <a:pt x="8649" y="7267"/>
                    <a:pt x="8708" y="7263"/>
                    <a:pt x="8767" y="7255"/>
                  </a:cubicBezTo>
                  <a:cubicBezTo>
                    <a:pt x="8748" y="6388"/>
                    <a:pt x="8748" y="5487"/>
                    <a:pt x="8748" y="4619"/>
                  </a:cubicBezTo>
                  <a:cubicBezTo>
                    <a:pt x="8617" y="4656"/>
                    <a:pt x="8485" y="4674"/>
                    <a:pt x="8354" y="4674"/>
                  </a:cubicBezTo>
                  <a:cubicBezTo>
                    <a:pt x="8222" y="4674"/>
                    <a:pt x="8090" y="4656"/>
                    <a:pt x="7959" y="4619"/>
                  </a:cubicBezTo>
                  <a:cubicBezTo>
                    <a:pt x="7903" y="4619"/>
                    <a:pt x="7903" y="4403"/>
                    <a:pt x="7959" y="4403"/>
                  </a:cubicBezTo>
                  <a:cubicBezTo>
                    <a:pt x="8046" y="4392"/>
                    <a:pt x="8134" y="4387"/>
                    <a:pt x="8222" y="4387"/>
                  </a:cubicBezTo>
                  <a:cubicBezTo>
                    <a:pt x="8398" y="4387"/>
                    <a:pt x="8573" y="4403"/>
                    <a:pt x="8748" y="4403"/>
                  </a:cubicBezTo>
                  <a:cubicBezTo>
                    <a:pt x="8748" y="3537"/>
                    <a:pt x="8767" y="2743"/>
                    <a:pt x="8767" y="1913"/>
                  </a:cubicBezTo>
                  <a:lnTo>
                    <a:pt x="8767" y="1913"/>
                  </a:lnTo>
                  <a:cubicBezTo>
                    <a:pt x="8466" y="1986"/>
                    <a:pt x="8184" y="1986"/>
                    <a:pt x="7865" y="1986"/>
                  </a:cubicBezTo>
                  <a:cubicBezTo>
                    <a:pt x="7771" y="1986"/>
                    <a:pt x="7771" y="1696"/>
                    <a:pt x="7865" y="1696"/>
                  </a:cubicBezTo>
                  <a:cubicBezTo>
                    <a:pt x="8184" y="1733"/>
                    <a:pt x="8466" y="1733"/>
                    <a:pt x="8767" y="1733"/>
                  </a:cubicBezTo>
                  <a:cubicBezTo>
                    <a:pt x="8786" y="1371"/>
                    <a:pt x="8786" y="975"/>
                    <a:pt x="8786" y="578"/>
                  </a:cubicBezTo>
                  <a:lnTo>
                    <a:pt x="8786" y="578"/>
                  </a:lnTo>
                  <a:cubicBezTo>
                    <a:pt x="7654" y="1045"/>
                    <a:pt x="6496" y="1261"/>
                    <a:pt x="5335" y="1261"/>
                  </a:cubicBezTo>
                  <a:cubicBezTo>
                    <a:pt x="3719" y="1261"/>
                    <a:pt x="2098" y="844"/>
                    <a:pt x="534" y="108"/>
                  </a:cubicBezTo>
                  <a:cubicBezTo>
                    <a:pt x="519" y="108"/>
                    <a:pt x="505" y="108"/>
                    <a:pt x="499" y="62"/>
                  </a:cubicBezTo>
                  <a:lnTo>
                    <a:pt x="0" y="62"/>
                  </a:lnTo>
                  <a:cubicBezTo>
                    <a:pt x="102" y="2203"/>
                    <a:pt x="197" y="4207"/>
                    <a:pt x="290" y="6353"/>
                  </a:cubicBezTo>
                  <a:cubicBezTo>
                    <a:pt x="365" y="8410"/>
                    <a:pt x="1023" y="9673"/>
                    <a:pt x="2132" y="9853"/>
                  </a:cubicBezTo>
                  <a:cubicBezTo>
                    <a:pt x="2633" y="9950"/>
                    <a:pt x="3134" y="9966"/>
                    <a:pt x="3636" y="9966"/>
                  </a:cubicBezTo>
                  <a:lnTo>
                    <a:pt x="4388" y="9961"/>
                  </a:lnTo>
                  <a:cubicBezTo>
                    <a:pt x="4597" y="9973"/>
                    <a:pt x="4807" y="9977"/>
                    <a:pt x="5019" y="9977"/>
                  </a:cubicBezTo>
                  <a:cubicBezTo>
                    <a:pt x="5528" y="9977"/>
                    <a:pt x="6038" y="9951"/>
                    <a:pt x="6530" y="9926"/>
                  </a:cubicBezTo>
                  <a:cubicBezTo>
                    <a:pt x="7207" y="9853"/>
                    <a:pt x="8090" y="9998"/>
                    <a:pt x="8748" y="9637"/>
                  </a:cubicBezTo>
                  <a:cubicBezTo>
                    <a:pt x="10195" y="8879"/>
                    <a:pt x="9707" y="2887"/>
                    <a:pt x="9688" y="37"/>
                  </a:cubicBezTo>
                  <a:close/>
                </a:path>
              </a:pathLst>
            </a:custGeom>
            <a:solidFill>
              <a:schemeClr val="accent1">
                <a:lumMod val="60000"/>
                <a:lumOff val="40000"/>
              </a:schemeClr>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57269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1"/>
                                        </p:tgtEl>
                                        <p:attrNameLst>
                                          <p:attrName>style.visibility</p:attrName>
                                        </p:attrNameLst>
                                      </p:cBhvr>
                                      <p:to>
                                        <p:strVal val="visible"/>
                                      </p:to>
                                    </p:set>
                                    <p:animEffect transition="in" filter="fade">
                                      <p:cBhvr>
                                        <p:cTn id="14" dur="1000"/>
                                        <p:tgtEl>
                                          <p:spTgt spid="111"/>
                                        </p:tgtEl>
                                      </p:cBhvr>
                                    </p:animEffect>
                                    <p:anim calcmode="lin" valueType="num">
                                      <p:cBhvr>
                                        <p:cTn id="15" dur="1000" fill="hold"/>
                                        <p:tgtEl>
                                          <p:spTgt spid="111"/>
                                        </p:tgtEl>
                                        <p:attrNameLst>
                                          <p:attrName>ppt_x</p:attrName>
                                        </p:attrNameLst>
                                      </p:cBhvr>
                                      <p:tavLst>
                                        <p:tav tm="0">
                                          <p:val>
                                            <p:strVal val="#ppt_x"/>
                                          </p:val>
                                        </p:tav>
                                        <p:tav tm="100000">
                                          <p:val>
                                            <p:strVal val="#ppt_x"/>
                                          </p:val>
                                        </p:tav>
                                      </p:tavLst>
                                    </p:anim>
                                    <p:anim calcmode="lin" valueType="num">
                                      <p:cBhvr>
                                        <p:cTn id="16" dur="1000" fill="hold"/>
                                        <p:tgtEl>
                                          <p:spTgt spid="1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2"/>
                                        </p:tgtEl>
                                        <p:attrNameLst>
                                          <p:attrName>style.visibility</p:attrName>
                                        </p:attrNameLst>
                                      </p:cBhvr>
                                      <p:to>
                                        <p:strVal val="visible"/>
                                      </p:to>
                                    </p:set>
                                    <p:animEffect transition="in" filter="fade">
                                      <p:cBhvr>
                                        <p:cTn id="21" dur="1000"/>
                                        <p:tgtEl>
                                          <p:spTgt spid="112"/>
                                        </p:tgtEl>
                                      </p:cBhvr>
                                    </p:animEffect>
                                    <p:anim calcmode="lin" valueType="num">
                                      <p:cBhvr>
                                        <p:cTn id="22" dur="1000" fill="hold"/>
                                        <p:tgtEl>
                                          <p:spTgt spid="112"/>
                                        </p:tgtEl>
                                        <p:attrNameLst>
                                          <p:attrName>ppt_x</p:attrName>
                                        </p:attrNameLst>
                                      </p:cBhvr>
                                      <p:tavLst>
                                        <p:tav tm="0">
                                          <p:val>
                                            <p:strVal val="#ppt_x"/>
                                          </p:val>
                                        </p:tav>
                                        <p:tav tm="100000">
                                          <p:val>
                                            <p:strVal val="#ppt_x"/>
                                          </p:val>
                                        </p:tav>
                                      </p:tavLst>
                                    </p:anim>
                                    <p:anim calcmode="lin" valueType="num">
                                      <p:cBhvr>
                                        <p:cTn id="23" dur="1000" fill="hold"/>
                                        <p:tgtEl>
                                          <p:spTgt spid="1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1" grpId="0"/>
      <p:bldP spid="112" grpId="0"/>
    </p:bldLst>
  </p:timing>
</p:sld>
</file>

<file path=ppt/theme/theme1.xml><?xml version="1.0" encoding="utf-8"?>
<a:theme xmlns:a="http://schemas.openxmlformats.org/drawingml/2006/main" name="English Story Thesis by Slidesgo">
  <a:themeElements>
    <a:clrScheme name="Simple Light">
      <a:dk1>
        <a:srgbClr val="202640"/>
      </a:dk1>
      <a:lt1>
        <a:srgbClr val="FEF5E4"/>
      </a:lt1>
      <a:dk2>
        <a:srgbClr val="39447A"/>
      </a:dk2>
      <a:lt2>
        <a:srgbClr val="B7B9CB"/>
      </a:lt2>
      <a:accent1>
        <a:srgbClr val="E94A5F"/>
      </a:accent1>
      <a:accent2>
        <a:srgbClr val="B03848"/>
      </a:accent2>
      <a:accent3>
        <a:srgbClr val="EDD787"/>
      </a:accent3>
      <a:accent4>
        <a:srgbClr val="DBB227"/>
      </a:accent4>
      <a:accent5>
        <a:srgbClr val="FFFFFF"/>
      </a:accent5>
      <a:accent6>
        <a:srgbClr val="FEF5E4"/>
      </a:accent6>
      <a:hlink>
        <a:srgbClr val="E94A5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1306</TotalTime>
  <Words>1466</Words>
  <Application>Microsoft Office PowerPoint</Application>
  <PresentationFormat>On-screen Show (16:9)</PresentationFormat>
  <Paragraphs>139</Paragraphs>
  <Slides>31</Slides>
  <Notes>8</Notes>
  <HiddenSlides>0</HiddenSlides>
  <MMClips>2</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31</vt:i4>
      </vt:variant>
    </vt:vector>
  </HeadingPairs>
  <TitlesOfParts>
    <vt:vector size="46" baseType="lpstr">
      <vt:lpstr>Open Sans</vt:lpstr>
      <vt:lpstr>Arial</vt:lpstr>
      <vt:lpstr>Nunito Sans</vt:lpstr>
      <vt:lpstr>Montserrat</vt:lpstr>
      <vt:lpstr>#9Slide03 Arima Madurai Medium</vt:lpstr>
      <vt:lpstr>#9Slide03 Arima Madurai Black</vt:lpstr>
      <vt:lpstr>#9Slide03 Arima Madurai</vt:lpstr>
      <vt:lpstr>Calibri Light</vt:lpstr>
      <vt:lpstr>Calibri</vt:lpstr>
      <vt:lpstr>Libre Baskerville</vt:lpstr>
      <vt:lpstr>Times New Roman</vt:lpstr>
      <vt:lpstr>Patrick Hand</vt:lpstr>
      <vt:lpstr>English Story Thesis by Slidesgo</vt:lpstr>
      <vt:lpstr>2_Default Design</vt:lpstr>
      <vt:lpstr>Retrospect</vt:lpstr>
      <vt:lpstr>PowerPoint Presentation</vt:lpstr>
      <vt:lpstr>PowerPoint Presentation</vt:lpstr>
      <vt:lpstr>AI NHANH HƠN</vt:lpstr>
      <vt:lpstr>PowerPoint Presentation</vt:lpstr>
      <vt:lpstr>PowerPoint Presentation</vt:lpstr>
      <vt:lpstr>BÀI 11:  TÁCH CHẤT RA KHỎI HỖN HỢP</vt:lpstr>
      <vt:lpstr>NỘI DUNG BÀI HỌC</vt:lpstr>
      <vt:lpstr>PowerPoint Presentation</vt:lpstr>
      <vt:lpstr>PowerPoint Presentation</vt:lpstr>
      <vt:lpstr>Nhóm 1</vt:lpstr>
      <vt:lpstr>I. CÔ CẠN</vt:lpstr>
      <vt:lpstr>I. CÔ CẠN</vt:lpstr>
      <vt:lpstr>PowerPoint Presentation</vt:lpstr>
      <vt:lpstr>PowerPoint Presentation</vt:lpstr>
      <vt:lpstr>Quy trình sản xuất đường ăn trong công nghiệp</vt:lpstr>
      <vt:lpstr>PowerPoint Presentation</vt:lpstr>
      <vt:lpstr>II. LỌC</vt:lpstr>
      <vt:lpstr>PowerPoint Presentation</vt:lpstr>
      <vt:lpstr>PowerPoint Presentation</vt:lpstr>
      <vt:lpstr>PowerPoint Presentation</vt:lpstr>
      <vt:lpstr>III. CHIẾT</vt:lpstr>
      <vt:lpstr>PowerPoint Presentation</vt:lpstr>
      <vt:lpstr>III. CHIẾT</vt:lpstr>
      <vt:lpstr>PowerPoint Presentation</vt:lpstr>
      <vt:lpstr>PowerPoint Presentation</vt:lpstr>
      <vt:lpstr>PowerPoint Presentation</vt:lpstr>
      <vt:lpstr>HOẠT ĐỘNG THEO CẶP ĐÔI </vt:lpstr>
      <vt:lpstr>PowerPoint Presentation</vt:lpstr>
      <vt:lpstr>PowerPoint Presentation</vt:lpstr>
      <vt:lpstr>CHÚC CÁC CON HỌC TỐT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giảng</dc:title>
  <dc:creator>VŨ NGỌC QUANG MPI</dc:creator>
  <cp:lastModifiedBy>VŨ NGỌC QUANG</cp:lastModifiedBy>
  <cp:revision>35</cp:revision>
  <dcterms:modified xsi:type="dcterms:W3CDTF">2021-12-21T15:54:47Z</dcterms:modified>
</cp:coreProperties>
</file>