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70" r:id="rId4"/>
    <p:sldId id="269" r:id="rId5"/>
    <p:sldId id="260" r:id="rId6"/>
    <p:sldId id="271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6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wmf"/><Relationship Id="rId1" Type="http://schemas.openxmlformats.org/officeDocument/2006/relationships/image" Target="../media/image1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6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49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93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anice作品">
  <p:cSld name="Janice作品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oogle Shape;86;p11"/>
          <p:cNvGrpSpPr/>
          <p:nvPr/>
        </p:nvGrpSpPr>
        <p:grpSpPr>
          <a:xfrm>
            <a:off x="0" y="0"/>
            <a:ext cx="12187170" cy="6858000"/>
            <a:chOff x="0" y="0"/>
            <a:chExt cx="12190344" cy="6858000"/>
          </a:xfrm>
        </p:grpSpPr>
        <p:pic>
          <p:nvPicPr>
            <p:cNvPr id="87" name="Google Shape;87;p1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0" y="0"/>
              <a:ext cx="5593532" cy="685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1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flipH="1">
              <a:off x="6596812" y="0"/>
              <a:ext cx="5593532" cy="685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p1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 flipH="1">
              <a:off x="5593532" y="0"/>
              <a:ext cx="1008111" cy="6858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05894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randomBar dir="vert"/>
      </p:transition>
    </mc:Choice>
    <mc:Fallback xmlns="">
      <p:transition spd="slow" advClick="0" advTm="3000">
        <p:randomBar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5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33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55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265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12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06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1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2A9FD-B71C-4865-9DAE-8B0074DE53C2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C7A33-693B-4105-8169-0F3BA2DD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07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839" y="801281"/>
            <a:ext cx="10501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+ 10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+21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503797"/>
              </p:ext>
            </p:extLst>
          </p:nvPr>
        </p:nvGraphicFramePr>
        <p:xfrm>
          <a:off x="1509663" y="1623073"/>
          <a:ext cx="39751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3" imgW="3974760" imgH="863280" progId="Equation.DSMT4">
                  <p:embed/>
                </p:oleObj>
              </mc:Choice>
              <mc:Fallback>
                <p:oleObj name="Equation" r:id="rId3" imgW="397476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09663" y="1623073"/>
                        <a:ext cx="39751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57839" y="3366450"/>
            <a:ext cx="8418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(159 + 34) + 66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159 + (34 + 66)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029204"/>
              </p:ext>
            </p:extLst>
          </p:nvPr>
        </p:nvGraphicFramePr>
        <p:xfrm>
          <a:off x="1509663" y="4574000"/>
          <a:ext cx="9093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5" imgW="9092880" imgH="863280" progId="Equation.DSMT4">
                  <p:embed/>
                </p:oleObj>
              </mc:Choice>
              <mc:Fallback>
                <p:oleObj name="Equation" r:id="rId5" imgW="909288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09663" y="4574000"/>
                        <a:ext cx="90932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72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4524" y="424206"/>
            <a:ext cx="11660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6.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cộng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trừ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nhiên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9656" y="1008981"/>
            <a:ext cx="1110279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romanUcPeriod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667167"/>
              </p:ext>
            </p:extLst>
          </p:nvPr>
        </p:nvGraphicFramePr>
        <p:xfrm>
          <a:off x="370574" y="2665196"/>
          <a:ext cx="11660954" cy="35519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4049"/>
                <a:gridCol w="6156577"/>
                <a:gridCol w="3510328"/>
              </a:tblGrid>
              <a:tr h="487397">
                <a:tc>
                  <a:txBody>
                    <a:bodyPr/>
                    <a:lstStyle/>
                    <a:p>
                      <a:pPr marL="360045" marR="0" indent="-360045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45" marR="0" indent="-360045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 biểu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45" marR="0" indent="-360045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69996">
                <a:tc>
                  <a:txBody>
                    <a:bodyPr/>
                    <a:lstStyle/>
                    <a:p>
                      <a:pPr marL="360045" marR="0" indent="-360045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Giao hoán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chỗ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45" marR="0" indent="-360045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+ b = b + a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304994">
                <a:tc>
                  <a:txBody>
                    <a:bodyPr/>
                    <a:lstStyle/>
                    <a:p>
                      <a:pPr marL="360045" marR="0" indent="-360045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hợp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ta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45" marR="0" indent="-360045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</a:t>
                      </a:r>
                      <a:r>
                        <a:rPr lang="en-US" sz="2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b) + c = a + (b + c)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69996">
                <a:tc>
                  <a:txBody>
                    <a:bodyPr/>
                    <a:lstStyle/>
                    <a:p>
                      <a:pPr marL="360045" marR="0" indent="-360045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Cộng với số 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0045" marR="0" indent="-360045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kì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45" marR="0" indent="-360045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+ 0 = 0 + a = 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412274"/>
              </p:ext>
            </p:extLst>
          </p:nvPr>
        </p:nvGraphicFramePr>
        <p:xfrm>
          <a:off x="4255155" y="1565475"/>
          <a:ext cx="2994057" cy="658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3" imgW="2539800" imgH="558720" progId="Equation.DSMT4">
                  <p:embed/>
                </p:oleObj>
              </mc:Choice>
              <mc:Fallback>
                <p:oleObj name="Equation" r:id="rId3" imgW="253980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55155" y="1565475"/>
                        <a:ext cx="2994057" cy="6584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327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5149" y="421822"/>
            <a:ext cx="10385659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34  + 125 + 66		b. 55 + 45 + 120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 46 + 119 + 54 + 81 	d. 217 + 31 +  46 + 183 + 154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34  + 125 + 66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(34 + 66) + 125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100 + 125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225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55 + 45 + 120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(55 + 45) + 120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100          + 120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= 220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835192" y="2554664"/>
            <a:ext cx="37707" cy="384613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87977" y="2479249"/>
            <a:ext cx="5365589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46 + 119 + 54 + 81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(46 + 54) + (119 + 81)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100     +        200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300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217 + 31 + 46 + 183 + 154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(217 + 183) + (46 + 154) + 31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400        +        200     + 31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              631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56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2169" y="433633"/>
            <a:ext cx="1101050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998 + 452		b. 495 + 184		c. 191 + 294 + 453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998 + 452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998 + (450 + 2)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(998 + 2) + 450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1000  + 450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   1450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495 + 184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495 + (179 + 5)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(495 + 5) + 179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500    + 179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  679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5693790" y="1951349"/>
            <a:ext cx="65987" cy="415722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127423" y="1875934"/>
            <a:ext cx="48548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191 + 294 + 453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191 + 294 + (9 + 6 + 438)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(191 + 9) + (294 + 6) + 438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       200   +     300      + 438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=                          938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15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randomBar dir="vert"/>
      </p:transition>
    </mc:Choice>
    <mc:Fallback xmlns="">
      <p:transition spd="slow" advClick="0" advTm="3000">
        <p:randomBar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3314" y="282802"/>
            <a:ext cx="862552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           :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11 + x = 24					b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 – x =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AutoNum type="alphaLcPeriod"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11 + x = 24</a:t>
            </a:r>
          </a:p>
          <a:p>
            <a:pPr marL="457200" indent="-457200">
              <a:lnSpc>
                <a:spcPct val="150000"/>
              </a:lnSpc>
              <a:buAutoNum type="alphaLcPeriod"/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13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326688"/>
              </p:ext>
            </p:extLst>
          </p:nvPr>
        </p:nvGraphicFramePr>
        <p:xfrm>
          <a:off x="4438650" y="1035619"/>
          <a:ext cx="850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3" imgW="850680" imgH="342720" progId="Equation.DSMT4">
                  <p:embed/>
                </p:oleObj>
              </mc:Choice>
              <mc:Fallback>
                <p:oleObj name="Equation" r:id="rId3" imgW="8506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38650" y="1035619"/>
                        <a:ext cx="850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935313"/>
              </p:ext>
            </p:extLst>
          </p:nvPr>
        </p:nvGraphicFramePr>
        <p:xfrm>
          <a:off x="1600184" y="3829094"/>
          <a:ext cx="2286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5" imgW="2286000" imgH="812520" progId="Equation.DSMT4">
                  <p:embed/>
                </p:oleObj>
              </mc:Choice>
              <mc:Fallback>
                <p:oleObj name="Equation" r:id="rId5" imgW="228600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00184" y="3829094"/>
                        <a:ext cx="22860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4883054" y="3236138"/>
            <a:ext cx="30" cy="209000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611175" y="2966915"/>
            <a:ext cx="53261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15 – x = 6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9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655933"/>
              </p:ext>
            </p:extLst>
          </p:nvPr>
        </p:nvGraphicFramePr>
        <p:xfrm>
          <a:off x="6441838" y="3734825"/>
          <a:ext cx="2146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Equation" r:id="rId7" imgW="2145960" imgH="812520" progId="Equation.DSMT4">
                  <p:embed/>
                </p:oleObj>
              </mc:Choice>
              <mc:Fallback>
                <p:oleObj name="Equation" r:id="rId7" imgW="214596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41838" y="3734825"/>
                        <a:ext cx="21463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047818"/>
              </p:ext>
            </p:extLst>
          </p:nvPr>
        </p:nvGraphicFramePr>
        <p:xfrm>
          <a:off x="5380449" y="1015295"/>
          <a:ext cx="2349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Equation" r:id="rId9" imgW="2349360" imgH="507960" progId="Equation.DSMT4">
                  <p:embed/>
                </p:oleObj>
              </mc:Choice>
              <mc:Fallback>
                <p:oleObj name="Equation" r:id="rId9" imgW="234936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80449" y="1015295"/>
                        <a:ext cx="23495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4253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3255" y="471340"/>
            <a:ext cx="8672658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x – 15 = 32	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24 – x = 11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110 + (24 - x) = 120	d. 215 – (x + 14) = 145</a:t>
            </a:r>
          </a:p>
          <a:p>
            <a:pPr algn="ctr">
              <a:spcAft>
                <a:spcPts val="600"/>
              </a:spcAft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x – 15 = 32</a:t>
            </a:r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47.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1414641" y="2725163"/>
          <a:ext cx="2413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2412720" imgH="812520" progId="Equation.DSMT4">
                  <p:embed/>
                </p:oleObj>
              </mc:Choice>
              <mc:Fallback>
                <p:oleObj name="Equation" r:id="rId3" imgW="241272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14641" y="2725163"/>
                        <a:ext cx="24130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5297864" y="2347274"/>
            <a:ext cx="23568" cy="389939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45062" y="3898960"/>
            <a:ext cx="378982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110 + (24 - x) = 120</a:t>
            </a:r>
          </a:p>
          <a:p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14</a:t>
            </a:r>
          </a:p>
          <a:p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1590563" y="4457034"/>
          <a:ext cx="35814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3581280" imgH="1726920" progId="Equation.DSMT4">
                  <p:embed/>
                </p:oleObj>
              </mc:Choice>
              <mc:Fallback>
                <p:oleObj name="Equation" r:id="rId5" imgW="3581280" imgH="1726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0563" y="4457034"/>
                        <a:ext cx="3581400" cy="172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811866" y="2150127"/>
            <a:ext cx="3882240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Ta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24 – x = 11</a:t>
            </a:r>
          </a:p>
          <a:p>
            <a:pPr>
              <a:spcAft>
                <a:spcPts val="600"/>
              </a:spcAft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215 – (x + 14) = 145</a:t>
            </a:r>
          </a:p>
          <a:p>
            <a:pPr>
              <a:spcAft>
                <a:spcPts val="600"/>
              </a:spcAft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56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6537732" y="2666741"/>
          <a:ext cx="2400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7" imgW="2400120" imgH="812520" progId="Equation.DSMT4">
                  <p:embed/>
                </p:oleObj>
              </mc:Choice>
              <mc:Fallback>
                <p:oleObj name="Equation" r:id="rId7" imgW="240012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537732" y="2666741"/>
                        <a:ext cx="24003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6967697" y="4401916"/>
          <a:ext cx="32512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9" imgW="3251160" imgH="1726920" progId="Equation.DSMT4">
                  <p:embed/>
                </p:oleObj>
              </mc:Choice>
              <mc:Fallback>
                <p:oleObj name="Equation" r:id="rId9" imgW="3251160" imgH="1726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967697" y="4401916"/>
                        <a:ext cx="3251200" cy="172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083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4103" y="338721"/>
            <a:ext cx="99421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 2 + 5 + 8 + 11 + …. 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+ 95 + 98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     (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 = 2 + 5 + 8 + 11 + ….  + 95 + 98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= (2 + 98) + (5 + 95) + ..... + (53 + 47) +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=     100    +     100    + …. +       100    +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= 16 x 100 + 50 = 1650</a:t>
            </a:r>
          </a:p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= 1650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747608"/>
              </p:ext>
            </p:extLst>
          </p:nvPr>
        </p:nvGraphicFramePr>
        <p:xfrm>
          <a:off x="4418422" y="1986042"/>
          <a:ext cx="1751013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3" imgW="1750949" imgH="734732" progId="Equation.DSMT4">
                  <p:embed/>
                </p:oleObj>
              </mc:Choice>
              <mc:Fallback>
                <p:oleObj name="Equation" r:id="rId3" imgW="1750949" imgH="73473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18422" y="1986042"/>
                        <a:ext cx="1751013" cy="735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968811"/>
              </p:ext>
            </p:extLst>
          </p:nvPr>
        </p:nvGraphicFramePr>
        <p:xfrm>
          <a:off x="1702061" y="3431875"/>
          <a:ext cx="611276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5" imgW="177480" imgH="583920" progId="Equation.DSMT4">
                  <p:embed/>
                </p:oleObj>
              </mc:Choice>
              <mc:Fallback>
                <p:oleObj name="Equation" r:id="rId5" imgW="177480" imgH="58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02061" y="3431875"/>
                        <a:ext cx="611276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76453" y="3831409"/>
            <a:ext cx="1857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16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tổng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978939"/>
              </p:ext>
            </p:extLst>
          </p:nvPr>
        </p:nvGraphicFramePr>
        <p:xfrm>
          <a:off x="1702061" y="4482787"/>
          <a:ext cx="6111875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7" imgW="6111409" imgH="582234" progId="Equation.DSMT4">
                  <p:embed/>
                </p:oleObj>
              </mc:Choice>
              <mc:Fallback>
                <p:oleObj name="Equation" r:id="rId7" imgW="6111409" imgH="58223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02061" y="4482787"/>
                        <a:ext cx="6111875" cy="582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676452" y="4880734"/>
            <a:ext cx="1857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16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hạng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98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2151</TotalTime>
  <Words>392</Words>
  <Application>Microsoft Office PowerPoint</Application>
  <PresentationFormat>Widescreen</PresentationFormat>
  <Paragraphs>111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 Đặng Minh</dc:creator>
  <cp:lastModifiedBy>Hà Đặng Minh</cp:lastModifiedBy>
  <cp:revision>34</cp:revision>
  <dcterms:created xsi:type="dcterms:W3CDTF">2021-09-13T09:25:44Z</dcterms:created>
  <dcterms:modified xsi:type="dcterms:W3CDTF">2021-09-19T01:08:55Z</dcterms:modified>
</cp:coreProperties>
</file>