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8" r:id="rId2"/>
    <p:sldId id="259" r:id="rId3"/>
    <p:sldId id="260" r:id="rId4"/>
    <p:sldId id="261" r:id="rId5"/>
    <p:sldId id="262" r:id="rId6"/>
    <p:sldId id="263" r:id="rId7"/>
    <p:sldId id="264" r:id="rId8"/>
    <p:sldId id="315" r:id="rId9"/>
    <p:sldId id="316" r:id="rId10"/>
    <p:sldId id="325" r:id="rId11"/>
    <p:sldId id="318" r:id="rId12"/>
    <p:sldId id="357" r:id="rId13"/>
    <p:sldId id="317" r:id="rId14"/>
    <p:sldId id="319" r:id="rId15"/>
    <p:sldId id="320" r:id="rId16"/>
    <p:sldId id="321" r:id="rId17"/>
    <p:sldId id="322" r:id="rId18"/>
    <p:sldId id="323" r:id="rId19"/>
    <p:sldId id="324" r:id="rId20"/>
    <p:sldId id="326" r:id="rId21"/>
    <p:sldId id="328" r:id="rId22"/>
    <p:sldId id="329" r:id="rId23"/>
    <p:sldId id="330" r:id="rId24"/>
    <p:sldId id="331" r:id="rId25"/>
    <p:sldId id="358" r:id="rId26"/>
    <p:sldId id="332" r:id="rId27"/>
    <p:sldId id="352" r:id="rId28"/>
    <p:sldId id="327"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3" r:id="rId47"/>
    <p:sldId id="311" r:id="rId48"/>
    <p:sldId id="312" r:id="rId49"/>
    <p:sldId id="356" r:id="rId50"/>
    <p:sldId id="313" r:id="rId51"/>
    <p:sldId id="314" r:id="rId52"/>
    <p:sldId id="355" r:id="rId53"/>
    <p:sldId id="350"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735DA-BA94-488B-AD2E-0E6D854379E8}"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916EEB-126B-4D01-9D63-D6718B9C60BD}" type="slidenum">
              <a:rPr lang="en-US" smtClean="0"/>
              <a:t>‹#›</a:t>
            </a:fld>
            <a:endParaRPr lang="en-US"/>
          </a:p>
        </p:txBody>
      </p:sp>
    </p:spTree>
    <p:extLst>
      <p:ext uri="{BB962C8B-B14F-4D97-AF65-F5344CB8AC3E}">
        <p14:creationId xmlns:p14="http://schemas.microsoft.com/office/powerpoint/2010/main" val="2805713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g113af47eb16_0_9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4" name="Google Shape;1944;g113af47eb16_0_9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6537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e8e54729d9_0_1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e8e54729d9_0_1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253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e8e54729d9_0_1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e8e54729d9_0_1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3111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7"/>
        <p:cNvGrpSpPr/>
        <p:nvPr/>
      </p:nvGrpSpPr>
      <p:grpSpPr>
        <a:xfrm>
          <a:off x="0" y="0"/>
          <a:ext cx="0" cy="0"/>
          <a:chOff x="0" y="0"/>
          <a:chExt cx="0" cy="0"/>
        </a:xfrm>
      </p:grpSpPr>
      <p:sp>
        <p:nvSpPr>
          <p:cNvPr id="2058" name="Google Shape;2058;ge1d838b627_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9" name="Google Shape;2059;ge1d838b627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0405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6D3BF8-AAA3-46E1-AADB-EA3855B1E9AE}"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B41DA-A624-449A-AE0B-A03A712A7EA2}" type="slidenum">
              <a:rPr lang="en-US" smtClean="0"/>
              <a:t>‹#›</a:t>
            </a:fld>
            <a:endParaRPr lang="en-US"/>
          </a:p>
        </p:txBody>
      </p:sp>
    </p:spTree>
    <p:extLst>
      <p:ext uri="{BB962C8B-B14F-4D97-AF65-F5344CB8AC3E}">
        <p14:creationId xmlns:p14="http://schemas.microsoft.com/office/powerpoint/2010/main" val="1947120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6D3BF8-AAA3-46E1-AADB-EA3855B1E9AE}"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B41DA-A624-449A-AE0B-A03A712A7EA2}" type="slidenum">
              <a:rPr lang="en-US" smtClean="0"/>
              <a:t>‹#›</a:t>
            </a:fld>
            <a:endParaRPr lang="en-US"/>
          </a:p>
        </p:txBody>
      </p:sp>
    </p:spTree>
    <p:extLst>
      <p:ext uri="{BB962C8B-B14F-4D97-AF65-F5344CB8AC3E}">
        <p14:creationId xmlns:p14="http://schemas.microsoft.com/office/powerpoint/2010/main" val="628020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6D3BF8-AAA3-46E1-AADB-EA3855B1E9AE}"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B41DA-A624-449A-AE0B-A03A712A7EA2}" type="slidenum">
              <a:rPr lang="en-US" smtClean="0"/>
              <a:t>‹#›</a:t>
            </a:fld>
            <a:endParaRPr lang="en-US"/>
          </a:p>
        </p:txBody>
      </p:sp>
    </p:spTree>
    <p:extLst>
      <p:ext uri="{BB962C8B-B14F-4D97-AF65-F5344CB8AC3E}">
        <p14:creationId xmlns:p14="http://schemas.microsoft.com/office/powerpoint/2010/main" val="4009675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28158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53"/>
        <p:cNvGrpSpPr/>
        <p:nvPr/>
      </p:nvGrpSpPr>
      <p:grpSpPr>
        <a:xfrm>
          <a:off x="0" y="0"/>
          <a:ext cx="0" cy="0"/>
          <a:chOff x="0" y="0"/>
          <a:chExt cx="0" cy="0"/>
        </a:xfrm>
      </p:grpSpPr>
      <p:sp>
        <p:nvSpPr>
          <p:cNvPr id="854" name="Google Shape;854;p20"/>
          <p:cNvSpPr/>
          <p:nvPr/>
        </p:nvSpPr>
        <p:spPr>
          <a:xfrm rot="487476">
            <a:off x="10993883" y="3916547"/>
            <a:ext cx="53280" cy="217237"/>
          </a:xfrm>
          <a:custGeom>
            <a:avLst/>
            <a:gdLst/>
            <a:ahLst/>
            <a:cxnLst/>
            <a:rect l="l" t="t" r="r" b="b"/>
            <a:pathLst>
              <a:path w="194" h="791" extrusionOk="0">
                <a:moveTo>
                  <a:pt x="97" y="1"/>
                </a:moveTo>
                <a:cubicBezTo>
                  <a:pt x="49" y="1"/>
                  <a:pt x="14" y="33"/>
                  <a:pt x="14" y="78"/>
                </a:cubicBezTo>
                <a:cubicBezTo>
                  <a:pt x="7" y="278"/>
                  <a:pt x="0" y="486"/>
                  <a:pt x="0" y="687"/>
                </a:cubicBezTo>
                <a:cubicBezTo>
                  <a:pt x="0" y="735"/>
                  <a:pt x="42" y="770"/>
                  <a:pt x="83" y="790"/>
                </a:cubicBezTo>
                <a:cubicBezTo>
                  <a:pt x="125" y="790"/>
                  <a:pt x="173" y="756"/>
                  <a:pt x="173" y="700"/>
                </a:cubicBezTo>
                <a:cubicBezTo>
                  <a:pt x="173" y="493"/>
                  <a:pt x="180" y="292"/>
                  <a:pt x="187" y="98"/>
                </a:cubicBezTo>
                <a:cubicBezTo>
                  <a:pt x="194" y="43"/>
                  <a:pt x="159" y="1"/>
                  <a:pt x="111" y="1"/>
                </a:cubicBezTo>
                <a:cubicBezTo>
                  <a:pt x="106" y="1"/>
                  <a:pt x="101" y="1"/>
                  <a:pt x="97"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0"/>
          <p:cNvSpPr/>
          <p:nvPr/>
        </p:nvSpPr>
        <p:spPr>
          <a:xfrm rot="487476">
            <a:off x="10950791" y="4267624"/>
            <a:ext cx="55476" cy="169451"/>
          </a:xfrm>
          <a:custGeom>
            <a:avLst/>
            <a:gdLst/>
            <a:ahLst/>
            <a:cxnLst/>
            <a:rect l="l" t="t" r="r" b="b"/>
            <a:pathLst>
              <a:path w="202" h="617" extrusionOk="0">
                <a:moveTo>
                  <a:pt x="91" y="1"/>
                </a:moveTo>
                <a:cubicBezTo>
                  <a:pt x="35" y="1"/>
                  <a:pt x="1" y="42"/>
                  <a:pt x="1" y="91"/>
                </a:cubicBezTo>
                <a:cubicBezTo>
                  <a:pt x="1" y="243"/>
                  <a:pt x="8" y="381"/>
                  <a:pt x="29" y="540"/>
                </a:cubicBezTo>
                <a:cubicBezTo>
                  <a:pt x="35" y="582"/>
                  <a:pt x="70" y="617"/>
                  <a:pt x="119" y="617"/>
                </a:cubicBezTo>
                <a:cubicBezTo>
                  <a:pt x="167" y="610"/>
                  <a:pt x="202" y="561"/>
                  <a:pt x="202" y="520"/>
                </a:cubicBezTo>
                <a:cubicBezTo>
                  <a:pt x="195" y="374"/>
                  <a:pt x="181" y="229"/>
                  <a:pt x="174" y="91"/>
                </a:cubicBezTo>
                <a:cubicBezTo>
                  <a:pt x="174" y="35"/>
                  <a:pt x="139" y="1"/>
                  <a:pt x="91"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0"/>
          <p:cNvSpPr/>
          <p:nvPr/>
        </p:nvSpPr>
        <p:spPr>
          <a:xfrm rot="487476">
            <a:off x="11048872" y="3615990"/>
            <a:ext cx="68659" cy="235639"/>
          </a:xfrm>
          <a:custGeom>
            <a:avLst/>
            <a:gdLst/>
            <a:ahLst/>
            <a:cxnLst/>
            <a:rect l="l" t="t" r="r" b="b"/>
            <a:pathLst>
              <a:path w="250" h="858" extrusionOk="0">
                <a:moveTo>
                  <a:pt x="155" y="0"/>
                </a:moveTo>
                <a:cubicBezTo>
                  <a:pt x="120" y="0"/>
                  <a:pt x="88" y="30"/>
                  <a:pt x="77" y="66"/>
                </a:cubicBezTo>
                <a:cubicBezTo>
                  <a:pt x="42" y="301"/>
                  <a:pt x="21" y="529"/>
                  <a:pt x="0" y="771"/>
                </a:cubicBezTo>
                <a:cubicBezTo>
                  <a:pt x="0" y="813"/>
                  <a:pt x="35" y="848"/>
                  <a:pt x="70" y="855"/>
                </a:cubicBezTo>
                <a:cubicBezTo>
                  <a:pt x="78" y="857"/>
                  <a:pt x="86" y="858"/>
                  <a:pt x="93" y="858"/>
                </a:cubicBezTo>
                <a:cubicBezTo>
                  <a:pt x="137" y="858"/>
                  <a:pt x="167" y="825"/>
                  <a:pt x="167" y="778"/>
                </a:cubicBezTo>
                <a:cubicBezTo>
                  <a:pt x="180" y="550"/>
                  <a:pt x="208" y="322"/>
                  <a:pt x="243" y="93"/>
                </a:cubicBezTo>
                <a:cubicBezTo>
                  <a:pt x="250" y="52"/>
                  <a:pt x="215" y="10"/>
                  <a:pt x="173" y="3"/>
                </a:cubicBezTo>
                <a:cubicBezTo>
                  <a:pt x="167" y="1"/>
                  <a:pt x="161" y="0"/>
                  <a:pt x="155"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0"/>
          <p:cNvSpPr/>
          <p:nvPr/>
        </p:nvSpPr>
        <p:spPr>
          <a:xfrm rot="487476">
            <a:off x="10926228" y="4553639"/>
            <a:ext cx="76349" cy="238384"/>
          </a:xfrm>
          <a:custGeom>
            <a:avLst/>
            <a:gdLst/>
            <a:ahLst/>
            <a:cxnLst/>
            <a:rect l="l" t="t" r="r" b="b"/>
            <a:pathLst>
              <a:path w="278" h="868" extrusionOk="0">
                <a:moveTo>
                  <a:pt x="95" y="1"/>
                </a:moveTo>
                <a:cubicBezTo>
                  <a:pt x="91" y="1"/>
                  <a:pt x="88" y="1"/>
                  <a:pt x="84" y="2"/>
                </a:cubicBezTo>
                <a:cubicBezTo>
                  <a:pt x="36" y="9"/>
                  <a:pt x="1" y="43"/>
                  <a:pt x="1" y="92"/>
                </a:cubicBezTo>
                <a:lnTo>
                  <a:pt x="1" y="106"/>
                </a:lnTo>
                <a:cubicBezTo>
                  <a:pt x="29" y="341"/>
                  <a:pt x="63" y="576"/>
                  <a:pt x="98" y="798"/>
                </a:cubicBezTo>
                <a:cubicBezTo>
                  <a:pt x="104" y="836"/>
                  <a:pt x="151" y="868"/>
                  <a:pt x="191" y="868"/>
                </a:cubicBezTo>
                <a:cubicBezTo>
                  <a:pt x="194" y="868"/>
                  <a:pt x="198" y="867"/>
                  <a:pt x="202" y="867"/>
                </a:cubicBezTo>
                <a:cubicBezTo>
                  <a:pt x="243" y="860"/>
                  <a:pt x="278" y="804"/>
                  <a:pt x="271" y="763"/>
                </a:cubicBezTo>
                <a:cubicBezTo>
                  <a:pt x="236" y="542"/>
                  <a:pt x="202" y="306"/>
                  <a:pt x="174" y="78"/>
                </a:cubicBezTo>
                <a:cubicBezTo>
                  <a:pt x="168" y="34"/>
                  <a:pt x="132" y="1"/>
                  <a:pt x="95"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0"/>
          <p:cNvSpPr/>
          <p:nvPr/>
        </p:nvSpPr>
        <p:spPr>
          <a:xfrm rot="487476">
            <a:off x="11142765" y="3343980"/>
            <a:ext cx="74427" cy="164232"/>
          </a:xfrm>
          <a:custGeom>
            <a:avLst/>
            <a:gdLst/>
            <a:ahLst/>
            <a:cxnLst/>
            <a:rect l="l" t="t" r="r" b="b"/>
            <a:pathLst>
              <a:path w="271" h="598" extrusionOk="0">
                <a:moveTo>
                  <a:pt x="181" y="0"/>
                </a:moveTo>
                <a:cubicBezTo>
                  <a:pt x="142" y="0"/>
                  <a:pt x="97" y="27"/>
                  <a:pt x="90" y="70"/>
                </a:cubicBezTo>
                <a:cubicBezTo>
                  <a:pt x="63" y="209"/>
                  <a:pt x="28" y="354"/>
                  <a:pt x="0" y="493"/>
                </a:cubicBezTo>
                <a:lnTo>
                  <a:pt x="0" y="513"/>
                </a:lnTo>
                <a:cubicBezTo>
                  <a:pt x="0" y="555"/>
                  <a:pt x="28" y="589"/>
                  <a:pt x="70" y="596"/>
                </a:cubicBezTo>
                <a:cubicBezTo>
                  <a:pt x="74" y="597"/>
                  <a:pt x="79" y="597"/>
                  <a:pt x="84" y="597"/>
                </a:cubicBezTo>
                <a:cubicBezTo>
                  <a:pt x="132" y="597"/>
                  <a:pt x="167" y="565"/>
                  <a:pt x="173" y="527"/>
                </a:cubicBezTo>
                <a:cubicBezTo>
                  <a:pt x="201" y="382"/>
                  <a:pt x="229" y="243"/>
                  <a:pt x="263" y="105"/>
                </a:cubicBezTo>
                <a:cubicBezTo>
                  <a:pt x="270" y="63"/>
                  <a:pt x="236" y="8"/>
                  <a:pt x="194" y="1"/>
                </a:cubicBezTo>
                <a:cubicBezTo>
                  <a:pt x="190" y="0"/>
                  <a:pt x="186" y="0"/>
                  <a:pt x="181"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0"/>
          <p:cNvSpPr/>
          <p:nvPr/>
        </p:nvSpPr>
        <p:spPr>
          <a:xfrm rot="487476">
            <a:off x="10932522" y="4862162"/>
            <a:ext cx="85687" cy="210097"/>
          </a:xfrm>
          <a:custGeom>
            <a:avLst/>
            <a:gdLst/>
            <a:ahLst/>
            <a:cxnLst/>
            <a:rect l="l" t="t" r="r" b="b"/>
            <a:pathLst>
              <a:path w="312" h="765" extrusionOk="0">
                <a:moveTo>
                  <a:pt x="84" y="1"/>
                </a:moveTo>
                <a:cubicBezTo>
                  <a:pt x="79" y="1"/>
                  <a:pt x="74" y="1"/>
                  <a:pt x="69" y="2"/>
                </a:cubicBezTo>
                <a:cubicBezTo>
                  <a:pt x="28" y="9"/>
                  <a:pt x="0" y="44"/>
                  <a:pt x="0" y="92"/>
                </a:cubicBezTo>
                <a:cubicBezTo>
                  <a:pt x="0" y="99"/>
                  <a:pt x="14" y="106"/>
                  <a:pt x="14" y="106"/>
                </a:cubicBezTo>
                <a:cubicBezTo>
                  <a:pt x="48" y="306"/>
                  <a:pt x="90" y="507"/>
                  <a:pt x="138" y="701"/>
                </a:cubicBezTo>
                <a:cubicBezTo>
                  <a:pt x="151" y="738"/>
                  <a:pt x="191" y="764"/>
                  <a:pt x="229" y="764"/>
                </a:cubicBezTo>
                <a:cubicBezTo>
                  <a:pt x="234" y="764"/>
                  <a:pt x="238" y="764"/>
                  <a:pt x="242" y="763"/>
                </a:cubicBezTo>
                <a:cubicBezTo>
                  <a:pt x="291" y="756"/>
                  <a:pt x="311" y="701"/>
                  <a:pt x="304" y="659"/>
                </a:cubicBezTo>
                <a:cubicBezTo>
                  <a:pt x="263" y="459"/>
                  <a:pt x="221" y="272"/>
                  <a:pt x="173" y="71"/>
                </a:cubicBezTo>
                <a:cubicBezTo>
                  <a:pt x="167" y="28"/>
                  <a:pt x="127" y="1"/>
                  <a:pt x="84"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0"/>
          <p:cNvSpPr/>
          <p:nvPr/>
        </p:nvSpPr>
        <p:spPr>
          <a:xfrm rot="487476">
            <a:off x="11259421" y="3018057"/>
            <a:ext cx="99144" cy="205703"/>
          </a:xfrm>
          <a:custGeom>
            <a:avLst/>
            <a:gdLst/>
            <a:ahLst/>
            <a:cxnLst/>
            <a:rect l="l" t="t" r="r" b="b"/>
            <a:pathLst>
              <a:path w="361" h="749" extrusionOk="0">
                <a:moveTo>
                  <a:pt x="262" y="0"/>
                </a:moveTo>
                <a:cubicBezTo>
                  <a:pt x="226" y="0"/>
                  <a:pt x="197" y="20"/>
                  <a:pt x="180" y="53"/>
                </a:cubicBezTo>
                <a:cubicBezTo>
                  <a:pt x="153" y="143"/>
                  <a:pt x="118" y="226"/>
                  <a:pt x="97" y="323"/>
                </a:cubicBezTo>
                <a:cubicBezTo>
                  <a:pt x="63" y="427"/>
                  <a:pt x="28" y="530"/>
                  <a:pt x="0" y="634"/>
                </a:cubicBezTo>
                <a:lnTo>
                  <a:pt x="0" y="662"/>
                </a:lnTo>
                <a:cubicBezTo>
                  <a:pt x="0" y="696"/>
                  <a:pt x="14" y="731"/>
                  <a:pt x="56" y="745"/>
                </a:cubicBezTo>
                <a:cubicBezTo>
                  <a:pt x="64" y="747"/>
                  <a:pt x="73" y="749"/>
                  <a:pt x="81" y="749"/>
                </a:cubicBezTo>
                <a:cubicBezTo>
                  <a:pt x="118" y="749"/>
                  <a:pt x="148" y="724"/>
                  <a:pt x="160" y="690"/>
                </a:cubicBezTo>
                <a:cubicBezTo>
                  <a:pt x="194" y="593"/>
                  <a:pt x="222" y="489"/>
                  <a:pt x="256" y="385"/>
                </a:cubicBezTo>
                <a:cubicBezTo>
                  <a:pt x="284" y="295"/>
                  <a:pt x="319" y="205"/>
                  <a:pt x="346" y="115"/>
                </a:cubicBezTo>
                <a:cubicBezTo>
                  <a:pt x="360" y="67"/>
                  <a:pt x="333" y="25"/>
                  <a:pt x="291" y="4"/>
                </a:cubicBezTo>
                <a:cubicBezTo>
                  <a:pt x="281" y="2"/>
                  <a:pt x="271" y="0"/>
                  <a:pt x="262"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0"/>
          <p:cNvSpPr/>
          <p:nvPr/>
        </p:nvSpPr>
        <p:spPr>
          <a:xfrm rot="487476">
            <a:off x="10975354" y="5217856"/>
            <a:ext cx="85687" cy="161761"/>
          </a:xfrm>
          <a:custGeom>
            <a:avLst/>
            <a:gdLst/>
            <a:ahLst/>
            <a:cxnLst/>
            <a:rect l="l" t="t" r="r" b="b"/>
            <a:pathLst>
              <a:path w="312" h="589" extrusionOk="0">
                <a:moveTo>
                  <a:pt x="88" y="0"/>
                </a:moveTo>
                <a:cubicBezTo>
                  <a:pt x="78" y="0"/>
                  <a:pt x="67" y="3"/>
                  <a:pt x="56" y="7"/>
                </a:cubicBezTo>
                <a:cubicBezTo>
                  <a:pt x="21" y="21"/>
                  <a:pt x="0" y="56"/>
                  <a:pt x="0" y="90"/>
                </a:cubicBezTo>
                <a:lnTo>
                  <a:pt x="0" y="118"/>
                </a:lnTo>
                <a:cubicBezTo>
                  <a:pt x="35" y="257"/>
                  <a:pt x="83" y="395"/>
                  <a:pt x="125" y="533"/>
                </a:cubicBezTo>
                <a:cubicBezTo>
                  <a:pt x="141" y="565"/>
                  <a:pt x="173" y="589"/>
                  <a:pt x="209" y="589"/>
                </a:cubicBezTo>
                <a:cubicBezTo>
                  <a:pt x="220" y="589"/>
                  <a:pt x="231" y="587"/>
                  <a:pt x="242" y="582"/>
                </a:cubicBezTo>
                <a:cubicBezTo>
                  <a:pt x="284" y="568"/>
                  <a:pt x="312" y="513"/>
                  <a:pt x="291" y="471"/>
                </a:cubicBezTo>
                <a:cubicBezTo>
                  <a:pt x="249" y="340"/>
                  <a:pt x="208" y="201"/>
                  <a:pt x="159" y="63"/>
                </a:cubicBezTo>
                <a:cubicBezTo>
                  <a:pt x="154" y="25"/>
                  <a:pt x="124" y="0"/>
                  <a:pt x="88"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0"/>
          <p:cNvSpPr/>
          <p:nvPr/>
        </p:nvSpPr>
        <p:spPr>
          <a:xfrm rot="487476">
            <a:off x="11385239" y="2745899"/>
            <a:ext cx="121939" cy="224927"/>
          </a:xfrm>
          <a:custGeom>
            <a:avLst/>
            <a:gdLst/>
            <a:ahLst/>
            <a:cxnLst/>
            <a:rect l="l" t="t" r="r" b="b"/>
            <a:pathLst>
              <a:path w="444" h="819" extrusionOk="0">
                <a:moveTo>
                  <a:pt x="338" y="0"/>
                </a:moveTo>
                <a:cubicBezTo>
                  <a:pt x="305" y="0"/>
                  <a:pt x="274" y="23"/>
                  <a:pt x="264" y="53"/>
                </a:cubicBezTo>
                <a:cubicBezTo>
                  <a:pt x="174" y="268"/>
                  <a:pt x="91" y="496"/>
                  <a:pt x="8" y="703"/>
                </a:cubicBezTo>
                <a:cubicBezTo>
                  <a:pt x="1" y="710"/>
                  <a:pt x="1" y="717"/>
                  <a:pt x="1" y="731"/>
                </a:cubicBezTo>
                <a:cubicBezTo>
                  <a:pt x="1" y="759"/>
                  <a:pt x="21" y="800"/>
                  <a:pt x="56" y="814"/>
                </a:cubicBezTo>
                <a:cubicBezTo>
                  <a:pt x="65" y="817"/>
                  <a:pt x="73" y="818"/>
                  <a:pt x="82" y="818"/>
                </a:cubicBezTo>
                <a:cubicBezTo>
                  <a:pt x="116" y="818"/>
                  <a:pt x="150" y="797"/>
                  <a:pt x="167" y="759"/>
                </a:cubicBezTo>
                <a:cubicBezTo>
                  <a:pt x="243" y="558"/>
                  <a:pt x="333" y="337"/>
                  <a:pt x="416" y="122"/>
                </a:cubicBezTo>
                <a:cubicBezTo>
                  <a:pt x="444" y="81"/>
                  <a:pt x="416" y="25"/>
                  <a:pt x="374" y="11"/>
                </a:cubicBezTo>
                <a:cubicBezTo>
                  <a:pt x="363" y="4"/>
                  <a:pt x="350" y="0"/>
                  <a:pt x="338"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0"/>
          <p:cNvSpPr/>
          <p:nvPr/>
        </p:nvSpPr>
        <p:spPr>
          <a:xfrm rot="487476">
            <a:off x="11022963" y="5500936"/>
            <a:ext cx="123861" cy="221632"/>
          </a:xfrm>
          <a:custGeom>
            <a:avLst/>
            <a:gdLst/>
            <a:ahLst/>
            <a:cxnLst/>
            <a:rect l="l" t="t" r="r" b="b"/>
            <a:pathLst>
              <a:path w="451" h="807" extrusionOk="0">
                <a:moveTo>
                  <a:pt x="82" y="1"/>
                </a:moveTo>
                <a:cubicBezTo>
                  <a:pt x="73" y="1"/>
                  <a:pt x="64" y="2"/>
                  <a:pt x="56" y="5"/>
                </a:cubicBezTo>
                <a:cubicBezTo>
                  <a:pt x="21" y="12"/>
                  <a:pt x="0" y="47"/>
                  <a:pt x="0" y="81"/>
                </a:cubicBezTo>
                <a:cubicBezTo>
                  <a:pt x="0" y="95"/>
                  <a:pt x="0" y="109"/>
                  <a:pt x="14" y="116"/>
                </a:cubicBezTo>
                <a:cubicBezTo>
                  <a:pt x="97" y="337"/>
                  <a:pt x="187" y="552"/>
                  <a:pt x="277" y="759"/>
                </a:cubicBezTo>
                <a:cubicBezTo>
                  <a:pt x="293" y="791"/>
                  <a:pt x="324" y="806"/>
                  <a:pt x="356" y="806"/>
                </a:cubicBezTo>
                <a:cubicBezTo>
                  <a:pt x="367" y="806"/>
                  <a:pt x="378" y="804"/>
                  <a:pt x="388" y="801"/>
                </a:cubicBezTo>
                <a:cubicBezTo>
                  <a:pt x="436" y="787"/>
                  <a:pt x="450" y="732"/>
                  <a:pt x="436" y="690"/>
                </a:cubicBezTo>
                <a:cubicBezTo>
                  <a:pt x="340" y="483"/>
                  <a:pt x="250" y="275"/>
                  <a:pt x="167" y="60"/>
                </a:cubicBezTo>
                <a:cubicBezTo>
                  <a:pt x="150" y="22"/>
                  <a:pt x="116" y="1"/>
                  <a:pt x="82"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0"/>
          <p:cNvSpPr/>
          <p:nvPr/>
        </p:nvSpPr>
        <p:spPr>
          <a:xfrm rot="487476">
            <a:off x="11560949" y="2505846"/>
            <a:ext cx="100792" cy="154071"/>
          </a:xfrm>
          <a:custGeom>
            <a:avLst/>
            <a:gdLst/>
            <a:ahLst/>
            <a:cxnLst/>
            <a:rect l="l" t="t" r="r" b="b"/>
            <a:pathLst>
              <a:path w="367" h="561" extrusionOk="0">
                <a:moveTo>
                  <a:pt x="273" y="0"/>
                </a:moveTo>
                <a:cubicBezTo>
                  <a:pt x="239" y="0"/>
                  <a:pt x="204" y="17"/>
                  <a:pt x="194" y="54"/>
                </a:cubicBezTo>
                <a:lnTo>
                  <a:pt x="14" y="441"/>
                </a:lnTo>
                <a:cubicBezTo>
                  <a:pt x="0" y="448"/>
                  <a:pt x="0" y="469"/>
                  <a:pt x="0" y="476"/>
                </a:cubicBezTo>
                <a:cubicBezTo>
                  <a:pt x="0" y="511"/>
                  <a:pt x="21" y="538"/>
                  <a:pt x="55" y="552"/>
                </a:cubicBezTo>
                <a:cubicBezTo>
                  <a:pt x="67" y="558"/>
                  <a:pt x="79" y="560"/>
                  <a:pt x="91" y="560"/>
                </a:cubicBezTo>
                <a:cubicBezTo>
                  <a:pt x="124" y="560"/>
                  <a:pt x="156" y="541"/>
                  <a:pt x="166" y="511"/>
                </a:cubicBezTo>
                <a:lnTo>
                  <a:pt x="346" y="123"/>
                </a:lnTo>
                <a:cubicBezTo>
                  <a:pt x="367" y="75"/>
                  <a:pt x="346" y="26"/>
                  <a:pt x="305" y="5"/>
                </a:cubicBezTo>
                <a:cubicBezTo>
                  <a:pt x="294" y="2"/>
                  <a:pt x="284" y="0"/>
                  <a:pt x="273"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0"/>
          <p:cNvSpPr/>
          <p:nvPr/>
        </p:nvSpPr>
        <p:spPr>
          <a:xfrm rot="487476">
            <a:off x="11107070" y="5798400"/>
            <a:ext cx="129353" cy="197739"/>
          </a:xfrm>
          <a:custGeom>
            <a:avLst/>
            <a:gdLst/>
            <a:ahLst/>
            <a:cxnLst/>
            <a:rect l="l" t="t" r="r" b="b"/>
            <a:pathLst>
              <a:path w="471" h="720" extrusionOk="0">
                <a:moveTo>
                  <a:pt x="90" y="0"/>
                </a:moveTo>
                <a:cubicBezTo>
                  <a:pt x="78" y="0"/>
                  <a:pt x="67" y="3"/>
                  <a:pt x="56" y="8"/>
                </a:cubicBezTo>
                <a:cubicBezTo>
                  <a:pt x="21" y="22"/>
                  <a:pt x="0" y="50"/>
                  <a:pt x="0" y="84"/>
                </a:cubicBezTo>
                <a:cubicBezTo>
                  <a:pt x="0" y="105"/>
                  <a:pt x="14" y="112"/>
                  <a:pt x="0" y="126"/>
                </a:cubicBezTo>
                <a:cubicBezTo>
                  <a:pt x="97" y="320"/>
                  <a:pt x="194" y="500"/>
                  <a:pt x="284" y="673"/>
                </a:cubicBezTo>
                <a:cubicBezTo>
                  <a:pt x="303" y="701"/>
                  <a:pt x="335" y="720"/>
                  <a:pt x="367" y="720"/>
                </a:cubicBezTo>
                <a:cubicBezTo>
                  <a:pt x="381" y="720"/>
                  <a:pt x="396" y="716"/>
                  <a:pt x="409" y="707"/>
                </a:cubicBezTo>
                <a:cubicBezTo>
                  <a:pt x="450" y="680"/>
                  <a:pt x="471" y="631"/>
                  <a:pt x="443" y="590"/>
                </a:cubicBezTo>
                <a:cubicBezTo>
                  <a:pt x="346" y="417"/>
                  <a:pt x="256" y="230"/>
                  <a:pt x="166" y="50"/>
                </a:cubicBezTo>
                <a:cubicBezTo>
                  <a:pt x="151" y="19"/>
                  <a:pt x="121" y="0"/>
                  <a:pt x="90"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0"/>
          <p:cNvSpPr/>
          <p:nvPr/>
        </p:nvSpPr>
        <p:spPr>
          <a:xfrm rot="487476">
            <a:off x="11738344" y="2210101"/>
            <a:ext cx="127432" cy="197739"/>
          </a:xfrm>
          <a:custGeom>
            <a:avLst/>
            <a:gdLst/>
            <a:ahLst/>
            <a:cxnLst/>
            <a:rect l="l" t="t" r="r" b="b"/>
            <a:pathLst>
              <a:path w="464" h="720" extrusionOk="0">
                <a:moveTo>
                  <a:pt x="358" y="1"/>
                </a:moveTo>
                <a:cubicBezTo>
                  <a:pt x="329" y="1"/>
                  <a:pt x="302" y="18"/>
                  <a:pt x="284" y="49"/>
                </a:cubicBezTo>
                <a:cubicBezTo>
                  <a:pt x="187" y="222"/>
                  <a:pt x="104" y="402"/>
                  <a:pt x="7" y="582"/>
                </a:cubicBezTo>
                <a:cubicBezTo>
                  <a:pt x="0" y="603"/>
                  <a:pt x="0" y="610"/>
                  <a:pt x="0" y="624"/>
                </a:cubicBezTo>
                <a:cubicBezTo>
                  <a:pt x="0" y="665"/>
                  <a:pt x="14" y="686"/>
                  <a:pt x="49" y="707"/>
                </a:cubicBezTo>
                <a:cubicBezTo>
                  <a:pt x="60" y="715"/>
                  <a:pt x="73" y="719"/>
                  <a:pt x="86" y="719"/>
                </a:cubicBezTo>
                <a:cubicBezTo>
                  <a:pt x="115" y="719"/>
                  <a:pt x="145" y="701"/>
                  <a:pt x="159" y="672"/>
                </a:cubicBezTo>
                <a:cubicBezTo>
                  <a:pt x="249" y="485"/>
                  <a:pt x="346" y="312"/>
                  <a:pt x="436" y="132"/>
                </a:cubicBezTo>
                <a:cubicBezTo>
                  <a:pt x="464" y="91"/>
                  <a:pt x="450" y="42"/>
                  <a:pt x="402" y="15"/>
                </a:cubicBezTo>
                <a:cubicBezTo>
                  <a:pt x="387" y="5"/>
                  <a:pt x="372" y="1"/>
                  <a:pt x="358"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0"/>
          <p:cNvSpPr/>
          <p:nvPr/>
        </p:nvSpPr>
        <p:spPr>
          <a:xfrm rot="487476">
            <a:off x="11239470" y="6131549"/>
            <a:ext cx="116445" cy="147480"/>
          </a:xfrm>
          <a:custGeom>
            <a:avLst/>
            <a:gdLst/>
            <a:ahLst/>
            <a:cxnLst/>
            <a:rect l="l" t="t" r="r" b="b"/>
            <a:pathLst>
              <a:path w="424" h="537" extrusionOk="0">
                <a:moveTo>
                  <a:pt x="85" y="0"/>
                </a:moveTo>
                <a:cubicBezTo>
                  <a:pt x="71" y="0"/>
                  <a:pt x="56" y="4"/>
                  <a:pt x="42" y="13"/>
                </a:cubicBezTo>
                <a:cubicBezTo>
                  <a:pt x="15" y="20"/>
                  <a:pt x="1" y="55"/>
                  <a:pt x="1" y="82"/>
                </a:cubicBezTo>
                <a:cubicBezTo>
                  <a:pt x="1" y="96"/>
                  <a:pt x="8" y="117"/>
                  <a:pt x="15" y="131"/>
                </a:cubicBezTo>
                <a:lnTo>
                  <a:pt x="250" y="498"/>
                </a:lnTo>
                <a:cubicBezTo>
                  <a:pt x="268" y="524"/>
                  <a:pt x="294" y="537"/>
                  <a:pt x="322" y="537"/>
                </a:cubicBezTo>
                <a:cubicBezTo>
                  <a:pt x="337" y="537"/>
                  <a:pt x="353" y="533"/>
                  <a:pt x="368" y="525"/>
                </a:cubicBezTo>
                <a:cubicBezTo>
                  <a:pt x="416" y="498"/>
                  <a:pt x="423" y="442"/>
                  <a:pt x="395" y="401"/>
                </a:cubicBezTo>
                <a:lnTo>
                  <a:pt x="160" y="41"/>
                </a:lnTo>
                <a:cubicBezTo>
                  <a:pt x="146" y="17"/>
                  <a:pt x="116" y="0"/>
                  <a:pt x="85"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0"/>
          <p:cNvSpPr/>
          <p:nvPr/>
        </p:nvSpPr>
        <p:spPr>
          <a:xfrm rot="487476">
            <a:off x="11906796" y="1962220"/>
            <a:ext cx="144733" cy="215864"/>
          </a:xfrm>
          <a:custGeom>
            <a:avLst/>
            <a:gdLst/>
            <a:ahLst/>
            <a:cxnLst/>
            <a:rect l="l" t="t" r="r" b="b"/>
            <a:pathLst>
              <a:path w="527" h="786" extrusionOk="0">
                <a:moveTo>
                  <a:pt x="423" y="1"/>
                </a:moveTo>
                <a:cubicBezTo>
                  <a:pt x="392" y="1"/>
                  <a:pt x="361" y="16"/>
                  <a:pt x="347" y="45"/>
                </a:cubicBezTo>
                <a:cubicBezTo>
                  <a:pt x="229" y="245"/>
                  <a:pt x="118" y="453"/>
                  <a:pt x="8" y="654"/>
                </a:cubicBezTo>
                <a:cubicBezTo>
                  <a:pt x="1" y="668"/>
                  <a:pt x="1" y="681"/>
                  <a:pt x="1" y="695"/>
                </a:cubicBezTo>
                <a:cubicBezTo>
                  <a:pt x="1" y="723"/>
                  <a:pt x="8" y="758"/>
                  <a:pt x="49" y="771"/>
                </a:cubicBezTo>
                <a:cubicBezTo>
                  <a:pt x="63" y="781"/>
                  <a:pt x="79" y="785"/>
                  <a:pt x="95" y="785"/>
                </a:cubicBezTo>
                <a:cubicBezTo>
                  <a:pt x="125" y="785"/>
                  <a:pt x="156" y="769"/>
                  <a:pt x="174" y="737"/>
                </a:cubicBezTo>
                <a:cubicBezTo>
                  <a:pt x="278" y="543"/>
                  <a:pt x="388" y="335"/>
                  <a:pt x="499" y="135"/>
                </a:cubicBezTo>
                <a:cubicBezTo>
                  <a:pt x="527" y="93"/>
                  <a:pt x="506" y="38"/>
                  <a:pt x="464" y="10"/>
                </a:cubicBezTo>
                <a:cubicBezTo>
                  <a:pt x="452" y="4"/>
                  <a:pt x="437" y="1"/>
                  <a:pt x="423"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0"/>
          <p:cNvSpPr/>
          <p:nvPr/>
        </p:nvSpPr>
        <p:spPr>
          <a:xfrm rot="487476">
            <a:off x="11362758" y="6389822"/>
            <a:ext cx="165605" cy="196365"/>
          </a:xfrm>
          <a:custGeom>
            <a:avLst/>
            <a:gdLst/>
            <a:ahLst/>
            <a:cxnLst/>
            <a:rect l="l" t="t" r="r" b="b"/>
            <a:pathLst>
              <a:path w="603" h="715" extrusionOk="0">
                <a:moveTo>
                  <a:pt x="85" y="0"/>
                </a:moveTo>
                <a:cubicBezTo>
                  <a:pt x="67" y="0"/>
                  <a:pt x="49" y="6"/>
                  <a:pt x="35" y="17"/>
                </a:cubicBezTo>
                <a:cubicBezTo>
                  <a:pt x="7" y="31"/>
                  <a:pt x="0" y="59"/>
                  <a:pt x="0" y="86"/>
                </a:cubicBezTo>
                <a:cubicBezTo>
                  <a:pt x="0" y="107"/>
                  <a:pt x="0" y="128"/>
                  <a:pt x="14" y="128"/>
                </a:cubicBezTo>
                <a:cubicBezTo>
                  <a:pt x="146" y="301"/>
                  <a:pt x="284" y="481"/>
                  <a:pt x="436" y="682"/>
                </a:cubicBezTo>
                <a:cubicBezTo>
                  <a:pt x="451" y="704"/>
                  <a:pt x="477" y="715"/>
                  <a:pt x="503" y="715"/>
                </a:cubicBezTo>
                <a:cubicBezTo>
                  <a:pt x="524" y="715"/>
                  <a:pt x="545" y="708"/>
                  <a:pt x="561" y="695"/>
                </a:cubicBezTo>
                <a:cubicBezTo>
                  <a:pt x="602" y="675"/>
                  <a:pt x="602" y="612"/>
                  <a:pt x="575" y="578"/>
                </a:cubicBezTo>
                <a:cubicBezTo>
                  <a:pt x="422" y="377"/>
                  <a:pt x="284" y="204"/>
                  <a:pt x="152" y="31"/>
                </a:cubicBezTo>
                <a:cubicBezTo>
                  <a:pt x="136" y="11"/>
                  <a:pt x="111" y="0"/>
                  <a:pt x="85" y="0"/>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0"/>
          <p:cNvSpPr/>
          <p:nvPr/>
        </p:nvSpPr>
        <p:spPr>
          <a:xfrm rot="487476">
            <a:off x="12116006" y="1736758"/>
            <a:ext cx="108756" cy="154620"/>
          </a:xfrm>
          <a:custGeom>
            <a:avLst/>
            <a:gdLst/>
            <a:ahLst/>
            <a:cxnLst/>
            <a:rect l="l" t="t" r="r" b="b"/>
            <a:pathLst>
              <a:path w="396" h="563" extrusionOk="0">
                <a:moveTo>
                  <a:pt x="292" y="1"/>
                </a:moveTo>
                <a:cubicBezTo>
                  <a:pt x="263" y="1"/>
                  <a:pt x="234" y="20"/>
                  <a:pt x="215" y="48"/>
                </a:cubicBezTo>
                <a:lnTo>
                  <a:pt x="8" y="429"/>
                </a:lnTo>
                <a:cubicBezTo>
                  <a:pt x="1" y="450"/>
                  <a:pt x="1" y="456"/>
                  <a:pt x="1" y="470"/>
                </a:cubicBezTo>
                <a:cubicBezTo>
                  <a:pt x="1" y="498"/>
                  <a:pt x="14" y="526"/>
                  <a:pt x="42" y="553"/>
                </a:cubicBezTo>
                <a:cubicBezTo>
                  <a:pt x="55" y="560"/>
                  <a:pt x="69" y="563"/>
                  <a:pt x="83" y="563"/>
                </a:cubicBezTo>
                <a:cubicBezTo>
                  <a:pt x="115" y="563"/>
                  <a:pt x="145" y="547"/>
                  <a:pt x="160" y="519"/>
                </a:cubicBezTo>
                <a:lnTo>
                  <a:pt x="367" y="138"/>
                </a:lnTo>
                <a:cubicBezTo>
                  <a:pt x="395" y="90"/>
                  <a:pt x="381" y="41"/>
                  <a:pt x="333" y="14"/>
                </a:cubicBezTo>
                <a:cubicBezTo>
                  <a:pt x="320" y="5"/>
                  <a:pt x="306" y="1"/>
                  <a:pt x="292"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0"/>
          <p:cNvSpPr/>
          <p:nvPr/>
        </p:nvSpPr>
        <p:spPr>
          <a:xfrm rot="487476">
            <a:off x="11517974" y="6657533"/>
            <a:ext cx="155993" cy="175219"/>
          </a:xfrm>
          <a:custGeom>
            <a:avLst/>
            <a:gdLst/>
            <a:ahLst/>
            <a:cxnLst/>
            <a:rect l="l" t="t" r="r" b="b"/>
            <a:pathLst>
              <a:path w="568" h="638" extrusionOk="0">
                <a:moveTo>
                  <a:pt x="88" y="1"/>
                </a:moveTo>
                <a:cubicBezTo>
                  <a:pt x="69" y="1"/>
                  <a:pt x="50" y="6"/>
                  <a:pt x="35" y="15"/>
                </a:cubicBezTo>
                <a:cubicBezTo>
                  <a:pt x="7" y="36"/>
                  <a:pt x="0" y="63"/>
                  <a:pt x="0" y="84"/>
                </a:cubicBezTo>
                <a:cubicBezTo>
                  <a:pt x="0" y="105"/>
                  <a:pt x="7" y="119"/>
                  <a:pt x="14" y="140"/>
                </a:cubicBezTo>
                <a:lnTo>
                  <a:pt x="402" y="603"/>
                </a:lnTo>
                <a:cubicBezTo>
                  <a:pt x="418" y="624"/>
                  <a:pt x="447" y="637"/>
                  <a:pt x="475" y="637"/>
                </a:cubicBezTo>
                <a:cubicBezTo>
                  <a:pt x="494" y="637"/>
                  <a:pt x="512" y="631"/>
                  <a:pt x="526" y="617"/>
                </a:cubicBezTo>
                <a:cubicBezTo>
                  <a:pt x="561" y="589"/>
                  <a:pt x="568" y="527"/>
                  <a:pt x="533" y="493"/>
                </a:cubicBezTo>
                <a:cubicBezTo>
                  <a:pt x="415" y="340"/>
                  <a:pt x="284" y="181"/>
                  <a:pt x="152" y="29"/>
                </a:cubicBezTo>
                <a:cubicBezTo>
                  <a:pt x="137" y="9"/>
                  <a:pt x="112" y="1"/>
                  <a:pt x="88" y="1"/>
                </a:cubicBezTo>
                <a:close/>
              </a:path>
            </a:pathLst>
          </a:custGeom>
          <a:solidFill>
            <a:srgbClr val="8585A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2" name="Google Shape;872;p20"/>
          <p:cNvGrpSpPr/>
          <p:nvPr/>
        </p:nvGrpSpPr>
        <p:grpSpPr>
          <a:xfrm>
            <a:off x="-54991" y="2594787"/>
            <a:ext cx="1826547" cy="4450916"/>
            <a:chOff x="-41243" y="1946090"/>
            <a:chExt cx="1369910" cy="3338187"/>
          </a:xfrm>
        </p:grpSpPr>
        <p:sp>
          <p:nvSpPr>
            <p:cNvPr id="873" name="Google Shape;873;p20"/>
            <p:cNvSpPr/>
            <p:nvPr/>
          </p:nvSpPr>
          <p:spPr>
            <a:xfrm rot="9115904">
              <a:off x="937116" y="3019047"/>
              <a:ext cx="39960" cy="162929"/>
            </a:xfrm>
            <a:custGeom>
              <a:avLst/>
              <a:gdLst/>
              <a:ahLst/>
              <a:cxnLst/>
              <a:rect l="l" t="t" r="r" b="b"/>
              <a:pathLst>
                <a:path w="194" h="791" extrusionOk="0">
                  <a:moveTo>
                    <a:pt x="97" y="1"/>
                  </a:moveTo>
                  <a:cubicBezTo>
                    <a:pt x="49" y="1"/>
                    <a:pt x="14" y="33"/>
                    <a:pt x="14" y="78"/>
                  </a:cubicBezTo>
                  <a:cubicBezTo>
                    <a:pt x="7" y="278"/>
                    <a:pt x="0" y="486"/>
                    <a:pt x="0" y="687"/>
                  </a:cubicBezTo>
                  <a:cubicBezTo>
                    <a:pt x="0" y="735"/>
                    <a:pt x="42" y="770"/>
                    <a:pt x="83" y="790"/>
                  </a:cubicBezTo>
                  <a:cubicBezTo>
                    <a:pt x="125" y="790"/>
                    <a:pt x="173" y="756"/>
                    <a:pt x="173" y="700"/>
                  </a:cubicBezTo>
                  <a:cubicBezTo>
                    <a:pt x="173" y="493"/>
                    <a:pt x="180" y="292"/>
                    <a:pt x="187" y="98"/>
                  </a:cubicBezTo>
                  <a:cubicBezTo>
                    <a:pt x="194" y="43"/>
                    <a:pt x="159" y="1"/>
                    <a:pt x="111" y="1"/>
                  </a:cubicBezTo>
                  <a:cubicBezTo>
                    <a:pt x="106" y="1"/>
                    <a:pt x="101" y="1"/>
                    <a:pt x="97"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0"/>
            <p:cNvSpPr/>
            <p:nvPr/>
          </p:nvSpPr>
          <p:spPr>
            <a:xfrm rot="9115904">
              <a:off x="816807" y="2820333"/>
              <a:ext cx="41608" cy="127088"/>
            </a:xfrm>
            <a:custGeom>
              <a:avLst/>
              <a:gdLst/>
              <a:ahLst/>
              <a:cxnLst/>
              <a:rect l="l" t="t" r="r" b="b"/>
              <a:pathLst>
                <a:path w="202" h="617" extrusionOk="0">
                  <a:moveTo>
                    <a:pt x="91" y="1"/>
                  </a:moveTo>
                  <a:cubicBezTo>
                    <a:pt x="35" y="1"/>
                    <a:pt x="1" y="42"/>
                    <a:pt x="1" y="91"/>
                  </a:cubicBezTo>
                  <a:cubicBezTo>
                    <a:pt x="1" y="243"/>
                    <a:pt x="8" y="381"/>
                    <a:pt x="29" y="540"/>
                  </a:cubicBezTo>
                  <a:cubicBezTo>
                    <a:pt x="35" y="582"/>
                    <a:pt x="70" y="617"/>
                    <a:pt x="119" y="617"/>
                  </a:cubicBezTo>
                  <a:cubicBezTo>
                    <a:pt x="167" y="610"/>
                    <a:pt x="202" y="561"/>
                    <a:pt x="202" y="520"/>
                  </a:cubicBezTo>
                  <a:cubicBezTo>
                    <a:pt x="195" y="374"/>
                    <a:pt x="181" y="229"/>
                    <a:pt x="174" y="91"/>
                  </a:cubicBezTo>
                  <a:cubicBezTo>
                    <a:pt x="174" y="35"/>
                    <a:pt x="139" y="1"/>
                    <a:pt x="91"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0"/>
            <p:cNvSpPr/>
            <p:nvPr/>
          </p:nvSpPr>
          <p:spPr>
            <a:xfrm rot="9115904">
              <a:off x="1022446" y="3216257"/>
              <a:ext cx="51495" cy="176729"/>
            </a:xfrm>
            <a:custGeom>
              <a:avLst/>
              <a:gdLst/>
              <a:ahLst/>
              <a:cxnLst/>
              <a:rect l="l" t="t" r="r" b="b"/>
              <a:pathLst>
                <a:path w="250" h="858" extrusionOk="0">
                  <a:moveTo>
                    <a:pt x="155" y="0"/>
                  </a:moveTo>
                  <a:cubicBezTo>
                    <a:pt x="120" y="0"/>
                    <a:pt x="88" y="30"/>
                    <a:pt x="77" y="66"/>
                  </a:cubicBezTo>
                  <a:cubicBezTo>
                    <a:pt x="42" y="301"/>
                    <a:pt x="21" y="529"/>
                    <a:pt x="0" y="771"/>
                  </a:cubicBezTo>
                  <a:cubicBezTo>
                    <a:pt x="0" y="813"/>
                    <a:pt x="35" y="848"/>
                    <a:pt x="70" y="855"/>
                  </a:cubicBezTo>
                  <a:cubicBezTo>
                    <a:pt x="78" y="857"/>
                    <a:pt x="86" y="858"/>
                    <a:pt x="93" y="858"/>
                  </a:cubicBezTo>
                  <a:cubicBezTo>
                    <a:pt x="137" y="858"/>
                    <a:pt x="167" y="825"/>
                    <a:pt x="167" y="778"/>
                  </a:cubicBezTo>
                  <a:cubicBezTo>
                    <a:pt x="180" y="550"/>
                    <a:pt x="208" y="322"/>
                    <a:pt x="243" y="93"/>
                  </a:cubicBezTo>
                  <a:cubicBezTo>
                    <a:pt x="250" y="52"/>
                    <a:pt x="215" y="10"/>
                    <a:pt x="173" y="3"/>
                  </a:cubicBezTo>
                  <a:cubicBezTo>
                    <a:pt x="167" y="1"/>
                    <a:pt x="161" y="0"/>
                    <a:pt x="155"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0"/>
            <p:cNvSpPr/>
            <p:nvPr/>
          </p:nvSpPr>
          <p:spPr>
            <a:xfrm rot="9115904">
              <a:off x="675596" y="2594246"/>
              <a:ext cx="57262" cy="178789"/>
            </a:xfrm>
            <a:custGeom>
              <a:avLst/>
              <a:gdLst/>
              <a:ahLst/>
              <a:cxnLst/>
              <a:rect l="l" t="t" r="r" b="b"/>
              <a:pathLst>
                <a:path w="278" h="868" extrusionOk="0">
                  <a:moveTo>
                    <a:pt x="95" y="1"/>
                  </a:moveTo>
                  <a:cubicBezTo>
                    <a:pt x="91" y="1"/>
                    <a:pt x="88" y="1"/>
                    <a:pt x="84" y="2"/>
                  </a:cubicBezTo>
                  <a:cubicBezTo>
                    <a:pt x="36" y="9"/>
                    <a:pt x="1" y="43"/>
                    <a:pt x="1" y="92"/>
                  </a:cubicBezTo>
                  <a:lnTo>
                    <a:pt x="1" y="106"/>
                  </a:lnTo>
                  <a:cubicBezTo>
                    <a:pt x="29" y="341"/>
                    <a:pt x="63" y="576"/>
                    <a:pt x="98" y="798"/>
                  </a:cubicBezTo>
                  <a:cubicBezTo>
                    <a:pt x="104" y="836"/>
                    <a:pt x="151" y="868"/>
                    <a:pt x="191" y="868"/>
                  </a:cubicBezTo>
                  <a:cubicBezTo>
                    <a:pt x="194" y="868"/>
                    <a:pt x="198" y="867"/>
                    <a:pt x="202" y="867"/>
                  </a:cubicBezTo>
                  <a:cubicBezTo>
                    <a:pt x="243" y="860"/>
                    <a:pt x="278" y="804"/>
                    <a:pt x="271" y="763"/>
                  </a:cubicBezTo>
                  <a:cubicBezTo>
                    <a:pt x="236" y="542"/>
                    <a:pt x="202" y="306"/>
                    <a:pt x="174" y="78"/>
                  </a:cubicBezTo>
                  <a:cubicBezTo>
                    <a:pt x="168" y="34"/>
                    <a:pt x="132" y="1"/>
                    <a:pt x="95"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0"/>
            <p:cNvSpPr/>
            <p:nvPr/>
          </p:nvSpPr>
          <p:spPr>
            <a:xfrm rot="9115904">
              <a:off x="1097985" y="3472145"/>
              <a:ext cx="55820" cy="123175"/>
            </a:xfrm>
            <a:custGeom>
              <a:avLst/>
              <a:gdLst/>
              <a:ahLst/>
              <a:cxnLst/>
              <a:rect l="l" t="t" r="r" b="b"/>
              <a:pathLst>
                <a:path w="271" h="598" extrusionOk="0">
                  <a:moveTo>
                    <a:pt x="181" y="0"/>
                  </a:moveTo>
                  <a:cubicBezTo>
                    <a:pt x="142" y="0"/>
                    <a:pt x="97" y="27"/>
                    <a:pt x="90" y="70"/>
                  </a:cubicBezTo>
                  <a:cubicBezTo>
                    <a:pt x="63" y="209"/>
                    <a:pt x="28" y="354"/>
                    <a:pt x="0" y="493"/>
                  </a:cubicBezTo>
                  <a:lnTo>
                    <a:pt x="0" y="513"/>
                  </a:lnTo>
                  <a:cubicBezTo>
                    <a:pt x="0" y="555"/>
                    <a:pt x="28" y="589"/>
                    <a:pt x="70" y="596"/>
                  </a:cubicBezTo>
                  <a:cubicBezTo>
                    <a:pt x="74" y="597"/>
                    <a:pt x="79" y="597"/>
                    <a:pt x="84" y="597"/>
                  </a:cubicBezTo>
                  <a:cubicBezTo>
                    <a:pt x="132" y="597"/>
                    <a:pt x="167" y="565"/>
                    <a:pt x="173" y="527"/>
                  </a:cubicBezTo>
                  <a:cubicBezTo>
                    <a:pt x="201" y="382"/>
                    <a:pt x="229" y="243"/>
                    <a:pt x="263" y="105"/>
                  </a:cubicBezTo>
                  <a:cubicBezTo>
                    <a:pt x="270" y="63"/>
                    <a:pt x="236" y="8"/>
                    <a:pt x="194" y="1"/>
                  </a:cubicBezTo>
                  <a:cubicBezTo>
                    <a:pt x="190" y="0"/>
                    <a:pt x="186" y="0"/>
                    <a:pt x="18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0"/>
            <p:cNvSpPr/>
            <p:nvPr/>
          </p:nvSpPr>
          <p:spPr>
            <a:xfrm rot="9115904">
              <a:off x="535086" y="2431528"/>
              <a:ext cx="64265" cy="157573"/>
            </a:xfrm>
            <a:custGeom>
              <a:avLst/>
              <a:gdLst/>
              <a:ahLst/>
              <a:cxnLst/>
              <a:rect l="l" t="t" r="r" b="b"/>
              <a:pathLst>
                <a:path w="312" h="765" extrusionOk="0">
                  <a:moveTo>
                    <a:pt x="84" y="1"/>
                  </a:moveTo>
                  <a:cubicBezTo>
                    <a:pt x="79" y="1"/>
                    <a:pt x="74" y="1"/>
                    <a:pt x="69" y="2"/>
                  </a:cubicBezTo>
                  <a:cubicBezTo>
                    <a:pt x="28" y="9"/>
                    <a:pt x="0" y="44"/>
                    <a:pt x="0" y="92"/>
                  </a:cubicBezTo>
                  <a:cubicBezTo>
                    <a:pt x="0" y="99"/>
                    <a:pt x="14" y="106"/>
                    <a:pt x="14" y="106"/>
                  </a:cubicBezTo>
                  <a:cubicBezTo>
                    <a:pt x="48" y="306"/>
                    <a:pt x="90" y="507"/>
                    <a:pt x="138" y="701"/>
                  </a:cubicBezTo>
                  <a:cubicBezTo>
                    <a:pt x="151" y="738"/>
                    <a:pt x="191" y="764"/>
                    <a:pt x="229" y="764"/>
                  </a:cubicBezTo>
                  <a:cubicBezTo>
                    <a:pt x="234" y="764"/>
                    <a:pt x="238" y="764"/>
                    <a:pt x="242" y="763"/>
                  </a:cubicBezTo>
                  <a:cubicBezTo>
                    <a:pt x="291" y="756"/>
                    <a:pt x="311" y="701"/>
                    <a:pt x="304" y="659"/>
                  </a:cubicBezTo>
                  <a:cubicBezTo>
                    <a:pt x="263" y="459"/>
                    <a:pt x="221" y="272"/>
                    <a:pt x="173" y="71"/>
                  </a:cubicBezTo>
                  <a:cubicBezTo>
                    <a:pt x="167" y="28"/>
                    <a:pt x="127" y="1"/>
                    <a:pt x="84"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0"/>
            <p:cNvSpPr/>
            <p:nvPr/>
          </p:nvSpPr>
          <p:spPr>
            <a:xfrm rot="9115904">
              <a:off x="1145788" y="3698455"/>
              <a:ext cx="74358" cy="154278"/>
            </a:xfrm>
            <a:custGeom>
              <a:avLst/>
              <a:gdLst/>
              <a:ahLst/>
              <a:cxnLst/>
              <a:rect l="l" t="t" r="r" b="b"/>
              <a:pathLst>
                <a:path w="361" h="749" extrusionOk="0">
                  <a:moveTo>
                    <a:pt x="262" y="0"/>
                  </a:moveTo>
                  <a:cubicBezTo>
                    <a:pt x="226" y="0"/>
                    <a:pt x="197" y="20"/>
                    <a:pt x="180" y="53"/>
                  </a:cubicBezTo>
                  <a:cubicBezTo>
                    <a:pt x="153" y="143"/>
                    <a:pt x="118" y="226"/>
                    <a:pt x="97" y="323"/>
                  </a:cubicBezTo>
                  <a:cubicBezTo>
                    <a:pt x="63" y="427"/>
                    <a:pt x="28" y="530"/>
                    <a:pt x="0" y="634"/>
                  </a:cubicBezTo>
                  <a:lnTo>
                    <a:pt x="0" y="662"/>
                  </a:lnTo>
                  <a:cubicBezTo>
                    <a:pt x="0" y="696"/>
                    <a:pt x="14" y="731"/>
                    <a:pt x="56" y="745"/>
                  </a:cubicBezTo>
                  <a:cubicBezTo>
                    <a:pt x="64" y="747"/>
                    <a:pt x="73" y="749"/>
                    <a:pt x="81" y="749"/>
                  </a:cubicBezTo>
                  <a:cubicBezTo>
                    <a:pt x="118" y="749"/>
                    <a:pt x="148" y="724"/>
                    <a:pt x="160" y="690"/>
                  </a:cubicBezTo>
                  <a:cubicBezTo>
                    <a:pt x="194" y="593"/>
                    <a:pt x="222" y="489"/>
                    <a:pt x="256" y="385"/>
                  </a:cubicBezTo>
                  <a:cubicBezTo>
                    <a:pt x="284" y="295"/>
                    <a:pt x="319" y="205"/>
                    <a:pt x="346" y="115"/>
                  </a:cubicBezTo>
                  <a:cubicBezTo>
                    <a:pt x="360" y="67"/>
                    <a:pt x="333" y="25"/>
                    <a:pt x="291" y="4"/>
                  </a:cubicBezTo>
                  <a:cubicBezTo>
                    <a:pt x="281" y="2"/>
                    <a:pt x="271" y="0"/>
                    <a:pt x="262"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0"/>
            <p:cNvSpPr/>
            <p:nvPr/>
          </p:nvSpPr>
          <p:spPr>
            <a:xfrm rot="9115904">
              <a:off x="362335" y="2267959"/>
              <a:ext cx="64265" cy="121321"/>
            </a:xfrm>
            <a:custGeom>
              <a:avLst/>
              <a:gdLst/>
              <a:ahLst/>
              <a:cxnLst/>
              <a:rect l="l" t="t" r="r" b="b"/>
              <a:pathLst>
                <a:path w="312" h="589" extrusionOk="0">
                  <a:moveTo>
                    <a:pt x="88" y="0"/>
                  </a:moveTo>
                  <a:cubicBezTo>
                    <a:pt x="78" y="0"/>
                    <a:pt x="67" y="3"/>
                    <a:pt x="56" y="7"/>
                  </a:cubicBezTo>
                  <a:cubicBezTo>
                    <a:pt x="21" y="21"/>
                    <a:pt x="0" y="56"/>
                    <a:pt x="0" y="90"/>
                  </a:cubicBezTo>
                  <a:lnTo>
                    <a:pt x="0" y="118"/>
                  </a:lnTo>
                  <a:cubicBezTo>
                    <a:pt x="35" y="257"/>
                    <a:pt x="83" y="395"/>
                    <a:pt x="125" y="533"/>
                  </a:cubicBezTo>
                  <a:cubicBezTo>
                    <a:pt x="141" y="565"/>
                    <a:pt x="173" y="589"/>
                    <a:pt x="209" y="589"/>
                  </a:cubicBezTo>
                  <a:cubicBezTo>
                    <a:pt x="220" y="589"/>
                    <a:pt x="231" y="587"/>
                    <a:pt x="242" y="582"/>
                  </a:cubicBezTo>
                  <a:cubicBezTo>
                    <a:pt x="284" y="568"/>
                    <a:pt x="312" y="513"/>
                    <a:pt x="291" y="471"/>
                  </a:cubicBezTo>
                  <a:cubicBezTo>
                    <a:pt x="249" y="340"/>
                    <a:pt x="208" y="201"/>
                    <a:pt x="159" y="63"/>
                  </a:cubicBezTo>
                  <a:cubicBezTo>
                    <a:pt x="154" y="25"/>
                    <a:pt x="124" y="0"/>
                    <a:pt x="88"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0"/>
            <p:cNvSpPr/>
            <p:nvPr/>
          </p:nvSpPr>
          <p:spPr>
            <a:xfrm rot="9115904">
              <a:off x="1170464" y="3910927"/>
              <a:ext cx="91454" cy="168696"/>
            </a:xfrm>
            <a:custGeom>
              <a:avLst/>
              <a:gdLst/>
              <a:ahLst/>
              <a:cxnLst/>
              <a:rect l="l" t="t" r="r" b="b"/>
              <a:pathLst>
                <a:path w="444" h="819" extrusionOk="0">
                  <a:moveTo>
                    <a:pt x="338" y="0"/>
                  </a:moveTo>
                  <a:cubicBezTo>
                    <a:pt x="305" y="0"/>
                    <a:pt x="274" y="23"/>
                    <a:pt x="264" y="53"/>
                  </a:cubicBezTo>
                  <a:cubicBezTo>
                    <a:pt x="174" y="268"/>
                    <a:pt x="91" y="496"/>
                    <a:pt x="8" y="703"/>
                  </a:cubicBezTo>
                  <a:cubicBezTo>
                    <a:pt x="1" y="710"/>
                    <a:pt x="1" y="717"/>
                    <a:pt x="1" y="731"/>
                  </a:cubicBezTo>
                  <a:cubicBezTo>
                    <a:pt x="1" y="759"/>
                    <a:pt x="21" y="800"/>
                    <a:pt x="56" y="814"/>
                  </a:cubicBezTo>
                  <a:cubicBezTo>
                    <a:pt x="65" y="817"/>
                    <a:pt x="73" y="818"/>
                    <a:pt x="82" y="818"/>
                  </a:cubicBezTo>
                  <a:cubicBezTo>
                    <a:pt x="116" y="818"/>
                    <a:pt x="150" y="797"/>
                    <a:pt x="167" y="759"/>
                  </a:cubicBezTo>
                  <a:cubicBezTo>
                    <a:pt x="243" y="558"/>
                    <a:pt x="333" y="337"/>
                    <a:pt x="416" y="122"/>
                  </a:cubicBezTo>
                  <a:cubicBezTo>
                    <a:pt x="444" y="81"/>
                    <a:pt x="416" y="25"/>
                    <a:pt x="374" y="11"/>
                  </a:cubicBezTo>
                  <a:cubicBezTo>
                    <a:pt x="363" y="4"/>
                    <a:pt x="350" y="0"/>
                    <a:pt x="338"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0"/>
            <p:cNvSpPr/>
            <p:nvPr/>
          </p:nvSpPr>
          <p:spPr>
            <a:xfrm rot="9115904">
              <a:off x="169021" y="2085585"/>
              <a:ext cx="92896" cy="166224"/>
            </a:xfrm>
            <a:custGeom>
              <a:avLst/>
              <a:gdLst/>
              <a:ahLst/>
              <a:cxnLst/>
              <a:rect l="l" t="t" r="r" b="b"/>
              <a:pathLst>
                <a:path w="451" h="807" extrusionOk="0">
                  <a:moveTo>
                    <a:pt x="82" y="1"/>
                  </a:moveTo>
                  <a:cubicBezTo>
                    <a:pt x="73" y="1"/>
                    <a:pt x="64" y="2"/>
                    <a:pt x="56" y="5"/>
                  </a:cubicBezTo>
                  <a:cubicBezTo>
                    <a:pt x="21" y="12"/>
                    <a:pt x="0" y="47"/>
                    <a:pt x="0" y="81"/>
                  </a:cubicBezTo>
                  <a:cubicBezTo>
                    <a:pt x="0" y="95"/>
                    <a:pt x="0" y="109"/>
                    <a:pt x="14" y="116"/>
                  </a:cubicBezTo>
                  <a:cubicBezTo>
                    <a:pt x="97" y="337"/>
                    <a:pt x="187" y="552"/>
                    <a:pt x="277" y="759"/>
                  </a:cubicBezTo>
                  <a:cubicBezTo>
                    <a:pt x="293" y="791"/>
                    <a:pt x="324" y="806"/>
                    <a:pt x="356" y="806"/>
                  </a:cubicBezTo>
                  <a:cubicBezTo>
                    <a:pt x="367" y="806"/>
                    <a:pt x="378" y="804"/>
                    <a:pt x="388" y="801"/>
                  </a:cubicBezTo>
                  <a:cubicBezTo>
                    <a:pt x="436" y="787"/>
                    <a:pt x="450" y="732"/>
                    <a:pt x="436" y="690"/>
                  </a:cubicBezTo>
                  <a:cubicBezTo>
                    <a:pt x="340" y="483"/>
                    <a:pt x="250" y="275"/>
                    <a:pt x="167" y="60"/>
                  </a:cubicBezTo>
                  <a:cubicBezTo>
                    <a:pt x="150" y="22"/>
                    <a:pt x="116" y="1"/>
                    <a:pt x="8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0"/>
            <p:cNvSpPr/>
            <p:nvPr/>
          </p:nvSpPr>
          <p:spPr>
            <a:xfrm rot="9115904">
              <a:off x="1200445" y="4177377"/>
              <a:ext cx="75594" cy="115554"/>
            </a:xfrm>
            <a:custGeom>
              <a:avLst/>
              <a:gdLst/>
              <a:ahLst/>
              <a:cxnLst/>
              <a:rect l="l" t="t" r="r" b="b"/>
              <a:pathLst>
                <a:path w="367" h="561" extrusionOk="0">
                  <a:moveTo>
                    <a:pt x="273" y="0"/>
                  </a:moveTo>
                  <a:cubicBezTo>
                    <a:pt x="239" y="0"/>
                    <a:pt x="204" y="17"/>
                    <a:pt x="194" y="54"/>
                  </a:cubicBezTo>
                  <a:lnTo>
                    <a:pt x="14" y="441"/>
                  </a:lnTo>
                  <a:cubicBezTo>
                    <a:pt x="0" y="448"/>
                    <a:pt x="0" y="469"/>
                    <a:pt x="0" y="476"/>
                  </a:cubicBezTo>
                  <a:cubicBezTo>
                    <a:pt x="0" y="511"/>
                    <a:pt x="21" y="538"/>
                    <a:pt x="55" y="552"/>
                  </a:cubicBezTo>
                  <a:cubicBezTo>
                    <a:pt x="67" y="558"/>
                    <a:pt x="79" y="560"/>
                    <a:pt x="91" y="560"/>
                  </a:cubicBezTo>
                  <a:cubicBezTo>
                    <a:pt x="124" y="560"/>
                    <a:pt x="156" y="541"/>
                    <a:pt x="166" y="511"/>
                  </a:cubicBezTo>
                  <a:lnTo>
                    <a:pt x="346" y="123"/>
                  </a:lnTo>
                  <a:cubicBezTo>
                    <a:pt x="367" y="75"/>
                    <a:pt x="346" y="26"/>
                    <a:pt x="305" y="5"/>
                  </a:cubicBezTo>
                  <a:cubicBezTo>
                    <a:pt x="294" y="2"/>
                    <a:pt x="284" y="0"/>
                    <a:pt x="273"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0"/>
            <p:cNvSpPr/>
            <p:nvPr/>
          </p:nvSpPr>
          <p:spPr>
            <a:xfrm rot="9115904">
              <a:off x="-12057" y="1960193"/>
              <a:ext cx="97016" cy="148304"/>
            </a:xfrm>
            <a:custGeom>
              <a:avLst/>
              <a:gdLst/>
              <a:ahLst/>
              <a:cxnLst/>
              <a:rect l="l" t="t" r="r" b="b"/>
              <a:pathLst>
                <a:path w="471" h="720" extrusionOk="0">
                  <a:moveTo>
                    <a:pt x="90" y="0"/>
                  </a:moveTo>
                  <a:cubicBezTo>
                    <a:pt x="78" y="0"/>
                    <a:pt x="67" y="3"/>
                    <a:pt x="56" y="8"/>
                  </a:cubicBezTo>
                  <a:cubicBezTo>
                    <a:pt x="21" y="22"/>
                    <a:pt x="0" y="50"/>
                    <a:pt x="0" y="84"/>
                  </a:cubicBezTo>
                  <a:cubicBezTo>
                    <a:pt x="0" y="105"/>
                    <a:pt x="14" y="112"/>
                    <a:pt x="0" y="126"/>
                  </a:cubicBezTo>
                  <a:cubicBezTo>
                    <a:pt x="97" y="320"/>
                    <a:pt x="194" y="500"/>
                    <a:pt x="284" y="673"/>
                  </a:cubicBezTo>
                  <a:cubicBezTo>
                    <a:pt x="303" y="701"/>
                    <a:pt x="335" y="720"/>
                    <a:pt x="367" y="720"/>
                  </a:cubicBezTo>
                  <a:cubicBezTo>
                    <a:pt x="381" y="720"/>
                    <a:pt x="396" y="716"/>
                    <a:pt x="409" y="707"/>
                  </a:cubicBezTo>
                  <a:cubicBezTo>
                    <a:pt x="450" y="680"/>
                    <a:pt x="471" y="631"/>
                    <a:pt x="443" y="590"/>
                  </a:cubicBezTo>
                  <a:cubicBezTo>
                    <a:pt x="346" y="417"/>
                    <a:pt x="256" y="230"/>
                    <a:pt x="166" y="50"/>
                  </a:cubicBezTo>
                  <a:cubicBezTo>
                    <a:pt x="151" y="19"/>
                    <a:pt x="121" y="0"/>
                    <a:pt x="90"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0"/>
            <p:cNvSpPr/>
            <p:nvPr/>
          </p:nvSpPr>
          <p:spPr>
            <a:xfrm rot="9115904">
              <a:off x="1196329" y="4411256"/>
              <a:ext cx="95574" cy="148304"/>
            </a:xfrm>
            <a:custGeom>
              <a:avLst/>
              <a:gdLst/>
              <a:ahLst/>
              <a:cxnLst/>
              <a:rect l="l" t="t" r="r" b="b"/>
              <a:pathLst>
                <a:path w="464" h="720" extrusionOk="0">
                  <a:moveTo>
                    <a:pt x="358" y="1"/>
                  </a:moveTo>
                  <a:cubicBezTo>
                    <a:pt x="329" y="1"/>
                    <a:pt x="302" y="18"/>
                    <a:pt x="284" y="49"/>
                  </a:cubicBezTo>
                  <a:cubicBezTo>
                    <a:pt x="187" y="222"/>
                    <a:pt x="104" y="402"/>
                    <a:pt x="7" y="582"/>
                  </a:cubicBezTo>
                  <a:cubicBezTo>
                    <a:pt x="0" y="603"/>
                    <a:pt x="0" y="610"/>
                    <a:pt x="0" y="624"/>
                  </a:cubicBezTo>
                  <a:cubicBezTo>
                    <a:pt x="0" y="665"/>
                    <a:pt x="14" y="686"/>
                    <a:pt x="49" y="707"/>
                  </a:cubicBezTo>
                  <a:cubicBezTo>
                    <a:pt x="60" y="715"/>
                    <a:pt x="73" y="719"/>
                    <a:pt x="86" y="719"/>
                  </a:cubicBezTo>
                  <a:cubicBezTo>
                    <a:pt x="115" y="719"/>
                    <a:pt x="145" y="701"/>
                    <a:pt x="159" y="672"/>
                  </a:cubicBezTo>
                  <a:cubicBezTo>
                    <a:pt x="249" y="485"/>
                    <a:pt x="346" y="312"/>
                    <a:pt x="436" y="132"/>
                  </a:cubicBezTo>
                  <a:cubicBezTo>
                    <a:pt x="464" y="91"/>
                    <a:pt x="450" y="42"/>
                    <a:pt x="402" y="15"/>
                  </a:cubicBezTo>
                  <a:cubicBezTo>
                    <a:pt x="387" y="5"/>
                    <a:pt x="372" y="1"/>
                    <a:pt x="358"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0"/>
            <p:cNvSpPr/>
            <p:nvPr/>
          </p:nvSpPr>
          <p:spPr>
            <a:xfrm rot="9115904">
              <a:off x="1188412" y="4627445"/>
              <a:ext cx="108550" cy="161899"/>
            </a:xfrm>
            <a:custGeom>
              <a:avLst/>
              <a:gdLst/>
              <a:ahLst/>
              <a:cxnLst/>
              <a:rect l="l" t="t" r="r" b="b"/>
              <a:pathLst>
                <a:path w="527" h="786" extrusionOk="0">
                  <a:moveTo>
                    <a:pt x="423" y="1"/>
                  </a:moveTo>
                  <a:cubicBezTo>
                    <a:pt x="392" y="1"/>
                    <a:pt x="361" y="16"/>
                    <a:pt x="347" y="45"/>
                  </a:cubicBezTo>
                  <a:cubicBezTo>
                    <a:pt x="229" y="245"/>
                    <a:pt x="118" y="453"/>
                    <a:pt x="8" y="654"/>
                  </a:cubicBezTo>
                  <a:cubicBezTo>
                    <a:pt x="1" y="668"/>
                    <a:pt x="1" y="681"/>
                    <a:pt x="1" y="695"/>
                  </a:cubicBezTo>
                  <a:cubicBezTo>
                    <a:pt x="1" y="723"/>
                    <a:pt x="8" y="758"/>
                    <a:pt x="49" y="771"/>
                  </a:cubicBezTo>
                  <a:cubicBezTo>
                    <a:pt x="63" y="781"/>
                    <a:pt x="79" y="785"/>
                    <a:pt x="95" y="785"/>
                  </a:cubicBezTo>
                  <a:cubicBezTo>
                    <a:pt x="125" y="785"/>
                    <a:pt x="156" y="769"/>
                    <a:pt x="174" y="737"/>
                  </a:cubicBezTo>
                  <a:cubicBezTo>
                    <a:pt x="278" y="543"/>
                    <a:pt x="388" y="335"/>
                    <a:pt x="499" y="135"/>
                  </a:cubicBezTo>
                  <a:cubicBezTo>
                    <a:pt x="527" y="93"/>
                    <a:pt x="506" y="38"/>
                    <a:pt x="464" y="10"/>
                  </a:cubicBezTo>
                  <a:cubicBezTo>
                    <a:pt x="452" y="4"/>
                    <a:pt x="437" y="1"/>
                    <a:pt x="423"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0"/>
            <p:cNvSpPr/>
            <p:nvPr/>
          </p:nvSpPr>
          <p:spPr>
            <a:xfrm rot="9115904">
              <a:off x="1199576" y="4890101"/>
              <a:ext cx="81567" cy="115966"/>
            </a:xfrm>
            <a:custGeom>
              <a:avLst/>
              <a:gdLst/>
              <a:ahLst/>
              <a:cxnLst/>
              <a:rect l="l" t="t" r="r" b="b"/>
              <a:pathLst>
                <a:path w="396" h="563" extrusionOk="0">
                  <a:moveTo>
                    <a:pt x="292" y="1"/>
                  </a:moveTo>
                  <a:cubicBezTo>
                    <a:pt x="263" y="1"/>
                    <a:pt x="234" y="20"/>
                    <a:pt x="215" y="48"/>
                  </a:cubicBezTo>
                  <a:lnTo>
                    <a:pt x="8" y="429"/>
                  </a:lnTo>
                  <a:cubicBezTo>
                    <a:pt x="1" y="450"/>
                    <a:pt x="1" y="456"/>
                    <a:pt x="1" y="470"/>
                  </a:cubicBezTo>
                  <a:cubicBezTo>
                    <a:pt x="1" y="498"/>
                    <a:pt x="14" y="526"/>
                    <a:pt x="42" y="553"/>
                  </a:cubicBezTo>
                  <a:cubicBezTo>
                    <a:pt x="55" y="560"/>
                    <a:pt x="69" y="563"/>
                    <a:pt x="83" y="563"/>
                  </a:cubicBezTo>
                  <a:cubicBezTo>
                    <a:pt x="115" y="563"/>
                    <a:pt x="145" y="547"/>
                    <a:pt x="160" y="519"/>
                  </a:cubicBezTo>
                  <a:lnTo>
                    <a:pt x="367" y="138"/>
                  </a:lnTo>
                  <a:cubicBezTo>
                    <a:pt x="395" y="90"/>
                    <a:pt x="381" y="41"/>
                    <a:pt x="333" y="14"/>
                  </a:cubicBezTo>
                  <a:cubicBezTo>
                    <a:pt x="320" y="5"/>
                    <a:pt x="306"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0"/>
            <p:cNvSpPr/>
            <p:nvPr/>
          </p:nvSpPr>
          <p:spPr>
            <a:xfrm rot="9115904">
              <a:off x="1187779" y="5122501"/>
              <a:ext cx="98458" cy="147274"/>
            </a:xfrm>
            <a:custGeom>
              <a:avLst/>
              <a:gdLst/>
              <a:ahLst/>
              <a:cxnLst/>
              <a:rect l="l" t="t" r="r" b="b"/>
              <a:pathLst>
                <a:path w="478" h="715" extrusionOk="0">
                  <a:moveTo>
                    <a:pt x="374" y="0"/>
                  </a:moveTo>
                  <a:cubicBezTo>
                    <a:pt x="343" y="0"/>
                    <a:pt x="312" y="16"/>
                    <a:pt x="298" y="44"/>
                  </a:cubicBezTo>
                  <a:cubicBezTo>
                    <a:pt x="201" y="217"/>
                    <a:pt x="104" y="404"/>
                    <a:pt x="14" y="577"/>
                  </a:cubicBezTo>
                  <a:cubicBezTo>
                    <a:pt x="0" y="591"/>
                    <a:pt x="0" y="598"/>
                    <a:pt x="0" y="619"/>
                  </a:cubicBezTo>
                  <a:cubicBezTo>
                    <a:pt x="0" y="646"/>
                    <a:pt x="21" y="681"/>
                    <a:pt x="49" y="702"/>
                  </a:cubicBezTo>
                  <a:cubicBezTo>
                    <a:pt x="62" y="710"/>
                    <a:pt x="76" y="714"/>
                    <a:pt x="89" y="714"/>
                  </a:cubicBezTo>
                  <a:cubicBezTo>
                    <a:pt x="119" y="714"/>
                    <a:pt x="147" y="696"/>
                    <a:pt x="166" y="667"/>
                  </a:cubicBezTo>
                  <a:cubicBezTo>
                    <a:pt x="263" y="487"/>
                    <a:pt x="360" y="314"/>
                    <a:pt x="450" y="134"/>
                  </a:cubicBezTo>
                  <a:cubicBezTo>
                    <a:pt x="478" y="93"/>
                    <a:pt x="464" y="37"/>
                    <a:pt x="416" y="10"/>
                  </a:cubicBezTo>
                  <a:cubicBezTo>
                    <a:pt x="403" y="3"/>
                    <a:pt x="389" y="0"/>
                    <a:pt x="37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9" name="Google Shape;889;p20"/>
          <p:cNvSpPr/>
          <p:nvPr/>
        </p:nvSpPr>
        <p:spPr>
          <a:xfrm>
            <a:off x="965933" y="538167"/>
            <a:ext cx="10260400" cy="864400"/>
          </a:xfrm>
          <a:prstGeom prst="roundRect">
            <a:avLst>
              <a:gd name="adj" fmla="val 23245"/>
            </a:avLst>
          </a:prstGeom>
          <a:solidFill>
            <a:srgbClr val="FDF7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20"/>
          <p:cNvSpPr/>
          <p:nvPr/>
        </p:nvSpPr>
        <p:spPr>
          <a:xfrm>
            <a:off x="960133" y="1654100"/>
            <a:ext cx="10272000" cy="4648400"/>
          </a:xfrm>
          <a:prstGeom prst="roundRect">
            <a:avLst>
              <a:gd name="adj" fmla="val 5566"/>
            </a:avLst>
          </a:prstGeom>
          <a:solidFill>
            <a:srgbClr val="FDF7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0"/>
          <p:cNvSpPr txBox="1">
            <a:spLocks noGrp="1"/>
          </p:cNvSpPr>
          <p:nvPr>
            <p:ph type="title"/>
          </p:nvPr>
        </p:nvSpPr>
        <p:spPr>
          <a:xfrm>
            <a:off x="960000" y="491767"/>
            <a:ext cx="102720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892" name="Google Shape;892;p20"/>
          <p:cNvGrpSpPr/>
          <p:nvPr/>
        </p:nvGrpSpPr>
        <p:grpSpPr>
          <a:xfrm>
            <a:off x="1321067" y="-6987"/>
            <a:ext cx="433576" cy="1076985"/>
            <a:chOff x="2760125" y="-5241"/>
            <a:chExt cx="325182" cy="807739"/>
          </a:xfrm>
        </p:grpSpPr>
        <p:sp>
          <p:nvSpPr>
            <p:cNvPr id="893" name="Google Shape;893;p20"/>
            <p:cNvSpPr/>
            <p:nvPr/>
          </p:nvSpPr>
          <p:spPr>
            <a:xfrm>
              <a:off x="2760125" y="636899"/>
              <a:ext cx="165600" cy="165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20"/>
            <p:cNvSpPr/>
            <p:nvPr/>
          </p:nvSpPr>
          <p:spPr>
            <a:xfrm rot="-10210584">
              <a:off x="2977713" y="958"/>
              <a:ext cx="90525" cy="207863"/>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20"/>
            <p:cNvSpPr/>
            <p:nvPr/>
          </p:nvSpPr>
          <p:spPr>
            <a:xfrm rot="-10210584">
              <a:off x="2884946" y="297344"/>
              <a:ext cx="59776" cy="147595"/>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20"/>
            <p:cNvSpPr/>
            <p:nvPr/>
          </p:nvSpPr>
          <p:spPr>
            <a:xfrm rot="-10210584">
              <a:off x="2812518" y="564429"/>
              <a:ext cx="47722" cy="189414"/>
            </a:xfrm>
            <a:custGeom>
              <a:avLst/>
              <a:gdLst/>
              <a:ahLst/>
              <a:cxnLst/>
              <a:rect l="l" t="t" r="r" b="b"/>
              <a:pathLst>
                <a:path w="194" h="770" extrusionOk="0">
                  <a:moveTo>
                    <a:pt x="104" y="0"/>
                  </a:moveTo>
                  <a:cubicBezTo>
                    <a:pt x="55" y="0"/>
                    <a:pt x="21" y="35"/>
                    <a:pt x="21" y="83"/>
                  </a:cubicBezTo>
                  <a:lnTo>
                    <a:pt x="21" y="104"/>
                  </a:lnTo>
                  <a:cubicBezTo>
                    <a:pt x="21" y="291"/>
                    <a:pt x="21" y="491"/>
                    <a:pt x="0" y="692"/>
                  </a:cubicBezTo>
                  <a:cubicBezTo>
                    <a:pt x="0" y="736"/>
                    <a:pt x="29" y="769"/>
                    <a:pt x="71" y="769"/>
                  </a:cubicBezTo>
                  <a:cubicBezTo>
                    <a:pt x="75" y="769"/>
                    <a:pt x="79" y="769"/>
                    <a:pt x="83" y="768"/>
                  </a:cubicBezTo>
                  <a:cubicBezTo>
                    <a:pt x="87" y="769"/>
                    <a:pt x="91" y="769"/>
                    <a:pt x="95" y="769"/>
                  </a:cubicBezTo>
                  <a:cubicBezTo>
                    <a:pt x="138" y="769"/>
                    <a:pt x="173" y="736"/>
                    <a:pt x="173" y="692"/>
                  </a:cubicBezTo>
                  <a:cubicBezTo>
                    <a:pt x="187" y="491"/>
                    <a:pt x="194" y="291"/>
                    <a:pt x="194" y="104"/>
                  </a:cubicBezTo>
                  <a:lnTo>
                    <a:pt x="194" y="83"/>
                  </a:lnTo>
                  <a:cubicBezTo>
                    <a:pt x="194" y="35"/>
                    <a:pt x="159" y="0"/>
                    <a:pt x="10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7" name="Google Shape;897;p20"/>
          <p:cNvGrpSpPr/>
          <p:nvPr/>
        </p:nvGrpSpPr>
        <p:grpSpPr>
          <a:xfrm>
            <a:off x="10307837" y="-58737"/>
            <a:ext cx="461496" cy="1128769"/>
            <a:chOff x="6037753" y="-44053"/>
            <a:chExt cx="346122" cy="846577"/>
          </a:xfrm>
        </p:grpSpPr>
        <p:sp>
          <p:nvSpPr>
            <p:cNvPr id="898" name="Google Shape;898;p20"/>
            <p:cNvSpPr/>
            <p:nvPr/>
          </p:nvSpPr>
          <p:spPr>
            <a:xfrm>
              <a:off x="6218275" y="636924"/>
              <a:ext cx="165600" cy="165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0"/>
            <p:cNvSpPr/>
            <p:nvPr/>
          </p:nvSpPr>
          <p:spPr>
            <a:xfrm rot="10210584" flipH="1">
              <a:off x="6054822" y="-37854"/>
              <a:ext cx="90525" cy="207863"/>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20"/>
            <p:cNvSpPr/>
            <p:nvPr/>
          </p:nvSpPr>
          <p:spPr>
            <a:xfrm rot="10210584" flipH="1">
              <a:off x="6178339" y="258532"/>
              <a:ext cx="59776" cy="147595"/>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20"/>
            <p:cNvSpPr/>
            <p:nvPr/>
          </p:nvSpPr>
          <p:spPr>
            <a:xfrm rot="10210584" flipH="1">
              <a:off x="6262820" y="525617"/>
              <a:ext cx="47722" cy="189414"/>
            </a:xfrm>
            <a:custGeom>
              <a:avLst/>
              <a:gdLst/>
              <a:ahLst/>
              <a:cxnLst/>
              <a:rect l="l" t="t" r="r" b="b"/>
              <a:pathLst>
                <a:path w="194" h="770" extrusionOk="0">
                  <a:moveTo>
                    <a:pt x="104" y="0"/>
                  </a:moveTo>
                  <a:cubicBezTo>
                    <a:pt x="55" y="0"/>
                    <a:pt x="21" y="35"/>
                    <a:pt x="21" y="83"/>
                  </a:cubicBezTo>
                  <a:lnTo>
                    <a:pt x="21" y="104"/>
                  </a:lnTo>
                  <a:cubicBezTo>
                    <a:pt x="21" y="291"/>
                    <a:pt x="21" y="491"/>
                    <a:pt x="0" y="692"/>
                  </a:cubicBezTo>
                  <a:cubicBezTo>
                    <a:pt x="0" y="736"/>
                    <a:pt x="29" y="769"/>
                    <a:pt x="71" y="769"/>
                  </a:cubicBezTo>
                  <a:cubicBezTo>
                    <a:pt x="75" y="769"/>
                    <a:pt x="79" y="769"/>
                    <a:pt x="83" y="768"/>
                  </a:cubicBezTo>
                  <a:cubicBezTo>
                    <a:pt x="87" y="769"/>
                    <a:pt x="91" y="769"/>
                    <a:pt x="95" y="769"/>
                  </a:cubicBezTo>
                  <a:cubicBezTo>
                    <a:pt x="138" y="769"/>
                    <a:pt x="173" y="736"/>
                    <a:pt x="173" y="692"/>
                  </a:cubicBezTo>
                  <a:cubicBezTo>
                    <a:pt x="187" y="491"/>
                    <a:pt x="194" y="291"/>
                    <a:pt x="194" y="104"/>
                  </a:cubicBezTo>
                  <a:lnTo>
                    <a:pt x="194" y="83"/>
                  </a:lnTo>
                  <a:cubicBezTo>
                    <a:pt x="194" y="35"/>
                    <a:pt x="159" y="0"/>
                    <a:pt x="10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7473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07"/>
        <p:cNvGrpSpPr/>
        <p:nvPr/>
      </p:nvGrpSpPr>
      <p:grpSpPr>
        <a:xfrm>
          <a:off x="0" y="0"/>
          <a:ext cx="0" cy="0"/>
          <a:chOff x="0" y="0"/>
          <a:chExt cx="0" cy="0"/>
        </a:xfrm>
      </p:grpSpPr>
      <p:grpSp>
        <p:nvGrpSpPr>
          <p:cNvPr id="1108" name="Google Shape;1108;p24"/>
          <p:cNvGrpSpPr/>
          <p:nvPr/>
        </p:nvGrpSpPr>
        <p:grpSpPr>
          <a:xfrm rot="-4515719" flipH="1">
            <a:off x="-746550" y="674680"/>
            <a:ext cx="4780175" cy="2457387"/>
            <a:chOff x="5693945" y="1556142"/>
            <a:chExt cx="3585128" cy="1843039"/>
          </a:xfrm>
        </p:grpSpPr>
        <p:sp>
          <p:nvSpPr>
            <p:cNvPr id="1109" name="Google Shape;1109;p24"/>
            <p:cNvSpPr/>
            <p:nvPr/>
          </p:nvSpPr>
          <p:spPr>
            <a:xfrm rot="-7552065">
              <a:off x="8239225" y="2614257"/>
              <a:ext cx="39959" cy="162927"/>
            </a:xfrm>
            <a:custGeom>
              <a:avLst/>
              <a:gdLst/>
              <a:ahLst/>
              <a:cxnLst/>
              <a:rect l="l" t="t" r="r" b="b"/>
              <a:pathLst>
                <a:path w="194" h="791" extrusionOk="0">
                  <a:moveTo>
                    <a:pt x="97" y="1"/>
                  </a:moveTo>
                  <a:cubicBezTo>
                    <a:pt x="49" y="1"/>
                    <a:pt x="14" y="33"/>
                    <a:pt x="14" y="78"/>
                  </a:cubicBezTo>
                  <a:cubicBezTo>
                    <a:pt x="7" y="278"/>
                    <a:pt x="0" y="486"/>
                    <a:pt x="0" y="687"/>
                  </a:cubicBezTo>
                  <a:cubicBezTo>
                    <a:pt x="0" y="735"/>
                    <a:pt x="42" y="770"/>
                    <a:pt x="83" y="790"/>
                  </a:cubicBezTo>
                  <a:cubicBezTo>
                    <a:pt x="125" y="790"/>
                    <a:pt x="173" y="756"/>
                    <a:pt x="173" y="700"/>
                  </a:cubicBezTo>
                  <a:cubicBezTo>
                    <a:pt x="173" y="493"/>
                    <a:pt x="180" y="292"/>
                    <a:pt x="187" y="98"/>
                  </a:cubicBezTo>
                  <a:cubicBezTo>
                    <a:pt x="194" y="43"/>
                    <a:pt x="159" y="1"/>
                    <a:pt x="111" y="1"/>
                  </a:cubicBezTo>
                  <a:cubicBezTo>
                    <a:pt x="106" y="1"/>
                    <a:pt x="101" y="1"/>
                    <a:pt x="97"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24"/>
            <p:cNvSpPr/>
            <p:nvPr/>
          </p:nvSpPr>
          <p:spPr>
            <a:xfrm rot="-7552065">
              <a:off x="8436815" y="2484396"/>
              <a:ext cx="41607" cy="127088"/>
            </a:xfrm>
            <a:custGeom>
              <a:avLst/>
              <a:gdLst/>
              <a:ahLst/>
              <a:cxnLst/>
              <a:rect l="l" t="t" r="r" b="b"/>
              <a:pathLst>
                <a:path w="202" h="617" extrusionOk="0">
                  <a:moveTo>
                    <a:pt x="91" y="1"/>
                  </a:moveTo>
                  <a:cubicBezTo>
                    <a:pt x="35" y="1"/>
                    <a:pt x="1" y="42"/>
                    <a:pt x="1" y="91"/>
                  </a:cubicBezTo>
                  <a:cubicBezTo>
                    <a:pt x="1" y="243"/>
                    <a:pt x="8" y="381"/>
                    <a:pt x="29" y="540"/>
                  </a:cubicBezTo>
                  <a:cubicBezTo>
                    <a:pt x="35" y="582"/>
                    <a:pt x="70" y="617"/>
                    <a:pt x="119" y="617"/>
                  </a:cubicBezTo>
                  <a:cubicBezTo>
                    <a:pt x="167" y="610"/>
                    <a:pt x="202" y="561"/>
                    <a:pt x="202" y="520"/>
                  </a:cubicBezTo>
                  <a:cubicBezTo>
                    <a:pt x="195" y="374"/>
                    <a:pt x="181" y="229"/>
                    <a:pt x="174" y="91"/>
                  </a:cubicBezTo>
                  <a:cubicBezTo>
                    <a:pt x="174" y="35"/>
                    <a:pt x="139" y="1"/>
                    <a:pt x="91"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24"/>
            <p:cNvSpPr/>
            <p:nvPr/>
          </p:nvSpPr>
          <p:spPr>
            <a:xfrm rot="-7552065">
              <a:off x="8043600" y="2725312"/>
              <a:ext cx="51494" cy="176728"/>
            </a:xfrm>
            <a:custGeom>
              <a:avLst/>
              <a:gdLst/>
              <a:ahLst/>
              <a:cxnLst/>
              <a:rect l="l" t="t" r="r" b="b"/>
              <a:pathLst>
                <a:path w="250" h="858" extrusionOk="0">
                  <a:moveTo>
                    <a:pt x="155" y="0"/>
                  </a:moveTo>
                  <a:cubicBezTo>
                    <a:pt x="120" y="0"/>
                    <a:pt x="88" y="30"/>
                    <a:pt x="77" y="66"/>
                  </a:cubicBezTo>
                  <a:cubicBezTo>
                    <a:pt x="42" y="301"/>
                    <a:pt x="21" y="529"/>
                    <a:pt x="0" y="771"/>
                  </a:cubicBezTo>
                  <a:cubicBezTo>
                    <a:pt x="0" y="813"/>
                    <a:pt x="35" y="848"/>
                    <a:pt x="70" y="855"/>
                  </a:cubicBezTo>
                  <a:cubicBezTo>
                    <a:pt x="78" y="857"/>
                    <a:pt x="86" y="858"/>
                    <a:pt x="93" y="858"/>
                  </a:cubicBezTo>
                  <a:cubicBezTo>
                    <a:pt x="137" y="858"/>
                    <a:pt x="167" y="825"/>
                    <a:pt x="167" y="778"/>
                  </a:cubicBezTo>
                  <a:cubicBezTo>
                    <a:pt x="180" y="550"/>
                    <a:pt x="208" y="322"/>
                    <a:pt x="243" y="93"/>
                  </a:cubicBezTo>
                  <a:cubicBezTo>
                    <a:pt x="250" y="52"/>
                    <a:pt x="215" y="10"/>
                    <a:pt x="173" y="3"/>
                  </a:cubicBezTo>
                  <a:cubicBezTo>
                    <a:pt x="167" y="1"/>
                    <a:pt x="161" y="0"/>
                    <a:pt x="155"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24"/>
            <p:cNvSpPr/>
            <p:nvPr/>
          </p:nvSpPr>
          <p:spPr>
            <a:xfrm rot="-7552065">
              <a:off x="8609270" y="2299221"/>
              <a:ext cx="57261" cy="178788"/>
            </a:xfrm>
            <a:custGeom>
              <a:avLst/>
              <a:gdLst/>
              <a:ahLst/>
              <a:cxnLst/>
              <a:rect l="l" t="t" r="r" b="b"/>
              <a:pathLst>
                <a:path w="278" h="868" extrusionOk="0">
                  <a:moveTo>
                    <a:pt x="95" y="1"/>
                  </a:moveTo>
                  <a:cubicBezTo>
                    <a:pt x="91" y="1"/>
                    <a:pt x="88" y="1"/>
                    <a:pt x="84" y="2"/>
                  </a:cubicBezTo>
                  <a:cubicBezTo>
                    <a:pt x="36" y="9"/>
                    <a:pt x="1" y="43"/>
                    <a:pt x="1" y="92"/>
                  </a:cubicBezTo>
                  <a:lnTo>
                    <a:pt x="1" y="106"/>
                  </a:lnTo>
                  <a:cubicBezTo>
                    <a:pt x="29" y="341"/>
                    <a:pt x="63" y="576"/>
                    <a:pt x="98" y="798"/>
                  </a:cubicBezTo>
                  <a:cubicBezTo>
                    <a:pt x="104" y="836"/>
                    <a:pt x="151" y="868"/>
                    <a:pt x="191" y="868"/>
                  </a:cubicBezTo>
                  <a:cubicBezTo>
                    <a:pt x="194" y="868"/>
                    <a:pt x="198" y="867"/>
                    <a:pt x="202" y="867"/>
                  </a:cubicBezTo>
                  <a:cubicBezTo>
                    <a:pt x="243" y="860"/>
                    <a:pt x="278" y="804"/>
                    <a:pt x="271" y="763"/>
                  </a:cubicBezTo>
                  <a:cubicBezTo>
                    <a:pt x="236" y="542"/>
                    <a:pt x="202" y="306"/>
                    <a:pt x="174" y="78"/>
                  </a:cubicBezTo>
                  <a:cubicBezTo>
                    <a:pt x="168" y="34"/>
                    <a:pt x="132" y="1"/>
                    <a:pt x="95"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24"/>
            <p:cNvSpPr/>
            <p:nvPr/>
          </p:nvSpPr>
          <p:spPr>
            <a:xfrm rot="-7552065">
              <a:off x="7824991" y="2860165"/>
              <a:ext cx="55820" cy="123174"/>
            </a:xfrm>
            <a:custGeom>
              <a:avLst/>
              <a:gdLst/>
              <a:ahLst/>
              <a:cxnLst/>
              <a:rect l="l" t="t" r="r" b="b"/>
              <a:pathLst>
                <a:path w="271" h="598" extrusionOk="0">
                  <a:moveTo>
                    <a:pt x="181" y="0"/>
                  </a:moveTo>
                  <a:cubicBezTo>
                    <a:pt x="142" y="0"/>
                    <a:pt x="97" y="27"/>
                    <a:pt x="90" y="70"/>
                  </a:cubicBezTo>
                  <a:cubicBezTo>
                    <a:pt x="63" y="209"/>
                    <a:pt x="28" y="354"/>
                    <a:pt x="0" y="493"/>
                  </a:cubicBezTo>
                  <a:lnTo>
                    <a:pt x="0" y="513"/>
                  </a:lnTo>
                  <a:cubicBezTo>
                    <a:pt x="0" y="555"/>
                    <a:pt x="28" y="589"/>
                    <a:pt x="70" y="596"/>
                  </a:cubicBezTo>
                  <a:cubicBezTo>
                    <a:pt x="74" y="597"/>
                    <a:pt x="79" y="597"/>
                    <a:pt x="84" y="597"/>
                  </a:cubicBezTo>
                  <a:cubicBezTo>
                    <a:pt x="132" y="597"/>
                    <a:pt x="167" y="565"/>
                    <a:pt x="173" y="527"/>
                  </a:cubicBezTo>
                  <a:cubicBezTo>
                    <a:pt x="201" y="382"/>
                    <a:pt x="229" y="243"/>
                    <a:pt x="263" y="105"/>
                  </a:cubicBezTo>
                  <a:cubicBezTo>
                    <a:pt x="270" y="63"/>
                    <a:pt x="236" y="8"/>
                    <a:pt x="194" y="1"/>
                  </a:cubicBezTo>
                  <a:cubicBezTo>
                    <a:pt x="190" y="0"/>
                    <a:pt x="186" y="0"/>
                    <a:pt x="18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4"/>
            <p:cNvSpPr/>
            <p:nvPr/>
          </p:nvSpPr>
          <p:spPr>
            <a:xfrm rot="-7552065">
              <a:off x="8758896" y="2150565"/>
              <a:ext cx="64265" cy="157572"/>
            </a:xfrm>
            <a:custGeom>
              <a:avLst/>
              <a:gdLst/>
              <a:ahLst/>
              <a:cxnLst/>
              <a:rect l="l" t="t" r="r" b="b"/>
              <a:pathLst>
                <a:path w="312" h="765" extrusionOk="0">
                  <a:moveTo>
                    <a:pt x="84" y="1"/>
                  </a:moveTo>
                  <a:cubicBezTo>
                    <a:pt x="79" y="1"/>
                    <a:pt x="74" y="1"/>
                    <a:pt x="69" y="2"/>
                  </a:cubicBezTo>
                  <a:cubicBezTo>
                    <a:pt x="28" y="9"/>
                    <a:pt x="0" y="44"/>
                    <a:pt x="0" y="92"/>
                  </a:cubicBezTo>
                  <a:cubicBezTo>
                    <a:pt x="0" y="99"/>
                    <a:pt x="14" y="106"/>
                    <a:pt x="14" y="106"/>
                  </a:cubicBezTo>
                  <a:cubicBezTo>
                    <a:pt x="48" y="306"/>
                    <a:pt x="90" y="507"/>
                    <a:pt x="138" y="701"/>
                  </a:cubicBezTo>
                  <a:cubicBezTo>
                    <a:pt x="151" y="738"/>
                    <a:pt x="191" y="764"/>
                    <a:pt x="229" y="764"/>
                  </a:cubicBezTo>
                  <a:cubicBezTo>
                    <a:pt x="234" y="764"/>
                    <a:pt x="238" y="764"/>
                    <a:pt x="242" y="763"/>
                  </a:cubicBezTo>
                  <a:cubicBezTo>
                    <a:pt x="291" y="756"/>
                    <a:pt x="311" y="701"/>
                    <a:pt x="304" y="659"/>
                  </a:cubicBezTo>
                  <a:cubicBezTo>
                    <a:pt x="263" y="459"/>
                    <a:pt x="221" y="272"/>
                    <a:pt x="173" y="71"/>
                  </a:cubicBezTo>
                  <a:cubicBezTo>
                    <a:pt x="167" y="28"/>
                    <a:pt x="127" y="1"/>
                    <a:pt x="84"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24"/>
            <p:cNvSpPr/>
            <p:nvPr/>
          </p:nvSpPr>
          <p:spPr>
            <a:xfrm rot="-7552065">
              <a:off x="7583843" y="2933983"/>
              <a:ext cx="74358" cy="154276"/>
            </a:xfrm>
            <a:custGeom>
              <a:avLst/>
              <a:gdLst/>
              <a:ahLst/>
              <a:cxnLst/>
              <a:rect l="l" t="t" r="r" b="b"/>
              <a:pathLst>
                <a:path w="361" h="749" extrusionOk="0">
                  <a:moveTo>
                    <a:pt x="262" y="0"/>
                  </a:moveTo>
                  <a:cubicBezTo>
                    <a:pt x="226" y="0"/>
                    <a:pt x="197" y="20"/>
                    <a:pt x="180" y="53"/>
                  </a:cubicBezTo>
                  <a:cubicBezTo>
                    <a:pt x="153" y="143"/>
                    <a:pt x="118" y="226"/>
                    <a:pt x="97" y="323"/>
                  </a:cubicBezTo>
                  <a:cubicBezTo>
                    <a:pt x="63" y="427"/>
                    <a:pt x="28" y="530"/>
                    <a:pt x="0" y="634"/>
                  </a:cubicBezTo>
                  <a:lnTo>
                    <a:pt x="0" y="662"/>
                  </a:lnTo>
                  <a:cubicBezTo>
                    <a:pt x="0" y="696"/>
                    <a:pt x="14" y="731"/>
                    <a:pt x="56" y="745"/>
                  </a:cubicBezTo>
                  <a:cubicBezTo>
                    <a:pt x="64" y="747"/>
                    <a:pt x="73" y="749"/>
                    <a:pt x="81" y="749"/>
                  </a:cubicBezTo>
                  <a:cubicBezTo>
                    <a:pt x="118" y="749"/>
                    <a:pt x="148" y="724"/>
                    <a:pt x="160" y="690"/>
                  </a:cubicBezTo>
                  <a:cubicBezTo>
                    <a:pt x="194" y="593"/>
                    <a:pt x="222" y="489"/>
                    <a:pt x="256" y="385"/>
                  </a:cubicBezTo>
                  <a:cubicBezTo>
                    <a:pt x="284" y="295"/>
                    <a:pt x="319" y="205"/>
                    <a:pt x="346" y="115"/>
                  </a:cubicBezTo>
                  <a:cubicBezTo>
                    <a:pt x="360" y="67"/>
                    <a:pt x="333" y="25"/>
                    <a:pt x="291" y="4"/>
                  </a:cubicBezTo>
                  <a:cubicBezTo>
                    <a:pt x="281" y="2"/>
                    <a:pt x="271" y="0"/>
                    <a:pt x="262"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24"/>
            <p:cNvSpPr/>
            <p:nvPr/>
          </p:nvSpPr>
          <p:spPr>
            <a:xfrm rot="-7552065">
              <a:off x="8915465" y="1972880"/>
              <a:ext cx="64265" cy="121320"/>
            </a:xfrm>
            <a:custGeom>
              <a:avLst/>
              <a:gdLst/>
              <a:ahLst/>
              <a:cxnLst/>
              <a:rect l="l" t="t" r="r" b="b"/>
              <a:pathLst>
                <a:path w="312" h="589" extrusionOk="0">
                  <a:moveTo>
                    <a:pt x="88" y="0"/>
                  </a:moveTo>
                  <a:cubicBezTo>
                    <a:pt x="78" y="0"/>
                    <a:pt x="67" y="3"/>
                    <a:pt x="56" y="7"/>
                  </a:cubicBezTo>
                  <a:cubicBezTo>
                    <a:pt x="21" y="21"/>
                    <a:pt x="0" y="56"/>
                    <a:pt x="0" y="90"/>
                  </a:cubicBezTo>
                  <a:lnTo>
                    <a:pt x="0" y="118"/>
                  </a:lnTo>
                  <a:cubicBezTo>
                    <a:pt x="35" y="257"/>
                    <a:pt x="83" y="395"/>
                    <a:pt x="125" y="533"/>
                  </a:cubicBezTo>
                  <a:cubicBezTo>
                    <a:pt x="141" y="565"/>
                    <a:pt x="173" y="589"/>
                    <a:pt x="209" y="589"/>
                  </a:cubicBezTo>
                  <a:cubicBezTo>
                    <a:pt x="220" y="589"/>
                    <a:pt x="231" y="587"/>
                    <a:pt x="242" y="582"/>
                  </a:cubicBezTo>
                  <a:cubicBezTo>
                    <a:pt x="284" y="568"/>
                    <a:pt x="312" y="513"/>
                    <a:pt x="291" y="471"/>
                  </a:cubicBezTo>
                  <a:cubicBezTo>
                    <a:pt x="249" y="340"/>
                    <a:pt x="208" y="201"/>
                    <a:pt x="159" y="63"/>
                  </a:cubicBezTo>
                  <a:cubicBezTo>
                    <a:pt x="154" y="25"/>
                    <a:pt x="124" y="0"/>
                    <a:pt x="88"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4"/>
            <p:cNvSpPr/>
            <p:nvPr/>
          </p:nvSpPr>
          <p:spPr>
            <a:xfrm rot="-7552065">
              <a:off x="7362156" y="2989504"/>
              <a:ext cx="91454" cy="168695"/>
            </a:xfrm>
            <a:custGeom>
              <a:avLst/>
              <a:gdLst/>
              <a:ahLst/>
              <a:cxnLst/>
              <a:rect l="l" t="t" r="r" b="b"/>
              <a:pathLst>
                <a:path w="444" h="819" extrusionOk="0">
                  <a:moveTo>
                    <a:pt x="338" y="0"/>
                  </a:moveTo>
                  <a:cubicBezTo>
                    <a:pt x="305" y="0"/>
                    <a:pt x="274" y="23"/>
                    <a:pt x="264" y="53"/>
                  </a:cubicBezTo>
                  <a:cubicBezTo>
                    <a:pt x="174" y="268"/>
                    <a:pt x="91" y="496"/>
                    <a:pt x="8" y="703"/>
                  </a:cubicBezTo>
                  <a:cubicBezTo>
                    <a:pt x="1" y="710"/>
                    <a:pt x="1" y="717"/>
                    <a:pt x="1" y="731"/>
                  </a:cubicBezTo>
                  <a:cubicBezTo>
                    <a:pt x="1" y="759"/>
                    <a:pt x="21" y="800"/>
                    <a:pt x="56" y="814"/>
                  </a:cubicBezTo>
                  <a:cubicBezTo>
                    <a:pt x="65" y="817"/>
                    <a:pt x="73" y="818"/>
                    <a:pt x="82" y="818"/>
                  </a:cubicBezTo>
                  <a:cubicBezTo>
                    <a:pt x="116" y="818"/>
                    <a:pt x="150" y="797"/>
                    <a:pt x="167" y="759"/>
                  </a:cubicBezTo>
                  <a:cubicBezTo>
                    <a:pt x="243" y="558"/>
                    <a:pt x="333" y="337"/>
                    <a:pt x="416" y="122"/>
                  </a:cubicBezTo>
                  <a:cubicBezTo>
                    <a:pt x="444" y="81"/>
                    <a:pt x="416" y="25"/>
                    <a:pt x="374" y="11"/>
                  </a:cubicBezTo>
                  <a:cubicBezTo>
                    <a:pt x="363" y="4"/>
                    <a:pt x="350" y="0"/>
                    <a:pt x="338"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4"/>
            <p:cNvSpPr/>
            <p:nvPr/>
          </p:nvSpPr>
          <p:spPr>
            <a:xfrm rot="-7552065">
              <a:off x="9035300" y="1751382"/>
              <a:ext cx="92895" cy="166223"/>
            </a:xfrm>
            <a:custGeom>
              <a:avLst/>
              <a:gdLst/>
              <a:ahLst/>
              <a:cxnLst/>
              <a:rect l="l" t="t" r="r" b="b"/>
              <a:pathLst>
                <a:path w="451" h="807" extrusionOk="0">
                  <a:moveTo>
                    <a:pt x="82" y="1"/>
                  </a:moveTo>
                  <a:cubicBezTo>
                    <a:pt x="73" y="1"/>
                    <a:pt x="64" y="2"/>
                    <a:pt x="56" y="5"/>
                  </a:cubicBezTo>
                  <a:cubicBezTo>
                    <a:pt x="21" y="12"/>
                    <a:pt x="0" y="47"/>
                    <a:pt x="0" y="81"/>
                  </a:cubicBezTo>
                  <a:cubicBezTo>
                    <a:pt x="0" y="95"/>
                    <a:pt x="0" y="109"/>
                    <a:pt x="14" y="116"/>
                  </a:cubicBezTo>
                  <a:cubicBezTo>
                    <a:pt x="97" y="337"/>
                    <a:pt x="187" y="552"/>
                    <a:pt x="277" y="759"/>
                  </a:cubicBezTo>
                  <a:cubicBezTo>
                    <a:pt x="293" y="791"/>
                    <a:pt x="324" y="806"/>
                    <a:pt x="356" y="806"/>
                  </a:cubicBezTo>
                  <a:cubicBezTo>
                    <a:pt x="367" y="806"/>
                    <a:pt x="378" y="804"/>
                    <a:pt x="388" y="801"/>
                  </a:cubicBezTo>
                  <a:cubicBezTo>
                    <a:pt x="436" y="787"/>
                    <a:pt x="450" y="732"/>
                    <a:pt x="436" y="690"/>
                  </a:cubicBezTo>
                  <a:cubicBezTo>
                    <a:pt x="340" y="483"/>
                    <a:pt x="250" y="275"/>
                    <a:pt x="167" y="60"/>
                  </a:cubicBezTo>
                  <a:cubicBezTo>
                    <a:pt x="150" y="22"/>
                    <a:pt x="116" y="1"/>
                    <a:pt x="8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4"/>
            <p:cNvSpPr/>
            <p:nvPr/>
          </p:nvSpPr>
          <p:spPr>
            <a:xfrm rot="-7552065">
              <a:off x="7135419" y="3070476"/>
              <a:ext cx="75593" cy="115553"/>
            </a:xfrm>
            <a:custGeom>
              <a:avLst/>
              <a:gdLst/>
              <a:ahLst/>
              <a:cxnLst/>
              <a:rect l="l" t="t" r="r" b="b"/>
              <a:pathLst>
                <a:path w="367" h="561" extrusionOk="0">
                  <a:moveTo>
                    <a:pt x="273" y="0"/>
                  </a:moveTo>
                  <a:cubicBezTo>
                    <a:pt x="239" y="0"/>
                    <a:pt x="204" y="17"/>
                    <a:pt x="194" y="54"/>
                  </a:cubicBezTo>
                  <a:lnTo>
                    <a:pt x="14" y="441"/>
                  </a:lnTo>
                  <a:cubicBezTo>
                    <a:pt x="0" y="448"/>
                    <a:pt x="0" y="469"/>
                    <a:pt x="0" y="476"/>
                  </a:cubicBezTo>
                  <a:cubicBezTo>
                    <a:pt x="0" y="511"/>
                    <a:pt x="21" y="538"/>
                    <a:pt x="55" y="552"/>
                  </a:cubicBezTo>
                  <a:cubicBezTo>
                    <a:pt x="67" y="558"/>
                    <a:pt x="79" y="560"/>
                    <a:pt x="91" y="560"/>
                  </a:cubicBezTo>
                  <a:cubicBezTo>
                    <a:pt x="124" y="560"/>
                    <a:pt x="156" y="541"/>
                    <a:pt x="166" y="511"/>
                  </a:cubicBezTo>
                  <a:lnTo>
                    <a:pt x="346" y="123"/>
                  </a:lnTo>
                  <a:cubicBezTo>
                    <a:pt x="367" y="75"/>
                    <a:pt x="346" y="26"/>
                    <a:pt x="305" y="5"/>
                  </a:cubicBezTo>
                  <a:cubicBezTo>
                    <a:pt x="294" y="2"/>
                    <a:pt x="284" y="0"/>
                    <a:pt x="273"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4"/>
            <p:cNvSpPr/>
            <p:nvPr/>
          </p:nvSpPr>
          <p:spPr>
            <a:xfrm rot="-7552065">
              <a:off x="9142053" y="1564746"/>
              <a:ext cx="97015" cy="148303"/>
            </a:xfrm>
            <a:custGeom>
              <a:avLst/>
              <a:gdLst/>
              <a:ahLst/>
              <a:cxnLst/>
              <a:rect l="l" t="t" r="r" b="b"/>
              <a:pathLst>
                <a:path w="471" h="720" extrusionOk="0">
                  <a:moveTo>
                    <a:pt x="90" y="0"/>
                  </a:moveTo>
                  <a:cubicBezTo>
                    <a:pt x="78" y="0"/>
                    <a:pt x="67" y="3"/>
                    <a:pt x="56" y="8"/>
                  </a:cubicBezTo>
                  <a:cubicBezTo>
                    <a:pt x="21" y="22"/>
                    <a:pt x="0" y="50"/>
                    <a:pt x="0" y="84"/>
                  </a:cubicBezTo>
                  <a:cubicBezTo>
                    <a:pt x="0" y="105"/>
                    <a:pt x="14" y="112"/>
                    <a:pt x="0" y="126"/>
                  </a:cubicBezTo>
                  <a:cubicBezTo>
                    <a:pt x="97" y="320"/>
                    <a:pt x="194" y="500"/>
                    <a:pt x="284" y="673"/>
                  </a:cubicBezTo>
                  <a:cubicBezTo>
                    <a:pt x="303" y="701"/>
                    <a:pt x="335" y="720"/>
                    <a:pt x="367" y="720"/>
                  </a:cubicBezTo>
                  <a:cubicBezTo>
                    <a:pt x="381" y="720"/>
                    <a:pt x="396" y="716"/>
                    <a:pt x="409" y="707"/>
                  </a:cubicBezTo>
                  <a:cubicBezTo>
                    <a:pt x="450" y="680"/>
                    <a:pt x="471" y="631"/>
                    <a:pt x="443" y="590"/>
                  </a:cubicBezTo>
                  <a:cubicBezTo>
                    <a:pt x="346" y="417"/>
                    <a:pt x="256" y="230"/>
                    <a:pt x="166" y="50"/>
                  </a:cubicBezTo>
                  <a:cubicBezTo>
                    <a:pt x="151" y="19"/>
                    <a:pt x="121" y="0"/>
                    <a:pt x="90"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4"/>
            <p:cNvSpPr/>
            <p:nvPr/>
          </p:nvSpPr>
          <p:spPr>
            <a:xfrm rot="-7552065">
              <a:off x="6878288" y="3093885"/>
              <a:ext cx="95573" cy="148303"/>
            </a:xfrm>
            <a:custGeom>
              <a:avLst/>
              <a:gdLst/>
              <a:ahLst/>
              <a:cxnLst/>
              <a:rect l="l" t="t" r="r" b="b"/>
              <a:pathLst>
                <a:path w="464" h="720" extrusionOk="0">
                  <a:moveTo>
                    <a:pt x="358" y="1"/>
                  </a:moveTo>
                  <a:cubicBezTo>
                    <a:pt x="329" y="1"/>
                    <a:pt x="302" y="18"/>
                    <a:pt x="284" y="49"/>
                  </a:cubicBezTo>
                  <a:cubicBezTo>
                    <a:pt x="187" y="222"/>
                    <a:pt x="104" y="402"/>
                    <a:pt x="7" y="582"/>
                  </a:cubicBezTo>
                  <a:cubicBezTo>
                    <a:pt x="0" y="603"/>
                    <a:pt x="0" y="610"/>
                    <a:pt x="0" y="624"/>
                  </a:cubicBezTo>
                  <a:cubicBezTo>
                    <a:pt x="0" y="665"/>
                    <a:pt x="14" y="686"/>
                    <a:pt x="49" y="707"/>
                  </a:cubicBezTo>
                  <a:cubicBezTo>
                    <a:pt x="60" y="715"/>
                    <a:pt x="73" y="719"/>
                    <a:pt x="86" y="719"/>
                  </a:cubicBezTo>
                  <a:cubicBezTo>
                    <a:pt x="115" y="719"/>
                    <a:pt x="145" y="701"/>
                    <a:pt x="159" y="672"/>
                  </a:cubicBezTo>
                  <a:cubicBezTo>
                    <a:pt x="249" y="485"/>
                    <a:pt x="346" y="312"/>
                    <a:pt x="436" y="132"/>
                  </a:cubicBezTo>
                  <a:cubicBezTo>
                    <a:pt x="464" y="91"/>
                    <a:pt x="450" y="42"/>
                    <a:pt x="402" y="15"/>
                  </a:cubicBezTo>
                  <a:cubicBezTo>
                    <a:pt x="387" y="5"/>
                    <a:pt x="372" y="1"/>
                    <a:pt x="358"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4"/>
            <p:cNvSpPr/>
            <p:nvPr/>
          </p:nvSpPr>
          <p:spPr>
            <a:xfrm rot="-7552065">
              <a:off x="6650682" y="3115934"/>
              <a:ext cx="108550" cy="161898"/>
            </a:xfrm>
            <a:custGeom>
              <a:avLst/>
              <a:gdLst/>
              <a:ahLst/>
              <a:cxnLst/>
              <a:rect l="l" t="t" r="r" b="b"/>
              <a:pathLst>
                <a:path w="527" h="786" extrusionOk="0">
                  <a:moveTo>
                    <a:pt x="423" y="1"/>
                  </a:moveTo>
                  <a:cubicBezTo>
                    <a:pt x="392" y="1"/>
                    <a:pt x="361" y="16"/>
                    <a:pt x="347" y="45"/>
                  </a:cubicBezTo>
                  <a:cubicBezTo>
                    <a:pt x="229" y="245"/>
                    <a:pt x="118" y="453"/>
                    <a:pt x="8" y="654"/>
                  </a:cubicBezTo>
                  <a:cubicBezTo>
                    <a:pt x="1" y="668"/>
                    <a:pt x="1" y="681"/>
                    <a:pt x="1" y="695"/>
                  </a:cubicBezTo>
                  <a:cubicBezTo>
                    <a:pt x="1" y="723"/>
                    <a:pt x="8" y="758"/>
                    <a:pt x="49" y="771"/>
                  </a:cubicBezTo>
                  <a:cubicBezTo>
                    <a:pt x="63" y="781"/>
                    <a:pt x="79" y="785"/>
                    <a:pt x="95" y="785"/>
                  </a:cubicBezTo>
                  <a:cubicBezTo>
                    <a:pt x="125" y="785"/>
                    <a:pt x="156" y="769"/>
                    <a:pt x="174" y="737"/>
                  </a:cubicBezTo>
                  <a:cubicBezTo>
                    <a:pt x="278" y="543"/>
                    <a:pt x="388" y="335"/>
                    <a:pt x="499" y="135"/>
                  </a:cubicBezTo>
                  <a:cubicBezTo>
                    <a:pt x="527" y="93"/>
                    <a:pt x="506" y="38"/>
                    <a:pt x="464" y="10"/>
                  </a:cubicBezTo>
                  <a:cubicBezTo>
                    <a:pt x="452" y="4"/>
                    <a:pt x="437" y="1"/>
                    <a:pt x="423"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4"/>
            <p:cNvSpPr/>
            <p:nvPr/>
          </p:nvSpPr>
          <p:spPr>
            <a:xfrm rot="-7552065">
              <a:off x="6426387" y="3169124"/>
              <a:ext cx="81567" cy="115965"/>
            </a:xfrm>
            <a:custGeom>
              <a:avLst/>
              <a:gdLst/>
              <a:ahLst/>
              <a:cxnLst/>
              <a:rect l="l" t="t" r="r" b="b"/>
              <a:pathLst>
                <a:path w="396" h="563" extrusionOk="0">
                  <a:moveTo>
                    <a:pt x="292" y="1"/>
                  </a:moveTo>
                  <a:cubicBezTo>
                    <a:pt x="263" y="1"/>
                    <a:pt x="234" y="20"/>
                    <a:pt x="215" y="48"/>
                  </a:cubicBezTo>
                  <a:lnTo>
                    <a:pt x="8" y="429"/>
                  </a:lnTo>
                  <a:cubicBezTo>
                    <a:pt x="1" y="450"/>
                    <a:pt x="1" y="456"/>
                    <a:pt x="1" y="470"/>
                  </a:cubicBezTo>
                  <a:cubicBezTo>
                    <a:pt x="1" y="498"/>
                    <a:pt x="14" y="526"/>
                    <a:pt x="42" y="553"/>
                  </a:cubicBezTo>
                  <a:cubicBezTo>
                    <a:pt x="55" y="560"/>
                    <a:pt x="69" y="563"/>
                    <a:pt x="83" y="563"/>
                  </a:cubicBezTo>
                  <a:cubicBezTo>
                    <a:pt x="115" y="563"/>
                    <a:pt x="145" y="547"/>
                    <a:pt x="160" y="519"/>
                  </a:cubicBezTo>
                  <a:lnTo>
                    <a:pt x="367" y="138"/>
                  </a:lnTo>
                  <a:cubicBezTo>
                    <a:pt x="395" y="90"/>
                    <a:pt x="381" y="41"/>
                    <a:pt x="333" y="14"/>
                  </a:cubicBezTo>
                  <a:cubicBezTo>
                    <a:pt x="320" y="5"/>
                    <a:pt x="306"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4"/>
            <p:cNvSpPr/>
            <p:nvPr/>
          </p:nvSpPr>
          <p:spPr>
            <a:xfrm rot="-7552065">
              <a:off x="6171727" y="3183814"/>
              <a:ext cx="98457" cy="147273"/>
            </a:xfrm>
            <a:custGeom>
              <a:avLst/>
              <a:gdLst/>
              <a:ahLst/>
              <a:cxnLst/>
              <a:rect l="l" t="t" r="r" b="b"/>
              <a:pathLst>
                <a:path w="478" h="715" extrusionOk="0">
                  <a:moveTo>
                    <a:pt x="374" y="0"/>
                  </a:moveTo>
                  <a:cubicBezTo>
                    <a:pt x="343" y="0"/>
                    <a:pt x="312" y="16"/>
                    <a:pt x="298" y="44"/>
                  </a:cubicBezTo>
                  <a:cubicBezTo>
                    <a:pt x="201" y="217"/>
                    <a:pt x="104" y="404"/>
                    <a:pt x="14" y="577"/>
                  </a:cubicBezTo>
                  <a:cubicBezTo>
                    <a:pt x="0" y="591"/>
                    <a:pt x="0" y="598"/>
                    <a:pt x="0" y="619"/>
                  </a:cubicBezTo>
                  <a:cubicBezTo>
                    <a:pt x="0" y="646"/>
                    <a:pt x="21" y="681"/>
                    <a:pt x="49" y="702"/>
                  </a:cubicBezTo>
                  <a:cubicBezTo>
                    <a:pt x="62" y="710"/>
                    <a:pt x="76" y="714"/>
                    <a:pt x="89" y="714"/>
                  </a:cubicBezTo>
                  <a:cubicBezTo>
                    <a:pt x="119" y="714"/>
                    <a:pt x="147" y="696"/>
                    <a:pt x="166" y="667"/>
                  </a:cubicBezTo>
                  <a:cubicBezTo>
                    <a:pt x="263" y="487"/>
                    <a:pt x="360" y="314"/>
                    <a:pt x="450" y="134"/>
                  </a:cubicBezTo>
                  <a:cubicBezTo>
                    <a:pt x="478" y="93"/>
                    <a:pt x="464" y="37"/>
                    <a:pt x="416" y="10"/>
                  </a:cubicBezTo>
                  <a:cubicBezTo>
                    <a:pt x="403" y="3"/>
                    <a:pt x="389" y="0"/>
                    <a:pt x="37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24"/>
            <p:cNvSpPr/>
            <p:nvPr/>
          </p:nvSpPr>
          <p:spPr>
            <a:xfrm rot="-7552065">
              <a:off x="5947514" y="3209007"/>
              <a:ext cx="101340" cy="162309"/>
            </a:xfrm>
            <a:custGeom>
              <a:avLst/>
              <a:gdLst/>
              <a:ahLst/>
              <a:cxnLst/>
              <a:rect l="l" t="t" r="r" b="b"/>
              <a:pathLst>
                <a:path w="492" h="788" extrusionOk="0">
                  <a:moveTo>
                    <a:pt x="397" y="0"/>
                  </a:moveTo>
                  <a:cubicBezTo>
                    <a:pt x="363" y="0"/>
                    <a:pt x="329" y="16"/>
                    <a:pt x="319" y="47"/>
                  </a:cubicBezTo>
                  <a:cubicBezTo>
                    <a:pt x="222" y="247"/>
                    <a:pt x="118" y="455"/>
                    <a:pt x="8" y="663"/>
                  </a:cubicBezTo>
                  <a:cubicBezTo>
                    <a:pt x="1" y="683"/>
                    <a:pt x="1" y="690"/>
                    <a:pt x="1" y="704"/>
                  </a:cubicBezTo>
                  <a:cubicBezTo>
                    <a:pt x="1" y="739"/>
                    <a:pt x="14" y="766"/>
                    <a:pt x="49" y="773"/>
                  </a:cubicBezTo>
                  <a:cubicBezTo>
                    <a:pt x="61" y="783"/>
                    <a:pt x="75" y="788"/>
                    <a:pt x="90" y="788"/>
                  </a:cubicBezTo>
                  <a:cubicBezTo>
                    <a:pt x="118" y="788"/>
                    <a:pt x="146" y="771"/>
                    <a:pt x="160" y="739"/>
                  </a:cubicBezTo>
                  <a:cubicBezTo>
                    <a:pt x="277" y="524"/>
                    <a:pt x="381" y="317"/>
                    <a:pt x="471" y="116"/>
                  </a:cubicBezTo>
                  <a:cubicBezTo>
                    <a:pt x="492" y="74"/>
                    <a:pt x="471" y="26"/>
                    <a:pt x="430" y="5"/>
                  </a:cubicBezTo>
                  <a:cubicBezTo>
                    <a:pt x="419" y="2"/>
                    <a:pt x="408" y="0"/>
                    <a:pt x="397"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24"/>
            <p:cNvSpPr/>
            <p:nvPr/>
          </p:nvSpPr>
          <p:spPr>
            <a:xfrm rot="-7552065">
              <a:off x="5726253" y="3276864"/>
              <a:ext cx="72916" cy="116995"/>
            </a:xfrm>
            <a:custGeom>
              <a:avLst/>
              <a:gdLst/>
              <a:ahLst/>
              <a:cxnLst/>
              <a:rect l="l" t="t" r="r" b="b"/>
              <a:pathLst>
                <a:path w="354" h="568" extrusionOk="0">
                  <a:moveTo>
                    <a:pt x="257" y="1"/>
                  </a:moveTo>
                  <a:cubicBezTo>
                    <a:pt x="225" y="1"/>
                    <a:pt x="195" y="20"/>
                    <a:pt x="180" y="51"/>
                  </a:cubicBezTo>
                  <a:cubicBezTo>
                    <a:pt x="132" y="189"/>
                    <a:pt x="69" y="320"/>
                    <a:pt x="7" y="452"/>
                  </a:cubicBezTo>
                  <a:cubicBezTo>
                    <a:pt x="0" y="459"/>
                    <a:pt x="0" y="473"/>
                    <a:pt x="0" y="487"/>
                  </a:cubicBezTo>
                  <a:cubicBezTo>
                    <a:pt x="0" y="521"/>
                    <a:pt x="14" y="556"/>
                    <a:pt x="49" y="563"/>
                  </a:cubicBezTo>
                  <a:cubicBezTo>
                    <a:pt x="61" y="566"/>
                    <a:pt x="73" y="568"/>
                    <a:pt x="85" y="568"/>
                  </a:cubicBezTo>
                  <a:cubicBezTo>
                    <a:pt x="120" y="568"/>
                    <a:pt x="151" y="552"/>
                    <a:pt x="166" y="521"/>
                  </a:cubicBezTo>
                  <a:cubicBezTo>
                    <a:pt x="222" y="390"/>
                    <a:pt x="277" y="251"/>
                    <a:pt x="339" y="120"/>
                  </a:cubicBezTo>
                  <a:cubicBezTo>
                    <a:pt x="353" y="78"/>
                    <a:pt x="339" y="23"/>
                    <a:pt x="291" y="9"/>
                  </a:cubicBezTo>
                  <a:cubicBezTo>
                    <a:pt x="280" y="4"/>
                    <a:pt x="268" y="1"/>
                    <a:pt x="257"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7" name="Google Shape;1127;p24"/>
          <p:cNvGrpSpPr/>
          <p:nvPr/>
        </p:nvGrpSpPr>
        <p:grpSpPr>
          <a:xfrm rot="8100000">
            <a:off x="9280367" y="2977572"/>
            <a:ext cx="4611720" cy="2714745"/>
            <a:chOff x="5902730" y="1342695"/>
            <a:chExt cx="3458823" cy="2036079"/>
          </a:xfrm>
        </p:grpSpPr>
        <p:sp>
          <p:nvSpPr>
            <p:cNvPr id="1128" name="Google Shape;1128;p24"/>
            <p:cNvSpPr/>
            <p:nvPr/>
          </p:nvSpPr>
          <p:spPr>
            <a:xfrm rot="-7552065">
              <a:off x="8239225" y="2614257"/>
              <a:ext cx="39959" cy="162927"/>
            </a:xfrm>
            <a:custGeom>
              <a:avLst/>
              <a:gdLst/>
              <a:ahLst/>
              <a:cxnLst/>
              <a:rect l="l" t="t" r="r" b="b"/>
              <a:pathLst>
                <a:path w="194" h="791" extrusionOk="0">
                  <a:moveTo>
                    <a:pt x="97" y="1"/>
                  </a:moveTo>
                  <a:cubicBezTo>
                    <a:pt x="49" y="1"/>
                    <a:pt x="14" y="33"/>
                    <a:pt x="14" y="78"/>
                  </a:cubicBezTo>
                  <a:cubicBezTo>
                    <a:pt x="7" y="278"/>
                    <a:pt x="0" y="486"/>
                    <a:pt x="0" y="687"/>
                  </a:cubicBezTo>
                  <a:cubicBezTo>
                    <a:pt x="0" y="735"/>
                    <a:pt x="42" y="770"/>
                    <a:pt x="83" y="790"/>
                  </a:cubicBezTo>
                  <a:cubicBezTo>
                    <a:pt x="125" y="790"/>
                    <a:pt x="173" y="756"/>
                    <a:pt x="173" y="700"/>
                  </a:cubicBezTo>
                  <a:cubicBezTo>
                    <a:pt x="173" y="493"/>
                    <a:pt x="180" y="292"/>
                    <a:pt x="187" y="98"/>
                  </a:cubicBezTo>
                  <a:cubicBezTo>
                    <a:pt x="194" y="43"/>
                    <a:pt x="159" y="1"/>
                    <a:pt x="111" y="1"/>
                  </a:cubicBezTo>
                  <a:cubicBezTo>
                    <a:pt x="106" y="1"/>
                    <a:pt x="101" y="1"/>
                    <a:pt x="97"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24"/>
            <p:cNvSpPr/>
            <p:nvPr/>
          </p:nvSpPr>
          <p:spPr>
            <a:xfrm rot="-7552065">
              <a:off x="8436815" y="2484396"/>
              <a:ext cx="41607" cy="127088"/>
            </a:xfrm>
            <a:custGeom>
              <a:avLst/>
              <a:gdLst/>
              <a:ahLst/>
              <a:cxnLst/>
              <a:rect l="l" t="t" r="r" b="b"/>
              <a:pathLst>
                <a:path w="202" h="617" extrusionOk="0">
                  <a:moveTo>
                    <a:pt x="91" y="1"/>
                  </a:moveTo>
                  <a:cubicBezTo>
                    <a:pt x="35" y="1"/>
                    <a:pt x="1" y="42"/>
                    <a:pt x="1" y="91"/>
                  </a:cubicBezTo>
                  <a:cubicBezTo>
                    <a:pt x="1" y="243"/>
                    <a:pt x="8" y="381"/>
                    <a:pt x="29" y="540"/>
                  </a:cubicBezTo>
                  <a:cubicBezTo>
                    <a:pt x="35" y="582"/>
                    <a:pt x="70" y="617"/>
                    <a:pt x="119" y="617"/>
                  </a:cubicBezTo>
                  <a:cubicBezTo>
                    <a:pt x="167" y="610"/>
                    <a:pt x="202" y="561"/>
                    <a:pt x="202" y="520"/>
                  </a:cubicBezTo>
                  <a:cubicBezTo>
                    <a:pt x="195" y="374"/>
                    <a:pt x="181" y="229"/>
                    <a:pt x="174" y="91"/>
                  </a:cubicBezTo>
                  <a:cubicBezTo>
                    <a:pt x="174" y="35"/>
                    <a:pt x="139" y="1"/>
                    <a:pt x="91"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4"/>
            <p:cNvSpPr/>
            <p:nvPr/>
          </p:nvSpPr>
          <p:spPr>
            <a:xfrm rot="-7552065">
              <a:off x="8043600" y="2725312"/>
              <a:ext cx="51494" cy="176728"/>
            </a:xfrm>
            <a:custGeom>
              <a:avLst/>
              <a:gdLst/>
              <a:ahLst/>
              <a:cxnLst/>
              <a:rect l="l" t="t" r="r" b="b"/>
              <a:pathLst>
                <a:path w="250" h="858" extrusionOk="0">
                  <a:moveTo>
                    <a:pt x="155" y="0"/>
                  </a:moveTo>
                  <a:cubicBezTo>
                    <a:pt x="120" y="0"/>
                    <a:pt x="88" y="30"/>
                    <a:pt x="77" y="66"/>
                  </a:cubicBezTo>
                  <a:cubicBezTo>
                    <a:pt x="42" y="301"/>
                    <a:pt x="21" y="529"/>
                    <a:pt x="0" y="771"/>
                  </a:cubicBezTo>
                  <a:cubicBezTo>
                    <a:pt x="0" y="813"/>
                    <a:pt x="35" y="848"/>
                    <a:pt x="70" y="855"/>
                  </a:cubicBezTo>
                  <a:cubicBezTo>
                    <a:pt x="78" y="857"/>
                    <a:pt x="86" y="858"/>
                    <a:pt x="93" y="858"/>
                  </a:cubicBezTo>
                  <a:cubicBezTo>
                    <a:pt x="137" y="858"/>
                    <a:pt x="167" y="825"/>
                    <a:pt x="167" y="778"/>
                  </a:cubicBezTo>
                  <a:cubicBezTo>
                    <a:pt x="180" y="550"/>
                    <a:pt x="208" y="322"/>
                    <a:pt x="243" y="93"/>
                  </a:cubicBezTo>
                  <a:cubicBezTo>
                    <a:pt x="250" y="52"/>
                    <a:pt x="215" y="10"/>
                    <a:pt x="173" y="3"/>
                  </a:cubicBezTo>
                  <a:cubicBezTo>
                    <a:pt x="167" y="1"/>
                    <a:pt x="161" y="0"/>
                    <a:pt x="155"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4"/>
            <p:cNvSpPr/>
            <p:nvPr/>
          </p:nvSpPr>
          <p:spPr>
            <a:xfrm rot="-7552065">
              <a:off x="8609270" y="2299221"/>
              <a:ext cx="57261" cy="178788"/>
            </a:xfrm>
            <a:custGeom>
              <a:avLst/>
              <a:gdLst/>
              <a:ahLst/>
              <a:cxnLst/>
              <a:rect l="l" t="t" r="r" b="b"/>
              <a:pathLst>
                <a:path w="278" h="868" extrusionOk="0">
                  <a:moveTo>
                    <a:pt x="95" y="1"/>
                  </a:moveTo>
                  <a:cubicBezTo>
                    <a:pt x="91" y="1"/>
                    <a:pt x="88" y="1"/>
                    <a:pt x="84" y="2"/>
                  </a:cubicBezTo>
                  <a:cubicBezTo>
                    <a:pt x="36" y="9"/>
                    <a:pt x="1" y="43"/>
                    <a:pt x="1" y="92"/>
                  </a:cubicBezTo>
                  <a:lnTo>
                    <a:pt x="1" y="106"/>
                  </a:lnTo>
                  <a:cubicBezTo>
                    <a:pt x="29" y="341"/>
                    <a:pt x="63" y="576"/>
                    <a:pt x="98" y="798"/>
                  </a:cubicBezTo>
                  <a:cubicBezTo>
                    <a:pt x="104" y="836"/>
                    <a:pt x="151" y="868"/>
                    <a:pt x="191" y="868"/>
                  </a:cubicBezTo>
                  <a:cubicBezTo>
                    <a:pt x="194" y="868"/>
                    <a:pt x="198" y="867"/>
                    <a:pt x="202" y="867"/>
                  </a:cubicBezTo>
                  <a:cubicBezTo>
                    <a:pt x="243" y="860"/>
                    <a:pt x="278" y="804"/>
                    <a:pt x="271" y="763"/>
                  </a:cubicBezTo>
                  <a:cubicBezTo>
                    <a:pt x="236" y="542"/>
                    <a:pt x="202" y="306"/>
                    <a:pt x="174" y="78"/>
                  </a:cubicBezTo>
                  <a:cubicBezTo>
                    <a:pt x="168" y="34"/>
                    <a:pt x="132" y="1"/>
                    <a:pt x="95"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4"/>
            <p:cNvSpPr/>
            <p:nvPr/>
          </p:nvSpPr>
          <p:spPr>
            <a:xfrm rot="-7552065">
              <a:off x="7824991" y="2860165"/>
              <a:ext cx="55820" cy="123174"/>
            </a:xfrm>
            <a:custGeom>
              <a:avLst/>
              <a:gdLst/>
              <a:ahLst/>
              <a:cxnLst/>
              <a:rect l="l" t="t" r="r" b="b"/>
              <a:pathLst>
                <a:path w="271" h="598" extrusionOk="0">
                  <a:moveTo>
                    <a:pt x="181" y="0"/>
                  </a:moveTo>
                  <a:cubicBezTo>
                    <a:pt x="142" y="0"/>
                    <a:pt x="97" y="27"/>
                    <a:pt x="90" y="70"/>
                  </a:cubicBezTo>
                  <a:cubicBezTo>
                    <a:pt x="63" y="209"/>
                    <a:pt x="28" y="354"/>
                    <a:pt x="0" y="493"/>
                  </a:cubicBezTo>
                  <a:lnTo>
                    <a:pt x="0" y="513"/>
                  </a:lnTo>
                  <a:cubicBezTo>
                    <a:pt x="0" y="555"/>
                    <a:pt x="28" y="589"/>
                    <a:pt x="70" y="596"/>
                  </a:cubicBezTo>
                  <a:cubicBezTo>
                    <a:pt x="74" y="597"/>
                    <a:pt x="79" y="597"/>
                    <a:pt x="84" y="597"/>
                  </a:cubicBezTo>
                  <a:cubicBezTo>
                    <a:pt x="132" y="597"/>
                    <a:pt x="167" y="565"/>
                    <a:pt x="173" y="527"/>
                  </a:cubicBezTo>
                  <a:cubicBezTo>
                    <a:pt x="201" y="382"/>
                    <a:pt x="229" y="243"/>
                    <a:pt x="263" y="105"/>
                  </a:cubicBezTo>
                  <a:cubicBezTo>
                    <a:pt x="270" y="63"/>
                    <a:pt x="236" y="8"/>
                    <a:pt x="194" y="1"/>
                  </a:cubicBezTo>
                  <a:cubicBezTo>
                    <a:pt x="190" y="0"/>
                    <a:pt x="186" y="0"/>
                    <a:pt x="18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4"/>
            <p:cNvSpPr/>
            <p:nvPr/>
          </p:nvSpPr>
          <p:spPr>
            <a:xfrm rot="-7552065">
              <a:off x="8758896" y="2150565"/>
              <a:ext cx="64265" cy="157572"/>
            </a:xfrm>
            <a:custGeom>
              <a:avLst/>
              <a:gdLst/>
              <a:ahLst/>
              <a:cxnLst/>
              <a:rect l="l" t="t" r="r" b="b"/>
              <a:pathLst>
                <a:path w="312" h="765" extrusionOk="0">
                  <a:moveTo>
                    <a:pt x="84" y="1"/>
                  </a:moveTo>
                  <a:cubicBezTo>
                    <a:pt x="79" y="1"/>
                    <a:pt x="74" y="1"/>
                    <a:pt x="69" y="2"/>
                  </a:cubicBezTo>
                  <a:cubicBezTo>
                    <a:pt x="28" y="9"/>
                    <a:pt x="0" y="44"/>
                    <a:pt x="0" y="92"/>
                  </a:cubicBezTo>
                  <a:cubicBezTo>
                    <a:pt x="0" y="99"/>
                    <a:pt x="14" y="106"/>
                    <a:pt x="14" y="106"/>
                  </a:cubicBezTo>
                  <a:cubicBezTo>
                    <a:pt x="48" y="306"/>
                    <a:pt x="90" y="507"/>
                    <a:pt x="138" y="701"/>
                  </a:cubicBezTo>
                  <a:cubicBezTo>
                    <a:pt x="151" y="738"/>
                    <a:pt x="191" y="764"/>
                    <a:pt x="229" y="764"/>
                  </a:cubicBezTo>
                  <a:cubicBezTo>
                    <a:pt x="234" y="764"/>
                    <a:pt x="238" y="764"/>
                    <a:pt x="242" y="763"/>
                  </a:cubicBezTo>
                  <a:cubicBezTo>
                    <a:pt x="291" y="756"/>
                    <a:pt x="311" y="701"/>
                    <a:pt x="304" y="659"/>
                  </a:cubicBezTo>
                  <a:cubicBezTo>
                    <a:pt x="263" y="459"/>
                    <a:pt x="221" y="272"/>
                    <a:pt x="173" y="71"/>
                  </a:cubicBezTo>
                  <a:cubicBezTo>
                    <a:pt x="167" y="28"/>
                    <a:pt x="127" y="1"/>
                    <a:pt x="84"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4"/>
            <p:cNvSpPr/>
            <p:nvPr/>
          </p:nvSpPr>
          <p:spPr>
            <a:xfrm rot="-7552065">
              <a:off x="7583843" y="2933983"/>
              <a:ext cx="74358" cy="154276"/>
            </a:xfrm>
            <a:custGeom>
              <a:avLst/>
              <a:gdLst/>
              <a:ahLst/>
              <a:cxnLst/>
              <a:rect l="l" t="t" r="r" b="b"/>
              <a:pathLst>
                <a:path w="361" h="749" extrusionOk="0">
                  <a:moveTo>
                    <a:pt x="262" y="0"/>
                  </a:moveTo>
                  <a:cubicBezTo>
                    <a:pt x="226" y="0"/>
                    <a:pt x="197" y="20"/>
                    <a:pt x="180" y="53"/>
                  </a:cubicBezTo>
                  <a:cubicBezTo>
                    <a:pt x="153" y="143"/>
                    <a:pt x="118" y="226"/>
                    <a:pt x="97" y="323"/>
                  </a:cubicBezTo>
                  <a:cubicBezTo>
                    <a:pt x="63" y="427"/>
                    <a:pt x="28" y="530"/>
                    <a:pt x="0" y="634"/>
                  </a:cubicBezTo>
                  <a:lnTo>
                    <a:pt x="0" y="662"/>
                  </a:lnTo>
                  <a:cubicBezTo>
                    <a:pt x="0" y="696"/>
                    <a:pt x="14" y="731"/>
                    <a:pt x="56" y="745"/>
                  </a:cubicBezTo>
                  <a:cubicBezTo>
                    <a:pt x="64" y="747"/>
                    <a:pt x="73" y="749"/>
                    <a:pt x="81" y="749"/>
                  </a:cubicBezTo>
                  <a:cubicBezTo>
                    <a:pt x="118" y="749"/>
                    <a:pt x="148" y="724"/>
                    <a:pt x="160" y="690"/>
                  </a:cubicBezTo>
                  <a:cubicBezTo>
                    <a:pt x="194" y="593"/>
                    <a:pt x="222" y="489"/>
                    <a:pt x="256" y="385"/>
                  </a:cubicBezTo>
                  <a:cubicBezTo>
                    <a:pt x="284" y="295"/>
                    <a:pt x="319" y="205"/>
                    <a:pt x="346" y="115"/>
                  </a:cubicBezTo>
                  <a:cubicBezTo>
                    <a:pt x="360" y="67"/>
                    <a:pt x="333" y="25"/>
                    <a:pt x="291" y="4"/>
                  </a:cubicBezTo>
                  <a:cubicBezTo>
                    <a:pt x="281" y="2"/>
                    <a:pt x="271" y="0"/>
                    <a:pt x="262"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4"/>
            <p:cNvSpPr/>
            <p:nvPr/>
          </p:nvSpPr>
          <p:spPr>
            <a:xfrm rot="-7552065">
              <a:off x="8915465" y="1972880"/>
              <a:ext cx="64265" cy="121320"/>
            </a:xfrm>
            <a:custGeom>
              <a:avLst/>
              <a:gdLst/>
              <a:ahLst/>
              <a:cxnLst/>
              <a:rect l="l" t="t" r="r" b="b"/>
              <a:pathLst>
                <a:path w="312" h="589" extrusionOk="0">
                  <a:moveTo>
                    <a:pt x="88" y="0"/>
                  </a:moveTo>
                  <a:cubicBezTo>
                    <a:pt x="78" y="0"/>
                    <a:pt x="67" y="3"/>
                    <a:pt x="56" y="7"/>
                  </a:cubicBezTo>
                  <a:cubicBezTo>
                    <a:pt x="21" y="21"/>
                    <a:pt x="0" y="56"/>
                    <a:pt x="0" y="90"/>
                  </a:cubicBezTo>
                  <a:lnTo>
                    <a:pt x="0" y="118"/>
                  </a:lnTo>
                  <a:cubicBezTo>
                    <a:pt x="35" y="257"/>
                    <a:pt x="83" y="395"/>
                    <a:pt x="125" y="533"/>
                  </a:cubicBezTo>
                  <a:cubicBezTo>
                    <a:pt x="141" y="565"/>
                    <a:pt x="173" y="589"/>
                    <a:pt x="209" y="589"/>
                  </a:cubicBezTo>
                  <a:cubicBezTo>
                    <a:pt x="220" y="589"/>
                    <a:pt x="231" y="587"/>
                    <a:pt x="242" y="582"/>
                  </a:cubicBezTo>
                  <a:cubicBezTo>
                    <a:pt x="284" y="568"/>
                    <a:pt x="312" y="513"/>
                    <a:pt x="291" y="471"/>
                  </a:cubicBezTo>
                  <a:cubicBezTo>
                    <a:pt x="249" y="340"/>
                    <a:pt x="208" y="201"/>
                    <a:pt x="159" y="63"/>
                  </a:cubicBezTo>
                  <a:cubicBezTo>
                    <a:pt x="154" y="25"/>
                    <a:pt x="124" y="0"/>
                    <a:pt x="88"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4"/>
            <p:cNvSpPr/>
            <p:nvPr/>
          </p:nvSpPr>
          <p:spPr>
            <a:xfrm rot="-7552065">
              <a:off x="7362156" y="2989504"/>
              <a:ext cx="91454" cy="168695"/>
            </a:xfrm>
            <a:custGeom>
              <a:avLst/>
              <a:gdLst/>
              <a:ahLst/>
              <a:cxnLst/>
              <a:rect l="l" t="t" r="r" b="b"/>
              <a:pathLst>
                <a:path w="444" h="819" extrusionOk="0">
                  <a:moveTo>
                    <a:pt x="338" y="0"/>
                  </a:moveTo>
                  <a:cubicBezTo>
                    <a:pt x="305" y="0"/>
                    <a:pt x="274" y="23"/>
                    <a:pt x="264" y="53"/>
                  </a:cubicBezTo>
                  <a:cubicBezTo>
                    <a:pt x="174" y="268"/>
                    <a:pt x="91" y="496"/>
                    <a:pt x="8" y="703"/>
                  </a:cubicBezTo>
                  <a:cubicBezTo>
                    <a:pt x="1" y="710"/>
                    <a:pt x="1" y="717"/>
                    <a:pt x="1" y="731"/>
                  </a:cubicBezTo>
                  <a:cubicBezTo>
                    <a:pt x="1" y="759"/>
                    <a:pt x="21" y="800"/>
                    <a:pt x="56" y="814"/>
                  </a:cubicBezTo>
                  <a:cubicBezTo>
                    <a:pt x="65" y="817"/>
                    <a:pt x="73" y="818"/>
                    <a:pt x="82" y="818"/>
                  </a:cubicBezTo>
                  <a:cubicBezTo>
                    <a:pt x="116" y="818"/>
                    <a:pt x="150" y="797"/>
                    <a:pt x="167" y="759"/>
                  </a:cubicBezTo>
                  <a:cubicBezTo>
                    <a:pt x="243" y="558"/>
                    <a:pt x="333" y="337"/>
                    <a:pt x="416" y="122"/>
                  </a:cubicBezTo>
                  <a:cubicBezTo>
                    <a:pt x="444" y="81"/>
                    <a:pt x="416" y="25"/>
                    <a:pt x="374" y="11"/>
                  </a:cubicBezTo>
                  <a:cubicBezTo>
                    <a:pt x="363" y="4"/>
                    <a:pt x="350" y="0"/>
                    <a:pt x="338"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4"/>
            <p:cNvSpPr/>
            <p:nvPr/>
          </p:nvSpPr>
          <p:spPr>
            <a:xfrm rot="-7552065">
              <a:off x="9035300" y="1751382"/>
              <a:ext cx="92895" cy="166223"/>
            </a:xfrm>
            <a:custGeom>
              <a:avLst/>
              <a:gdLst/>
              <a:ahLst/>
              <a:cxnLst/>
              <a:rect l="l" t="t" r="r" b="b"/>
              <a:pathLst>
                <a:path w="451" h="807" extrusionOk="0">
                  <a:moveTo>
                    <a:pt x="82" y="1"/>
                  </a:moveTo>
                  <a:cubicBezTo>
                    <a:pt x="73" y="1"/>
                    <a:pt x="64" y="2"/>
                    <a:pt x="56" y="5"/>
                  </a:cubicBezTo>
                  <a:cubicBezTo>
                    <a:pt x="21" y="12"/>
                    <a:pt x="0" y="47"/>
                    <a:pt x="0" y="81"/>
                  </a:cubicBezTo>
                  <a:cubicBezTo>
                    <a:pt x="0" y="95"/>
                    <a:pt x="0" y="109"/>
                    <a:pt x="14" y="116"/>
                  </a:cubicBezTo>
                  <a:cubicBezTo>
                    <a:pt x="97" y="337"/>
                    <a:pt x="187" y="552"/>
                    <a:pt x="277" y="759"/>
                  </a:cubicBezTo>
                  <a:cubicBezTo>
                    <a:pt x="293" y="791"/>
                    <a:pt x="324" y="806"/>
                    <a:pt x="356" y="806"/>
                  </a:cubicBezTo>
                  <a:cubicBezTo>
                    <a:pt x="367" y="806"/>
                    <a:pt x="378" y="804"/>
                    <a:pt x="388" y="801"/>
                  </a:cubicBezTo>
                  <a:cubicBezTo>
                    <a:pt x="436" y="787"/>
                    <a:pt x="450" y="732"/>
                    <a:pt x="436" y="690"/>
                  </a:cubicBezTo>
                  <a:cubicBezTo>
                    <a:pt x="340" y="483"/>
                    <a:pt x="250" y="275"/>
                    <a:pt x="167" y="60"/>
                  </a:cubicBezTo>
                  <a:cubicBezTo>
                    <a:pt x="150" y="22"/>
                    <a:pt x="116" y="1"/>
                    <a:pt x="8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24"/>
            <p:cNvSpPr/>
            <p:nvPr/>
          </p:nvSpPr>
          <p:spPr>
            <a:xfrm rot="-7552065">
              <a:off x="7135419" y="3070476"/>
              <a:ext cx="75593" cy="115553"/>
            </a:xfrm>
            <a:custGeom>
              <a:avLst/>
              <a:gdLst/>
              <a:ahLst/>
              <a:cxnLst/>
              <a:rect l="l" t="t" r="r" b="b"/>
              <a:pathLst>
                <a:path w="367" h="561" extrusionOk="0">
                  <a:moveTo>
                    <a:pt x="273" y="0"/>
                  </a:moveTo>
                  <a:cubicBezTo>
                    <a:pt x="239" y="0"/>
                    <a:pt x="204" y="17"/>
                    <a:pt x="194" y="54"/>
                  </a:cubicBezTo>
                  <a:lnTo>
                    <a:pt x="14" y="441"/>
                  </a:lnTo>
                  <a:cubicBezTo>
                    <a:pt x="0" y="448"/>
                    <a:pt x="0" y="469"/>
                    <a:pt x="0" y="476"/>
                  </a:cubicBezTo>
                  <a:cubicBezTo>
                    <a:pt x="0" y="511"/>
                    <a:pt x="21" y="538"/>
                    <a:pt x="55" y="552"/>
                  </a:cubicBezTo>
                  <a:cubicBezTo>
                    <a:pt x="67" y="558"/>
                    <a:pt x="79" y="560"/>
                    <a:pt x="91" y="560"/>
                  </a:cubicBezTo>
                  <a:cubicBezTo>
                    <a:pt x="124" y="560"/>
                    <a:pt x="156" y="541"/>
                    <a:pt x="166" y="511"/>
                  </a:cubicBezTo>
                  <a:lnTo>
                    <a:pt x="346" y="123"/>
                  </a:lnTo>
                  <a:cubicBezTo>
                    <a:pt x="367" y="75"/>
                    <a:pt x="346" y="26"/>
                    <a:pt x="305" y="5"/>
                  </a:cubicBezTo>
                  <a:cubicBezTo>
                    <a:pt x="294" y="2"/>
                    <a:pt x="284" y="0"/>
                    <a:pt x="273"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24"/>
            <p:cNvSpPr/>
            <p:nvPr/>
          </p:nvSpPr>
          <p:spPr>
            <a:xfrm rot="-7552065">
              <a:off x="9142053" y="1564746"/>
              <a:ext cx="97015" cy="148303"/>
            </a:xfrm>
            <a:custGeom>
              <a:avLst/>
              <a:gdLst/>
              <a:ahLst/>
              <a:cxnLst/>
              <a:rect l="l" t="t" r="r" b="b"/>
              <a:pathLst>
                <a:path w="471" h="720" extrusionOk="0">
                  <a:moveTo>
                    <a:pt x="90" y="0"/>
                  </a:moveTo>
                  <a:cubicBezTo>
                    <a:pt x="78" y="0"/>
                    <a:pt x="67" y="3"/>
                    <a:pt x="56" y="8"/>
                  </a:cubicBezTo>
                  <a:cubicBezTo>
                    <a:pt x="21" y="22"/>
                    <a:pt x="0" y="50"/>
                    <a:pt x="0" y="84"/>
                  </a:cubicBezTo>
                  <a:cubicBezTo>
                    <a:pt x="0" y="105"/>
                    <a:pt x="14" y="112"/>
                    <a:pt x="0" y="126"/>
                  </a:cubicBezTo>
                  <a:cubicBezTo>
                    <a:pt x="97" y="320"/>
                    <a:pt x="194" y="500"/>
                    <a:pt x="284" y="673"/>
                  </a:cubicBezTo>
                  <a:cubicBezTo>
                    <a:pt x="303" y="701"/>
                    <a:pt x="335" y="720"/>
                    <a:pt x="367" y="720"/>
                  </a:cubicBezTo>
                  <a:cubicBezTo>
                    <a:pt x="381" y="720"/>
                    <a:pt x="396" y="716"/>
                    <a:pt x="409" y="707"/>
                  </a:cubicBezTo>
                  <a:cubicBezTo>
                    <a:pt x="450" y="680"/>
                    <a:pt x="471" y="631"/>
                    <a:pt x="443" y="590"/>
                  </a:cubicBezTo>
                  <a:cubicBezTo>
                    <a:pt x="346" y="417"/>
                    <a:pt x="256" y="230"/>
                    <a:pt x="166" y="50"/>
                  </a:cubicBezTo>
                  <a:cubicBezTo>
                    <a:pt x="151" y="19"/>
                    <a:pt x="121" y="0"/>
                    <a:pt x="90"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24"/>
            <p:cNvSpPr/>
            <p:nvPr/>
          </p:nvSpPr>
          <p:spPr>
            <a:xfrm rot="-7552065">
              <a:off x="6878288" y="3093885"/>
              <a:ext cx="95573" cy="148303"/>
            </a:xfrm>
            <a:custGeom>
              <a:avLst/>
              <a:gdLst/>
              <a:ahLst/>
              <a:cxnLst/>
              <a:rect l="l" t="t" r="r" b="b"/>
              <a:pathLst>
                <a:path w="464" h="720" extrusionOk="0">
                  <a:moveTo>
                    <a:pt x="358" y="1"/>
                  </a:moveTo>
                  <a:cubicBezTo>
                    <a:pt x="329" y="1"/>
                    <a:pt x="302" y="18"/>
                    <a:pt x="284" y="49"/>
                  </a:cubicBezTo>
                  <a:cubicBezTo>
                    <a:pt x="187" y="222"/>
                    <a:pt x="104" y="402"/>
                    <a:pt x="7" y="582"/>
                  </a:cubicBezTo>
                  <a:cubicBezTo>
                    <a:pt x="0" y="603"/>
                    <a:pt x="0" y="610"/>
                    <a:pt x="0" y="624"/>
                  </a:cubicBezTo>
                  <a:cubicBezTo>
                    <a:pt x="0" y="665"/>
                    <a:pt x="14" y="686"/>
                    <a:pt x="49" y="707"/>
                  </a:cubicBezTo>
                  <a:cubicBezTo>
                    <a:pt x="60" y="715"/>
                    <a:pt x="73" y="719"/>
                    <a:pt x="86" y="719"/>
                  </a:cubicBezTo>
                  <a:cubicBezTo>
                    <a:pt x="115" y="719"/>
                    <a:pt x="145" y="701"/>
                    <a:pt x="159" y="672"/>
                  </a:cubicBezTo>
                  <a:cubicBezTo>
                    <a:pt x="249" y="485"/>
                    <a:pt x="346" y="312"/>
                    <a:pt x="436" y="132"/>
                  </a:cubicBezTo>
                  <a:cubicBezTo>
                    <a:pt x="464" y="91"/>
                    <a:pt x="450" y="42"/>
                    <a:pt x="402" y="15"/>
                  </a:cubicBezTo>
                  <a:cubicBezTo>
                    <a:pt x="387" y="5"/>
                    <a:pt x="372" y="1"/>
                    <a:pt x="358"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4"/>
            <p:cNvSpPr/>
            <p:nvPr/>
          </p:nvSpPr>
          <p:spPr>
            <a:xfrm rot="-7552065">
              <a:off x="9247484" y="1355180"/>
              <a:ext cx="87334" cy="110609"/>
            </a:xfrm>
            <a:custGeom>
              <a:avLst/>
              <a:gdLst/>
              <a:ahLst/>
              <a:cxnLst/>
              <a:rect l="l" t="t" r="r" b="b"/>
              <a:pathLst>
                <a:path w="424" h="537" extrusionOk="0">
                  <a:moveTo>
                    <a:pt x="85" y="0"/>
                  </a:moveTo>
                  <a:cubicBezTo>
                    <a:pt x="71" y="0"/>
                    <a:pt x="56" y="4"/>
                    <a:pt x="42" y="13"/>
                  </a:cubicBezTo>
                  <a:cubicBezTo>
                    <a:pt x="15" y="20"/>
                    <a:pt x="1" y="55"/>
                    <a:pt x="1" y="82"/>
                  </a:cubicBezTo>
                  <a:cubicBezTo>
                    <a:pt x="1" y="96"/>
                    <a:pt x="8" y="117"/>
                    <a:pt x="15" y="131"/>
                  </a:cubicBezTo>
                  <a:lnTo>
                    <a:pt x="250" y="498"/>
                  </a:lnTo>
                  <a:cubicBezTo>
                    <a:pt x="268" y="524"/>
                    <a:pt x="294" y="537"/>
                    <a:pt x="322" y="537"/>
                  </a:cubicBezTo>
                  <a:cubicBezTo>
                    <a:pt x="337" y="537"/>
                    <a:pt x="353" y="533"/>
                    <a:pt x="368" y="525"/>
                  </a:cubicBezTo>
                  <a:cubicBezTo>
                    <a:pt x="416" y="498"/>
                    <a:pt x="423" y="442"/>
                    <a:pt x="395" y="401"/>
                  </a:cubicBezTo>
                  <a:lnTo>
                    <a:pt x="160" y="41"/>
                  </a:lnTo>
                  <a:cubicBezTo>
                    <a:pt x="146" y="17"/>
                    <a:pt x="116" y="0"/>
                    <a:pt x="85"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24"/>
            <p:cNvSpPr/>
            <p:nvPr/>
          </p:nvSpPr>
          <p:spPr>
            <a:xfrm rot="-7552065">
              <a:off x="6650682" y="3115934"/>
              <a:ext cx="108550" cy="161898"/>
            </a:xfrm>
            <a:custGeom>
              <a:avLst/>
              <a:gdLst/>
              <a:ahLst/>
              <a:cxnLst/>
              <a:rect l="l" t="t" r="r" b="b"/>
              <a:pathLst>
                <a:path w="527" h="786" extrusionOk="0">
                  <a:moveTo>
                    <a:pt x="423" y="1"/>
                  </a:moveTo>
                  <a:cubicBezTo>
                    <a:pt x="392" y="1"/>
                    <a:pt x="361" y="16"/>
                    <a:pt x="347" y="45"/>
                  </a:cubicBezTo>
                  <a:cubicBezTo>
                    <a:pt x="229" y="245"/>
                    <a:pt x="118" y="453"/>
                    <a:pt x="8" y="654"/>
                  </a:cubicBezTo>
                  <a:cubicBezTo>
                    <a:pt x="1" y="668"/>
                    <a:pt x="1" y="681"/>
                    <a:pt x="1" y="695"/>
                  </a:cubicBezTo>
                  <a:cubicBezTo>
                    <a:pt x="1" y="723"/>
                    <a:pt x="8" y="758"/>
                    <a:pt x="49" y="771"/>
                  </a:cubicBezTo>
                  <a:cubicBezTo>
                    <a:pt x="63" y="781"/>
                    <a:pt x="79" y="785"/>
                    <a:pt x="95" y="785"/>
                  </a:cubicBezTo>
                  <a:cubicBezTo>
                    <a:pt x="125" y="785"/>
                    <a:pt x="156" y="769"/>
                    <a:pt x="174" y="737"/>
                  </a:cubicBezTo>
                  <a:cubicBezTo>
                    <a:pt x="278" y="543"/>
                    <a:pt x="388" y="335"/>
                    <a:pt x="499" y="135"/>
                  </a:cubicBezTo>
                  <a:cubicBezTo>
                    <a:pt x="527" y="93"/>
                    <a:pt x="506" y="38"/>
                    <a:pt x="464" y="10"/>
                  </a:cubicBezTo>
                  <a:cubicBezTo>
                    <a:pt x="452" y="4"/>
                    <a:pt x="437" y="1"/>
                    <a:pt x="423"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24"/>
            <p:cNvSpPr/>
            <p:nvPr/>
          </p:nvSpPr>
          <p:spPr>
            <a:xfrm rot="-7552065">
              <a:off x="6426387" y="3169124"/>
              <a:ext cx="81567" cy="115965"/>
            </a:xfrm>
            <a:custGeom>
              <a:avLst/>
              <a:gdLst/>
              <a:ahLst/>
              <a:cxnLst/>
              <a:rect l="l" t="t" r="r" b="b"/>
              <a:pathLst>
                <a:path w="396" h="563" extrusionOk="0">
                  <a:moveTo>
                    <a:pt x="292" y="1"/>
                  </a:moveTo>
                  <a:cubicBezTo>
                    <a:pt x="263" y="1"/>
                    <a:pt x="234" y="20"/>
                    <a:pt x="215" y="48"/>
                  </a:cubicBezTo>
                  <a:lnTo>
                    <a:pt x="8" y="429"/>
                  </a:lnTo>
                  <a:cubicBezTo>
                    <a:pt x="1" y="450"/>
                    <a:pt x="1" y="456"/>
                    <a:pt x="1" y="470"/>
                  </a:cubicBezTo>
                  <a:cubicBezTo>
                    <a:pt x="1" y="498"/>
                    <a:pt x="14" y="526"/>
                    <a:pt x="42" y="553"/>
                  </a:cubicBezTo>
                  <a:cubicBezTo>
                    <a:pt x="55" y="560"/>
                    <a:pt x="69" y="563"/>
                    <a:pt x="83" y="563"/>
                  </a:cubicBezTo>
                  <a:cubicBezTo>
                    <a:pt x="115" y="563"/>
                    <a:pt x="145" y="547"/>
                    <a:pt x="160" y="519"/>
                  </a:cubicBezTo>
                  <a:lnTo>
                    <a:pt x="367" y="138"/>
                  </a:lnTo>
                  <a:cubicBezTo>
                    <a:pt x="395" y="90"/>
                    <a:pt x="381" y="41"/>
                    <a:pt x="333" y="14"/>
                  </a:cubicBezTo>
                  <a:cubicBezTo>
                    <a:pt x="320" y="5"/>
                    <a:pt x="306" y="1"/>
                    <a:pt x="292" y="1"/>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4"/>
            <p:cNvSpPr/>
            <p:nvPr/>
          </p:nvSpPr>
          <p:spPr>
            <a:xfrm rot="-7552065">
              <a:off x="6171727" y="3183814"/>
              <a:ext cx="98457" cy="147273"/>
            </a:xfrm>
            <a:custGeom>
              <a:avLst/>
              <a:gdLst/>
              <a:ahLst/>
              <a:cxnLst/>
              <a:rect l="l" t="t" r="r" b="b"/>
              <a:pathLst>
                <a:path w="478" h="715" extrusionOk="0">
                  <a:moveTo>
                    <a:pt x="374" y="0"/>
                  </a:moveTo>
                  <a:cubicBezTo>
                    <a:pt x="343" y="0"/>
                    <a:pt x="312" y="16"/>
                    <a:pt x="298" y="44"/>
                  </a:cubicBezTo>
                  <a:cubicBezTo>
                    <a:pt x="201" y="217"/>
                    <a:pt x="104" y="404"/>
                    <a:pt x="14" y="577"/>
                  </a:cubicBezTo>
                  <a:cubicBezTo>
                    <a:pt x="0" y="591"/>
                    <a:pt x="0" y="598"/>
                    <a:pt x="0" y="619"/>
                  </a:cubicBezTo>
                  <a:cubicBezTo>
                    <a:pt x="0" y="646"/>
                    <a:pt x="21" y="681"/>
                    <a:pt x="49" y="702"/>
                  </a:cubicBezTo>
                  <a:cubicBezTo>
                    <a:pt x="62" y="710"/>
                    <a:pt x="76" y="714"/>
                    <a:pt x="89" y="714"/>
                  </a:cubicBezTo>
                  <a:cubicBezTo>
                    <a:pt x="119" y="714"/>
                    <a:pt x="147" y="696"/>
                    <a:pt x="166" y="667"/>
                  </a:cubicBezTo>
                  <a:cubicBezTo>
                    <a:pt x="263" y="487"/>
                    <a:pt x="360" y="314"/>
                    <a:pt x="450" y="134"/>
                  </a:cubicBezTo>
                  <a:cubicBezTo>
                    <a:pt x="478" y="93"/>
                    <a:pt x="464" y="37"/>
                    <a:pt x="416" y="10"/>
                  </a:cubicBezTo>
                  <a:cubicBezTo>
                    <a:pt x="403" y="3"/>
                    <a:pt x="389" y="0"/>
                    <a:pt x="37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4"/>
            <p:cNvSpPr/>
            <p:nvPr/>
          </p:nvSpPr>
          <p:spPr>
            <a:xfrm rot="-7552065">
              <a:off x="5947514" y="3209007"/>
              <a:ext cx="101340" cy="162309"/>
            </a:xfrm>
            <a:custGeom>
              <a:avLst/>
              <a:gdLst/>
              <a:ahLst/>
              <a:cxnLst/>
              <a:rect l="l" t="t" r="r" b="b"/>
              <a:pathLst>
                <a:path w="492" h="788" extrusionOk="0">
                  <a:moveTo>
                    <a:pt x="397" y="0"/>
                  </a:moveTo>
                  <a:cubicBezTo>
                    <a:pt x="363" y="0"/>
                    <a:pt x="329" y="16"/>
                    <a:pt x="319" y="47"/>
                  </a:cubicBezTo>
                  <a:cubicBezTo>
                    <a:pt x="222" y="247"/>
                    <a:pt x="118" y="455"/>
                    <a:pt x="8" y="663"/>
                  </a:cubicBezTo>
                  <a:cubicBezTo>
                    <a:pt x="1" y="683"/>
                    <a:pt x="1" y="690"/>
                    <a:pt x="1" y="704"/>
                  </a:cubicBezTo>
                  <a:cubicBezTo>
                    <a:pt x="1" y="739"/>
                    <a:pt x="14" y="766"/>
                    <a:pt x="49" y="773"/>
                  </a:cubicBezTo>
                  <a:cubicBezTo>
                    <a:pt x="61" y="783"/>
                    <a:pt x="75" y="788"/>
                    <a:pt x="90" y="788"/>
                  </a:cubicBezTo>
                  <a:cubicBezTo>
                    <a:pt x="118" y="788"/>
                    <a:pt x="146" y="771"/>
                    <a:pt x="160" y="739"/>
                  </a:cubicBezTo>
                  <a:cubicBezTo>
                    <a:pt x="277" y="524"/>
                    <a:pt x="381" y="317"/>
                    <a:pt x="471" y="116"/>
                  </a:cubicBezTo>
                  <a:cubicBezTo>
                    <a:pt x="492" y="74"/>
                    <a:pt x="471" y="26"/>
                    <a:pt x="430" y="5"/>
                  </a:cubicBezTo>
                  <a:cubicBezTo>
                    <a:pt x="419" y="2"/>
                    <a:pt x="408" y="0"/>
                    <a:pt x="397"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6" name="Google Shape;1146;p24"/>
          <p:cNvSpPr/>
          <p:nvPr/>
        </p:nvSpPr>
        <p:spPr>
          <a:xfrm>
            <a:off x="4443800" y="1654100"/>
            <a:ext cx="3304400" cy="4309200"/>
          </a:xfrm>
          <a:prstGeom prst="roundRect">
            <a:avLst>
              <a:gd name="adj" fmla="val 5566"/>
            </a:avLst>
          </a:prstGeom>
          <a:solidFill>
            <a:srgbClr val="FDF7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7" name="Google Shape;1147;p24"/>
          <p:cNvSpPr/>
          <p:nvPr/>
        </p:nvSpPr>
        <p:spPr>
          <a:xfrm>
            <a:off x="1022267" y="1654100"/>
            <a:ext cx="3304400" cy="4309200"/>
          </a:xfrm>
          <a:prstGeom prst="roundRect">
            <a:avLst>
              <a:gd name="adj" fmla="val 5566"/>
            </a:avLst>
          </a:prstGeom>
          <a:solidFill>
            <a:srgbClr val="FDF7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8" name="Google Shape;1148;p24"/>
          <p:cNvSpPr/>
          <p:nvPr/>
        </p:nvSpPr>
        <p:spPr>
          <a:xfrm>
            <a:off x="7865333" y="1654100"/>
            <a:ext cx="3304400" cy="4309200"/>
          </a:xfrm>
          <a:prstGeom prst="roundRect">
            <a:avLst>
              <a:gd name="adj" fmla="val 5566"/>
            </a:avLst>
          </a:prstGeom>
          <a:solidFill>
            <a:srgbClr val="FDF7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9" name="Google Shape;1149;p24"/>
          <p:cNvSpPr txBox="1">
            <a:spLocks noGrp="1"/>
          </p:cNvSpPr>
          <p:nvPr>
            <p:ph type="title"/>
          </p:nvPr>
        </p:nvSpPr>
        <p:spPr>
          <a:xfrm>
            <a:off x="1564488" y="4075512"/>
            <a:ext cx="21764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067">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50" name="Google Shape;1150;p24"/>
          <p:cNvSpPr txBox="1">
            <a:spLocks noGrp="1"/>
          </p:cNvSpPr>
          <p:nvPr>
            <p:ph type="subTitle" idx="1"/>
          </p:nvPr>
        </p:nvSpPr>
        <p:spPr>
          <a:xfrm>
            <a:off x="1109325" y="4582599"/>
            <a:ext cx="30868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1" name="Google Shape;1151;p24"/>
          <p:cNvSpPr txBox="1">
            <a:spLocks noGrp="1"/>
          </p:cNvSpPr>
          <p:nvPr>
            <p:ph type="title" idx="2"/>
          </p:nvPr>
        </p:nvSpPr>
        <p:spPr>
          <a:xfrm>
            <a:off x="5007779" y="4075512"/>
            <a:ext cx="21764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067">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52" name="Google Shape;1152;p24"/>
          <p:cNvSpPr txBox="1">
            <a:spLocks noGrp="1"/>
          </p:cNvSpPr>
          <p:nvPr>
            <p:ph type="subTitle" idx="3"/>
          </p:nvPr>
        </p:nvSpPr>
        <p:spPr>
          <a:xfrm>
            <a:off x="4552605" y="4581599"/>
            <a:ext cx="30868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3" name="Google Shape;1153;p24"/>
          <p:cNvSpPr txBox="1">
            <a:spLocks noGrp="1"/>
          </p:cNvSpPr>
          <p:nvPr>
            <p:ph type="title" idx="4"/>
          </p:nvPr>
        </p:nvSpPr>
        <p:spPr>
          <a:xfrm>
            <a:off x="8451071" y="4075512"/>
            <a:ext cx="2176400" cy="70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067">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54" name="Google Shape;1154;p24"/>
          <p:cNvSpPr txBox="1">
            <a:spLocks noGrp="1"/>
          </p:cNvSpPr>
          <p:nvPr>
            <p:ph type="subTitle" idx="5"/>
          </p:nvPr>
        </p:nvSpPr>
        <p:spPr>
          <a:xfrm>
            <a:off x="7995941" y="4582599"/>
            <a:ext cx="3086800"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5" name="Google Shape;1155;p24"/>
          <p:cNvSpPr txBox="1">
            <a:spLocks noGrp="1"/>
          </p:cNvSpPr>
          <p:nvPr>
            <p:ph type="title" idx="6"/>
          </p:nvPr>
        </p:nvSpPr>
        <p:spPr>
          <a:xfrm>
            <a:off x="3860233" y="491767"/>
            <a:ext cx="447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56" name="Google Shape;1156;p24"/>
          <p:cNvGrpSpPr/>
          <p:nvPr/>
        </p:nvGrpSpPr>
        <p:grpSpPr>
          <a:xfrm>
            <a:off x="-228682" y="5769239"/>
            <a:ext cx="3008067" cy="1348352"/>
            <a:chOff x="3967525" y="3427700"/>
            <a:chExt cx="529950" cy="241750"/>
          </a:xfrm>
        </p:grpSpPr>
        <p:sp>
          <p:nvSpPr>
            <p:cNvPr id="1157" name="Google Shape;1157;p24"/>
            <p:cNvSpPr/>
            <p:nvPr/>
          </p:nvSpPr>
          <p:spPr>
            <a:xfrm>
              <a:off x="3967525" y="3427700"/>
              <a:ext cx="529950" cy="240000"/>
            </a:xfrm>
            <a:custGeom>
              <a:avLst/>
              <a:gdLst/>
              <a:ahLst/>
              <a:cxnLst/>
              <a:rect l="l" t="t" r="r" b="b"/>
              <a:pathLst>
                <a:path w="21198" h="9600" extrusionOk="0">
                  <a:moveTo>
                    <a:pt x="3966" y="1"/>
                  </a:moveTo>
                  <a:cubicBezTo>
                    <a:pt x="3758" y="1"/>
                    <a:pt x="3549" y="20"/>
                    <a:pt x="3343" y="60"/>
                  </a:cubicBezTo>
                  <a:cubicBezTo>
                    <a:pt x="2353" y="254"/>
                    <a:pt x="1488" y="897"/>
                    <a:pt x="948" y="1742"/>
                  </a:cubicBezTo>
                  <a:cubicBezTo>
                    <a:pt x="401" y="2579"/>
                    <a:pt x="166" y="3596"/>
                    <a:pt x="201" y="4600"/>
                  </a:cubicBezTo>
                  <a:cubicBezTo>
                    <a:pt x="256" y="6157"/>
                    <a:pt x="55" y="7548"/>
                    <a:pt x="0" y="9105"/>
                  </a:cubicBezTo>
                  <a:cubicBezTo>
                    <a:pt x="0" y="9160"/>
                    <a:pt x="0" y="9216"/>
                    <a:pt x="28" y="9257"/>
                  </a:cubicBezTo>
                  <a:cubicBezTo>
                    <a:pt x="62" y="9299"/>
                    <a:pt x="132" y="9305"/>
                    <a:pt x="194" y="9319"/>
                  </a:cubicBezTo>
                  <a:cubicBezTo>
                    <a:pt x="2166" y="9409"/>
                    <a:pt x="4132" y="9478"/>
                    <a:pt x="6104" y="9534"/>
                  </a:cubicBezTo>
                  <a:cubicBezTo>
                    <a:pt x="8284" y="9581"/>
                    <a:pt x="10467" y="9599"/>
                    <a:pt x="12649" y="9599"/>
                  </a:cubicBezTo>
                  <a:cubicBezTo>
                    <a:pt x="13965" y="9599"/>
                    <a:pt x="15280" y="9593"/>
                    <a:pt x="16595" y="9582"/>
                  </a:cubicBezTo>
                  <a:cubicBezTo>
                    <a:pt x="18083" y="9575"/>
                    <a:pt x="19578" y="9548"/>
                    <a:pt x="21052" y="9361"/>
                  </a:cubicBezTo>
                  <a:cubicBezTo>
                    <a:pt x="21066" y="9195"/>
                    <a:pt x="21017" y="9063"/>
                    <a:pt x="21038" y="8918"/>
                  </a:cubicBezTo>
                  <a:cubicBezTo>
                    <a:pt x="21197" y="8025"/>
                    <a:pt x="20990" y="7084"/>
                    <a:pt x="20540" y="6288"/>
                  </a:cubicBezTo>
                  <a:cubicBezTo>
                    <a:pt x="20090" y="5499"/>
                    <a:pt x="19426" y="4842"/>
                    <a:pt x="18664" y="4344"/>
                  </a:cubicBezTo>
                  <a:cubicBezTo>
                    <a:pt x="17675" y="3679"/>
                    <a:pt x="16526" y="3243"/>
                    <a:pt x="15343" y="3195"/>
                  </a:cubicBezTo>
                  <a:cubicBezTo>
                    <a:pt x="15247" y="3190"/>
                    <a:pt x="15151" y="3187"/>
                    <a:pt x="15055" y="3187"/>
                  </a:cubicBezTo>
                  <a:cubicBezTo>
                    <a:pt x="13958" y="3187"/>
                    <a:pt x="12859" y="3516"/>
                    <a:pt x="11993" y="4177"/>
                  </a:cubicBezTo>
                  <a:cubicBezTo>
                    <a:pt x="11592" y="4482"/>
                    <a:pt x="11232" y="4870"/>
                    <a:pt x="11073" y="5347"/>
                  </a:cubicBezTo>
                  <a:cubicBezTo>
                    <a:pt x="10740" y="4835"/>
                    <a:pt x="10152" y="4510"/>
                    <a:pt x="9543" y="4482"/>
                  </a:cubicBezTo>
                  <a:cubicBezTo>
                    <a:pt x="9516" y="4481"/>
                    <a:pt x="9489" y="4480"/>
                    <a:pt x="9462" y="4480"/>
                  </a:cubicBezTo>
                  <a:cubicBezTo>
                    <a:pt x="8886" y="4480"/>
                    <a:pt x="8309" y="4760"/>
                    <a:pt x="7952" y="5222"/>
                  </a:cubicBezTo>
                  <a:cubicBezTo>
                    <a:pt x="8118" y="3894"/>
                    <a:pt x="7785" y="2475"/>
                    <a:pt x="6934" y="1437"/>
                  </a:cubicBezTo>
                  <a:cubicBezTo>
                    <a:pt x="6210" y="561"/>
                    <a:pt x="5092" y="1"/>
                    <a:pt x="3966" y="1"/>
                  </a:cubicBezTo>
                  <a:close/>
                </a:path>
              </a:pathLst>
            </a:custGeom>
            <a:solidFill>
              <a:srgbClr val="F1DF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4"/>
            <p:cNvSpPr/>
            <p:nvPr/>
          </p:nvSpPr>
          <p:spPr>
            <a:xfrm>
              <a:off x="3967850" y="3452100"/>
              <a:ext cx="509025" cy="217350"/>
            </a:xfrm>
            <a:custGeom>
              <a:avLst/>
              <a:gdLst/>
              <a:ahLst/>
              <a:cxnLst/>
              <a:rect l="l" t="t" r="r" b="b"/>
              <a:pathLst>
                <a:path w="20361" h="8694" extrusionOk="0">
                  <a:moveTo>
                    <a:pt x="3676" y="1"/>
                  </a:moveTo>
                  <a:cubicBezTo>
                    <a:pt x="2991" y="1"/>
                    <a:pt x="2303" y="200"/>
                    <a:pt x="1738" y="593"/>
                  </a:cubicBezTo>
                  <a:cubicBezTo>
                    <a:pt x="665" y="1333"/>
                    <a:pt x="188" y="2565"/>
                    <a:pt x="181" y="3824"/>
                  </a:cubicBezTo>
                  <a:cubicBezTo>
                    <a:pt x="174" y="5264"/>
                    <a:pt x="42" y="6689"/>
                    <a:pt x="1" y="8122"/>
                  </a:cubicBezTo>
                  <a:cubicBezTo>
                    <a:pt x="1" y="8177"/>
                    <a:pt x="1" y="8226"/>
                    <a:pt x="22" y="8274"/>
                  </a:cubicBezTo>
                  <a:cubicBezTo>
                    <a:pt x="56" y="8316"/>
                    <a:pt x="125" y="8323"/>
                    <a:pt x="188" y="8329"/>
                  </a:cubicBezTo>
                  <a:cubicBezTo>
                    <a:pt x="2160" y="8426"/>
                    <a:pt x="4125" y="8496"/>
                    <a:pt x="6098" y="8551"/>
                  </a:cubicBezTo>
                  <a:cubicBezTo>
                    <a:pt x="8278" y="8598"/>
                    <a:pt x="10461" y="8616"/>
                    <a:pt x="12643" y="8616"/>
                  </a:cubicBezTo>
                  <a:cubicBezTo>
                    <a:pt x="13959" y="8616"/>
                    <a:pt x="15274" y="8610"/>
                    <a:pt x="16589" y="8599"/>
                  </a:cubicBezTo>
                  <a:cubicBezTo>
                    <a:pt x="16599" y="8599"/>
                    <a:pt x="16610" y="8599"/>
                    <a:pt x="16620" y="8599"/>
                  </a:cubicBezTo>
                  <a:cubicBezTo>
                    <a:pt x="17119" y="8599"/>
                    <a:pt x="17883" y="8693"/>
                    <a:pt x="18577" y="8693"/>
                  </a:cubicBezTo>
                  <a:cubicBezTo>
                    <a:pt x="19050" y="8693"/>
                    <a:pt x="19491" y="8649"/>
                    <a:pt x="19793" y="8502"/>
                  </a:cubicBezTo>
                  <a:cubicBezTo>
                    <a:pt x="20077" y="8364"/>
                    <a:pt x="20222" y="8101"/>
                    <a:pt x="20278" y="7797"/>
                  </a:cubicBezTo>
                  <a:cubicBezTo>
                    <a:pt x="20361" y="7354"/>
                    <a:pt x="20257" y="6828"/>
                    <a:pt x="20091" y="6454"/>
                  </a:cubicBezTo>
                  <a:cubicBezTo>
                    <a:pt x="19800" y="5797"/>
                    <a:pt x="19253" y="5278"/>
                    <a:pt x="18651" y="4890"/>
                  </a:cubicBezTo>
                  <a:cubicBezTo>
                    <a:pt x="17889" y="4400"/>
                    <a:pt x="17004" y="4088"/>
                    <a:pt x="16112" y="4088"/>
                  </a:cubicBezTo>
                  <a:cubicBezTo>
                    <a:pt x="16008" y="4088"/>
                    <a:pt x="15904" y="4092"/>
                    <a:pt x="15800" y="4101"/>
                  </a:cubicBezTo>
                  <a:cubicBezTo>
                    <a:pt x="14811" y="4191"/>
                    <a:pt x="13821" y="4745"/>
                    <a:pt x="13357" y="5631"/>
                  </a:cubicBezTo>
                  <a:cubicBezTo>
                    <a:pt x="13295" y="5748"/>
                    <a:pt x="13226" y="5873"/>
                    <a:pt x="13101" y="5921"/>
                  </a:cubicBezTo>
                  <a:cubicBezTo>
                    <a:pt x="13078" y="5927"/>
                    <a:pt x="13056" y="5930"/>
                    <a:pt x="13034" y="5930"/>
                  </a:cubicBezTo>
                  <a:cubicBezTo>
                    <a:pt x="12908" y="5930"/>
                    <a:pt x="12790" y="5839"/>
                    <a:pt x="12672" y="5762"/>
                  </a:cubicBezTo>
                  <a:cubicBezTo>
                    <a:pt x="12492" y="5649"/>
                    <a:pt x="12285" y="5597"/>
                    <a:pt x="12077" y="5597"/>
                  </a:cubicBezTo>
                  <a:cubicBezTo>
                    <a:pt x="11621" y="5597"/>
                    <a:pt x="11160" y="5849"/>
                    <a:pt x="10970" y="6267"/>
                  </a:cubicBezTo>
                  <a:cubicBezTo>
                    <a:pt x="10624" y="5506"/>
                    <a:pt x="9987" y="4835"/>
                    <a:pt x="9184" y="4586"/>
                  </a:cubicBezTo>
                  <a:cubicBezTo>
                    <a:pt x="8978" y="4522"/>
                    <a:pt x="8762" y="4490"/>
                    <a:pt x="8545" y="4490"/>
                  </a:cubicBezTo>
                  <a:cubicBezTo>
                    <a:pt x="7916" y="4490"/>
                    <a:pt x="7287" y="4756"/>
                    <a:pt x="6921" y="5271"/>
                  </a:cubicBezTo>
                  <a:cubicBezTo>
                    <a:pt x="7281" y="3610"/>
                    <a:pt x="6970" y="1637"/>
                    <a:pt x="5606" y="613"/>
                  </a:cubicBezTo>
                  <a:cubicBezTo>
                    <a:pt x="5054" y="203"/>
                    <a:pt x="4367" y="1"/>
                    <a:pt x="3676" y="1"/>
                  </a:cubicBezTo>
                  <a:close/>
                </a:path>
              </a:pathLst>
            </a:custGeom>
            <a:solidFill>
              <a:srgbClr val="FDF7E4">
                <a:alpha val="58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9" name="Google Shape;1159;p24"/>
          <p:cNvSpPr/>
          <p:nvPr/>
        </p:nvSpPr>
        <p:spPr>
          <a:xfrm>
            <a:off x="965933" y="538167"/>
            <a:ext cx="10260400" cy="864400"/>
          </a:xfrm>
          <a:prstGeom prst="roundRect">
            <a:avLst>
              <a:gd name="adj" fmla="val 23245"/>
            </a:avLst>
          </a:prstGeom>
          <a:solidFill>
            <a:srgbClr val="FDF7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0" name="Google Shape;1160;p24"/>
          <p:cNvGrpSpPr/>
          <p:nvPr/>
        </p:nvGrpSpPr>
        <p:grpSpPr>
          <a:xfrm>
            <a:off x="1321067" y="-6987"/>
            <a:ext cx="433576" cy="1076985"/>
            <a:chOff x="2760125" y="-5241"/>
            <a:chExt cx="325182" cy="807739"/>
          </a:xfrm>
        </p:grpSpPr>
        <p:sp>
          <p:nvSpPr>
            <p:cNvPr id="1161" name="Google Shape;1161;p24"/>
            <p:cNvSpPr/>
            <p:nvPr/>
          </p:nvSpPr>
          <p:spPr>
            <a:xfrm>
              <a:off x="2760125" y="636899"/>
              <a:ext cx="165600" cy="165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4"/>
            <p:cNvSpPr/>
            <p:nvPr/>
          </p:nvSpPr>
          <p:spPr>
            <a:xfrm rot="-10210584">
              <a:off x="2977713" y="958"/>
              <a:ext cx="90525" cy="207863"/>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4"/>
            <p:cNvSpPr/>
            <p:nvPr/>
          </p:nvSpPr>
          <p:spPr>
            <a:xfrm rot="-10210584">
              <a:off x="2884946" y="297344"/>
              <a:ext cx="59776" cy="147595"/>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4"/>
            <p:cNvSpPr/>
            <p:nvPr/>
          </p:nvSpPr>
          <p:spPr>
            <a:xfrm rot="-10210584">
              <a:off x="2812518" y="564429"/>
              <a:ext cx="47722" cy="189414"/>
            </a:xfrm>
            <a:custGeom>
              <a:avLst/>
              <a:gdLst/>
              <a:ahLst/>
              <a:cxnLst/>
              <a:rect l="l" t="t" r="r" b="b"/>
              <a:pathLst>
                <a:path w="194" h="770" extrusionOk="0">
                  <a:moveTo>
                    <a:pt x="104" y="0"/>
                  </a:moveTo>
                  <a:cubicBezTo>
                    <a:pt x="55" y="0"/>
                    <a:pt x="21" y="35"/>
                    <a:pt x="21" y="83"/>
                  </a:cubicBezTo>
                  <a:lnTo>
                    <a:pt x="21" y="104"/>
                  </a:lnTo>
                  <a:cubicBezTo>
                    <a:pt x="21" y="291"/>
                    <a:pt x="21" y="491"/>
                    <a:pt x="0" y="692"/>
                  </a:cubicBezTo>
                  <a:cubicBezTo>
                    <a:pt x="0" y="736"/>
                    <a:pt x="29" y="769"/>
                    <a:pt x="71" y="769"/>
                  </a:cubicBezTo>
                  <a:cubicBezTo>
                    <a:pt x="75" y="769"/>
                    <a:pt x="79" y="769"/>
                    <a:pt x="83" y="768"/>
                  </a:cubicBezTo>
                  <a:cubicBezTo>
                    <a:pt x="87" y="769"/>
                    <a:pt x="91" y="769"/>
                    <a:pt x="95" y="769"/>
                  </a:cubicBezTo>
                  <a:cubicBezTo>
                    <a:pt x="138" y="769"/>
                    <a:pt x="173" y="736"/>
                    <a:pt x="173" y="692"/>
                  </a:cubicBezTo>
                  <a:cubicBezTo>
                    <a:pt x="187" y="491"/>
                    <a:pt x="194" y="291"/>
                    <a:pt x="194" y="104"/>
                  </a:cubicBezTo>
                  <a:lnTo>
                    <a:pt x="194" y="83"/>
                  </a:lnTo>
                  <a:cubicBezTo>
                    <a:pt x="194" y="35"/>
                    <a:pt x="159" y="0"/>
                    <a:pt x="10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5" name="Google Shape;1165;p24"/>
          <p:cNvGrpSpPr/>
          <p:nvPr/>
        </p:nvGrpSpPr>
        <p:grpSpPr>
          <a:xfrm>
            <a:off x="10307837" y="-58737"/>
            <a:ext cx="461496" cy="1128769"/>
            <a:chOff x="6037753" y="-44053"/>
            <a:chExt cx="346122" cy="846577"/>
          </a:xfrm>
        </p:grpSpPr>
        <p:sp>
          <p:nvSpPr>
            <p:cNvPr id="1166" name="Google Shape;1166;p24"/>
            <p:cNvSpPr/>
            <p:nvPr/>
          </p:nvSpPr>
          <p:spPr>
            <a:xfrm>
              <a:off x="6218275" y="636924"/>
              <a:ext cx="165600" cy="1656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24"/>
            <p:cNvSpPr/>
            <p:nvPr/>
          </p:nvSpPr>
          <p:spPr>
            <a:xfrm rot="10210584" flipH="1">
              <a:off x="6054822" y="-37854"/>
              <a:ext cx="90525" cy="207863"/>
            </a:xfrm>
            <a:custGeom>
              <a:avLst/>
              <a:gdLst/>
              <a:ahLst/>
              <a:cxnLst/>
              <a:rect l="l" t="t" r="r" b="b"/>
              <a:pathLst>
                <a:path w="368" h="845" extrusionOk="0">
                  <a:moveTo>
                    <a:pt x="261" y="0"/>
                  </a:moveTo>
                  <a:cubicBezTo>
                    <a:pt x="224" y="0"/>
                    <a:pt x="193" y="29"/>
                    <a:pt x="187" y="62"/>
                  </a:cubicBezTo>
                  <a:cubicBezTo>
                    <a:pt x="132" y="283"/>
                    <a:pt x="69" y="505"/>
                    <a:pt x="0" y="733"/>
                  </a:cubicBezTo>
                  <a:lnTo>
                    <a:pt x="0" y="754"/>
                  </a:lnTo>
                  <a:cubicBezTo>
                    <a:pt x="0" y="788"/>
                    <a:pt x="21" y="823"/>
                    <a:pt x="63" y="844"/>
                  </a:cubicBezTo>
                  <a:cubicBezTo>
                    <a:pt x="67" y="845"/>
                    <a:pt x="71" y="845"/>
                    <a:pt x="76" y="845"/>
                  </a:cubicBezTo>
                  <a:cubicBezTo>
                    <a:pt x="114" y="845"/>
                    <a:pt x="154" y="819"/>
                    <a:pt x="166" y="782"/>
                  </a:cubicBezTo>
                  <a:cubicBezTo>
                    <a:pt x="236" y="560"/>
                    <a:pt x="298" y="325"/>
                    <a:pt x="346" y="110"/>
                  </a:cubicBezTo>
                  <a:cubicBezTo>
                    <a:pt x="367" y="62"/>
                    <a:pt x="332" y="13"/>
                    <a:pt x="291" y="6"/>
                  </a:cubicBezTo>
                  <a:cubicBezTo>
                    <a:pt x="281" y="2"/>
                    <a:pt x="271" y="0"/>
                    <a:pt x="261"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24"/>
            <p:cNvSpPr/>
            <p:nvPr/>
          </p:nvSpPr>
          <p:spPr>
            <a:xfrm rot="10210584" flipH="1">
              <a:off x="6178339" y="258532"/>
              <a:ext cx="59776" cy="147595"/>
            </a:xfrm>
            <a:custGeom>
              <a:avLst/>
              <a:gdLst/>
              <a:ahLst/>
              <a:cxnLst/>
              <a:rect l="l" t="t" r="r" b="b"/>
              <a:pathLst>
                <a:path w="243" h="600" extrusionOk="0">
                  <a:moveTo>
                    <a:pt x="156" y="0"/>
                  </a:moveTo>
                  <a:cubicBezTo>
                    <a:pt x="117" y="0"/>
                    <a:pt x="76" y="32"/>
                    <a:pt x="70" y="70"/>
                  </a:cubicBezTo>
                  <a:cubicBezTo>
                    <a:pt x="56" y="209"/>
                    <a:pt x="28" y="354"/>
                    <a:pt x="1" y="493"/>
                  </a:cubicBezTo>
                  <a:lnTo>
                    <a:pt x="1" y="513"/>
                  </a:lnTo>
                  <a:cubicBezTo>
                    <a:pt x="1" y="555"/>
                    <a:pt x="28" y="589"/>
                    <a:pt x="63" y="596"/>
                  </a:cubicBezTo>
                  <a:cubicBezTo>
                    <a:pt x="71" y="598"/>
                    <a:pt x="79" y="599"/>
                    <a:pt x="87" y="599"/>
                  </a:cubicBezTo>
                  <a:cubicBezTo>
                    <a:pt x="130" y="599"/>
                    <a:pt x="161" y="568"/>
                    <a:pt x="167" y="527"/>
                  </a:cubicBezTo>
                  <a:cubicBezTo>
                    <a:pt x="194" y="382"/>
                    <a:pt x="215" y="237"/>
                    <a:pt x="236" y="98"/>
                  </a:cubicBezTo>
                  <a:cubicBezTo>
                    <a:pt x="243" y="57"/>
                    <a:pt x="208" y="8"/>
                    <a:pt x="167" y="1"/>
                  </a:cubicBezTo>
                  <a:cubicBezTo>
                    <a:pt x="163" y="1"/>
                    <a:pt x="160" y="0"/>
                    <a:pt x="156"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24"/>
            <p:cNvSpPr/>
            <p:nvPr/>
          </p:nvSpPr>
          <p:spPr>
            <a:xfrm rot="10210584" flipH="1">
              <a:off x="6262820" y="525617"/>
              <a:ext cx="47722" cy="189414"/>
            </a:xfrm>
            <a:custGeom>
              <a:avLst/>
              <a:gdLst/>
              <a:ahLst/>
              <a:cxnLst/>
              <a:rect l="l" t="t" r="r" b="b"/>
              <a:pathLst>
                <a:path w="194" h="770" extrusionOk="0">
                  <a:moveTo>
                    <a:pt x="104" y="0"/>
                  </a:moveTo>
                  <a:cubicBezTo>
                    <a:pt x="55" y="0"/>
                    <a:pt x="21" y="35"/>
                    <a:pt x="21" y="83"/>
                  </a:cubicBezTo>
                  <a:lnTo>
                    <a:pt x="21" y="104"/>
                  </a:lnTo>
                  <a:cubicBezTo>
                    <a:pt x="21" y="291"/>
                    <a:pt x="21" y="491"/>
                    <a:pt x="0" y="692"/>
                  </a:cubicBezTo>
                  <a:cubicBezTo>
                    <a:pt x="0" y="736"/>
                    <a:pt x="29" y="769"/>
                    <a:pt x="71" y="769"/>
                  </a:cubicBezTo>
                  <a:cubicBezTo>
                    <a:pt x="75" y="769"/>
                    <a:pt x="79" y="769"/>
                    <a:pt x="83" y="768"/>
                  </a:cubicBezTo>
                  <a:cubicBezTo>
                    <a:pt x="87" y="769"/>
                    <a:pt x="91" y="769"/>
                    <a:pt x="95" y="769"/>
                  </a:cubicBezTo>
                  <a:cubicBezTo>
                    <a:pt x="138" y="769"/>
                    <a:pt x="173" y="736"/>
                    <a:pt x="173" y="692"/>
                  </a:cubicBezTo>
                  <a:cubicBezTo>
                    <a:pt x="187" y="491"/>
                    <a:pt x="194" y="291"/>
                    <a:pt x="194" y="104"/>
                  </a:cubicBezTo>
                  <a:lnTo>
                    <a:pt x="194" y="83"/>
                  </a:lnTo>
                  <a:cubicBezTo>
                    <a:pt x="194" y="35"/>
                    <a:pt x="159" y="0"/>
                    <a:pt x="104" y="0"/>
                  </a:cubicBezTo>
                  <a:close/>
                </a:path>
              </a:pathLst>
            </a:custGeom>
            <a:solidFill>
              <a:srgbClr val="858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80312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6D3BF8-AAA3-46E1-AADB-EA3855B1E9AE}"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B41DA-A624-449A-AE0B-A03A712A7EA2}" type="slidenum">
              <a:rPr lang="en-US" smtClean="0"/>
              <a:t>‹#›</a:t>
            </a:fld>
            <a:endParaRPr lang="en-US"/>
          </a:p>
        </p:txBody>
      </p:sp>
    </p:spTree>
    <p:extLst>
      <p:ext uri="{BB962C8B-B14F-4D97-AF65-F5344CB8AC3E}">
        <p14:creationId xmlns:p14="http://schemas.microsoft.com/office/powerpoint/2010/main" val="2214587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86D3BF8-AAA3-46E1-AADB-EA3855B1E9AE}" type="datetimeFigureOut">
              <a:rPr lang="en-US" smtClean="0"/>
              <a:t>3/20/2023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4B41DA-A624-449A-AE0B-A03A712A7EA2}" type="slidenum">
              <a:rPr lang="en-US" smtClean="0"/>
              <a:t>‹#›</a:t>
            </a:fld>
            <a:endParaRPr lang="en-US"/>
          </a:p>
        </p:txBody>
      </p:sp>
    </p:spTree>
    <p:extLst>
      <p:ext uri="{BB962C8B-B14F-4D97-AF65-F5344CB8AC3E}">
        <p14:creationId xmlns:p14="http://schemas.microsoft.com/office/powerpoint/2010/main" val="3873773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6D3BF8-AAA3-46E1-AADB-EA3855B1E9AE}"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4B41DA-A624-449A-AE0B-A03A712A7EA2}" type="slidenum">
              <a:rPr lang="en-US" smtClean="0"/>
              <a:t>‹#›</a:t>
            </a:fld>
            <a:endParaRPr lang="en-US"/>
          </a:p>
        </p:txBody>
      </p:sp>
    </p:spTree>
    <p:extLst>
      <p:ext uri="{BB962C8B-B14F-4D97-AF65-F5344CB8AC3E}">
        <p14:creationId xmlns:p14="http://schemas.microsoft.com/office/powerpoint/2010/main" val="1767940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6D3BF8-AAA3-46E1-AADB-EA3855B1E9AE}" type="datetimeFigureOut">
              <a:rPr lang="en-US" smtClean="0"/>
              <a:t>3/20/2023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4B41DA-A624-449A-AE0B-A03A712A7EA2}" type="slidenum">
              <a:rPr lang="en-US" smtClean="0"/>
              <a:t>‹#›</a:t>
            </a:fld>
            <a:endParaRPr lang="en-US"/>
          </a:p>
        </p:txBody>
      </p:sp>
    </p:spTree>
    <p:extLst>
      <p:ext uri="{BB962C8B-B14F-4D97-AF65-F5344CB8AC3E}">
        <p14:creationId xmlns:p14="http://schemas.microsoft.com/office/powerpoint/2010/main" val="1226488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6D3BF8-AAA3-46E1-AADB-EA3855B1E9AE}" type="datetimeFigureOut">
              <a:rPr lang="en-US" smtClean="0"/>
              <a:t>3/20/2023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4B41DA-A624-449A-AE0B-A03A712A7EA2}" type="slidenum">
              <a:rPr lang="en-US" smtClean="0"/>
              <a:t>‹#›</a:t>
            </a:fld>
            <a:endParaRPr lang="en-US"/>
          </a:p>
        </p:txBody>
      </p:sp>
    </p:spTree>
    <p:extLst>
      <p:ext uri="{BB962C8B-B14F-4D97-AF65-F5344CB8AC3E}">
        <p14:creationId xmlns:p14="http://schemas.microsoft.com/office/powerpoint/2010/main" val="1515337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6D3BF8-AAA3-46E1-AADB-EA3855B1E9AE}" type="datetimeFigureOut">
              <a:rPr lang="en-US" smtClean="0"/>
              <a:t>3/20/2023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4B41DA-A624-449A-AE0B-A03A712A7EA2}" type="slidenum">
              <a:rPr lang="en-US" smtClean="0"/>
              <a:t>‹#›</a:t>
            </a:fld>
            <a:endParaRPr lang="en-US"/>
          </a:p>
        </p:txBody>
      </p:sp>
    </p:spTree>
    <p:extLst>
      <p:ext uri="{BB962C8B-B14F-4D97-AF65-F5344CB8AC3E}">
        <p14:creationId xmlns:p14="http://schemas.microsoft.com/office/powerpoint/2010/main" val="1914224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86D3BF8-AAA3-46E1-AADB-EA3855B1E9AE}"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4B41DA-A624-449A-AE0B-A03A712A7EA2}" type="slidenum">
              <a:rPr lang="en-US" smtClean="0"/>
              <a:t>‹#›</a:t>
            </a:fld>
            <a:endParaRPr lang="en-US"/>
          </a:p>
        </p:txBody>
      </p:sp>
    </p:spTree>
    <p:extLst>
      <p:ext uri="{BB962C8B-B14F-4D97-AF65-F5344CB8AC3E}">
        <p14:creationId xmlns:p14="http://schemas.microsoft.com/office/powerpoint/2010/main" val="1211314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86D3BF8-AAA3-46E1-AADB-EA3855B1E9AE}" type="datetimeFigureOut">
              <a:rPr lang="en-US" smtClean="0"/>
              <a:t>3/20/2023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4B41DA-A624-449A-AE0B-A03A712A7EA2}" type="slidenum">
              <a:rPr lang="en-US" smtClean="0"/>
              <a:t>‹#›</a:t>
            </a:fld>
            <a:endParaRPr lang="en-US"/>
          </a:p>
        </p:txBody>
      </p:sp>
    </p:spTree>
    <p:extLst>
      <p:ext uri="{BB962C8B-B14F-4D97-AF65-F5344CB8AC3E}">
        <p14:creationId xmlns:p14="http://schemas.microsoft.com/office/powerpoint/2010/main" val="4190203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D3BF8-AAA3-46E1-AADB-EA3855B1E9AE}" type="datetimeFigureOut">
              <a:rPr lang="en-US" smtClean="0"/>
              <a:t>3/20/2023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B41DA-A624-449A-AE0B-A03A712A7EA2}" type="slidenum">
              <a:rPr lang="en-US" smtClean="0"/>
              <a:t>‹#›</a:t>
            </a:fld>
            <a:endParaRPr lang="en-US"/>
          </a:p>
        </p:txBody>
      </p:sp>
    </p:spTree>
    <p:extLst>
      <p:ext uri="{BB962C8B-B14F-4D97-AF65-F5344CB8AC3E}">
        <p14:creationId xmlns:p14="http://schemas.microsoft.com/office/powerpoint/2010/main" val="3749213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2.png"/><Relationship Id="rId7" Type="http://schemas.openxmlformats.org/officeDocument/2006/relationships/image" Target="../media/image22.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jp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4.emf"/><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9.jpeg"/><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2.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3.png"/><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14.emf"/></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14.emf"/></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0.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14.emf"/></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14.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emf"/><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png"/><Relationship Id="rId7" Type="http://schemas.openxmlformats.org/officeDocument/2006/relationships/image" Target="../media/image48.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14.emf"/></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17.png"/><Relationship Id="rId4" Type="http://schemas.openxmlformats.org/officeDocument/2006/relationships/image" Target="../media/image14.emf"/></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14.emf"/></Relationships>
</file>

<file path=ppt/slides/_rels/slide3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4.png"/><Relationship Id="rId4" Type="http://schemas.openxmlformats.org/officeDocument/2006/relationships/image" Target="../media/image14.emf"/><Relationship Id="rId9" Type="http://schemas.openxmlformats.org/officeDocument/2006/relationships/image" Target="../media/image55.jpeg"/></Relationships>
</file>

<file path=ppt/slides/_rels/slide32.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12.png"/><Relationship Id="rId7" Type="http://schemas.openxmlformats.org/officeDocument/2006/relationships/image" Target="../media/image57.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17.png"/><Relationship Id="rId4" Type="http://schemas.openxmlformats.org/officeDocument/2006/relationships/image" Target="../media/image14.emf"/></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9.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14.emf"/></Relationships>
</file>

<file path=ppt/slides/_rels/slide34.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12.png"/><Relationship Id="rId7" Type="http://schemas.openxmlformats.org/officeDocument/2006/relationships/image" Target="../media/image61.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17.png"/><Relationship Id="rId4" Type="http://schemas.openxmlformats.org/officeDocument/2006/relationships/image" Target="../media/image14.emf"/></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4.png"/><Relationship Id="rId4" Type="http://schemas.openxmlformats.org/officeDocument/2006/relationships/image" Target="../media/image14.emf"/></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emf"/></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17.png"/><Relationship Id="rId4" Type="http://schemas.openxmlformats.org/officeDocument/2006/relationships/image" Target="../media/image14.emf"/></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17.png"/><Relationship Id="rId4" Type="http://schemas.openxmlformats.org/officeDocument/2006/relationships/image" Target="../media/image14.emf"/></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17.png"/><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17.png"/><Relationship Id="rId4" Type="http://schemas.openxmlformats.org/officeDocument/2006/relationships/image" Target="../media/image14.emf"/></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emf"/></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14.emf"/></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emf"/></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17.png"/><Relationship Id="rId4" Type="http://schemas.openxmlformats.org/officeDocument/2006/relationships/image" Target="../media/image14.emf"/></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17.png"/><Relationship Id="rId4" Type="http://schemas.openxmlformats.org/officeDocument/2006/relationships/image" Target="../media/image14.emf"/></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em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4428309" y="1800497"/>
            <a:ext cx="5786845" cy="3631763"/>
          </a:xfrm>
          <a:prstGeom prst="rect">
            <a:avLst/>
          </a:prstGeom>
          <a:noFill/>
        </p:spPr>
        <p:txBody>
          <a:bodyPr wrap="square" rtlCol="0">
            <a:spAutoFit/>
          </a:bodyPr>
          <a:lstStyle/>
          <a:p>
            <a:pPr algn="ctr"/>
            <a:r>
              <a:rPr lang="en-US" sz="11500" b="1" dirty="0">
                <a:solidFill>
                  <a:srgbClr val="FF000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1026"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6286"/>
            <a:ext cx="5042261" cy="504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200519"/>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3DA9C1F8-C52B-4D5C-BAC7-DB75EAEC2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2">
            <a:extLst>
              <a:ext uri="{FF2B5EF4-FFF2-40B4-BE49-F238E27FC236}">
                <a16:creationId xmlns:a16="http://schemas.microsoft.com/office/drawing/2014/main" id="{F0E8FDDD-4B74-4FF5-9000-219B42109EB6}"/>
              </a:ext>
            </a:extLst>
          </p:cNvPr>
          <p:cNvPicPr>
            <a:picLocks noChangeAspect="1"/>
          </p:cNvPicPr>
          <p:nvPr/>
        </p:nvPicPr>
        <p:blipFill>
          <a:blip r:embed="rId3"/>
          <a:stretch>
            <a:fillRect/>
          </a:stretch>
        </p:blipFill>
        <p:spPr>
          <a:xfrm>
            <a:off x="-529" y="840139"/>
            <a:ext cx="12193057" cy="5468586"/>
          </a:xfrm>
          <a:prstGeom prst="rect">
            <a:avLst/>
          </a:prstGeom>
        </p:spPr>
      </p:pic>
      <p:pic>
        <p:nvPicPr>
          <p:cNvPr id="4" name="1">
            <a:extLst>
              <a:ext uri="{FF2B5EF4-FFF2-40B4-BE49-F238E27FC236}">
                <a16:creationId xmlns:a16="http://schemas.microsoft.com/office/drawing/2014/main" id="{B7340229-B08D-4684-A60F-5EDF7A661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15" t="45100" r="5772"/>
          <a:stretch/>
        </p:blipFill>
        <p:spPr>
          <a:xfrm flipV="1">
            <a:off x="0" y="3766910"/>
            <a:ext cx="12192000" cy="3091089"/>
          </a:xfrm>
          <a:prstGeom prst="rect">
            <a:avLst/>
          </a:prstGeom>
        </p:spPr>
      </p:pic>
      <p:sp>
        <p:nvSpPr>
          <p:cNvPr id="5" name="TextBox 4">
            <a:extLst>
              <a:ext uri="{FF2B5EF4-FFF2-40B4-BE49-F238E27FC236}">
                <a16:creationId xmlns:a16="http://schemas.microsoft.com/office/drawing/2014/main" id="{28459DAF-BEA1-4CB0-875B-A9E25B11BB26}"/>
              </a:ext>
            </a:extLst>
          </p:cNvPr>
          <p:cNvSpPr txBox="1"/>
          <p:nvPr/>
        </p:nvSpPr>
        <p:spPr>
          <a:xfrm>
            <a:off x="1585150" y="2671274"/>
            <a:ext cx="9021701" cy="1772793"/>
          </a:xfrm>
          <a:prstGeom prst="rect">
            <a:avLst/>
          </a:prstGeom>
          <a:noFill/>
        </p:spPr>
        <p:txBody>
          <a:bodyPr wrap="none" lIns="0" tIns="0" rIns="0" bIns="0" rtlCol="0">
            <a:spAutoFit/>
          </a:bodyPr>
          <a:lstStyle/>
          <a:p>
            <a:pPr algn="ctr">
              <a:lnSpc>
                <a:spcPct val="120000"/>
              </a:lnSpc>
            </a:pPr>
            <a:r>
              <a:rPr lang="en-US" sz="4800" b="1" spc="-80" dirty="0" smtClean="0">
                <a:solidFill>
                  <a:schemeClr val="tx2">
                    <a:lumMod val="50000"/>
                  </a:schemeClr>
                </a:solidFill>
              </a:rPr>
              <a:t>ỨNG DỤNG HIỆN </a:t>
            </a:r>
            <a:r>
              <a:rPr lang="en-US" sz="4800" b="1" spc="-80" dirty="0">
                <a:solidFill>
                  <a:schemeClr val="tx2">
                    <a:lumMod val="50000"/>
                  </a:schemeClr>
                </a:solidFill>
              </a:rPr>
              <a:t>TƯỢNG CẢM ỨNG</a:t>
            </a:r>
          </a:p>
          <a:p>
            <a:pPr algn="ctr">
              <a:lnSpc>
                <a:spcPct val="120000"/>
              </a:lnSpc>
            </a:pPr>
            <a:r>
              <a:rPr lang="en-US" sz="4800" b="1" spc="-80" dirty="0">
                <a:solidFill>
                  <a:schemeClr val="tx2">
                    <a:lumMod val="50000"/>
                  </a:schemeClr>
                </a:solidFill>
              </a:rPr>
              <a:t>Ở SINH VẬT TRONG TRỒNG TRỌT</a:t>
            </a:r>
          </a:p>
        </p:txBody>
      </p:sp>
      <p:sp>
        <p:nvSpPr>
          <p:cNvPr id="6" name="TextBox 5">
            <a:extLst>
              <a:ext uri="{FF2B5EF4-FFF2-40B4-BE49-F238E27FC236}">
                <a16:creationId xmlns:a16="http://schemas.microsoft.com/office/drawing/2014/main" id="{94F71FAB-A28F-4302-A64D-F5EC30386F2F}"/>
              </a:ext>
            </a:extLst>
          </p:cNvPr>
          <p:cNvSpPr txBox="1"/>
          <p:nvPr/>
        </p:nvSpPr>
        <p:spPr>
          <a:xfrm>
            <a:off x="4426472" y="1463615"/>
            <a:ext cx="3339056" cy="1106713"/>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PHẦN 1.</a:t>
            </a:r>
          </a:p>
        </p:txBody>
      </p:sp>
    </p:spTree>
    <p:extLst>
      <p:ext uri="{BB962C8B-B14F-4D97-AF65-F5344CB8AC3E}">
        <p14:creationId xmlns:p14="http://schemas.microsoft.com/office/powerpoint/2010/main" val="60477696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8" name="TextBox 7">
            <a:extLst>
              <a:ext uri="{FF2B5EF4-FFF2-40B4-BE49-F238E27FC236}">
                <a16:creationId xmlns:a16="http://schemas.microsoft.com/office/drawing/2014/main" id="{34949638-5F21-46FE-B706-76F03A8B64B9}"/>
              </a:ext>
            </a:extLst>
          </p:cNvPr>
          <p:cNvSpPr txBox="1"/>
          <p:nvPr/>
        </p:nvSpPr>
        <p:spPr>
          <a:xfrm>
            <a:off x="307890" y="3900364"/>
            <a:ext cx="5588169" cy="1953676"/>
          </a:xfrm>
          <a:prstGeom prst="rect">
            <a:avLst/>
          </a:prstGeom>
          <a:noFill/>
        </p:spPr>
        <p:txBody>
          <a:bodyPr wrap="square" lIns="0" tIns="0" rIns="0" bIns="0" rtlCol="0">
            <a:spAutoFit/>
          </a:bodyPr>
          <a:lstStyle/>
          <a:p>
            <a:pPr algn="just">
              <a:lnSpc>
                <a:spcPct val="125000"/>
              </a:lnSpc>
            </a:pPr>
            <a:r>
              <a:rPr lang="vi-VN" sz="2600" b="1" dirty="0">
                <a:latin typeface="+mj-lt"/>
                <a:cs typeface="Arial" panose="020B0604020202020204" pitchFamily="34" charset="0"/>
              </a:rPr>
              <a:t>Ví dụ: </a:t>
            </a:r>
            <a:r>
              <a:rPr lang="vi-VN" sz="2600" dirty="0">
                <a:latin typeface="+mj-lt"/>
                <a:cs typeface="Arial" panose="020B0604020202020204" pitchFamily="34" charset="0"/>
              </a:rPr>
              <a:t>Người ta làm trụ cho cây hồ tiêu dựa trên hiện tượng cảm ứng hướng tiếp xúc giúp cho cây sinh trưởng nhanh, phát triển tốt, cho năng suất cao.</a:t>
            </a:r>
            <a:endParaRPr lang="vi-VN" sz="2600" dirty="0">
              <a:latin typeface="+mj-lt"/>
            </a:endParaRPr>
          </a:p>
        </p:txBody>
      </p:sp>
      <p:sp>
        <p:nvSpPr>
          <p:cNvPr id="11" name="TextBox 10">
            <a:extLst>
              <a:ext uri="{FF2B5EF4-FFF2-40B4-BE49-F238E27FC236}">
                <a16:creationId xmlns:a16="http://schemas.microsoft.com/office/drawing/2014/main" id="{5DC8C97D-EFFA-4021-B181-D8017C3BE535}"/>
              </a:ext>
            </a:extLst>
          </p:cNvPr>
          <p:cNvSpPr txBox="1"/>
          <p:nvPr/>
        </p:nvSpPr>
        <p:spPr>
          <a:xfrm>
            <a:off x="6935415" y="5731900"/>
            <a:ext cx="4416128"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Làm trụ bám cho cây hồ tiêu</a:t>
            </a:r>
          </a:p>
        </p:txBody>
      </p:sp>
      <p:grpSp>
        <p:nvGrpSpPr>
          <p:cNvPr id="6" name="Group 5">
            <a:extLst>
              <a:ext uri="{FF2B5EF4-FFF2-40B4-BE49-F238E27FC236}">
                <a16:creationId xmlns:a16="http://schemas.microsoft.com/office/drawing/2014/main" id="{0230F911-5098-490A-BD81-C21FC3318464}"/>
              </a:ext>
            </a:extLst>
          </p:cNvPr>
          <p:cNvGrpSpPr/>
          <p:nvPr/>
        </p:nvGrpSpPr>
        <p:grpSpPr>
          <a:xfrm>
            <a:off x="1273175" y="2780196"/>
            <a:ext cx="3657600" cy="914400"/>
            <a:chOff x="1295400" y="2095541"/>
            <a:chExt cx="3657600" cy="914400"/>
          </a:xfrm>
        </p:grpSpPr>
        <p:pic>
          <p:nvPicPr>
            <p:cNvPr id="9" name="Picture 8">
              <a:extLst>
                <a:ext uri="{FF2B5EF4-FFF2-40B4-BE49-F238E27FC236}">
                  <a16:creationId xmlns:a16="http://schemas.microsoft.com/office/drawing/2014/main" id="{89FFD97C-C96A-4663-8F93-E6362A69FA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F28F595-019E-44F7-BF5D-C26DA127F5E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5651871-85C1-4E18-B7CB-084CD14D6D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266" name="Picture 2" descr="walking through field black pepper plants: Video có sẵn (100% miễn phí bản  quyền) 12184943 | Shutterstock">
            <a:extLst>
              <a:ext uri="{FF2B5EF4-FFF2-40B4-BE49-F238E27FC236}">
                <a16:creationId xmlns:a16="http://schemas.microsoft.com/office/drawing/2014/main" id="{96F16EFB-9844-4D91-84F7-101D0EC2F9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047" r="17963"/>
          <a:stretch/>
        </p:blipFill>
        <p:spPr bwMode="auto">
          <a:xfrm>
            <a:off x="6417040" y="1295400"/>
            <a:ext cx="5452878" cy="426728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849150" y="389808"/>
            <a:ext cx="4635337" cy="2308324"/>
          </a:xfrm>
          <a:prstGeom prst="rect">
            <a:avLst/>
          </a:prstGeom>
          <a:noFill/>
        </p:spPr>
        <p:txBody>
          <a:bodyPr wrap="square" rtlCol="0">
            <a:spAutoFit/>
          </a:bodyPr>
          <a:lstStyle/>
          <a:p>
            <a:r>
              <a:rPr lang="en-US" sz="3600" b="1" i="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Em hãy lấy một số ví dụ về ứng dụng hiện tượng cảm ứng ở sinh vật trong trồng trọt?</a:t>
            </a:r>
            <a:endParaRPr lang="en-US" sz="3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Graphic 8">
            <a:extLst>
              <a:ext uri="{FF2B5EF4-FFF2-40B4-BE49-F238E27FC236}">
                <a16:creationId xmlns:a16="http://schemas.microsoft.com/office/drawing/2014/main" id="{00D9A8EA-5609-49A0-BD4C-3FC7E51EC03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72100" y="457200"/>
            <a:ext cx="1434450" cy="2322996"/>
          </a:xfrm>
          <a:prstGeom prst="rect">
            <a:avLst/>
          </a:prstGeom>
        </p:spPr>
      </p:pic>
    </p:spTree>
    <p:extLst>
      <p:ext uri="{BB962C8B-B14F-4D97-AF65-F5344CB8AC3E}">
        <p14:creationId xmlns:p14="http://schemas.microsoft.com/office/powerpoint/2010/main" val="179716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11266"/>
                                        </p:tgtEl>
                                        <p:attrNameLst>
                                          <p:attrName>style.visibility</p:attrName>
                                        </p:attrNameLst>
                                      </p:cBhvr>
                                      <p:to>
                                        <p:strVal val="visible"/>
                                      </p:to>
                                    </p:set>
                                    <p:animEffect transition="in" filter="barn(inVertical)">
                                      <p:cBhvr>
                                        <p:cTn id="21" dur="500"/>
                                        <p:tgtEl>
                                          <p:spTgt spid="1126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3DA9C1F8-C52B-4D5C-BAC7-DB75EAEC2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2">
            <a:extLst>
              <a:ext uri="{FF2B5EF4-FFF2-40B4-BE49-F238E27FC236}">
                <a16:creationId xmlns:a16="http://schemas.microsoft.com/office/drawing/2014/main" id="{F0E8FDDD-4B74-4FF5-9000-219B42109EB6}"/>
              </a:ext>
            </a:extLst>
          </p:cNvPr>
          <p:cNvPicPr>
            <a:picLocks noChangeAspect="1"/>
          </p:cNvPicPr>
          <p:nvPr/>
        </p:nvPicPr>
        <p:blipFill>
          <a:blip r:embed="rId3"/>
          <a:stretch>
            <a:fillRect/>
          </a:stretch>
        </p:blipFill>
        <p:spPr>
          <a:xfrm>
            <a:off x="-2114" y="391225"/>
            <a:ext cx="12193057" cy="5468586"/>
          </a:xfrm>
          <a:prstGeom prst="rect">
            <a:avLst/>
          </a:prstGeom>
        </p:spPr>
      </p:pic>
      <p:pic>
        <p:nvPicPr>
          <p:cNvPr id="4" name="1">
            <a:extLst>
              <a:ext uri="{FF2B5EF4-FFF2-40B4-BE49-F238E27FC236}">
                <a16:creationId xmlns:a16="http://schemas.microsoft.com/office/drawing/2014/main" id="{B7340229-B08D-4684-A60F-5EDF7A661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15" t="45100" r="5772"/>
          <a:stretch/>
        </p:blipFill>
        <p:spPr>
          <a:xfrm flipV="1">
            <a:off x="-1057" y="3793019"/>
            <a:ext cx="12192000" cy="309108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735" y="3484070"/>
            <a:ext cx="3033871" cy="260331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2608" y="391729"/>
            <a:ext cx="2655426" cy="201761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4481" y="102447"/>
            <a:ext cx="2345389" cy="2345389"/>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52" y="165424"/>
            <a:ext cx="3830990" cy="2243915"/>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57494" y="165425"/>
            <a:ext cx="2658667" cy="2243915"/>
          </a:xfrm>
          <a:prstGeom prst="rect">
            <a:avLst/>
          </a:prstGeom>
        </p:spPr>
      </p:pic>
      <p:sp>
        <p:nvSpPr>
          <p:cNvPr id="12" name="Rectangle 11">
            <a:extLst>
              <a:ext uri="{FF2B5EF4-FFF2-40B4-BE49-F238E27FC236}">
                <a16:creationId xmlns:a16="http://schemas.microsoft.com/office/drawing/2014/main" id="{2CFFD401-E323-CE32-4B70-7BCE481660CB}"/>
              </a:ext>
            </a:extLst>
          </p:cNvPr>
          <p:cNvSpPr/>
          <p:nvPr/>
        </p:nvSpPr>
        <p:spPr>
          <a:xfrm>
            <a:off x="1680605" y="2500139"/>
            <a:ext cx="3750366" cy="591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solidFill>
                  <a:srgbClr val="FF0000"/>
                </a:solidFill>
                <a:latin typeface="Times New Roman" panose="02020603050405020304" pitchFamily="18" charset="0"/>
                <a:cs typeface="Times New Roman" panose="02020603050405020304" pitchFamily="18" charset="0"/>
              </a:rPr>
              <a:t>Tính hướng sáng</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2CFFD401-E323-CE32-4B70-7BCE481660CB}"/>
              </a:ext>
            </a:extLst>
          </p:cNvPr>
          <p:cNvSpPr/>
          <p:nvPr/>
        </p:nvSpPr>
        <p:spPr>
          <a:xfrm>
            <a:off x="7402286" y="2604977"/>
            <a:ext cx="3750366" cy="591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solidFill>
                  <a:srgbClr val="FF0000"/>
                </a:solidFill>
                <a:latin typeface="Times New Roman" panose="02020603050405020304" pitchFamily="18" charset="0"/>
                <a:cs typeface="Times New Roman" panose="02020603050405020304" pitchFamily="18" charset="0"/>
              </a:rPr>
              <a:t>Tính ưa nước</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2CFFD401-E323-CE32-4B70-7BCE481660CB}"/>
              </a:ext>
            </a:extLst>
          </p:cNvPr>
          <p:cNvSpPr/>
          <p:nvPr/>
        </p:nvSpPr>
        <p:spPr>
          <a:xfrm>
            <a:off x="2693668" y="6203285"/>
            <a:ext cx="4447041" cy="591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smtClean="0">
                <a:solidFill>
                  <a:srgbClr val="FF0000"/>
                </a:solidFill>
                <a:latin typeface="Times New Roman" panose="02020603050405020304" pitchFamily="18" charset="0"/>
                <a:cs typeface="Times New Roman" panose="02020603050405020304" pitchFamily="18" charset="0"/>
              </a:rPr>
              <a:t>Tính hướng tiếp xúc</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13345" y="3482048"/>
            <a:ext cx="4104962" cy="3078721"/>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97433" y="3502449"/>
            <a:ext cx="3404853" cy="2553640"/>
          </a:xfrm>
          <a:prstGeom prst="rect">
            <a:avLst/>
          </a:prstGeom>
        </p:spPr>
      </p:pic>
    </p:spTree>
    <p:extLst>
      <p:ext uri="{BB962C8B-B14F-4D97-AF65-F5344CB8AC3E}">
        <p14:creationId xmlns:p14="http://schemas.microsoft.com/office/powerpoint/2010/main" val="3849615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1" y="311768"/>
            <a:ext cx="12201409"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8" name="TextBox 7">
            <a:extLst>
              <a:ext uri="{FF2B5EF4-FFF2-40B4-BE49-F238E27FC236}">
                <a16:creationId xmlns:a16="http://schemas.microsoft.com/office/drawing/2014/main" id="{34949638-5F21-46FE-B706-76F03A8B64B9}"/>
              </a:ext>
            </a:extLst>
          </p:cNvPr>
          <p:cNvSpPr txBox="1"/>
          <p:nvPr/>
        </p:nvSpPr>
        <p:spPr>
          <a:xfrm>
            <a:off x="1422231" y="972601"/>
            <a:ext cx="9852284" cy="2074350"/>
          </a:xfrm>
          <a:prstGeom prst="rect">
            <a:avLst/>
          </a:prstGeom>
          <a:noFill/>
        </p:spPr>
        <p:txBody>
          <a:bodyPr wrap="square" lIns="0" tIns="0" rIns="0" bIns="0" rtlCol="0">
            <a:spAutoFit/>
          </a:bodyPr>
          <a:lstStyle/>
          <a:p>
            <a:pPr algn="just">
              <a:lnSpc>
                <a:spcPct val="125000"/>
              </a:lnSpc>
            </a:pPr>
            <a:r>
              <a:rPr lang="vi-VN" sz="2200" dirty="0">
                <a:latin typeface="Arial" panose="020B0604020202020204" pitchFamily="34" charset="0"/>
                <a:cs typeface="Arial" panose="020B0604020202020204" pitchFamily="34" charset="0"/>
              </a:rPr>
              <a:t>Con người đã ứng dụng tính </a:t>
            </a:r>
            <a:r>
              <a:rPr lang="vi-VN" sz="2200" b="1" dirty="0">
                <a:solidFill>
                  <a:srgbClr val="FF0000"/>
                </a:solidFill>
                <a:latin typeface="Arial" panose="020B0604020202020204" pitchFamily="34" charset="0"/>
                <a:cs typeface="Arial" panose="020B0604020202020204" pitchFamily="34" charset="0"/>
              </a:rPr>
              <a:t>hướng sáng, hướng nước, hướng chất dinh dưỡng</a:t>
            </a:r>
            <a:r>
              <a:rPr lang="vi-VN" sz="2200" dirty="0">
                <a:latin typeface="Arial" panose="020B0604020202020204" pitchFamily="34" charset="0"/>
                <a:cs typeface="Arial" panose="020B0604020202020204" pitchFamily="34" charset="0"/>
              </a:rPr>
              <a:t>,... ở các loài thực vật để </a:t>
            </a:r>
            <a:r>
              <a:rPr lang="vi-VN" sz="2200" b="1" dirty="0">
                <a:latin typeface="Arial" panose="020B0604020202020204" pitchFamily="34" charset="0"/>
                <a:cs typeface="Arial" panose="020B0604020202020204" pitchFamily="34" charset="0"/>
              </a:rPr>
              <a:t>có chế độ chiếu sáng, tưới nước, bón phân, làm giàn,...</a:t>
            </a:r>
            <a:r>
              <a:rPr lang="vi-VN" sz="2200" dirty="0">
                <a:latin typeface="Arial" panose="020B0604020202020204" pitchFamily="34" charset="0"/>
                <a:cs typeface="Arial" panose="020B0604020202020204" pitchFamily="34" charset="0"/>
              </a:rPr>
              <a:t> phù hợp với mỗi loài nhằm tạo điều kiện cho cây trồng sinh trưởng nhanh, phát triển tốt, đồng thời đáp ứng được các nhu cầu khác nhau của con người.</a:t>
            </a:r>
            <a:endParaRPr lang="vi-VN" sz="2200" dirty="0"/>
          </a:p>
        </p:txBody>
      </p:sp>
      <p:pic>
        <p:nvPicPr>
          <p:cNvPr id="11" name="Picture 4" descr="Hiệu quả tích cực từ đề án thay 2 triệu đèn compact chong thanh long">
            <a:extLst>
              <a:ext uri="{FF2B5EF4-FFF2-40B4-BE49-F238E27FC236}">
                <a16:creationId xmlns:a16="http://schemas.microsoft.com/office/drawing/2014/main" id="{57F46F0C-9BFE-4BCE-BB38-A0C52AF5D2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5179" b="25179"/>
          <a:stretch/>
        </p:blipFill>
        <p:spPr bwMode="auto">
          <a:xfrm>
            <a:off x="1226553" y="3276600"/>
            <a:ext cx="10058400" cy="280686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F376E80-F8EB-4D9A-9CB8-C415A3BD1D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0" y="1061475"/>
            <a:ext cx="1491493" cy="941156"/>
          </a:xfrm>
          <a:prstGeom prst="rect">
            <a:avLst/>
          </a:prstGeom>
        </p:spPr>
      </p:pic>
    </p:spTree>
    <p:extLst>
      <p:ext uri="{BB962C8B-B14F-4D97-AF65-F5344CB8AC3E}">
        <p14:creationId xmlns:p14="http://schemas.microsoft.com/office/powerpoint/2010/main" val="179853375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0"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9" name="TextBox 8">
            <a:extLst>
              <a:ext uri="{FF2B5EF4-FFF2-40B4-BE49-F238E27FC236}">
                <a16:creationId xmlns:a16="http://schemas.microsoft.com/office/drawing/2014/main" id="{670AD1C6-DB1E-4EE2-8EAF-507DC32AE33B}"/>
              </a:ext>
            </a:extLst>
          </p:cNvPr>
          <p:cNvSpPr txBox="1"/>
          <p:nvPr/>
        </p:nvSpPr>
        <p:spPr>
          <a:xfrm>
            <a:off x="6347652" y="3482892"/>
            <a:ext cx="5101771" cy="2308324"/>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Người ta </a:t>
            </a:r>
            <a:r>
              <a:rPr lang="en-US" sz="2400" dirty="0" smtClean="0">
                <a:latin typeface="Arial" panose="020B0604020202020204" pitchFamily="34" charset="0"/>
                <a:cs typeface="Arial" panose="020B0604020202020204" pitchFamily="34" charset="0"/>
              </a:rPr>
              <a:t>hiểu rõ những </a:t>
            </a:r>
            <a:r>
              <a:rPr lang="vi-VN" sz="2400" dirty="0" smtClean="0">
                <a:latin typeface="Arial" panose="020B0604020202020204" pitchFamily="34" charset="0"/>
                <a:cs typeface="Arial" panose="020B0604020202020204" pitchFamily="34" charset="0"/>
              </a:rPr>
              <a:t>tập </a:t>
            </a:r>
            <a:r>
              <a:rPr lang="vi-VN" sz="2400" dirty="0">
                <a:latin typeface="Arial" panose="020B0604020202020204" pitchFamily="34" charset="0"/>
                <a:cs typeface="Arial" panose="020B0604020202020204" pitchFamily="34" charset="0"/>
              </a:rPr>
              <a:t>tính của các loài động vật gây hại cho cây trồng như bướm, bọ xít, châu chấu, chuột,... để tìm </a:t>
            </a:r>
            <a:r>
              <a:rPr lang="vi-VN" sz="2400" b="1" dirty="0">
                <a:latin typeface="Arial" panose="020B0604020202020204" pitchFamily="34" charset="0"/>
                <a:cs typeface="Arial" panose="020B0604020202020204" pitchFamily="34" charset="0"/>
              </a:rPr>
              <a:t>cách xua đuổi và tiêu diệt chúng, bảo vệ mùa màng.</a:t>
            </a:r>
            <a:endParaRPr lang="vi-VN" sz="2400" b="1" dirty="0"/>
          </a:p>
        </p:txBody>
      </p:sp>
      <p:pic>
        <p:nvPicPr>
          <p:cNvPr id="14338" name="Picture 2" descr="Bugs and insects Royalty Free Vector Image - VectorStock">
            <a:extLst>
              <a:ext uri="{FF2B5EF4-FFF2-40B4-BE49-F238E27FC236}">
                <a16:creationId xmlns:a16="http://schemas.microsoft.com/office/drawing/2014/main" id="{A20EDAE5-484A-46DE-A434-DB1276B55B8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8783"/>
          <a:stretch/>
        </p:blipFill>
        <p:spPr bwMode="auto">
          <a:xfrm>
            <a:off x="198730" y="972875"/>
            <a:ext cx="5799028" cy="523156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C0C24721-1346-45D4-9CA1-4C6E93BF6E06}"/>
              </a:ext>
            </a:extLst>
          </p:cNvPr>
          <p:cNvGrpSpPr/>
          <p:nvPr/>
        </p:nvGrpSpPr>
        <p:grpSpPr>
          <a:xfrm>
            <a:off x="7069738" y="2421907"/>
            <a:ext cx="3657600" cy="914400"/>
            <a:chOff x="1295400" y="2095541"/>
            <a:chExt cx="3657600" cy="914400"/>
          </a:xfrm>
        </p:grpSpPr>
        <p:pic>
          <p:nvPicPr>
            <p:cNvPr id="14" name="Picture 13">
              <a:extLst>
                <a:ext uri="{FF2B5EF4-FFF2-40B4-BE49-F238E27FC236}">
                  <a16:creationId xmlns:a16="http://schemas.microsoft.com/office/drawing/2014/main" id="{83395D28-D66C-4A05-909F-65D0E3EA4A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54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0EEFA92-A87C-4A0E-8B2C-3C7E978DA0F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0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6816FE9-07A7-4863-B9FC-FAB1503B30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600" y="2095541"/>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2F376E80-F8EB-4D9A-9CB8-C415A3BD1D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142123" y="1036516"/>
            <a:ext cx="1930114" cy="1217933"/>
          </a:xfrm>
          <a:prstGeom prst="rect">
            <a:avLst/>
          </a:prstGeom>
        </p:spPr>
      </p:pic>
    </p:spTree>
    <p:extLst>
      <p:ext uri="{BB962C8B-B14F-4D97-AF65-F5344CB8AC3E}">
        <p14:creationId xmlns:p14="http://schemas.microsoft.com/office/powerpoint/2010/main" val="2765813074"/>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51AB0F82-C93E-4B30-A1FE-D0AD851F2816}"/>
              </a:ext>
            </a:extLst>
          </p:cNvPr>
          <p:cNvSpPr txBox="1"/>
          <p:nvPr/>
        </p:nvSpPr>
        <p:spPr>
          <a:xfrm>
            <a:off x="2365673" y="5641959"/>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Dùng bù nhìn đuổi chim gây hại cây trồng</a:t>
            </a:r>
          </a:p>
        </p:txBody>
      </p:sp>
      <p:pic>
        <p:nvPicPr>
          <p:cNvPr id="16386" name="Picture 2" descr="scarecrow at wheat field 2 Free Stock Photo | FreeImages">
            <a:extLst>
              <a:ext uri="{FF2B5EF4-FFF2-40B4-BE49-F238E27FC236}">
                <a16:creationId xmlns:a16="http://schemas.microsoft.com/office/drawing/2014/main" id="{9FBE5BD1-A068-460F-BA93-FA2E127724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3180" b="21510"/>
          <a:stretch/>
        </p:blipFill>
        <p:spPr bwMode="auto">
          <a:xfrm>
            <a:off x="457200" y="1447799"/>
            <a:ext cx="11277600" cy="383243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68534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51AB0F82-C93E-4B30-A1FE-D0AD851F2816}"/>
              </a:ext>
            </a:extLst>
          </p:cNvPr>
          <p:cNvSpPr txBox="1"/>
          <p:nvPr/>
        </p:nvSpPr>
        <p:spPr>
          <a:xfrm>
            <a:off x="2365673" y="5729045"/>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a:solidFill>
                  <a:schemeClr val="accent6">
                    <a:lumMod val="50000"/>
                  </a:schemeClr>
                </a:solidFill>
              </a:rPr>
              <a:t>Dùng đèn bẫy côn trùng gây hại cây trồng</a:t>
            </a:r>
          </a:p>
        </p:txBody>
      </p:sp>
      <p:pic>
        <p:nvPicPr>
          <p:cNvPr id="9" name="Picture 8">
            <a:extLst>
              <a:ext uri="{FF2B5EF4-FFF2-40B4-BE49-F238E27FC236}">
                <a16:creationId xmlns:a16="http://schemas.microsoft.com/office/drawing/2014/main" id="{DB9778D9-9174-46C8-886A-573BE07F289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025" b="37501"/>
          <a:stretch/>
        </p:blipFill>
        <p:spPr>
          <a:xfrm>
            <a:off x="381000" y="1335596"/>
            <a:ext cx="11430000" cy="4227086"/>
          </a:xfrm>
          <a:prstGeom prst="rect">
            <a:avLst/>
          </a:prstGeom>
          <a:ln w="38100">
            <a:solidFill>
              <a:schemeClr val="tx1"/>
            </a:solidFill>
          </a:ln>
        </p:spPr>
      </p:pic>
    </p:spTree>
    <p:extLst>
      <p:ext uri="{BB962C8B-B14F-4D97-AF65-F5344CB8AC3E}">
        <p14:creationId xmlns:p14="http://schemas.microsoft.com/office/powerpoint/2010/main" val="39916177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EC5718B3-21ED-45AA-9060-A2047D79FC48}"/>
              </a:ext>
            </a:extLst>
          </p:cNvPr>
          <p:cNvGrpSpPr/>
          <p:nvPr/>
        </p:nvGrpSpPr>
        <p:grpSpPr>
          <a:xfrm>
            <a:off x="1330293" y="986556"/>
            <a:ext cx="10328306" cy="914400"/>
            <a:chOff x="1637700" y="1405656"/>
            <a:chExt cx="10328306" cy="914400"/>
          </a:xfrm>
        </p:grpSpPr>
        <p:sp>
          <p:nvSpPr>
            <p:cNvPr id="8" name="TextBox 7">
              <a:extLst>
                <a:ext uri="{FF2B5EF4-FFF2-40B4-BE49-F238E27FC236}">
                  <a16:creationId xmlns:a16="http://schemas.microsoft.com/office/drawing/2014/main" id="{14C2884A-7960-4B94-8E51-A5238492C60E}"/>
                </a:ext>
              </a:extLst>
            </p:cNvPr>
            <p:cNvSpPr txBox="1"/>
            <p:nvPr/>
          </p:nvSpPr>
          <p:spPr>
            <a:xfrm>
              <a:off x="2722831" y="1661647"/>
              <a:ext cx="9243175"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Quan sát hình và hoàn thành nội dung trong bảng:</a:t>
              </a:r>
            </a:p>
          </p:txBody>
        </p:sp>
        <p:pic>
          <p:nvPicPr>
            <p:cNvPr id="9" name="Picture 4">
              <a:extLst>
                <a:ext uri="{FF2B5EF4-FFF2-40B4-BE49-F238E27FC236}">
                  <a16:creationId xmlns:a16="http://schemas.microsoft.com/office/drawing/2014/main" id="{A0BFBB10-3806-4F24-9A72-A0FCB91AA1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scarecrow at wheat field 2 Free Stock Photo | FreeImages">
            <a:extLst>
              <a:ext uri="{FF2B5EF4-FFF2-40B4-BE49-F238E27FC236}">
                <a16:creationId xmlns:a16="http://schemas.microsoft.com/office/drawing/2014/main" id="{FA443965-E061-4C85-B719-ED5C2F3FDB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393" t="20242" r="11393" b="3118"/>
          <a:stretch/>
        </p:blipFill>
        <p:spPr bwMode="auto">
          <a:xfrm>
            <a:off x="457200" y="2133600"/>
            <a:ext cx="5410200" cy="4027543"/>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DCA3C15-5E95-48A0-8FD6-32B552B13F9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9571" t="3255" r="10687" b="7701"/>
          <a:stretch/>
        </p:blipFill>
        <p:spPr>
          <a:xfrm>
            <a:off x="6324600" y="2133599"/>
            <a:ext cx="5410201" cy="4027544"/>
          </a:xfrm>
          <a:prstGeom prst="rect">
            <a:avLst/>
          </a:prstGeom>
          <a:ln w="38100">
            <a:solidFill>
              <a:srgbClr val="F87C68"/>
            </a:solidFill>
          </a:ln>
        </p:spPr>
      </p:pic>
    </p:spTree>
    <p:extLst>
      <p:ext uri="{BB962C8B-B14F-4D97-AF65-F5344CB8AC3E}">
        <p14:creationId xmlns:p14="http://schemas.microsoft.com/office/powerpoint/2010/main" val="293422172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EC5718B3-21ED-45AA-9060-A2047D79FC48}"/>
              </a:ext>
            </a:extLst>
          </p:cNvPr>
          <p:cNvGrpSpPr/>
          <p:nvPr/>
        </p:nvGrpSpPr>
        <p:grpSpPr>
          <a:xfrm>
            <a:off x="931846" y="1002586"/>
            <a:ext cx="10328305" cy="914400"/>
            <a:chOff x="1637700" y="1405656"/>
            <a:chExt cx="10328305" cy="914400"/>
          </a:xfrm>
        </p:grpSpPr>
        <p:sp>
          <p:nvSpPr>
            <p:cNvPr id="8" name="TextBox 7">
              <a:extLst>
                <a:ext uri="{FF2B5EF4-FFF2-40B4-BE49-F238E27FC236}">
                  <a16:creationId xmlns:a16="http://schemas.microsoft.com/office/drawing/2014/main" id="{14C2884A-7960-4B94-8E51-A5238492C60E}"/>
                </a:ext>
              </a:extLst>
            </p:cNvPr>
            <p:cNvSpPr txBox="1"/>
            <p:nvPr/>
          </p:nvSpPr>
          <p:spPr>
            <a:xfrm>
              <a:off x="2722830" y="1433659"/>
              <a:ext cx="9243175" cy="886397"/>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Quan sát </a:t>
              </a:r>
              <a:r>
                <a:rPr lang="vi-VN" sz="2400" b="1" dirty="0" smtClean="0"/>
                <a:t>hình</a:t>
              </a:r>
              <a:r>
                <a:rPr lang="en-US" sz="2400" b="1" dirty="0" smtClean="0"/>
                <a:t>, sử dụng các tấm thẻ được phát để</a:t>
              </a:r>
              <a:r>
                <a:rPr lang="vi-VN" sz="2400" b="1" dirty="0" smtClean="0"/>
                <a:t> hoàn </a:t>
              </a:r>
              <a:r>
                <a:rPr lang="vi-VN" sz="2400" b="1" dirty="0"/>
                <a:t>thành nội dung trong </a:t>
              </a:r>
              <a:r>
                <a:rPr lang="vi-VN" sz="2400" b="1" dirty="0" smtClean="0"/>
                <a:t>bảng</a:t>
              </a:r>
              <a:r>
                <a:rPr lang="en-US" sz="2400" b="1" dirty="0" smtClean="0"/>
                <a:t> (Hoạt động nhóm 6 học sinh)</a:t>
              </a:r>
              <a:endParaRPr lang="vi-VN" sz="2400" b="1" dirty="0"/>
            </a:p>
          </p:txBody>
        </p:sp>
        <p:pic>
          <p:nvPicPr>
            <p:cNvPr id="9" name="Picture 4">
              <a:extLst>
                <a:ext uri="{FF2B5EF4-FFF2-40B4-BE49-F238E27FC236}">
                  <a16:creationId xmlns:a16="http://schemas.microsoft.com/office/drawing/2014/main" id="{A0BFBB10-3806-4F24-9A72-A0FCB91AA1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Table 11">
            <a:extLst>
              <a:ext uri="{FF2B5EF4-FFF2-40B4-BE49-F238E27FC236}">
                <a16:creationId xmlns:a16="http://schemas.microsoft.com/office/drawing/2014/main" id="{649D885A-295D-4CD7-AA7E-ED288DD899A9}"/>
              </a:ext>
            </a:extLst>
          </p:cNvPr>
          <p:cNvGraphicFramePr>
            <a:graphicFrameLocks noGrp="1"/>
          </p:cNvGraphicFramePr>
          <p:nvPr>
            <p:extLst/>
          </p:nvPr>
        </p:nvGraphicFramePr>
        <p:xfrm>
          <a:off x="533400" y="2020691"/>
          <a:ext cx="11125200" cy="4254024"/>
        </p:xfrm>
        <a:graphic>
          <a:graphicData uri="http://schemas.openxmlformats.org/drawingml/2006/table">
            <a:tbl>
              <a:tblPr firstRow="1" bandRow="1">
                <a:tableStyleId>{5940675A-B579-460E-94D1-54222C63F5DA}</a:tableStyleId>
              </a:tblPr>
              <a:tblGrid>
                <a:gridCol w="2209800">
                  <a:extLst>
                    <a:ext uri="{9D8B030D-6E8A-4147-A177-3AD203B41FA5}">
                      <a16:colId xmlns:a16="http://schemas.microsoft.com/office/drawing/2014/main" val="3291111097"/>
                    </a:ext>
                  </a:extLst>
                </a:gridCol>
                <a:gridCol w="2819400">
                  <a:extLst>
                    <a:ext uri="{9D8B030D-6E8A-4147-A177-3AD203B41FA5}">
                      <a16:colId xmlns:a16="http://schemas.microsoft.com/office/drawing/2014/main" val="1546194443"/>
                    </a:ext>
                  </a:extLst>
                </a:gridCol>
                <a:gridCol w="2895600">
                  <a:extLst>
                    <a:ext uri="{9D8B030D-6E8A-4147-A177-3AD203B41FA5}">
                      <a16:colId xmlns:a16="http://schemas.microsoft.com/office/drawing/2014/main" val="2453596520"/>
                    </a:ext>
                  </a:extLst>
                </a:gridCol>
                <a:gridCol w="3200400">
                  <a:extLst>
                    <a:ext uri="{9D8B030D-6E8A-4147-A177-3AD203B41FA5}">
                      <a16:colId xmlns:a16="http://schemas.microsoft.com/office/drawing/2014/main" val="2583871335"/>
                    </a:ext>
                  </a:extLst>
                </a:gridCol>
              </a:tblGrid>
              <a:tr h="1418008">
                <a:tc>
                  <a:txBody>
                    <a:bodyPr/>
                    <a:lstStyle/>
                    <a:p>
                      <a:pPr algn="ctr">
                        <a:lnSpc>
                          <a:spcPct val="120000"/>
                        </a:lnSpc>
                      </a:pPr>
                      <a:r>
                        <a:rPr lang="vi-VN" sz="2000" b="1" noProof="0"/>
                        <a:t>Tên sinh vật</a:t>
                      </a:r>
                    </a:p>
                  </a:txBody>
                  <a:tcPr anchor="ctr">
                    <a:solidFill>
                      <a:schemeClr val="accent5">
                        <a:lumMod val="20000"/>
                        <a:lumOff val="80000"/>
                      </a:schemeClr>
                    </a:solidFill>
                  </a:tcPr>
                </a:tc>
                <a:tc>
                  <a:txBody>
                    <a:bodyPr/>
                    <a:lstStyle/>
                    <a:p>
                      <a:pPr algn="ctr">
                        <a:lnSpc>
                          <a:spcPct val="120000"/>
                        </a:lnSpc>
                      </a:pPr>
                      <a:r>
                        <a:rPr lang="vi-VN" sz="2000" b="1" noProof="0"/>
                        <a:t>Hiện tượng cảm ứng được ứng dụng</a:t>
                      </a:r>
                    </a:p>
                  </a:txBody>
                  <a:tcPr anchor="ctr">
                    <a:solidFill>
                      <a:schemeClr val="accent5">
                        <a:lumMod val="20000"/>
                        <a:lumOff val="80000"/>
                      </a:schemeClr>
                    </a:solidFill>
                  </a:tcPr>
                </a:tc>
                <a:tc>
                  <a:txBody>
                    <a:bodyPr/>
                    <a:lstStyle/>
                    <a:p>
                      <a:pPr algn="ctr">
                        <a:lnSpc>
                          <a:spcPct val="120000"/>
                        </a:lnSpc>
                      </a:pPr>
                      <a:r>
                        <a:rPr lang="vi-VN" sz="2000" b="1" noProof="0"/>
                        <a:t>Biện pháp ứng dụng</a:t>
                      </a:r>
                    </a:p>
                  </a:txBody>
                  <a:tcPr anchor="ctr">
                    <a:solidFill>
                      <a:schemeClr val="accent5">
                        <a:lumMod val="20000"/>
                        <a:lumOff val="80000"/>
                      </a:schemeClr>
                    </a:solidFill>
                  </a:tcPr>
                </a:tc>
                <a:tc>
                  <a:txBody>
                    <a:bodyPr/>
                    <a:lstStyle/>
                    <a:p>
                      <a:pPr algn="ctr">
                        <a:lnSpc>
                          <a:spcPct val="120000"/>
                        </a:lnSpc>
                      </a:pPr>
                      <a:r>
                        <a:rPr lang="vi-VN" sz="2000" b="1" noProof="0"/>
                        <a:t>Lợi ích</a:t>
                      </a:r>
                    </a:p>
                  </a:txBody>
                  <a:tcPr anchor="ctr">
                    <a:solidFill>
                      <a:schemeClr val="accent5">
                        <a:lumMod val="20000"/>
                        <a:lumOff val="80000"/>
                      </a:schemeClr>
                    </a:solidFill>
                  </a:tcPr>
                </a:tc>
                <a:extLst>
                  <a:ext uri="{0D108BD9-81ED-4DB2-BD59-A6C34878D82A}">
                    <a16:rowId xmlns:a16="http://schemas.microsoft.com/office/drawing/2014/main" val="2919370710"/>
                  </a:ext>
                </a:extLst>
              </a:tr>
              <a:tr h="1418008">
                <a:tc>
                  <a:txBody>
                    <a:bodyPr/>
                    <a:lstStyle/>
                    <a:p>
                      <a:pPr algn="ctr">
                        <a:lnSpc>
                          <a:spcPct val="120000"/>
                        </a:lnSpc>
                      </a:pPr>
                      <a:r>
                        <a:rPr lang="vi-VN" sz="2000" b="1" noProof="0"/>
                        <a:t>Côn trùng</a:t>
                      </a:r>
                    </a:p>
                    <a:p>
                      <a:pPr algn="ctr">
                        <a:lnSpc>
                          <a:spcPct val="120000"/>
                        </a:lnSpc>
                      </a:pPr>
                      <a:r>
                        <a:rPr lang="vi-VN" sz="2000" b="1" noProof="0"/>
                        <a:t>hại cây trồng</a:t>
                      </a:r>
                    </a:p>
                    <a:p>
                      <a:pPr algn="ctr">
                        <a:lnSpc>
                          <a:spcPct val="120000"/>
                        </a:lnSpc>
                      </a:pPr>
                      <a:r>
                        <a:rPr lang="vi-VN" sz="2000" b="1" noProof="0"/>
                        <a:t>(bướm, bọ xít,...)</a:t>
                      </a:r>
                    </a:p>
                  </a:txBody>
                  <a:tcPr anchor="ctr">
                    <a:solidFill>
                      <a:schemeClr val="accent2">
                        <a:lumMod val="20000"/>
                        <a:lumOff val="80000"/>
                      </a:schemeClr>
                    </a:solidFill>
                  </a:tcPr>
                </a:tc>
                <a:tc>
                  <a:txBody>
                    <a:bodyPr/>
                    <a:lstStyle/>
                    <a:p>
                      <a:pPr algn="ctr">
                        <a:lnSpc>
                          <a:spcPct val="120000"/>
                        </a:lnSpc>
                      </a:pPr>
                      <a:r>
                        <a:rPr lang="vi-VN" sz="2000" b="1" noProof="0" dirty="0"/>
                        <a:t>Hướng sáng</a:t>
                      </a:r>
                    </a:p>
                  </a:txBody>
                  <a:tcPr anchor="ctr">
                    <a:solidFill>
                      <a:schemeClr val="accent2">
                        <a:lumMod val="20000"/>
                        <a:lumOff val="80000"/>
                      </a:schemeClr>
                    </a:solidFill>
                  </a:tcPr>
                </a:tc>
                <a:tc>
                  <a:txBody>
                    <a:bodyPr/>
                    <a:lstStyle/>
                    <a:p>
                      <a:pPr algn="ctr">
                        <a:lnSpc>
                          <a:spcPct val="120000"/>
                        </a:lnSpc>
                      </a:pPr>
                      <a:r>
                        <a:rPr lang="vi-VN" sz="2000" b="1" noProof="0" dirty="0"/>
                        <a:t>Dùng đèn bẫy côn trùng</a:t>
                      </a:r>
                    </a:p>
                  </a:txBody>
                  <a:tcPr anchor="ctr">
                    <a:solidFill>
                      <a:schemeClr val="accent2">
                        <a:lumMod val="20000"/>
                        <a:lumOff val="80000"/>
                      </a:schemeClr>
                    </a:solidFill>
                  </a:tcPr>
                </a:tc>
                <a:tc>
                  <a:txBody>
                    <a:bodyPr/>
                    <a:lstStyle/>
                    <a:p>
                      <a:pPr algn="ctr">
                        <a:lnSpc>
                          <a:spcPct val="120000"/>
                        </a:lnSpc>
                      </a:pPr>
                      <a:r>
                        <a:rPr lang="vi-VN" sz="2000" b="1" noProof="0" dirty="0"/>
                        <a:t>Diệt côn trùng hại cây trồng</a:t>
                      </a:r>
                    </a:p>
                  </a:txBody>
                  <a:tcPr anchor="ctr">
                    <a:solidFill>
                      <a:schemeClr val="accent2">
                        <a:lumMod val="20000"/>
                        <a:lumOff val="80000"/>
                      </a:schemeClr>
                    </a:solidFill>
                  </a:tcPr>
                </a:tc>
                <a:extLst>
                  <a:ext uri="{0D108BD9-81ED-4DB2-BD59-A6C34878D82A}">
                    <a16:rowId xmlns:a16="http://schemas.microsoft.com/office/drawing/2014/main" val="3983658470"/>
                  </a:ext>
                </a:extLst>
              </a:tr>
              <a:tr h="1418008">
                <a:tc>
                  <a:txBody>
                    <a:bodyPr/>
                    <a:lstStyle/>
                    <a:p>
                      <a:pPr algn="ctr">
                        <a:lnSpc>
                          <a:spcPct val="120000"/>
                        </a:lnSpc>
                      </a:pPr>
                      <a:r>
                        <a:rPr lang="vi-VN" sz="2000" b="1" noProof="0"/>
                        <a:t>Chim</a:t>
                      </a:r>
                    </a:p>
                  </a:txBody>
                  <a:tcPr anchor="ctr">
                    <a:solidFill>
                      <a:schemeClr val="accent2">
                        <a:lumMod val="20000"/>
                        <a:lumOff val="80000"/>
                      </a:schemeClr>
                    </a:solidFill>
                  </a:tcPr>
                </a:tc>
                <a:tc>
                  <a:txBody>
                    <a:bodyPr/>
                    <a:lstStyle/>
                    <a:p>
                      <a:pPr algn="ctr">
                        <a:lnSpc>
                          <a:spcPct val="120000"/>
                        </a:lnSpc>
                      </a:pPr>
                      <a:r>
                        <a:rPr lang="vi-VN" sz="2000" b="1" noProof="0" dirty="0"/>
                        <a:t>Tập tính sợ con người</a:t>
                      </a:r>
                    </a:p>
                  </a:txBody>
                  <a:tcPr anchor="ctr">
                    <a:solidFill>
                      <a:schemeClr val="accent2">
                        <a:lumMod val="20000"/>
                        <a:lumOff val="80000"/>
                      </a:schemeClr>
                    </a:solidFill>
                  </a:tcPr>
                </a:tc>
                <a:tc>
                  <a:txBody>
                    <a:bodyPr/>
                    <a:lstStyle/>
                    <a:p>
                      <a:pPr algn="ctr">
                        <a:lnSpc>
                          <a:spcPct val="120000"/>
                        </a:lnSpc>
                      </a:pPr>
                      <a:r>
                        <a:rPr lang="vi-VN" sz="2000" b="1" noProof="0" dirty="0"/>
                        <a:t>Dùng bù nhìn</a:t>
                      </a:r>
                    </a:p>
                  </a:txBody>
                  <a:tcPr anchor="ctr">
                    <a:solidFill>
                      <a:schemeClr val="accent2">
                        <a:lumMod val="20000"/>
                        <a:lumOff val="80000"/>
                      </a:schemeClr>
                    </a:solidFill>
                  </a:tcPr>
                </a:tc>
                <a:tc>
                  <a:txBody>
                    <a:bodyPr/>
                    <a:lstStyle/>
                    <a:p>
                      <a:pPr algn="ctr">
                        <a:lnSpc>
                          <a:spcPct val="120000"/>
                        </a:lnSpc>
                      </a:pPr>
                      <a:r>
                        <a:rPr lang="vi-VN" sz="2000" b="1" noProof="0" dirty="0"/>
                        <a:t>Xua đuổi chim hại cây trồng</a:t>
                      </a:r>
                    </a:p>
                  </a:txBody>
                  <a:tcPr anchor="ctr">
                    <a:solidFill>
                      <a:schemeClr val="accent2">
                        <a:lumMod val="20000"/>
                        <a:lumOff val="80000"/>
                      </a:schemeClr>
                    </a:solidFill>
                  </a:tcPr>
                </a:tc>
                <a:extLst>
                  <a:ext uri="{0D108BD9-81ED-4DB2-BD59-A6C34878D82A}">
                    <a16:rowId xmlns:a16="http://schemas.microsoft.com/office/drawing/2014/main" val="3105648006"/>
                  </a:ext>
                </a:extLst>
              </a:tr>
            </a:tbl>
          </a:graphicData>
        </a:graphic>
      </p:graphicFrame>
      <p:sp>
        <p:nvSpPr>
          <p:cNvPr id="6" name="Rectangle 5">
            <a:extLst>
              <a:ext uri="{FF2B5EF4-FFF2-40B4-BE49-F238E27FC236}">
                <a16:creationId xmlns:a16="http://schemas.microsoft.com/office/drawing/2014/main" id="{56CBAA36-3FC8-6432-AF1B-3A5DB3ED863C}"/>
              </a:ext>
            </a:extLst>
          </p:cNvPr>
          <p:cNvSpPr/>
          <p:nvPr/>
        </p:nvSpPr>
        <p:spPr>
          <a:xfrm>
            <a:off x="2971800" y="37338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2" name="Rectangle 11">
            <a:extLst>
              <a:ext uri="{FF2B5EF4-FFF2-40B4-BE49-F238E27FC236}">
                <a16:creationId xmlns:a16="http://schemas.microsoft.com/office/drawing/2014/main" id="{EB814E70-F0CE-8791-A1B8-84BCA5DD6DE0}"/>
              </a:ext>
            </a:extLst>
          </p:cNvPr>
          <p:cNvSpPr/>
          <p:nvPr/>
        </p:nvSpPr>
        <p:spPr>
          <a:xfrm>
            <a:off x="5855911" y="37338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3" name="Rectangle 12">
            <a:extLst>
              <a:ext uri="{FF2B5EF4-FFF2-40B4-BE49-F238E27FC236}">
                <a16:creationId xmlns:a16="http://schemas.microsoft.com/office/drawing/2014/main" id="{C5B3BAB6-0B29-6F0F-739D-586073D13F3F}"/>
              </a:ext>
            </a:extLst>
          </p:cNvPr>
          <p:cNvSpPr/>
          <p:nvPr/>
        </p:nvSpPr>
        <p:spPr>
          <a:xfrm>
            <a:off x="8646084" y="3733800"/>
            <a:ext cx="2860115"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4" name="Rectangle 13">
            <a:extLst>
              <a:ext uri="{FF2B5EF4-FFF2-40B4-BE49-F238E27FC236}">
                <a16:creationId xmlns:a16="http://schemas.microsoft.com/office/drawing/2014/main" id="{5F79B2C5-A11A-E217-0EC5-B94CE7CD415E}"/>
              </a:ext>
            </a:extLst>
          </p:cNvPr>
          <p:cNvSpPr/>
          <p:nvPr/>
        </p:nvSpPr>
        <p:spPr>
          <a:xfrm>
            <a:off x="2971800" y="51054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5" name="Rectangle 14">
            <a:extLst>
              <a:ext uri="{FF2B5EF4-FFF2-40B4-BE49-F238E27FC236}">
                <a16:creationId xmlns:a16="http://schemas.microsoft.com/office/drawing/2014/main" id="{85365E56-AC82-EBB3-CAD2-9CB17B6CC147}"/>
              </a:ext>
            </a:extLst>
          </p:cNvPr>
          <p:cNvSpPr/>
          <p:nvPr/>
        </p:nvSpPr>
        <p:spPr>
          <a:xfrm>
            <a:off x="5855911" y="5105400"/>
            <a:ext cx="2362200"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
        <p:nvSpPr>
          <p:cNvPr id="16" name="Rectangle 15">
            <a:extLst>
              <a:ext uri="{FF2B5EF4-FFF2-40B4-BE49-F238E27FC236}">
                <a16:creationId xmlns:a16="http://schemas.microsoft.com/office/drawing/2014/main" id="{00F4C80D-B4BA-5EB3-095E-47D221869EF3}"/>
              </a:ext>
            </a:extLst>
          </p:cNvPr>
          <p:cNvSpPr/>
          <p:nvPr/>
        </p:nvSpPr>
        <p:spPr>
          <a:xfrm>
            <a:off x="8646084" y="5105400"/>
            <a:ext cx="2860115" cy="91440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t>?</a:t>
            </a:r>
            <a:endParaRPr lang="en-US" sz="3200" b="1" dirty="0"/>
          </a:p>
        </p:txBody>
      </p:sp>
    </p:spTree>
    <p:extLst>
      <p:ext uri="{BB962C8B-B14F-4D97-AF65-F5344CB8AC3E}">
        <p14:creationId xmlns:p14="http://schemas.microsoft.com/office/powerpoint/2010/main" val="2742501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a:noFill/>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751546"/>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1768443" y="1405656"/>
            <a:ext cx="9204357" cy="914400"/>
            <a:chOff x="1637700" y="1405656"/>
            <a:chExt cx="9204357"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3" y="1440048"/>
              <a:ext cx="811922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l"/>
              <a:r>
                <a:rPr lang="vi-VN" sz="2400" b="1" dirty="0">
                  <a:solidFill>
                    <a:srgbClr val="C00000"/>
                  </a:solidFill>
                </a:rPr>
                <a:t>Câu hỏi 2: </a:t>
              </a:r>
              <a:r>
                <a:rPr lang="vi-VN" sz="2400" b="1" dirty="0"/>
                <a:t>Lấy thêm ví dụ về việc ứng dụng hiện tượng cảm ứng trong trồng trọt.</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a:extLst>
              <a:ext uri="{FF2B5EF4-FFF2-40B4-BE49-F238E27FC236}">
                <a16:creationId xmlns:a16="http://schemas.microsoft.com/office/drawing/2014/main" id="{E2D30E5C-2DDC-442E-9A17-3FF286989B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6843" y="390406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a:extLst>
              <a:ext uri="{FF2B5EF4-FFF2-40B4-BE49-F238E27FC236}">
                <a16:creationId xmlns:a16="http://schemas.microsoft.com/office/drawing/2014/main" id="{D2D49E0E-C78B-4663-B5C3-AF3B58F18F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6843" y="5028668"/>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760AAB9-1215-D475-7017-F451CD853A69}"/>
              </a:ext>
            </a:extLst>
          </p:cNvPr>
          <p:cNvSpPr txBox="1"/>
          <p:nvPr/>
        </p:nvSpPr>
        <p:spPr>
          <a:xfrm>
            <a:off x="2021639" y="4027066"/>
            <a:ext cx="8915400" cy="485518"/>
          </a:xfrm>
          <a:prstGeom prst="rect">
            <a:avLst/>
          </a:prstGeom>
          <a:noFill/>
        </p:spPr>
        <p:txBody>
          <a:bodyPr wrap="square" lIns="0" tIns="0" rIns="0" bIns="0" rtlCol="0">
            <a:spAutoFit/>
          </a:bodyPr>
          <a:lstStyle>
            <a:defPPr>
              <a:defRPr lang="en-US"/>
            </a:defPPr>
            <a:lvl1pPr>
              <a:lnSpc>
                <a:spcPct val="120000"/>
              </a:lnSpc>
              <a:defRPr sz="2400" b="1">
                <a:solidFill>
                  <a:srgbClr val="C00000"/>
                </a:solidFill>
                <a:latin typeface="Arial" panose="020B0604020202020204" pitchFamily="34" charset="0"/>
                <a:cs typeface="Arial" panose="020B0604020202020204" pitchFamily="34" charset="0"/>
              </a:defRPr>
            </a:lvl1pPr>
          </a:lstStyle>
          <a:p>
            <a:pPr>
              <a:lnSpc>
                <a:spcPct val="150000"/>
              </a:lnSpc>
            </a:pPr>
            <a:r>
              <a:rPr lang="vi-VN" dirty="0">
                <a:solidFill>
                  <a:schemeClr val="tx1"/>
                </a:solidFill>
              </a:rPr>
              <a:t>Tạo tán cho cây giúp cây mọc theo hướng mong muốn</a:t>
            </a:r>
          </a:p>
        </p:txBody>
      </p:sp>
      <p:sp>
        <p:nvSpPr>
          <p:cNvPr id="24" name="TextBox 23">
            <a:extLst>
              <a:ext uri="{FF2B5EF4-FFF2-40B4-BE49-F238E27FC236}">
                <a16:creationId xmlns:a16="http://schemas.microsoft.com/office/drawing/2014/main" id="{0BA4794A-6E7C-38E0-264B-9103569BE985}"/>
              </a:ext>
            </a:extLst>
          </p:cNvPr>
          <p:cNvSpPr txBox="1"/>
          <p:nvPr/>
        </p:nvSpPr>
        <p:spPr>
          <a:xfrm>
            <a:off x="2049049" y="5055105"/>
            <a:ext cx="8915400" cy="485518"/>
          </a:xfrm>
          <a:prstGeom prst="rect">
            <a:avLst/>
          </a:prstGeom>
          <a:noFill/>
        </p:spPr>
        <p:txBody>
          <a:bodyPr wrap="square" lIns="0" tIns="0" rIns="0" bIns="0" rtlCol="0">
            <a:spAutoFit/>
          </a:bodyPr>
          <a:lstStyle>
            <a:defPPr>
              <a:defRPr lang="en-US"/>
            </a:defPPr>
            <a:lvl1pPr>
              <a:lnSpc>
                <a:spcPct val="120000"/>
              </a:lnSpc>
              <a:defRPr sz="2400" b="1">
                <a:solidFill>
                  <a:srgbClr val="C00000"/>
                </a:solidFill>
                <a:latin typeface="Arial" panose="020B0604020202020204" pitchFamily="34" charset="0"/>
                <a:cs typeface="Arial" panose="020B0604020202020204" pitchFamily="34" charset="0"/>
              </a:defRPr>
            </a:lvl1pPr>
          </a:lstStyle>
          <a:p>
            <a:pPr>
              <a:lnSpc>
                <a:spcPct val="150000"/>
              </a:lnSpc>
            </a:pPr>
            <a:r>
              <a:rPr lang="vi-VN" dirty="0">
                <a:solidFill>
                  <a:schemeClr val="tx1"/>
                </a:solidFill>
              </a:rPr>
              <a:t>Làm trụ bám cho cây thanh long để cây phát triển tốt hơn</a:t>
            </a:r>
          </a:p>
        </p:txBody>
      </p:sp>
    </p:spTree>
    <p:extLst>
      <p:ext uri="{BB962C8B-B14F-4D97-AF65-F5344CB8AC3E}">
        <p14:creationId xmlns:p14="http://schemas.microsoft.com/office/powerpoint/2010/main" val="21813265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barn(inVertical)">
                                      <p:cBhvr>
                                        <p:cTn id="19" dur="500"/>
                                        <p:tgtEl>
                                          <p:spTgt spid="103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p:cNvSpPr txBox="1"/>
          <p:nvPr/>
        </p:nvSpPr>
        <p:spPr>
          <a:xfrm>
            <a:off x="2764971" y="634403"/>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sp>
        <p:nvSpPr>
          <p:cNvPr id="6" name="TextBox 5"/>
          <p:cNvSpPr txBox="1"/>
          <p:nvPr/>
        </p:nvSpPr>
        <p:spPr>
          <a:xfrm>
            <a:off x="0" y="1924235"/>
            <a:ext cx="12191999" cy="1938992"/>
          </a:xfrm>
          <a:prstGeom prst="rect">
            <a:avLst/>
          </a:prstGeom>
          <a:noFill/>
        </p:spPr>
        <p:txBody>
          <a:bodyPr wrap="square" rtlCol="0">
            <a:spAutoFit/>
          </a:bodyPr>
          <a:lstStyle/>
          <a:p>
            <a:pPr algn="ct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TRÒ CHƠI: </a:t>
            </a:r>
          </a:p>
          <a:p>
            <a:pPr algn="ctr"/>
            <a:r>
              <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rPr>
              <a:t>NHÌN HÌNH, ĐOÁN </a:t>
            </a:r>
            <a:r>
              <a:rPr lang="en-US" sz="6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TÊN CÂY</a:t>
            </a:r>
            <a:endParaRPr lang="en-US" sz="6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966651" y="4501303"/>
            <a:ext cx="10546080" cy="1200329"/>
          </a:xfrm>
          <a:prstGeom prst="rect">
            <a:avLst/>
          </a:prstGeom>
          <a:noFill/>
        </p:spPr>
        <p:txBody>
          <a:bodyPr wrap="square" rtlCol="0">
            <a:spAutoFit/>
          </a:bodyPr>
          <a:lstStyle/>
          <a:p>
            <a:pPr algn="just"/>
            <a:r>
              <a:rPr lang="en-US" sz="3600" b="1" u="sng" dirty="0">
                <a:solidFill>
                  <a:srgbClr val="FF0000"/>
                </a:solidFill>
                <a:latin typeface="Tahoma" panose="020B0604030504040204" pitchFamily="34" charset="0"/>
                <a:ea typeface="Tahoma" panose="020B0604030504040204" pitchFamily="34" charset="0"/>
                <a:cs typeface="Tahoma" panose="020B0604030504040204" pitchFamily="34" charset="0"/>
              </a:rPr>
              <a:t>Luật chơi: </a:t>
            </a:r>
            <a:r>
              <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Giáo viên chiếu hình ảnh gợi ý, học sinh quan sát và đoán </a:t>
            </a:r>
            <a:r>
              <a:rPr lang="en-US" sz="3600" b="1" dirty="0" smtClean="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rPr>
              <a:t>tên cây.</a:t>
            </a:r>
            <a:endParaRPr lang="en-US" sz="3600" b="1" dirty="0">
              <a:solidFill>
                <a:schemeClr val="tx1">
                  <a:lumMod val="95000"/>
                  <a:lumOff val="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7750" y="302595"/>
            <a:ext cx="2586446" cy="258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0371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3DA9C1F8-C52B-4D5C-BAC7-DB75EAEC2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2">
            <a:extLst>
              <a:ext uri="{FF2B5EF4-FFF2-40B4-BE49-F238E27FC236}">
                <a16:creationId xmlns:a16="http://schemas.microsoft.com/office/drawing/2014/main" id="{F0E8FDDD-4B74-4FF5-9000-219B42109EB6}"/>
              </a:ext>
            </a:extLst>
          </p:cNvPr>
          <p:cNvPicPr>
            <a:picLocks noChangeAspect="1"/>
          </p:cNvPicPr>
          <p:nvPr/>
        </p:nvPicPr>
        <p:blipFill>
          <a:blip r:embed="rId3"/>
          <a:stretch>
            <a:fillRect/>
          </a:stretch>
        </p:blipFill>
        <p:spPr>
          <a:xfrm>
            <a:off x="-529" y="840139"/>
            <a:ext cx="12193057" cy="5468586"/>
          </a:xfrm>
          <a:prstGeom prst="rect">
            <a:avLst/>
          </a:prstGeom>
        </p:spPr>
      </p:pic>
      <p:pic>
        <p:nvPicPr>
          <p:cNvPr id="4" name="1">
            <a:extLst>
              <a:ext uri="{FF2B5EF4-FFF2-40B4-BE49-F238E27FC236}">
                <a16:creationId xmlns:a16="http://schemas.microsoft.com/office/drawing/2014/main" id="{B7340229-B08D-4684-A60F-5EDF7A661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15" t="45100" r="5772"/>
          <a:stretch/>
        </p:blipFill>
        <p:spPr>
          <a:xfrm flipV="1">
            <a:off x="0" y="3766910"/>
            <a:ext cx="12192000" cy="3091089"/>
          </a:xfrm>
          <a:prstGeom prst="rect">
            <a:avLst/>
          </a:prstGeom>
        </p:spPr>
      </p:pic>
      <p:sp>
        <p:nvSpPr>
          <p:cNvPr id="5" name="TextBox 4">
            <a:extLst>
              <a:ext uri="{FF2B5EF4-FFF2-40B4-BE49-F238E27FC236}">
                <a16:creationId xmlns:a16="http://schemas.microsoft.com/office/drawing/2014/main" id="{28459DAF-BEA1-4CB0-875B-A9E25B11BB26}"/>
              </a:ext>
            </a:extLst>
          </p:cNvPr>
          <p:cNvSpPr txBox="1"/>
          <p:nvPr/>
        </p:nvSpPr>
        <p:spPr>
          <a:xfrm>
            <a:off x="929361" y="2671274"/>
            <a:ext cx="10333278" cy="1691297"/>
          </a:xfrm>
          <a:prstGeom prst="rect">
            <a:avLst/>
          </a:prstGeom>
          <a:noFill/>
        </p:spPr>
        <p:txBody>
          <a:bodyPr wrap="none" lIns="0" tIns="0" rIns="0" bIns="0" rtlCol="0">
            <a:spAutoFit/>
          </a:bodyPr>
          <a:lstStyle/>
          <a:p>
            <a:pPr algn="ctr">
              <a:lnSpc>
                <a:spcPct val="120000"/>
              </a:lnSpc>
            </a:pPr>
            <a:r>
              <a:rPr lang="en-US" sz="4800" b="1" spc="-80">
                <a:solidFill>
                  <a:schemeClr val="tx2">
                    <a:lumMod val="50000"/>
                  </a:schemeClr>
                </a:solidFill>
              </a:rPr>
              <a:t>VẬN DỤNG HIỆN TƯỢNG CẢM ỨNG</a:t>
            </a:r>
          </a:p>
          <a:p>
            <a:pPr algn="ctr">
              <a:lnSpc>
                <a:spcPct val="120000"/>
              </a:lnSpc>
            </a:pPr>
            <a:r>
              <a:rPr lang="en-US" sz="4800" b="1" spc="-80">
                <a:solidFill>
                  <a:schemeClr val="tx2">
                    <a:lumMod val="50000"/>
                  </a:schemeClr>
                </a:solidFill>
              </a:rPr>
              <a:t>Ở SINH VẬT TRONG CHĂN NUÔI</a:t>
            </a:r>
          </a:p>
        </p:txBody>
      </p:sp>
      <p:sp>
        <p:nvSpPr>
          <p:cNvPr id="6" name="TextBox 5">
            <a:extLst>
              <a:ext uri="{FF2B5EF4-FFF2-40B4-BE49-F238E27FC236}">
                <a16:creationId xmlns:a16="http://schemas.microsoft.com/office/drawing/2014/main" id="{94F71FAB-A28F-4302-A64D-F5EC30386F2F}"/>
              </a:ext>
            </a:extLst>
          </p:cNvPr>
          <p:cNvSpPr txBox="1"/>
          <p:nvPr/>
        </p:nvSpPr>
        <p:spPr>
          <a:xfrm>
            <a:off x="4426472" y="1463615"/>
            <a:ext cx="3339056" cy="1106713"/>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PHẦN 2.</a:t>
            </a:r>
          </a:p>
        </p:txBody>
      </p:sp>
    </p:spTree>
    <p:extLst>
      <p:ext uri="{BB962C8B-B14F-4D97-AF65-F5344CB8AC3E}">
        <p14:creationId xmlns:p14="http://schemas.microsoft.com/office/powerpoint/2010/main" val="140384053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751546"/>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1768443" y="1405656"/>
            <a:ext cx="9280557" cy="914400"/>
            <a:chOff x="1637700" y="1405656"/>
            <a:chExt cx="9280557"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3" y="1440048"/>
              <a:ext cx="8195424"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pPr algn="l"/>
              <a:r>
                <a:rPr lang="vi-VN" sz="2400" b="1" dirty="0">
                  <a:solidFill>
                    <a:srgbClr val="C00000"/>
                  </a:solidFill>
                </a:rPr>
                <a:t>Câu hỏi: </a:t>
              </a:r>
              <a:r>
                <a:rPr lang="vi-VN" sz="2400" b="1" dirty="0"/>
                <a:t>Nêu các ví dụ ứng dụng hiện tượng cảm ứng hoặc tập tính của động vật trong chăn nuôi mà em biết.</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D6C2D75C-1744-CC99-DA45-114075E6FF43}"/>
              </a:ext>
            </a:extLst>
          </p:cNvPr>
          <p:cNvSpPr txBox="1"/>
          <p:nvPr/>
        </p:nvSpPr>
        <p:spPr>
          <a:xfrm>
            <a:off x="1613320" y="3331584"/>
            <a:ext cx="8965357" cy="2101344"/>
          </a:xfrm>
          <a:prstGeom prst="rect">
            <a:avLst/>
          </a:prstGeom>
          <a:noFill/>
        </p:spPr>
        <p:txBody>
          <a:bodyPr wrap="square" lIns="0" tIns="0" rIns="0" bIns="0" rtlCol="0">
            <a:spAutoFit/>
          </a:bodyPr>
          <a:lstStyle>
            <a:defPPr>
              <a:defRPr lang="en-US"/>
            </a:defPPr>
            <a:lvl1pPr>
              <a:lnSpc>
                <a:spcPct val="120000"/>
              </a:lnSpc>
              <a:defRPr sz="2400" b="1">
                <a:solidFill>
                  <a:srgbClr val="C00000"/>
                </a:solidFill>
                <a:latin typeface="Arial" panose="020B0604020202020204" pitchFamily="34" charset="0"/>
                <a:cs typeface="Arial" panose="020B0604020202020204" pitchFamily="34" charset="0"/>
              </a:defRPr>
            </a:lvl1pPr>
          </a:lstStyle>
          <a:p>
            <a:pPr marL="342900" indent="-342900">
              <a:lnSpc>
                <a:spcPct val="200000"/>
              </a:lnSpc>
              <a:buFont typeface="Wingdings" panose="05000000000000000000" pitchFamily="2" charset="2"/>
              <a:buChar char="Ø"/>
            </a:pPr>
            <a:r>
              <a:rPr lang="vi-VN" dirty="0">
                <a:solidFill>
                  <a:schemeClr val="tx1"/>
                </a:solidFill>
              </a:rPr>
              <a:t>Nghe tiếng kẻng trâu bò nuôi trở về chuồng.</a:t>
            </a:r>
          </a:p>
          <a:p>
            <a:pPr marL="342900" indent="-342900">
              <a:lnSpc>
                <a:spcPct val="200000"/>
              </a:lnSpc>
              <a:buFont typeface="Wingdings" panose="05000000000000000000" pitchFamily="2" charset="2"/>
              <a:buChar char="Ø"/>
            </a:pPr>
            <a:r>
              <a:rPr lang="vi-VN" dirty="0">
                <a:solidFill>
                  <a:schemeClr val="tx1"/>
                </a:solidFill>
              </a:rPr>
              <a:t>Nghe tiếng gọi là gà, vịt, ... chạy ra ăn thức ăn.</a:t>
            </a:r>
          </a:p>
          <a:p>
            <a:pPr marL="342900" indent="-342900">
              <a:lnSpc>
                <a:spcPct val="200000"/>
              </a:lnSpc>
              <a:buFont typeface="Wingdings" panose="05000000000000000000" pitchFamily="2" charset="2"/>
              <a:buChar char="Ø"/>
            </a:pPr>
            <a:r>
              <a:rPr lang="vi-VN" dirty="0">
                <a:solidFill>
                  <a:schemeClr val="tx1"/>
                </a:solidFill>
              </a:rPr>
              <a:t>Nghe tiếng vỗ tay là cá ngoi lên mặt nước lấy thức ăn.</a:t>
            </a:r>
          </a:p>
        </p:txBody>
      </p:sp>
    </p:spTree>
    <p:extLst>
      <p:ext uri="{BB962C8B-B14F-4D97-AF65-F5344CB8AC3E}">
        <p14:creationId xmlns:p14="http://schemas.microsoft.com/office/powerpoint/2010/main" val="3581605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animEffect transition="in" filter="fade">
                                      <p:cBhvr>
                                        <p:cTn id="21" dur="1000"/>
                                        <p:tgtEl>
                                          <p:spTgt spid="20">
                                            <p:txEl>
                                              <p:pRg st="0" end="0"/>
                                            </p:txEl>
                                          </p:spTgt>
                                        </p:tgtEl>
                                      </p:cBhvr>
                                    </p:animEffect>
                                    <p:anim calcmode="lin" valueType="num">
                                      <p:cBhvr>
                                        <p:cTn id="22"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fade">
                                      <p:cBhvr>
                                        <p:cTn id="28" dur="1000"/>
                                        <p:tgtEl>
                                          <p:spTgt spid="20">
                                            <p:txEl>
                                              <p:pRg st="1" end="1"/>
                                            </p:txEl>
                                          </p:spTgt>
                                        </p:tgtEl>
                                      </p:cBhvr>
                                    </p:animEffect>
                                    <p:anim calcmode="lin" valueType="num">
                                      <p:cBhvr>
                                        <p:cTn id="29"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xEl>
                                              <p:pRg st="2" end="2"/>
                                            </p:txEl>
                                          </p:spTgt>
                                        </p:tgtEl>
                                        <p:attrNameLst>
                                          <p:attrName>style.visibility</p:attrName>
                                        </p:attrNameLst>
                                      </p:cBhvr>
                                      <p:to>
                                        <p:strVal val="visible"/>
                                      </p:to>
                                    </p:set>
                                    <p:animEffect transition="in" filter="fade">
                                      <p:cBhvr>
                                        <p:cTn id="35" dur="1000"/>
                                        <p:tgtEl>
                                          <p:spTgt spid="20">
                                            <p:txEl>
                                              <p:pRg st="2" end="2"/>
                                            </p:txEl>
                                          </p:spTgt>
                                        </p:tgtEl>
                                      </p:cBhvr>
                                    </p:animEffect>
                                    <p:anim calcmode="lin" valueType="num">
                                      <p:cBhvr>
                                        <p:cTn id="36"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695391A5-C89B-43B2-A640-CD11F7D4C811}"/>
              </a:ext>
            </a:extLst>
          </p:cNvPr>
          <p:cNvSpPr txBox="1"/>
          <p:nvPr/>
        </p:nvSpPr>
        <p:spPr>
          <a:xfrm>
            <a:off x="2365673" y="5535624"/>
            <a:ext cx="7460655" cy="52033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3000" b="1" dirty="0" smtClean="0">
                <a:solidFill>
                  <a:schemeClr val="accent6">
                    <a:lumMod val="50000"/>
                  </a:schemeClr>
                </a:solidFill>
              </a:rPr>
              <a:t>Gõ mõ để trâu bò về chuồng đúng giờ</a:t>
            </a:r>
            <a:endParaRPr lang="vi-VN" sz="3000" b="1" dirty="0">
              <a:solidFill>
                <a:schemeClr val="accent6">
                  <a:lumMod val="50000"/>
                </a:schemeClr>
              </a:solidFill>
            </a:endParaRPr>
          </a:p>
        </p:txBody>
      </p:sp>
      <p:pic>
        <p:nvPicPr>
          <p:cNvPr id="6146" name="Picture 2" descr="Buffalo">
            <a:extLst>
              <a:ext uri="{FF2B5EF4-FFF2-40B4-BE49-F238E27FC236}">
                <a16:creationId xmlns:a16="http://schemas.microsoft.com/office/drawing/2014/main" id="{CEAFCA9D-C513-46A5-A98C-D958D77C3F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460" b="1524"/>
          <a:stretch/>
        </p:blipFill>
        <p:spPr bwMode="auto">
          <a:xfrm>
            <a:off x="1524000" y="1380300"/>
            <a:ext cx="9144000" cy="3944257"/>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pic>
        <p:nvPicPr>
          <p:cNvPr id="1026" name="Picture 2" descr="🔔 cái chuông - �? nghĩa biểu tượng cảm xúc">
            <a:extLst>
              <a:ext uri="{FF2B5EF4-FFF2-40B4-BE49-F238E27FC236}">
                <a16:creationId xmlns:a16="http://schemas.microsoft.com/office/drawing/2014/main" id="{86485179-43AD-BF4F-E4CC-694A2F5F15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6328" y="1392826"/>
            <a:ext cx="1524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590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695391A5-C89B-43B2-A640-CD11F7D4C811}"/>
              </a:ext>
            </a:extLst>
          </p:cNvPr>
          <p:cNvSpPr txBox="1"/>
          <p:nvPr/>
        </p:nvSpPr>
        <p:spPr>
          <a:xfrm>
            <a:off x="935192" y="4553398"/>
            <a:ext cx="4614345" cy="923330"/>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Dùng đèn để thu hút </a:t>
            </a:r>
            <a:r>
              <a:rPr lang="en-US" sz="2400" b="1" dirty="0" smtClean="0">
                <a:solidFill>
                  <a:schemeClr val="accent6">
                    <a:lumMod val="50000"/>
                  </a:schemeClr>
                </a:solidFill>
              </a:rPr>
              <a:t>trong đánh bắt hải sản</a:t>
            </a:r>
            <a:endParaRPr lang="vi-VN" sz="2400" b="1" dirty="0">
              <a:solidFill>
                <a:schemeClr val="accent6">
                  <a:lumMod val="50000"/>
                </a:schemeClr>
              </a:solidFill>
            </a:endParaRPr>
          </a:p>
        </p:txBody>
      </p:sp>
      <p:pic>
        <p:nvPicPr>
          <p:cNvPr id="8" name="Picture 7"/>
          <p:cNvPicPr>
            <a:picLocks noChangeAspect="1"/>
          </p:cNvPicPr>
          <p:nvPr/>
        </p:nvPicPr>
        <p:blipFill>
          <a:blip r:embed="rId5"/>
          <a:stretch>
            <a:fillRect/>
          </a:stretch>
        </p:blipFill>
        <p:spPr>
          <a:xfrm>
            <a:off x="458398" y="572235"/>
            <a:ext cx="5567934" cy="349024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6757" y="223135"/>
            <a:ext cx="5359814" cy="303711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6757" y="3486019"/>
            <a:ext cx="5359814" cy="3058088"/>
          </a:xfrm>
          <a:prstGeom prst="rect">
            <a:avLst/>
          </a:prstGeom>
        </p:spPr>
      </p:pic>
    </p:spTree>
    <p:extLst>
      <p:ext uri="{BB962C8B-B14F-4D97-AF65-F5344CB8AC3E}">
        <p14:creationId xmlns:p14="http://schemas.microsoft.com/office/powerpoint/2010/main" val="2752721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695391A5-C89B-43B2-A640-CD11F7D4C811}"/>
              </a:ext>
            </a:extLst>
          </p:cNvPr>
          <p:cNvSpPr txBox="1"/>
          <p:nvPr/>
        </p:nvSpPr>
        <p:spPr>
          <a:xfrm>
            <a:off x="2365673" y="5641959"/>
            <a:ext cx="7460655" cy="52033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3000" b="1" dirty="0">
                <a:solidFill>
                  <a:schemeClr val="accent6">
                    <a:lumMod val="50000"/>
                  </a:schemeClr>
                </a:solidFill>
              </a:rPr>
              <a:t>Vỗ tay gọi cá đến</a:t>
            </a:r>
          </a:p>
        </p:txBody>
      </p:sp>
      <p:pic>
        <p:nvPicPr>
          <p:cNvPr id="4098" name="Picture 2" descr="Koi Fish Feeding Tips &amp; Recommendations For Healthy Koi — Koi Story">
            <a:extLst>
              <a:ext uri="{FF2B5EF4-FFF2-40B4-BE49-F238E27FC236}">
                <a16:creationId xmlns:a16="http://schemas.microsoft.com/office/drawing/2014/main" id="{58FDFAF8-E42D-41B8-AF38-E3126C34CB8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530" b="26114"/>
          <a:stretch/>
        </p:blipFill>
        <p:spPr bwMode="auto">
          <a:xfrm>
            <a:off x="1066800" y="1568374"/>
            <a:ext cx="10058400" cy="376991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52960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0"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12" name="TextBox 11">
            <a:extLst>
              <a:ext uri="{FF2B5EF4-FFF2-40B4-BE49-F238E27FC236}">
                <a16:creationId xmlns:a16="http://schemas.microsoft.com/office/drawing/2014/main" id="{DE074012-6C24-4C34-8567-69D74E932785}"/>
              </a:ext>
            </a:extLst>
          </p:cNvPr>
          <p:cNvSpPr txBox="1"/>
          <p:nvPr/>
        </p:nvSpPr>
        <p:spPr>
          <a:xfrm>
            <a:off x="-165523" y="5549614"/>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sz="2400" b="1" dirty="0">
                <a:solidFill>
                  <a:schemeClr val="accent6">
                    <a:lumMod val="50000"/>
                  </a:schemeClr>
                </a:solidFill>
              </a:rPr>
              <a:t>Chó chăn cừu</a:t>
            </a:r>
          </a:p>
        </p:txBody>
      </p:sp>
      <p:pic>
        <p:nvPicPr>
          <p:cNvPr id="3076" name="Picture 4" descr="Go Dog Go: Sights And Sounds From The Meeker Classic Sheepdog Championship  Trials | Colorado Public Radio">
            <a:extLst>
              <a:ext uri="{FF2B5EF4-FFF2-40B4-BE49-F238E27FC236}">
                <a16:creationId xmlns:a16="http://schemas.microsoft.com/office/drawing/2014/main" id="{D7D51170-083D-42F1-A83C-26039AF5C3B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0112" b="20798"/>
          <a:stretch/>
        </p:blipFill>
        <p:spPr bwMode="auto">
          <a:xfrm>
            <a:off x="737134" y="2707193"/>
            <a:ext cx="5901660" cy="2604296"/>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6009FC0-9887-28FF-E48D-D92335B1649D}"/>
              </a:ext>
            </a:extLst>
          </p:cNvPr>
          <p:cNvPicPr>
            <a:picLocks noChangeAspect="1"/>
          </p:cNvPicPr>
          <p:nvPr/>
        </p:nvPicPr>
        <p:blipFill>
          <a:blip r:embed="rId6"/>
          <a:stretch>
            <a:fillRect/>
          </a:stretch>
        </p:blipFill>
        <p:spPr>
          <a:xfrm>
            <a:off x="7295132" y="2686438"/>
            <a:ext cx="3843131" cy="2625051"/>
          </a:xfrm>
          <a:prstGeom prst="rect">
            <a:avLst/>
          </a:prstGeom>
        </p:spPr>
      </p:pic>
      <p:sp>
        <p:nvSpPr>
          <p:cNvPr id="13" name="TextBox 12">
            <a:extLst>
              <a:ext uri="{FF2B5EF4-FFF2-40B4-BE49-F238E27FC236}">
                <a16:creationId xmlns:a16="http://schemas.microsoft.com/office/drawing/2014/main" id="{DE074012-6C24-4C34-8567-69D74E932785}"/>
              </a:ext>
            </a:extLst>
          </p:cNvPr>
          <p:cNvSpPr txBox="1"/>
          <p:nvPr/>
        </p:nvSpPr>
        <p:spPr>
          <a:xfrm>
            <a:off x="5567165" y="5549614"/>
            <a:ext cx="7460655" cy="41626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en-US" sz="2400" b="1" dirty="0" smtClean="0">
                <a:solidFill>
                  <a:schemeClr val="accent6">
                    <a:lumMod val="50000"/>
                  </a:schemeClr>
                </a:solidFill>
              </a:rPr>
              <a:t>Chim săn mồi</a:t>
            </a:r>
            <a:endParaRPr lang="vi-VN" sz="2400" b="1" dirty="0">
              <a:solidFill>
                <a:schemeClr val="accent6">
                  <a:lumMod val="50000"/>
                </a:schemeClr>
              </a:solidFill>
            </a:endParaRPr>
          </a:p>
        </p:txBody>
      </p:sp>
      <p:sp>
        <p:nvSpPr>
          <p:cNvPr id="15" name="TextBox 14">
            <a:extLst>
              <a:ext uri="{FF2B5EF4-FFF2-40B4-BE49-F238E27FC236}">
                <a16:creationId xmlns:a16="http://schemas.microsoft.com/office/drawing/2014/main" id="{670AD1C6-DB1E-4EE2-8EAF-507DC32AE33B}"/>
              </a:ext>
            </a:extLst>
          </p:cNvPr>
          <p:cNvSpPr txBox="1"/>
          <p:nvPr/>
        </p:nvSpPr>
        <p:spPr>
          <a:xfrm>
            <a:off x="1922605" y="822061"/>
            <a:ext cx="9114668" cy="3770263"/>
          </a:xfrm>
          <a:prstGeom prst="rect">
            <a:avLst/>
          </a:prstGeom>
          <a:noFill/>
        </p:spPr>
        <p:txBody>
          <a:bodyPr wrap="square" lIns="0" tIns="0" rIns="0" bIns="0" rtlCol="0">
            <a:spAutoFit/>
          </a:bodyPr>
          <a:lstStyle/>
          <a:p>
            <a:pPr algn="just">
              <a:lnSpc>
                <a:spcPct val="125000"/>
              </a:lnSpc>
            </a:pPr>
            <a:r>
              <a:rPr lang="vi-VN" sz="2800" dirty="0">
                <a:latin typeface="Times New Roman (Headings)"/>
                <a:cs typeface="Arial" panose="020B0604020202020204" pitchFamily="34" charset="0"/>
              </a:rPr>
              <a:t>Con người cũng ứng dụng tập tính để huấn luyện động vật phục vụ trong chăn nuôi như huấn luyện chó chăn </a:t>
            </a:r>
            <a:r>
              <a:rPr lang="vi-VN" sz="2800" dirty="0" smtClean="0">
                <a:latin typeface="Times New Roman (Headings)"/>
                <a:cs typeface="Arial" panose="020B0604020202020204" pitchFamily="34" charset="0"/>
              </a:rPr>
              <a:t>cừu</a:t>
            </a:r>
            <a:r>
              <a:rPr lang="en-US" sz="2800" dirty="0" smtClean="0">
                <a:latin typeface="Times New Roman (Headings)"/>
                <a:cs typeface="Arial" panose="020B0604020202020204" pitchFamily="34" charset="0"/>
              </a:rPr>
              <a:t>, chim săn mồi, chim cốc bắt cá</a:t>
            </a:r>
            <a:r>
              <a:rPr lang="vi-VN" sz="2800" dirty="0" smtClean="0">
                <a:latin typeface="Times New Roman (Headings)"/>
                <a:cs typeface="Arial" panose="020B0604020202020204" pitchFamily="34" charset="0"/>
              </a:rPr>
              <a:t>.</a:t>
            </a:r>
            <a:endParaRPr lang="vi-VN" sz="2800" dirty="0">
              <a:latin typeface="Times New Roman (Headings)"/>
            </a:endParaRPr>
          </a:p>
        </p:txBody>
      </p:sp>
      <p:pic>
        <p:nvPicPr>
          <p:cNvPr id="17" name="Picture 16">
            <a:extLst>
              <a:ext uri="{FF2B5EF4-FFF2-40B4-BE49-F238E27FC236}">
                <a16:creationId xmlns:a16="http://schemas.microsoft.com/office/drawing/2014/main" id="{2F376E80-F8EB-4D9A-9CB8-C415A3BD1D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2895" y="1068344"/>
            <a:ext cx="1628653" cy="1027706"/>
          </a:xfrm>
          <a:prstGeom prst="rect">
            <a:avLst/>
          </a:prstGeom>
        </p:spPr>
      </p:pic>
    </p:spTree>
    <p:extLst>
      <p:ext uri="{BB962C8B-B14F-4D97-AF65-F5344CB8AC3E}">
        <p14:creationId xmlns:p14="http://schemas.microsoft.com/office/powerpoint/2010/main" val="66340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5"/>
          <a:stretch>
            <a:fillRect/>
          </a:stretch>
        </p:blipFill>
        <p:spPr>
          <a:xfrm>
            <a:off x="0"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pic>
        <p:nvPicPr>
          <p:cNvPr id="6" name="Fishing with Birds - Wild China - BBC Studio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026149" y="575091"/>
            <a:ext cx="7676076" cy="5757056"/>
          </a:xfrm>
          <a:prstGeom prst="rect">
            <a:avLst/>
          </a:prstGeom>
        </p:spPr>
      </p:pic>
      <p:sp>
        <p:nvSpPr>
          <p:cNvPr id="14" name="TextBox 13">
            <a:extLst>
              <a:ext uri="{FF2B5EF4-FFF2-40B4-BE49-F238E27FC236}">
                <a16:creationId xmlns:a16="http://schemas.microsoft.com/office/drawing/2014/main" id="{DE074012-6C24-4C34-8567-69D74E932785}"/>
              </a:ext>
            </a:extLst>
          </p:cNvPr>
          <p:cNvSpPr txBox="1"/>
          <p:nvPr/>
        </p:nvSpPr>
        <p:spPr>
          <a:xfrm>
            <a:off x="548430" y="2851919"/>
            <a:ext cx="2929289" cy="1154162"/>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en-US" sz="3000" b="1" dirty="0" smtClean="0">
                <a:solidFill>
                  <a:schemeClr val="accent6">
                    <a:lumMod val="50000"/>
                  </a:schemeClr>
                </a:solidFill>
                <a:latin typeface="Times New Roman (Headings)"/>
              </a:rPr>
              <a:t>Huấn luyện chim cốc bắt cá</a:t>
            </a:r>
            <a:endParaRPr lang="vi-VN" sz="3000" b="1" dirty="0">
              <a:solidFill>
                <a:schemeClr val="accent6">
                  <a:lumMod val="50000"/>
                </a:schemeClr>
              </a:solidFill>
              <a:latin typeface="Times New Roman (Headings)"/>
            </a:endParaRPr>
          </a:p>
        </p:txBody>
      </p:sp>
    </p:spTree>
    <p:extLst>
      <p:ext uri="{BB962C8B-B14F-4D97-AF65-F5344CB8AC3E}">
        <p14:creationId xmlns:p14="http://schemas.microsoft.com/office/powerpoint/2010/main" val="2503579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9" name="TextBox 8">
            <a:extLst>
              <a:ext uri="{FF2B5EF4-FFF2-40B4-BE49-F238E27FC236}">
                <a16:creationId xmlns:a16="http://schemas.microsoft.com/office/drawing/2014/main" id="{670AD1C6-DB1E-4EE2-8EAF-507DC32AE33B}"/>
              </a:ext>
            </a:extLst>
          </p:cNvPr>
          <p:cNvSpPr txBox="1"/>
          <p:nvPr/>
        </p:nvSpPr>
        <p:spPr>
          <a:xfrm>
            <a:off x="2304157" y="1012806"/>
            <a:ext cx="7980304" cy="984885"/>
          </a:xfrm>
          <a:prstGeom prst="rect">
            <a:avLst/>
          </a:prstGeom>
          <a:noFill/>
        </p:spPr>
        <p:txBody>
          <a:bodyPr wrap="square" lIns="0" tIns="0" rIns="0" bIns="0" rtlCol="0">
            <a:spAutoFit/>
          </a:bodyPr>
          <a:lstStyle/>
          <a:p>
            <a:pPr algn="ctr"/>
            <a:r>
              <a:rPr lang="vi-VN" sz="3200" dirty="0">
                <a:latin typeface="Times New Roman" panose="02020603050405020304" pitchFamily="18" charset="0"/>
                <a:cs typeface="Times New Roman" panose="02020603050405020304" pitchFamily="18" charset="0"/>
              </a:rPr>
              <a:t>Con người cũng ứng dụng tập tính để </a:t>
            </a:r>
            <a:r>
              <a:rPr lang="en-US" sz="3200" dirty="0" smtClean="0">
                <a:latin typeface="Times New Roman" panose="02020603050405020304" pitchFamily="18" charset="0"/>
                <a:cs typeface="Times New Roman" panose="02020603050405020304" pitchFamily="18" charset="0"/>
              </a:rPr>
              <a:t>huấn </a:t>
            </a:r>
            <a:r>
              <a:rPr lang="en-US" sz="3200" dirty="0">
                <a:latin typeface="Times New Roman" panose="02020603050405020304" pitchFamily="18" charset="0"/>
                <a:cs typeface="Times New Roman" panose="02020603050405020304" pitchFamily="18" charset="0"/>
              </a:rPr>
              <a:t>luyện động vật làm xiếc ( </a:t>
            </a:r>
            <a:r>
              <a:rPr lang="en-US" sz="3200" dirty="0" smtClean="0">
                <a:latin typeface="Times New Roman" panose="02020603050405020304" pitchFamily="18" charset="0"/>
                <a:cs typeface="Times New Roman" panose="02020603050405020304" pitchFamily="18" charset="0"/>
              </a:rPr>
              <a:t>phục vụ giải </a:t>
            </a:r>
            <a:r>
              <a:rPr lang="en-US" sz="3200" dirty="0">
                <a:latin typeface="Times New Roman" panose="02020603050405020304" pitchFamily="18" charset="0"/>
                <a:cs typeface="Times New Roman" panose="02020603050405020304" pitchFamily="18" charset="0"/>
              </a:rPr>
              <a:t>trí)</a:t>
            </a:r>
          </a:p>
        </p:txBody>
      </p:sp>
      <p:pic>
        <p:nvPicPr>
          <p:cNvPr id="14" name="Picture 13">
            <a:extLst>
              <a:ext uri="{FF2B5EF4-FFF2-40B4-BE49-F238E27FC236}">
                <a16:creationId xmlns:a16="http://schemas.microsoft.com/office/drawing/2014/main" id="{2C9230AE-34DC-AFA2-35FC-C14DBF77A4E5}"/>
              </a:ext>
            </a:extLst>
          </p:cNvPr>
          <p:cNvPicPr>
            <a:picLocks noChangeAspect="1"/>
          </p:cNvPicPr>
          <p:nvPr/>
        </p:nvPicPr>
        <p:blipFill>
          <a:blip r:embed="rId5"/>
          <a:stretch>
            <a:fillRect/>
          </a:stretch>
        </p:blipFill>
        <p:spPr>
          <a:xfrm>
            <a:off x="501513" y="2362647"/>
            <a:ext cx="3959140" cy="2253957"/>
          </a:xfrm>
          <a:prstGeom prst="rect">
            <a:avLst/>
          </a:prstGeom>
        </p:spPr>
      </p:pic>
      <p:pic>
        <p:nvPicPr>
          <p:cNvPr id="15" name="Picture 14">
            <a:extLst>
              <a:ext uri="{FF2B5EF4-FFF2-40B4-BE49-F238E27FC236}">
                <a16:creationId xmlns:a16="http://schemas.microsoft.com/office/drawing/2014/main" id="{E3034BC8-227A-7FC1-C32D-B25509D6B1AF}"/>
              </a:ext>
            </a:extLst>
          </p:cNvPr>
          <p:cNvPicPr>
            <a:picLocks noChangeAspect="1"/>
          </p:cNvPicPr>
          <p:nvPr/>
        </p:nvPicPr>
        <p:blipFill>
          <a:blip r:embed="rId6"/>
          <a:stretch>
            <a:fillRect/>
          </a:stretch>
        </p:blipFill>
        <p:spPr>
          <a:xfrm>
            <a:off x="4762294" y="2362647"/>
            <a:ext cx="3032314" cy="2253957"/>
          </a:xfrm>
          <a:prstGeom prst="rect">
            <a:avLst/>
          </a:prstGeom>
        </p:spPr>
      </p:pic>
      <p:pic>
        <p:nvPicPr>
          <p:cNvPr id="16" name="Picture 15">
            <a:extLst>
              <a:ext uri="{FF2B5EF4-FFF2-40B4-BE49-F238E27FC236}">
                <a16:creationId xmlns:a16="http://schemas.microsoft.com/office/drawing/2014/main" id="{BAF08BBA-74A2-A75B-CBF7-9A0FCB0EED0C}"/>
              </a:ext>
            </a:extLst>
          </p:cNvPr>
          <p:cNvPicPr>
            <a:picLocks noChangeAspect="1"/>
          </p:cNvPicPr>
          <p:nvPr/>
        </p:nvPicPr>
        <p:blipFill>
          <a:blip r:embed="rId7"/>
          <a:stretch>
            <a:fillRect/>
          </a:stretch>
        </p:blipFill>
        <p:spPr>
          <a:xfrm>
            <a:off x="8096250" y="2362855"/>
            <a:ext cx="3638550" cy="2253749"/>
          </a:xfrm>
          <a:prstGeom prst="rect">
            <a:avLst/>
          </a:prstGeom>
        </p:spPr>
      </p:pic>
      <p:pic>
        <p:nvPicPr>
          <p:cNvPr id="12" name="Picture 11">
            <a:extLst>
              <a:ext uri="{FF2B5EF4-FFF2-40B4-BE49-F238E27FC236}">
                <a16:creationId xmlns:a16="http://schemas.microsoft.com/office/drawing/2014/main" id="{2F376E80-F8EB-4D9A-9CB8-C415A3BD1D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44324" y="959604"/>
            <a:ext cx="1645104" cy="1038087"/>
          </a:xfrm>
          <a:prstGeom prst="rect">
            <a:avLst/>
          </a:prstGeom>
        </p:spPr>
      </p:pic>
    </p:spTree>
    <p:extLst>
      <p:ext uri="{BB962C8B-B14F-4D97-AF65-F5344CB8AC3E}">
        <p14:creationId xmlns:p14="http://schemas.microsoft.com/office/powerpoint/2010/main" val="2274024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6" name="Group 5">
            <a:extLst>
              <a:ext uri="{FF2B5EF4-FFF2-40B4-BE49-F238E27FC236}">
                <a16:creationId xmlns:a16="http://schemas.microsoft.com/office/drawing/2014/main" id="{82C7DA71-A79A-49C1-B544-4754F8827DE4}"/>
              </a:ext>
            </a:extLst>
          </p:cNvPr>
          <p:cNvGrpSpPr/>
          <p:nvPr/>
        </p:nvGrpSpPr>
        <p:grpSpPr>
          <a:xfrm>
            <a:off x="344533" y="1122314"/>
            <a:ext cx="11161667" cy="1734129"/>
            <a:chOff x="877933" y="1304145"/>
            <a:chExt cx="11161667" cy="1734129"/>
          </a:xfrm>
        </p:grpSpPr>
        <p:sp>
          <p:nvSpPr>
            <p:cNvPr id="9" name="TextBox 8">
              <a:extLst>
                <a:ext uri="{FF2B5EF4-FFF2-40B4-BE49-F238E27FC236}">
                  <a16:creationId xmlns:a16="http://schemas.microsoft.com/office/drawing/2014/main" id="{670AD1C6-DB1E-4EE2-8EAF-507DC32AE33B}"/>
                </a:ext>
              </a:extLst>
            </p:cNvPr>
            <p:cNvSpPr txBox="1"/>
            <p:nvPr/>
          </p:nvSpPr>
          <p:spPr>
            <a:xfrm>
              <a:off x="1981200" y="1304145"/>
              <a:ext cx="10058400" cy="1734129"/>
            </a:xfrm>
            <a:prstGeom prst="rect">
              <a:avLst/>
            </a:prstGeom>
            <a:noFill/>
          </p:spPr>
          <p:txBody>
            <a:bodyPr wrap="square" lIns="0" tIns="0" rIns="0" bIns="0" rtlCol="0">
              <a:spAutoFit/>
            </a:bodyPr>
            <a:lstStyle/>
            <a:p>
              <a:pPr algn="just">
                <a:lnSpc>
                  <a:spcPct val="120000"/>
                </a:lnSpc>
              </a:pPr>
              <a:r>
                <a:rPr lang="vi-VN" sz="2400" spc="-50" dirty="0">
                  <a:latin typeface="+mj-lt"/>
                  <a:cs typeface="Arial" panose="020B0604020202020204" pitchFamily="34" charset="0"/>
                </a:rPr>
                <a:t>Dựa trên những hiểu biết về tập tính học được ở động vật, con người đã huấn luyện cho các vật nuôi trong nhà hình thành được những tập tính tốt như ăn, ngủ đúng giờ, đi vệ sinh đúng chỗ; nghe hiệu lệnh (tiếng kẻng, tiếng gọi, huýt sáo, tiễng vỗ tay,...)</a:t>
              </a:r>
            </a:p>
            <a:p>
              <a:pPr algn="just">
                <a:lnSpc>
                  <a:spcPct val="120000"/>
                </a:lnSpc>
              </a:pPr>
              <a:r>
                <a:rPr lang="vi-VN" sz="2400" b="1" spc="-50" dirty="0">
                  <a:latin typeface="+mj-lt"/>
                  <a:cs typeface="Arial" panose="020B0604020202020204" pitchFamily="34" charset="0"/>
                </a:rPr>
                <a:t>=&gt; Giúp giảm công sức chăm sóc của con người.</a:t>
              </a:r>
              <a:endParaRPr lang="vi-VN" sz="2400" b="1" spc="-50" dirty="0">
                <a:latin typeface="+mj-lt"/>
              </a:endParaRPr>
            </a:p>
          </p:txBody>
        </p:sp>
        <p:pic>
          <p:nvPicPr>
            <p:cNvPr id="10" name="Picture 9">
              <a:extLst>
                <a:ext uri="{FF2B5EF4-FFF2-40B4-BE49-F238E27FC236}">
                  <a16:creationId xmlns:a16="http://schemas.microsoft.com/office/drawing/2014/main" id="{D9D68D32-AA93-45DB-BADD-98C43BB542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933" y="1640784"/>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What Does an Animal Trainer Do?">
            <a:extLst>
              <a:ext uri="{FF2B5EF4-FFF2-40B4-BE49-F238E27FC236}">
                <a16:creationId xmlns:a16="http://schemas.microsoft.com/office/drawing/2014/main" id="{95916A00-6D3E-441E-A379-0CC3512FFB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634" b="50684"/>
          <a:stretch/>
        </p:blipFill>
        <p:spPr bwMode="auto">
          <a:xfrm>
            <a:off x="685800" y="3164828"/>
            <a:ext cx="10820400" cy="297687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01832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3DA9C1F8-C52B-4D5C-BAC7-DB75EAEC2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2">
            <a:extLst>
              <a:ext uri="{FF2B5EF4-FFF2-40B4-BE49-F238E27FC236}">
                <a16:creationId xmlns:a16="http://schemas.microsoft.com/office/drawing/2014/main" id="{F0E8FDDD-4B74-4FF5-9000-219B42109EB6}"/>
              </a:ext>
            </a:extLst>
          </p:cNvPr>
          <p:cNvPicPr>
            <a:picLocks noChangeAspect="1"/>
          </p:cNvPicPr>
          <p:nvPr/>
        </p:nvPicPr>
        <p:blipFill>
          <a:blip r:embed="rId3"/>
          <a:stretch>
            <a:fillRect/>
          </a:stretch>
        </p:blipFill>
        <p:spPr>
          <a:xfrm>
            <a:off x="-529" y="840139"/>
            <a:ext cx="12193057" cy="5468586"/>
          </a:xfrm>
          <a:prstGeom prst="rect">
            <a:avLst/>
          </a:prstGeom>
        </p:spPr>
      </p:pic>
      <p:pic>
        <p:nvPicPr>
          <p:cNvPr id="4" name="1">
            <a:extLst>
              <a:ext uri="{FF2B5EF4-FFF2-40B4-BE49-F238E27FC236}">
                <a16:creationId xmlns:a16="http://schemas.microsoft.com/office/drawing/2014/main" id="{B7340229-B08D-4684-A60F-5EDF7A6619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3332" t="45100" r="8988" b="12268"/>
          <a:stretch/>
        </p:blipFill>
        <p:spPr>
          <a:xfrm flipV="1">
            <a:off x="0" y="4248146"/>
            <a:ext cx="12192000" cy="2609851"/>
          </a:xfrm>
          <a:prstGeom prst="rect">
            <a:avLst/>
          </a:prstGeom>
        </p:spPr>
      </p:pic>
      <p:sp>
        <p:nvSpPr>
          <p:cNvPr id="5" name="TextBox 4">
            <a:extLst>
              <a:ext uri="{FF2B5EF4-FFF2-40B4-BE49-F238E27FC236}">
                <a16:creationId xmlns:a16="http://schemas.microsoft.com/office/drawing/2014/main" id="{28459DAF-BEA1-4CB0-875B-A9E25B11BB26}"/>
              </a:ext>
            </a:extLst>
          </p:cNvPr>
          <p:cNvSpPr txBox="1"/>
          <p:nvPr/>
        </p:nvSpPr>
        <p:spPr>
          <a:xfrm>
            <a:off x="501104" y="2671274"/>
            <a:ext cx="11189795" cy="1479892"/>
          </a:xfrm>
          <a:prstGeom prst="rect">
            <a:avLst/>
          </a:prstGeom>
          <a:noFill/>
        </p:spPr>
        <p:txBody>
          <a:bodyPr wrap="none" lIns="0" tIns="0" rIns="0" bIns="0" rtlCol="0">
            <a:spAutoFit/>
          </a:bodyPr>
          <a:lstStyle/>
          <a:p>
            <a:pPr algn="ctr">
              <a:lnSpc>
                <a:spcPct val="120000"/>
              </a:lnSpc>
            </a:pPr>
            <a:r>
              <a:rPr lang="en-US" sz="4200" b="1" spc="-80">
                <a:solidFill>
                  <a:schemeClr val="tx2">
                    <a:lumMod val="50000"/>
                  </a:schemeClr>
                </a:solidFill>
              </a:rPr>
              <a:t>VẬN DỤNG HIỆN TƯỢNG CẢM ỨNG</a:t>
            </a:r>
          </a:p>
          <a:p>
            <a:pPr algn="ctr">
              <a:lnSpc>
                <a:spcPct val="120000"/>
              </a:lnSpc>
            </a:pPr>
            <a:r>
              <a:rPr lang="en-US" sz="4200" b="1" spc="-80">
                <a:solidFill>
                  <a:schemeClr val="tx2">
                    <a:lumMod val="50000"/>
                  </a:schemeClr>
                </a:solidFill>
              </a:rPr>
              <a:t>Ở SINH VẬT TRONG HỌC TẬP VÀ ĐỜI SỐNG</a:t>
            </a:r>
          </a:p>
        </p:txBody>
      </p:sp>
      <p:sp>
        <p:nvSpPr>
          <p:cNvPr id="6" name="TextBox 5">
            <a:extLst>
              <a:ext uri="{FF2B5EF4-FFF2-40B4-BE49-F238E27FC236}">
                <a16:creationId xmlns:a16="http://schemas.microsoft.com/office/drawing/2014/main" id="{94F71FAB-A28F-4302-A64D-F5EC30386F2F}"/>
              </a:ext>
            </a:extLst>
          </p:cNvPr>
          <p:cNvSpPr txBox="1"/>
          <p:nvPr/>
        </p:nvSpPr>
        <p:spPr>
          <a:xfrm>
            <a:off x="4426472" y="1463615"/>
            <a:ext cx="3339056" cy="1106713"/>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PHẦN 3.</a:t>
            </a:r>
          </a:p>
        </p:txBody>
      </p:sp>
    </p:spTree>
    <p:extLst>
      <p:ext uri="{BB962C8B-B14F-4D97-AF65-F5344CB8AC3E}">
        <p14:creationId xmlns:p14="http://schemas.microsoft.com/office/powerpoint/2010/main" val="283932826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5738" y="191226"/>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sp>
        <p:nvSpPr>
          <p:cNvPr id="5" name="TextBox 4"/>
          <p:cNvSpPr txBox="1"/>
          <p:nvPr/>
        </p:nvSpPr>
        <p:spPr>
          <a:xfrm>
            <a:off x="251732" y="2479321"/>
            <a:ext cx="4075518" cy="2554545"/>
          </a:xfrm>
          <a:prstGeom prst="rect">
            <a:avLst/>
          </a:prstGeom>
          <a:noFill/>
        </p:spPr>
        <p:txBody>
          <a:bodyPr wrap="square" rtlCol="0">
            <a:spAutoFit/>
          </a:bodyPr>
          <a:lstStyle/>
          <a:p>
            <a:r>
              <a:rPr lang="en-US" sz="40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40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1: </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p>
          <a:p>
            <a:r>
              <a:rPr lang="en-US" sz="4000" b="1" dirty="0" err="1">
                <a:latin typeface="Times New Roman" panose="02020603050405020304" pitchFamily="18" charset="0"/>
                <a:ea typeface="Tahoma" panose="020B0604030504040204" pitchFamily="34" charset="0"/>
                <a:cs typeface="Times New Roman" panose="02020603050405020304" pitchFamily="18" charset="0"/>
              </a:rPr>
              <a:t>Cây</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này</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tên</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gì</a:t>
            </a:r>
            <a:r>
              <a:rPr lang="en-US" sz="4000" b="1" dirty="0">
                <a:latin typeface="Times New Roman" panose="02020603050405020304" pitchFamily="18" charset="0"/>
                <a:ea typeface="Tahoma" panose="020B0604030504040204" pitchFamily="34" charset="0"/>
                <a:cs typeface="Times New Roman" panose="02020603050405020304" pitchFamily="18" charset="0"/>
              </a:rPr>
              <a:t>?</a:t>
            </a:r>
          </a:p>
          <a:p>
            <a:r>
              <a:rPr lang="en-US" sz="4000" b="1" dirty="0" err="1">
                <a:latin typeface="Times New Roman" panose="02020603050405020304" pitchFamily="18" charset="0"/>
                <a:ea typeface="Tahoma" panose="020B0604030504040204" pitchFamily="34" charset="0"/>
                <a:cs typeface="Times New Roman" panose="02020603050405020304" pitchFamily="18" charset="0"/>
              </a:rPr>
              <a:t>Thuộc</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dạng</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thân</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latin typeface="Times New Roman" panose="02020603050405020304" pitchFamily="18" charset="0"/>
                <a:ea typeface="Tahoma" panose="020B0604030504040204" pitchFamily="34" charset="0"/>
                <a:cs typeface="Times New Roman" panose="02020603050405020304" pitchFamily="18" charset="0"/>
              </a:rPr>
              <a:t>gì</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6"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cây mướp">
            <a:extLst>
              <a:ext uri="{FF2B5EF4-FFF2-40B4-BE49-F238E27FC236}">
                <a16:creationId xmlns:a16="http://schemas.microsoft.com/office/drawing/2014/main" id="{9F2A864D-C267-1463-95B2-1F1D7A0FD06F}"/>
              </a:ext>
              <a:ext uri="{C183D7F6-B498-43B3-948B-1728B52AA6E4}">
                <adec:decorative xmlns="" xmlns:adec="http://schemas.microsoft.com/office/drawing/2017/decorative" val="0"/>
              </a:ext>
            </a:extLst>
          </p:cNvPr>
          <p:cNvPicPr>
            <a:picLocks noChangeAspect="1"/>
          </p:cNvPicPr>
          <p:nvPr/>
        </p:nvPicPr>
        <p:blipFill>
          <a:blip r:embed="rId3"/>
          <a:stretch>
            <a:fillRect/>
          </a:stretch>
        </p:blipFill>
        <p:spPr>
          <a:xfrm>
            <a:off x="4492487" y="1490447"/>
            <a:ext cx="7341704" cy="4532295"/>
          </a:xfrm>
          <a:prstGeom prst="rect">
            <a:avLst/>
          </a:prstGeom>
        </p:spPr>
      </p:pic>
      <p:sp>
        <p:nvSpPr>
          <p:cNvPr id="10" name="Rectangle 9">
            <a:extLst>
              <a:ext uri="{FF2B5EF4-FFF2-40B4-BE49-F238E27FC236}">
                <a16:creationId xmlns:a16="http://schemas.microsoft.com/office/drawing/2014/main" id="{AAB74397-BA0C-B2EE-EF06-95406169038F}"/>
              </a:ext>
            </a:extLst>
          </p:cNvPr>
          <p:cNvSpPr/>
          <p:nvPr/>
        </p:nvSpPr>
        <p:spPr>
          <a:xfrm>
            <a:off x="4983479" y="6022742"/>
            <a:ext cx="5950225" cy="6440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ln w="0"/>
                <a:solidFill>
                  <a:srgbClr val="FF0000"/>
                </a:solidFill>
                <a:latin typeface="Times New Roman" panose="02020603050405020304" pitchFamily="18" charset="0"/>
                <a:cs typeface="Times New Roman" panose="02020603050405020304" pitchFamily="18" charset="0"/>
              </a:rPr>
              <a:t>Cây</a:t>
            </a:r>
            <a:r>
              <a:rPr lang="en-US" sz="4000" b="1" dirty="0">
                <a:ln w="0"/>
                <a:solidFill>
                  <a:srgbClr val="FF0000"/>
                </a:solidFill>
                <a:latin typeface="Times New Roman" panose="02020603050405020304" pitchFamily="18" charset="0"/>
                <a:cs typeface="Times New Roman" panose="02020603050405020304" pitchFamily="18" charset="0"/>
              </a:rPr>
              <a:t> </a:t>
            </a:r>
            <a:r>
              <a:rPr lang="en-US" sz="4000" b="1" dirty="0" err="1">
                <a:ln w="0"/>
                <a:solidFill>
                  <a:srgbClr val="FF0000"/>
                </a:solidFill>
                <a:latin typeface="Times New Roman" panose="02020603050405020304" pitchFamily="18" charset="0"/>
                <a:cs typeface="Times New Roman" panose="02020603050405020304" pitchFamily="18" charset="0"/>
              </a:rPr>
              <a:t>mướp</a:t>
            </a:r>
            <a:r>
              <a:rPr lang="en-US" sz="4000" b="1" dirty="0">
                <a:ln w="0"/>
                <a:solidFill>
                  <a:srgbClr val="FF0000"/>
                </a:solidFill>
                <a:latin typeface="Times New Roman" panose="02020603050405020304" pitchFamily="18" charset="0"/>
                <a:cs typeface="Times New Roman" panose="02020603050405020304" pitchFamily="18" charset="0"/>
              </a:rPr>
              <a:t>. </a:t>
            </a:r>
            <a:r>
              <a:rPr lang="en-US" sz="4000" b="1" dirty="0" err="1">
                <a:ln w="0"/>
                <a:solidFill>
                  <a:srgbClr val="FF0000"/>
                </a:solidFill>
                <a:latin typeface="Times New Roman" panose="02020603050405020304" pitchFamily="18" charset="0"/>
                <a:cs typeface="Times New Roman" panose="02020603050405020304" pitchFamily="18" charset="0"/>
              </a:rPr>
              <a:t>Thân</a:t>
            </a:r>
            <a:r>
              <a:rPr lang="en-US" sz="4000" b="1" dirty="0">
                <a:ln w="0"/>
                <a:solidFill>
                  <a:srgbClr val="FF0000"/>
                </a:solidFill>
                <a:latin typeface="Times New Roman" panose="02020603050405020304" pitchFamily="18" charset="0"/>
                <a:cs typeface="Times New Roman" panose="02020603050405020304" pitchFamily="18" charset="0"/>
              </a:rPr>
              <a:t> </a:t>
            </a:r>
            <a:r>
              <a:rPr lang="en-US" sz="4000" b="1" dirty="0" err="1">
                <a:ln w="0"/>
                <a:solidFill>
                  <a:srgbClr val="FF0000"/>
                </a:solidFill>
                <a:latin typeface="Times New Roman" panose="02020603050405020304" pitchFamily="18" charset="0"/>
                <a:cs typeface="Times New Roman" panose="02020603050405020304" pitchFamily="18" charset="0"/>
              </a:rPr>
              <a:t>leo</a:t>
            </a:r>
            <a:endParaRPr lang="en-US" sz="4000" b="1" dirty="0">
              <a:ln w="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788165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9" name="TextBox 8">
            <a:extLst>
              <a:ext uri="{FF2B5EF4-FFF2-40B4-BE49-F238E27FC236}">
                <a16:creationId xmlns:a16="http://schemas.microsoft.com/office/drawing/2014/main" id="{82493BF5-303B-4D33-9842-C9FBABB4D910}"/>
              </a:ext>
            </a:extLst>
          </p:cNvPr>
          <p:cNvSpPr txBox="1"/>
          <p:nvPr/>
        </p:nvSpPr>
        <p:spPr>
          <a:xfrm>
            <a:off x="1730116" y="1243097"/>
            <a:ext cx="9852284" cy="877933"/>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dirty="0"/>
              <a:t>Các thói quen tốt hay xấu ở người đều là những tập tính học được, được hình thành do lặp đi lặp lại nhiều lần trong quá trình sống.</a:t>
            </a:r>
          </a:p>
        </p:txBody>
      </p:sp>
      <p:pic>
        <p:nvPicPr>
          <p:cNvPr id="20482" name="Picture 2" descr="10 Science-Backed Benefits of a Morning Routine">
            <a:extLst>
              <a:ext uri="{FF2B5EF4-FFF2-40B4-BE49-F238E27FC236}">
                <a16:creationId xmlns:a16="http://schemas.microsoft.com/office/drawing/2014/main" id="{253E0377-AF81-4018-8F05-C58EE091DC4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7713" y="2656657"/>
            <a:ext cx="8029287" cy="36715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F376E80-F8EB-4D9A-9CB8-C415A3BD1D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74671" y="1202954"/>
            <a:ext cx="1454917" cy="918076"/>
          </a:xfrm>
          <a:prstGeom prst="rect">
            <a:avLst/>
          </a:prstGeom>
        </p:spPr>
      </p:pic>
    </p:spTree>
    <p:extLst>
      <p:ext uri="{BB962C8B-B14F-4D97-AF65-F5344CB8AC3E}">
        <p14:creationId xmlns:p14="http://schemas.microsoft.com/office/powerpoint/2010/main" val="3284488523"/>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302993"/>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1190964" y="1312053"/>
            <a:ext cx="10620036" cy="914400"/>
            <a:chOff x="1637700" y="1312053"/>
            <a:chExt cx="10620036"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2" y="1568044"/>
              <a:ext cx="9534904" cy="402418"/>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1: </a:t>
              </a:r>
              <a:r>
                <a:rPr lang="vi-VN" sz="2400" b="1" dirty="0"/>
                <a:t>Tập tính được ứng dụng như thế nào trong học tập?</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7700" y="1312053"/>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364D7E5E-2CBF-74F8-B1B2-024797E8FB1B}"/>
              </a:ext>
            </a:extLst>
          </p:cNvPr>
          <p:cNvGrpSpPr/>
          <p:nvPr/>
        </p:nvGrpSpPr>
        <p:grpSpPr>
          <a:xfrm>
            <a:off x="880666" y="2995800"/>
            <a:ext cx="10169133" cy="932747"/>
            <a:chOff x="629225" y="1412492"/>
            <a:chExt cx="10169133" cy="932747"/>
          </a:xfrm>
        </p:grpSpPr>
        <p:sp>
          <p:nvSpPr>
            <p:cNvPr id="20" name="TextBox 19">
              <a:extLst>
                <a:ext uri="{FF2B5EF4-FFF2-40B4-BE49-F238E27FC236}">
                  <a16:creationId xmlns:a16="http://schemas.microsoft.com/office/drawing/2014/main" id="{2895993B-2F08-5C2A-1BE6-AD5327B9AABF}"/>
                </a:ext>
              </a:extLst>
            </p:cNvPr>
            <p:cNvSpPr txBox="1"/>
            <p:nvPr/>
          </p:nvSpPr>
          <p:spPr>
            <a:xfrm>
              <a:off x="1749741" y="1467306"/>
              <a:ext cx="9048617" cy="877933"/>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l"/>
              <a:r>
                <a:rPr lang="vi-VN" sz="2400" dirty="0"/>
                <a:t>Do đó, trong học tập, muốn nắm chắc kiến thức và ghi nhớ bài được lâu, cần </a:t>
              </a:r>
              <a:r>
                <a:rPr lang="vi-VN" sz="2400" b="1" dirty="0">
                  <a:solidFill>
                    <a:srgbClr val="FF0000"/>
                  </a:solidFill>
                </a:rPr>
                <a:t>thường xuyên ôn lại bài và làm bài tập nhiều lần</a:t>
              </a:r>
              <a:r>
                <a:rPr lang="vi-VN" sz="2400" b="1" dirty="0"/>
                <a:t>.</a:t>
              </a:r>
            </a:p>
          </p:txBody>
        </p:sp>
        <p:pic>
          <p:nvPicPr>
            <p:cNvPr id="21" name="Picture 20">
              <a:extLst>
                <a:ext uri="{FF2B5EF4-FFF2-40B4-BE49-F238E27FC236}">
                  <a16:creationId xmlns:a16="http://schemas.microsoft.com/office/drawing/2014/main" id="{049FFFF4-DC2B-67BB-A489-28E2ACEA92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9225" y="1412492"/>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10" descr="Children studying Royalty Free Vector Image - VectorStock">
            <a:extLst>
              <a:ext uri="{FF2B5EF4-FFF2-40B4-BE49-F238E27FC236}">
                <a16:creationId xmlns:a16="http://schemas.microsoft.com/office/drawing/2014/main" id="{85F0BA8A-5FA2-BC55-FCFF-BFB9F59EA668}"/>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9722"/>
          <a:stretch/>
        </p:blipFill>
        <p:spPr bwMode="auto">
          <a:xfrm>
            <a:off x="2817559" y="3982137"/>
            <a:ext cx="2436359" cy="23754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Study icons Royalty Free Vector Image - VectorStock">
            <a:extLst>
              <a:ext uri="{FF2B5EF4-FFF2-40B4-BE49-F238E27FC236}">
                <a16:creationId xmlns:a16="http://schemas.microsoft.com/office/drawing/2014/main" id="{20A267B1-229B-3E87-2B7F-817ADF31A457}"/>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16111"/>
          <a:stretch/>
        </p:blipFill>
        <p:spPr bwMode="auto">
          <a:xfrm>
            <a:off x="5212950" y="3874436"/>
            <a:ext cx="2621909" cy="237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7890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16" presetClass="entr" presetSubtype="21"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760578"/>
            <a:ext cx="2946399" cy="1097422"/>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6" name="Group 5">
            <a:extLst>
              <a:ext uri="{FF2B5EF4-FFF2-40B4-BE49-F238E27FC236}">
                <a16:creationId xmlns:a16="http://schemas.microsoft.com/office/drawing/2014/main" id="{E8697028-E7E7-4029-BC6F-4DBBEE53CE8A}"/>
              </a:ext>
            </a:extLst>
          </p:cNvPr>
          <p:cNvGrpSpPr/>
          <p:nvPr/>
        </p:nvGrpSpPr>
        <p:grpSpPr>
          <a:xfrm>
            <a:off x="200917" y="777048"/>
            <a:ext cx="11556592" cy="2000548"/>
            <a:chOff x="629225" y="1464794"/>
            <a:chExt cx="10935977" cy="2000548"/>
          </a:xfrm>
        </p:grpSpPr>
        <p:sp>
          <p:nvSpPr>
            <p:cNvPr id="7" name="TextBox 6">
              <a:extLst>
                <a:ext uri="{FF2B5EF4-FFF2-40B4-BE49-F238E27FC236}">
                  <a16:creationId xmlns:a16="http://schemas.microsoft.com/office/drawing/2014/main" id="{0F4BF0F4-6B58-4F1D-BD2D-E851249B8CEB}"/>
                </a:ext>
              </a:extLst>
            </p:cNvPr>
            <p:cNvSpPr txBox="1"/>
            <p:nvPr/>
          </p:nvSpPr>
          <p:spPr>
            <a:xfrm>
              <a:off x="1733752" y="1464794"/>
              <a:ext cx="9831450" cy="2000548"/>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600" dirty="0">
                  <a:latin typeface="Times New Roman (Headings)"/>
                </a:rPr>
                <a:t>Tương tự, muốn hình thành những thói quen tốt như đi ngủ và thức dậy đúng giờ, đọc sách, tập thể dục buổi sáng, chấp hành luật an toàn giao </a:t>
              </a:r>
              <a:r>
                <a:rPr lang="vi-VN" sz="2600" dirty="0" smtClean="0">
                  <a:latin typeface="Times New Roman (Headings)"/>
                </a:rPr>
                <a:t>thông</a:t>
              </a:r>
              <a:r>
                <a:rPr lang="en-US" sz="2600" dirty="0" smtClean="0">
                  <a:latin typeface="Times New Roman (Headings)"/>
                </a:rPr>
                <a:t> </a:t>
              </a:r>
              <a:r>
                <a:rPr lang="en-US" sz="2600" dirty="0" smtClean="0">
                  <a:solidFill>
                    <a:srgbClr val="FF0000"/>
                  </a:solidFill>
                  <a:latin typeface="Times New Roman (Headings)"/>
                </a:rPr>
                <a:t>cần kiên trì lặp lại các hoạt động đó trong thời gian dài và tiếp tục duy trì sau đó.</a:t>
              </a:r>
              <a:endParaRPr lang="vi-VN" sz="2600" dirty="0">
                <a:solidFill>
                  <a:srgbClr val="FF0000"/>
                </a:solidFill>
                <a:latin typeface="Times New Roman (Headings)"/>
              </a:endParaRPr>
            </a:p>
          </p:txBody>
        </p:sp>
        <p:pic>
          <p:nvPicPr>
            <p:cNvPr id="8" name="Picture 7">
              <a:extLst>
                <a:ext uri="{FF2B5EF4-FFF2-40B4-BE49-F238E27FC236}">
                  <a16:creationId xmlns:a16="http://schemas.microsoft.com/office/drawing/2014/main" id="{22F1A37B-496A-41DE-8439-37D16AE070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225" y="1596681"/>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16B723B8-57A5-4F1E-82FB-5F53A4F43885}"/>
              </a:ext>
            </a:extLst>
          </p:cNvPr>
          <p:cNvSpPr txBox="1"/>
          <p:nvPr/>
        </p:nvSpPr>
        <p:spPr>
          <a:xfrm>
            <a:off x="235577" y="5439446"/>
            <a:ext cx="3913883" cy="381579"/>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b="1" dirty="0">
                <a:solidFill>
                  <a:schemeClr val="accent6">
                    <a:lumMod val="50000"/>
                  </a:schemeClr>
                </a:solidFill>
              </a:rPr>
              <a:t>Dừng xe khi đèn đỏ</a:t>
            </a:r>
          </a:p>
        </p:txBody>
      </p:sp>
      <p:sp>
        <p:nvSpPr>
          <p:cNvPr id="11" name="TextBox 10">
            <a:extLst>
              <a:ext uri="{FF2B5EF4-FFF2-40B4-BE49-F238E27FC236}">
                <a16:creationId xmlns:a16="http://schemas.microsoft.com/office/drawing/2014/main" id="{FE15FB0D-E034-4B6C-B58B-D49B0EDBBB23}"/>
              </a:ext>
            </a:extLst>
          </p:cNvPr>
          <p:cNvSpPr txBox="1"/>
          <p:nvPr/>
        </p:nvSpPr>
        <p:spPr>
          <a:xfrm>
            <a:off x="4256846" y="5483034"/>
            <a:ext cx="3913883" cy="381579"/>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vi-VN" b="1" dirty="0">
                <a:solidFill>
                  <a:schemeClr val="accent6">
                    <a:lumMod val="50000"/>
                  </a:schemeClr>
                </a:solidFill>
              </a:rPr>
              <a:t>Tập thể dục buổi sáng</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9206" y="3097444"/>
            <a:ext cx="3606506" cy="229648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026" y="3097444"/>
            <a:ext cx="4005154" cy="2252899"/>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60598" y="3068548"/>
            <a:ext cx="3463996" cy="2310689"/>
          </a:xfrm>
          <a:prstGeom prst="rect">
            <a:avLst/>
          </a:prstGeom>
        </p:spPr>
      </p:pic>
      <p:sp>
        <p:nvSpPr>
          <p:cNvPr id="16" name="TextBox 15">
            <a:extLst>
              <a:ext uri="{FF2B5EF4-FFF2-40B4-BE49-F238E27FC236}">
                <a16:creationId xmlns:a16="http://schemas.microsoft.com/office/drawing/2014/main" id="{FE15FB0D-E034-4B6C-B58B-D49B0EDBBB23}"/>
              </a:ext>
            </a:extLst>
          </p:cNvPr>
          <p:cNvSpPr txBox="1"/>
          <p:nvPr/>
        </p:nvSpPr>
        <p:spPr>
          <a:xfrm>
            <a:off x="8331811" y="5483034"/>
            <a:ext cx="3913883" cy="381579"/>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pPr algn="ctr"/>
            <a:r>
              <a:rPr lang="en-US" b="1" dirty="0" smtClean="0">
                <a:solidFill>
                  <a:schemeClr val="accent6">
                    <a:lumMod val="50000"/>
                  </a:schemeClr>
                </a:solidFill>
              </a:rPr>
              <a:t>Thói quen đọc sách</a:t>
            </a:r>
            <a:endParaRPr lang="vi-VN" b="1" dirty="0">
              <a:solidFill>
                <a:schemeClr val="accent6">
                  <a:lumMod val="50000"/>
                </a:schemeClr>
              </a:solidFill>
            </a:endParaRPr>
          </a:p>
        </p:txBody>
      </p:sp>
    </p:spTree>
    <p:extLst>
      <p:ext uri="{BB962C8B-B14F-4D97-AF65-F5344CB8AC3E}">
        <p14:creationId xmlns:p14="http://schemas.microsoft.com/office/powerpoint/2010/main" val="3027365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a:noFill/>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57200" y="2514600"/>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456156" y="1116205"/>
            <a:ext cx="10306114" cy="914400"/>
            <a:chOff x="1637700" y="1405656"/>
            <a:chExt cx="10306114"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2" y="1440048"/>
              <a:ext cx="922098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2: </a:t>
              </a:r>
              <a:r>
                <a:rPr lang="vi-VN" sz="2400" b="1" dirty="0"/>
                <a:t>Muốn tạo được thói quen tập thể dục buổi sáng, em cần làm gì?</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BF43878E-FAD7-ADAA-54F2-286DDC334781}"/>
              </a:ext>
            </a:extLst>
          </p:cNvPr>
          <p:cNvSpPr txBox="1"/>
          <p:nvPr/>
        </p:nvSpPr>
        <p:spPr>
          <a:xfrm>
            <a:off x="610690" y="3335453"/>
            <a:ext cx="5734057" cy="210153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vi-VN" sz="2800" dirty="0"/>
              <a:t>Muốn tạo được thói quen tập thể dục buổi sáng, em cần </a:t>
            </a:r>
            <a:r>
              <a:rPr lang="vi-VN" sz="2800" b="1" dirty="0">
                <a:solidFill>
                  <a:srgbClr val="FF0000"/>
                </a:solidFill>
              </a:rPr>
              <a:t>kiên trì dậy sớm và tập luyện thể dục thể thao thường xuyên.</a:t>
            </a:r>
            <a:endParaRPr lang="en-US" sz="2800" b="1" dirty="0">
              <a:solidFill>
                <a:srgbClr val="FF0000"/>
              </a:solidFill>
            </a:endParaRPr>
          </a:p>
        </p:txBody>
      </p:sp>
      <p:pic>
        <p:nvPicPr>
          <p:cNvPr id="6150" name="Picture 6" descr="Vai trò của tập thể dục trong quản lý bệnh đái tháo đường týp 2 | Bệnh viện  Hữu nghị Đa khoa Nghệ An">
            <a:extLst>
              <a:ext uri="{FF2B5EF4-FFF2-40B4-BE49-F238E27FC236}">
                <a16:creationId xmlns:a16="http://schemas.microsoft.com/office/drawing/2014/main" id="{30469FDC-E13C-3D9A-48FC-63A108121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3068" y="1614355"/>
            <a:ext cx="4381629" cy="448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614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Effect transition="in" filter="fade">
                                      <p:cBhvr>
                                        <p:cTn id="21" dur="1000"/>
                                        <p:tgtEl>
                                          <p:spTgt spid="21">
                                            <p:txEl>
                                              <p:pRg st="0" end="0"/>
                                            </p:txEl>
                                          </p:spTgt>
                                        </p:tgtEl>
                                      </p:cBhvr>
                                    </p:animEffect>
                                    <p:anim calcmode="lin" valueType="num">
                                      <p:cBhvr>
                                        <p:cTn id="22"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6" name="Group 5">
            <a:extLst>
              <a:ext uri="{FF2B5EF4-FFF2-40B4-BE49-F238E27FC236}">
                <a16:creationId xmlns:a16="http://schemas.microsoft.com/office/drawing/2014/main" id="{E8697028-E7E7-4029-BC6F-4DBBEE53CE8A}"/>
              </a:ext>
            </a:extLst>
          </p:cNvPr>
          <p:cNvGrpSpPr/>
          <p:nvPr/>
        </p:nvGrpSpPr>
        <p:grpSpPr>
          <a:xfrm>
            <a:off x="852934" y="947927"/>
            <a:ext cx="9595991" cy="1339597"/>
            <a:chOff x="629225" y="1439899"/>
            <a:chExt cx="9595991" cy="1339597"/>
          </a:xfrm>
        </p:grpSpPr>
        <p:sp>
          <p:nvSpPr>
            <p:cNvPr id="7" name="TextBox 6">
              <a:extLst>
                <a:ext uri="{FF2B5EF4-FFF2-40B4-BE49-F238E27FC236}">
                  <a16:creationId xmlns:a16="http://schemas.microsoft.com/office/drawing/2014/main" id="{0F4BF0F4-6B58-4F1D-BD2D-E851249B8CEB}"/>
                </a:ext>
              </a:extLst>
            </p:cNvPr>
            <p:cNvSpPr txBox="1"/>
            <p:nvPr/>
          </p:nvSpPr>
          <p:spPr>
            <a:xfrm>
              <a:off x="1749741" y="1439899"/>
              <a:ext cx="8475475" cy="1339597"/>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dirty="0"/>
                <a:t>Muốn loại bỏ các thói quen xấu như thức khuya, ngủ dậy muộn cần phải </a:t>
              </a:r>
              <a:r>
                <a:rPr lang="vi-VN" sz="2400" b="1" dirty="0"/>
                <a:t>có quyết tâm từ bỏ </a:t>
              </a:r>
              <a:r>
                <a:rPr lang="vi-VN" sz="2400" dirty="0"/>
                <a:t>chúng bằng cách </a:t>
              </a:r>
              <a:r>
                <a:rPr lang="vi-VN" sz="2400" b="1" dirty="0"/>
                <a:t>thường xuyên </a:t>
              </a:r>
              <a:r>
                <a:rPr lang="vi-VN" sz="2400" dirty="0"/>
                <a:t>thực hiện các việc làm và thói quen ngược lại.</a:t>
              </a:r>
            </a:p>
          </p:txBody>
        </p:sp>
        <p:pic>
          <p:nvPicPr>
            <p:cNvPr id="8" name="Picture 7">
              <a:extLst>
                <a:ext uri="{FF2B5EF4-FFF2-40B4-BE49-F238E27FC236}">
                  <a16:creationId xmlns:a16="http://schemas.microsoft.com/office/drawing/2014/main" id="{22F1A37B-496A-41DE-8439-37D16AE070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225" y="1596681"/>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8610380B-A88E-2BBB-CD05-D90E2EFE71DD}"/>
              </a:ext>
            </a:extLst>
          </p:cNvPr>
          <p:cNvPicPr>
            <a:picLocks noChangeAspect="1"/>
          </p:cNvPicPr>
          <p:nvPr/>
        </p:nvPicPr>
        <p:blipFill>
          <a:blip r:embed="rId6"/>
          <a:stretch>
            <a:fillRect/>
          </a:stretch>
        </p:blipFill>
        <p:spPr>
          <a:xfrm>
            <a:off x="105939" y="2666618"/>
            <a:ext cx="3631924" cy="3328780"/>
          </a:xfrm>
          <a:prstGeom prst="rect">
            <a:avLst/>
          </a:prstGeom>
        </p:spPr>
      </p:pic>
      <p:pic>
        <p:nvPicPr>
          <p:cNvPr id="12" name="Picture 11">
            <a:extLst>
              <a:ext uri="{FF2B5EF4-FFF2-40B4-BE49-F238E27FC236}">
                <a16:creationId xmlns:a16="http://schemas.microsoft.com/office/drawing/2014/main" id="{F11E5F42-6223-F73F-D65E-370776B8833F}"/>
              </a:ext>
            </a:extLst>
          </p:cNvPr>
          <p:cNvPicPr>
            <a:picLocks noChangeAspect="1"/>
          </p:cNvPicPr>
          <p:nvPr/>
        </p:nvPicPr>
        <p:blipFill>
          <a:blip r:embed="rId7"/>
          <a:stretch>
            <a:fillRect/>
          </a:stretch>
        </p:blipFill>
        <p:spPr>
          <a:xfrm>
            <a:off x="3737863" y="2602109"/>
            <a:ext cx="4412974" cy="3457798"/>
          </a:xfrm>
          <a:prstGeom prst="rect">
            <a:avLst/>
          </a:prstGeom>
        </p:spPr>
      </p:pic>
      <p:pic>
        <p:nvPicPr>
          <p:cNvPr id="13" name="Picture 12">
            <a:extLst>
              <a:ext uri="{FF2B5EF4-FFF2-40B4-BE49-F238E27FC236}">
                <a16:creationId xmlns:a16="http://schemas.microsoft.com/office/drawing/2014/main" id="{38692EFF-E77C-EE44-8878-6E4DE10370C7}"/>
              </a:ext>
            </a:extLst>
          </p:cNvPr>
          <p:cNvPicPr>
            <a:picLocks noChangeAspect="1"/>
          </p:cNvPicPr>
          <p:nvPr/>
        </p:nvPicPr>
        <p:blipFill>
          <a:blip r:embed="rId8"/>
          <a:stretch>
            <a:fillRect/>
          </a:stretch>
        </p:blipFill>
        <p:spPr>
          <a:xfrm>
            <a:off x="8150837" y="2915081"/>
            <a:ext cx="4178743" cy="3372303"/>
          </a:xfrm>
          <a:prstGeom prst="rect">
            <a:avLst/>
          </a:prstGeom>
        </p:spPr>
      </p:pic>
    </p:spTree>
    <p:extLst>
      <p:ext uri="{BB962C8B-B14F-4D97-AF65-F5344CB8AC3E}">
        <p14:creationId xmlns:p14="http://schemas.microsoft.com/office/powerpoint/2010/main" val="1632232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9" name="Group 18">
            <a:extLst>
              <a:ext uri="{FF2B5EF4-FFF2-40B4-BE49-F238E27FC236}">
                <a16:creationId xmlns:a16="http://schemas.microsoft.com/office/drawing/2014/main" id="{06241146-23CD-40EB-856B-B29296E87886}"/>
              </a:ext>
            </a:extLst>
          </p:cNvPr>
          <p:cNvGrpSpPr/>
          <p:nvPr/>
        </p:nvGrpSpPr>
        <p:grpSpPr>
          <a:xfrm>
            <a:off x="494230" y="2438400"/>
            <a:ext cx="1934103" cy="644542"/>
            <a:chOff x="304970" y="2133600"/>
            <a:chExt cx="1934103" cy="644542"/>
          </a:xfrm>
        </p:grpSpPr>
        <p:grpSp>
          <p:nvGrpSpPr>
            <p:cNvPr id="9" name="Group 8">
              <a:extLst>
                <a:ext uri="{FF2B5EF4-FFF2-40B4-BE49-F238E27FC236}">
                  <a16:creationId xmlns:a16="http://schemas.microsoft.com/office/drawing/2014/main" id="{AE01946F-B0DA-4DEA-9996-7B58BCF50168}"/>
                </a:ext>
              </a:extLst>
            </p:cNvPr>
            <p:cNvGrpSpPr/>
            <p:nvPr/>
          </p:nvGrpSpPr>
          <p:grpSpPr>
            <a:xfrm>
              <a:off x="610298" y="2222724"/>
              <a:ext cx="1628775" cy="457250"/>
              <a:chOff x="876300" y="1783116"/>
              <a:chExt cx="1628775" cy="457250"/>
            </a:xfrm>
          </p:grpSpPr>
          <p:sp>
            <p:nvSpPr>
              <p:cNvPr id="10" name="Rectangle: Rounded Corners 9">
                <a:extLst>
                  <a:ext uri="{FF2B5EF4-FFF2-40B4-BE49-F238E27FC236}">
                    <a16:creationId xmlns:a16="http://schemas.microsoft.com/office/drawing/2014/main" id="{10EFF894-C949-4321-9DDE-58A823199C3A}"/>
                  </a:ext>
                </a:extLst>
              </p:cNvPr>
              <p:cNvSpPr/>
              <p:nvPr/>
            </p:nvSpPr>
            <p:spPr>
              <a:xfrm>
                <a:off x="876300" y="1783116"/>
                <a:ext cx="1593152" cy="457250"/>
              </a:xfrm>
              <a:prstGeom prst="roundRect">
                <a:avLst>
                  <a:gd name="adj" fmla="val 29166"/>
                </a:avLst>
              </a:prstGeom>
              <a:solidFill>
                <a:srgbClr val="FFD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751A344B-43E8-48B2-9953-EC64BF72E0E5}"/>
                  </a:ext>
                </a:extLst>
              </p:cNvPr>
              <p:cNvSpPr txBox="1"/>
              <p:nvPr/>
            </p:nvSpPr>
            <p:spPr>
              <a:xfrm>
                <a:off x="981075"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026" name="Picture 2">
              <a:extLst>
                <a:ext uri="{FF2B5EF4-FFF2-40B4-BE49-F238E27FC236}">
                  <a16:creationId xmlns:a16="http://schemas.microsoft.com/office/drawing/2014/main" id="{FD9CB7DC-5244-4FD1-9E99-500E224209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970" y="2133600"/>
              <a:ext cx="644542" cy="6445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077D2B18-95B7-409D-B1F1-DBD8C14592F6}"/>
              </a:ext>
            </a:extLst>
          </p:cNvPr>
          <p:cNvGrpSpPr/>
          <p:nvPr/>
        </p:nvGrpSpPr>
        <p:grpSpPr>
          <a:xfrm>
            <a:off x="457200" y="1405656"/>
            <a:ext cx="10765413" cy="914400"/>
            <a:chOff x="1637700" y="1405656"/>
            <a:chExt cx="8628465" cy="914400"/>
          </a:xfrm>
        </p:grpSpPr>
        <p:sp>
          <p:nvSpPr>
            <p:cNvPr id="8" name="TextBox 7">
              <a:extLst>
                <a:ext uri="{FF2B5EF4-FFF2-40B4-BE49-F238E27FC236}">
                  <a16:creationId xmlns:a16="http://schemas.microsoft.com/office/drawing/2014/main" id="{99DDC395-8D9E-486A-8F0A-041B5E93C20D}"/>
                </a:ext>
              </a:extLst>
            </p:cNvPr>
            <p:cNvSpPr txBox="1"/>
            <p:nvPr/>
          </p:nvSpPr>
          <p:spPr>
            <a:xfrm>
              <a:off x="2722832" y="1440048"/>
              <a:ext cx="7543333"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solidFill>
                    <a:srgbClr val="C00000"/>
                  </a:solidFill>
                </a:rPr>
                <a:t>Câu hỏi 3: </a:t>
              </a:r>
              <a:r>
                <a:rPr lang="vi-VN" sz="2400" b="1" dirty="0"/>
                <a:t>Hãy nêu những việc em sẽ làm để bỏ được thói quen ngủ dậy muộn.</a:t>
              </a:r>
            </a:p>
          </p:txBody>
        </p:sp>
        <p:pic>
          <p:nvPicPr>
            <p:cNvPr id="1028" name="Picture 4">
              <a:extLst>
                <a:ext uri="{FF2B5EF4-FFF2-40B4-BE49-F238E27FC236}">
                  <a16:creationId xmlns:a16="http://schemas.microsoft.com/office/drawing/2014/main" id="{71EAC8B8-BB07-471C-B078-776110966F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7700" y="1405656"/>
              <a:ext cx="8486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36D0B7FE-A327-FCD0-9A4B-2E9D4972FEAD}"/>
              </a:ext>
            </a:extLst>
          </p:cNvPr>
          <p:cNvSpPr txBox="1"/>
          <p:nvPr/>
        </p:nvSpPr>
        <p:spPr>
          <a:xfrm>
            <a:off x="1515966" y="2984774"/>
            <a:ext cx="7696200" cy="3076740"/>
          </a:xfrm>
          <a:prstGeom prst="rect">
            <a:avLst/>
          </a:prstGeom>
          <a:noFill/>
        </p:spPr>
        <p:txBody>
          <a:bodyPr wrap="square" lIns="0" tIns="0" rIns="0" bIns="0" rtlCol="0">
            <a:spAutoFit/>
          </a:bodyPr>
          <a:lstStyle>
            <a:defPPr>
              <a:defRPr lang="en-US"/>
            </a:defPPr>
            <a:lvl1pPr algn="just">
              <a:lnSpc>
                <a:spcPct val="120000"/>
              </a:lnSpc>
              <a:defRPr sz="2400" b="1">
                <a:solidFill>
                  <a:srgbClr val="C00000"/>
                </a:solidFill>
                <a:latin typeface="Arial" panose="020B0604020202020204" pitchFamily="34" charset="0"/>
                <a:cs typeface="Arial" panose="020B0604020202020204" pitchFamily="34" charset="0"/>
              </a:defRPr>
            </a:lvl1pPr>
          </a:lstStyle>
          <a:p>
            <a:pPr marL="342900" indent="-342900">
              <a:lnSpc>
                <a:spcPct val="200000"/>
              </a:lnSpc>
              <a:buFont typeface="Wingdings" panose="05000000000000000000" pitchFamily="2" charset="2"/>
              <a:buChar char="Ø"/>
            </a:pPr>
            <a:r>
              <a:rPr lang="vi-VN" sz="2600" dirty="0">
                <a:solidFill>
                  <a:schemeClr val="tx2">
                    <a:lumMod val="75000"/>
                  </a:schemeClr>
                </a:solidFill>
              </a:rPr>
              <a:t>Hạn chế sử dụng điện thoại trước khi ngủ</a:t>
            </a:r>
          </a:p>
          <a:p>
            <a:pPr marL="342900" indent="-342900">
              <a:lnSpc>
                <a:spcPct val="200000"/>
              </a:lnSpc>
              <a:buFont typeface="Wingdings" panose="05000000000000000000" pitchFamily="2" charset="2"/>
              <a:buChar char="Ø"/>
            </a:pPr>
            <a:r>
              <a:rPr lang="vi-VN" sz="2600" dirty="0">
                <a:solidFill>
                  <a:schemeClr val="tx2">
                    <a:lumMod val="75000"/>
                  </a:schemeClr>
                </a:solidFill>
              </a:rPr>
              <a:t>Ngủ sớm, không thức quá khuya</a:t>
            </a:r>
          </a:p>
          <a:p>
            <a:pPr marL="342900" indent="-342900">
              <a:lnSpc>
                <a:spcPct val="200000"/>
              </a:lnSpc>
              <a:buFont typeface="Wingdings" panose="05000000000000000000" pitchFamily="2" charset="2"/>
              <a:buChar char="Ø"/>
            </a:pPr>
            <a:r>
              <a:rPr lang="vi-VN" sz="2600" dirty="0">
                <a:solidFill>
                  <a:schemeClr val="tx2">
                    <a:lumMod val="75000"/>
                  </a:schemeClr>
                </a:solidFill>
              </a:rPr>
              <a:t>Đặt báo thức để dậy sớm thường xuyên</a:t>
            </a:r>
          </a:p>
          <a:p>
            <a:pPr marL="342900" indent="-342900">
              <a:lnSpc>
                <a:spcPct val="200000"/>
              </a:lnSpc>
              <a:buFont typeface="Wingdings" panose="05000000000000000000" pitchFamily="2" charset="2"/>
              <a:buChar char="Ø"/>
            </a:pPr>
            <a:r>
              <a:rPr lang="vi-VN" sz="2600" dirty="0">
                <a:solidFill>
                  <a:schemeClr val="tx2">
                    <a:lumMod val="75000"/>
                  </a:schemeClr>
                </a:solidFill>
              </a:rPr>
              <a:t>Không uống cafe vào buổi tối</a:t>
            </a:r>
          </a:p>
        </p:txBody>
      </p:sp>
    </p:spTree>
    <p:extLst>
      <p:ext uri="{BB962C8B-B14F-4D97-AF65-F5344CB8AC3E}">
        <p14:creationId xmlns:p14="http://schemas.microsoft.com/office/powerpoint/2010/main" val="3649312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3103193" y="2758240"/>
            <a:ext cx="5985614" cy="1341521"/>
          </a:xfrm>
          <a:prstGeom prst="rect">
            <a:avLst/>
          </a:prstGeom>
          <a:noFill/>
        </p:spPr>
        <p:txBody>
          <a:bodyPr wrap="none" lIns="0" tIns="0" rIns="0" bIns="0" rtlCol="0">
            <a:spAutoFit/>
          </a:bodyPr>
          <a:lstStyle/>
          <a:p>
            <a:pPr algn="ctr">
              <a:lnSpc>
                <a:spcPct val="120000"/>
              </a:lnSpc>
            </a:pPr>
            <a:r>
              <a:rPr lang="en-US" sz="8000" b="1">
                <a:solidFill>
                  <a:schemeClr val="accent6">
                    <a:lumMod val="50000"/>
                  </a:schemeClr>
                </a:solidFill>
              </a:rPr>
              <a:t>EM CÓ BIẾT</a:t>
            </a:r>
          </a:p>
        </p:txBody>
      </p:sp>
    </p:spTree>
    <p:extLst>
      <p:ext uri="{BB962C8B-B14F-4D97-AF65-F5344CB8AC3E}">
        <p14:creationId xmlns:p14="http://schemas.microsoft.com/office/powerpoint/2010/main" val="63748756"/>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16" name="Group 15">
            <a:extLst>
              <a:ext uri="{FF2B5EF4-FFF2-40B4-BE49-F238E27FC236}">
                <a16:creationId xmlns:a16="http://schemas.microsoft.com/office/drawing/2014/main" id="{C4F156E4-414E-418C-BA1E-97755770C928}"/>
              </a:ext>
            </a:extLst>
          </p:cNvPr>
          <p:cNvGrpSpPr/>
          <p:nvPr/>
        </p:nvGrpSpPr>
        <p:grpSpPr>
          <a:xfrm>
            <a:off x="624746" y="1311002"/>
            <a:ext cx="10942508" cy="932747"/>
            <a:chOff x="658942" y="1490884"/>
            <a:chExt cx="10942508" cy="932747"/>
          </a:xfrm>
        </p:grpSpPr>
        <p:sp>
          <p:nvSpPr>
            <p:cNvPr id="6" name="TextBox 5">
              <a:extLst>
                <a:ext uri="{FF2B5EF4-FFF2-40B4-BE49-F238E27FC236}">
                  <a16:creationId xmlns:a16="http://schemas.microsoft.com/office/drawing/2014/main" id="{F68BEC7B-440A-4ABF-837C-438A472AB01B}"/>
                </a:ext>
              </a:extLst>
            </p:cNvPr>
            <p:cNvSpPr txBox="1"/>
            <p:nvPr/>
          </p:nvSpPr>
          <p:spPr>
            <a:xfrm>
              <a:off x="1779986" y="1545698"/>
              <a:ext cx="9821464" cy="877933"/>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b="1" dirty="0"/>
                <a:t>Cây nắp ấm </a:t>
              </a:r>
              <a:r>
                <a:rPr lang="vi-VN" sz="2400" dirty="0"/>
                <a:t>có nguồn gốc từ các nước Đông Nam Á và Australia là một trong các loài thực vật ăn thịt nguy hiểm đối với nhiều loài côn trùng. </a:t>
              </a:r>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942" y="1490884"/>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602" name="Picture 2" descr="48+] Nepenthes Wallpaper on WallpaperSafari">
            <a:extLst>
              <a:ext uri="{FF2B5EF4-FFF2-40B4-BE49-F238E27FC236}">
                <a16:creationId xmlns:a16="http://schemas.microsoft.com/office/drawing/2014/main" id="{BF29041D-9FEE-4D65-AA42-DF7FB63349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8310" b="13834"/>
          <a:stretch/>
        </p:blipFill>
        <p:spPr bwMode="auto">
          <a:xfrm>
            <a:off x="624746" y="2488367"/>
            <a:ext cx="10942508" cy="3927423"/>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404420"/>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2B626CA6-F4A1-49C6-963B-A61F277922D6}"/>
              </a:ext>
            </a:extLst>
          </p:cNvPr>
          <p:cNvGrpSpPr/>
          <p:nvPr/>
        </p:nvGrpSpPr>
        <p:grpSpPr>
          <a:xfrm>
            <a:off x="1091207" y="1236052"/>
            <a:ext cx="10009586" cy="1339597"/>
            <a:chOff x="658942" y="1490884"/>
            <a:chExt cx="10009586" cy="1339597"/>
          </a:xfrm>
        </p:grpSpPr>
        <p:sp>
          <p:nvSpPr>
            <p:cNvPr id="9" name="TextBox 8">
              <a:extLst>
                <a:ext uri="{FF2B5EF4-FFF2-40B4-BE49-F238E27FC236}">
                  <a16:creationId xmlns:a16="http://schemas.microsoft.com/office/drawing/2014/main" id="{57475E67-AEBF-4565-B901-6A3CE19E0B74}"/>
                </a:ext>
              </a:extLst>
            </p:cNvPr>
            <p:cNvSpPr txBox="1"/>
            <p:nvPr/>
          </p:nvSpPr>
          <p:spPr>
            <a:xfrm>
              <a:off x="1779986" y="1490884"/>
              <a:ext cx="8888542" cy="1339597"/>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z="2400" dirty="0"/>
                <a:t>Lá của loài cây này có hình dạng rất độc đáo, tận cùng các lá mọc ra các râu đỡ lấy những cấu trúc có hình dạng giống như những chiếc bình có nắp đậy, do đó nó có tên gọi là </a:t>
              </a:r>
              <a:r>
                <a:rPr lang="vi-VN" sz="2400" b="1" dirty="0"/>
                <a:t>“nắp ấm”</a:t>
              </a:r>
              <a:r>
                <a:rPr lang="vi-VN" sz="2400" dirty="0"/>
                <a:t>.</a:t>
              </a:r>
              <a:endParaRPr lang="vi-VN" sz="2400" b="1" dirty="0"/>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942" y="1703482"/>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4578" name="Picture 2" descr="How to Water Nepenthes | Gardener's Path">
            <a:extLst>
              <a:ext uri="{FF2B5EF4-FFF2-40B4-BE49-F238E27FC236}">
                <a16:creationId xmlns:a16="http://schemas.microsoft.com/office/drawing/2014/main" id="{6CF709B1-60D3-451D-8302-20FF9FDF031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6038" b="26030"/>
          <a:stretch/>
        </p:blipFill>
        <p:spPr bwMode="auto">
          <a:xfrm>
            <a:off x="381000" y="2849531"/>
            <a:ext cx="11430000" cy="3476318"/>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311512"/>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11" name="TextBox 10">
            <a:extLst>
              <a:ext uri="{FF2B5EF4-FFF2-40B4-BE49-F238E27FC236}">
                <a16:creationId xmlns:a16="http://schemas.microsoft.com/office/drawing/2014/main" id="{36AC1C6F-3FB7-48C0-9BF6-6D43084C4A5D}"/>
              </a:ext>
            </a:extLst>
          </p:cNvPr>
          <p:cNvSpPr txBox="1"/>
          <p:nvPr/>
        </p:nvSpPr>
        <p:spPr>
          <a:xfrm>
            <a:off x="1685302" y="1196081"/>
            <a:ext cx="9941913" cy="122796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spc="-50" dirty="0"/>
              <a:t>Từ các bình tiết ra mùi hương hấp dẫn để thu hút các loài côn trùng. Khi có côn trùng bò vào bình, ngay lập tức nắp bình sẽ đậy lại, nhốt con vật ở bên trong, đồng thời tiết một loại chất nhờn tiêu hóa nó thành chất dinh dưỡng cung cấp cho cây. </a:t>
            </a:r>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786" y="135286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D0BB8FBF-51BE-46AA-89D7-0E3FC7F565C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40" b="37112"/>
          <a:stretch/>
        </p:blipFill>
        <p:spPr bwMode="auto">
          <a:xfrm>
            <a:off x="564785" y="2728209"/>
            <a:ext cx="11062430" cy="3792512"/>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58273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5738" y="191226"/>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5"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05765" y="2362474"/>
            <a:ext cx="5630907" cy="3600986"/>
          </a:xfrm>
          <a:prstGeom prst="rect">
            <a:avLst/>
          </a:prstGeom>
          <a:noFill/>
        </p:spPr>
        <p:txBody>
          <a:bodyPr wrap="square" rtlCol="0">
            <a:spAutoFit/>
          </a:bodyPr>
          <a:lstStyle/>
          <a:p>
            <a:r>
              <a:rPr lang="en-US" sz="3800" b="1" u="sng"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38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2: </a:t>
            </a:r>
            <a:r>
              <a:rPr lang="en-US" sz="3800" b="1" dirty="0">
                <a:latin typeface="Times New Roman" panose="02020603050405020304" pitchFamily="18" charset="0"/>
                <a:ea typeface="Tahoma" panose="020B0604030504040204" pitchFamily="34" charset="0"/>
                <a:cs typeface="Times New Roman" panose="02020603050405020304" pitchFamily="18" charset="0"/>
              </a:rPr>
              <a:t>	</a:t>
            </a:r>
          </a:p>
          <a:p>
            <a:r>
              <a:rPr lang="en-US" sz="3800" b="1" dirty="0">
                <a:latin typeface="Times New Roman" panose="02020603050405020304" pitchFamily="18" charset="0"/>
                <a:ea typeface="Tahoma" panose="020B0604030504040204" pitchFamily="34" charset="0"/>
                <a:cs typeface="Times New Roman" panose="02020603050405020304" pitchFamily="18" charset="0"/>
              </a:rPr>
              <a:t>……… </a:t>
            </a:r>
            <a:r>
              <a:rPr lang="en-US" sz="3800" b="1" dirty="0" err="1">
                <a:latin typeface="Times New Roman" panose="02020603050405020304" pitchFamily="18" charset="0"/>
                <a:ea typeface="Tahoma" panose="020B0604030504040204" pitchFamily="34" charset="0"/>
                <a:cs typeface="Times New Roman" panose="02020603050405020304" pitchFamily="18" charset="0"/>
              </a:rPr>
              <a:t>thương</a:t>
            </a:r>
            <a:r>
              <a:rPr lang="en-US" sz="3800" b="1" dirty="0">
                <a:latin typeface="Times New Roman" panose="02020603050405020304" pitchFamily="18" charset="0"/>
                <a:ea typeface="Tahoma" panose="020B0604030504040204" pitchFamily="34" charset="0"/>
                <a:cs typeface="Times New Roman" panose="02020603050405020304" pitchFamily="18" charset="0"/>
              </a:rPr>
              <a:t> </a:t>
            </a:r>
            <a:r>
              <a:rPr lang="en-US" sz="3800" b="1" dirty="0" err="1">
                <a:latin typeface="Times New Roman" panose="02020603050405020304" pitchFamily="18" charset="0"/>
                <a:ea typeface="Tahoma" panose="020B0604030504040204" pitchFamily="34" charset="0"/>
                <a:cs typeface="Times New Roman" panose="02020603050405020304" pitchFamily="18" charset="0"/>
              </a:rPr>
              <a:t>lấy</a:t>
            </a:r>
            <a:r>
              <a:rPr lang="en-US" sz="3800" b="1" dirty="0">
                <a:latin typeface="Times New Roman" panose="02020603050405020304" pitchFamily="18" charset="0"/>
                <a:ea typeface="Tahoma" panose="020B0604030504040204" pitchFamily="34" charset="0"/>
                <a:cs typeface="Times New Roman" panose="02020603050405020304" pitchFamily="18" charset="0"/>
              </a:rPr>
              <a:t> </a:t>
            </a:r>
            <a:r>
              <a:rPr lang="en-US" sz="3800" b="1" dirty="0" err="1">
                <a:latin typeface="Times New Roman" panose="02020603050405020304" pitchFamily="18" charset="0"/>
                <a:ea typeface="Tahoma" panose="020B0604030504040204" pitchFamily="34" charset="0"/>
                <a:cs typeface="Times New Roman" panose="02020603050405020304" pitchFamily="18" charset="0"/>
              </a:rPr>
              <a:t>bí</a:t>
            </a:r>
            <a:r>
              <a:rPr lang="en-US" sz="3800" b="1" dirty="0">
                <a:latin typeface="Times New Roman" panose="02020603050405020304" pitchFamily="18" charset="0"/>
                <a:ea typeface="Tahoma" panose="020B0604030504040204" pitchFamily="34" charset="0"/>
                <a:cs typeface="Times New Roman" panose="02020603050405020304" pitchFamily="18" charset="0"/>
              </a:rPr>
              <a:t> </a:t>
            </a:r>
            <a:r>
              <a:rPr lang="en-US" sz="3800" b="1" dirty="0" err="1">
                <a:latin typeface="Times New Roman" panose="02020603050405020304" pitchFamily="18" charset="0"/>
                <a:ea typeface="Tahoma" panose="020B0604030504040204" pitchFamily="34" charset="0"/>
                <a:cs typeface="Times New Roman" panose="02020603050405020304" pitchFamily="18" charset="0"/>
              </a:rPr>
              <a:t>cùng</a:t>
            </a:r>
            <a:endParaRPr lang="en-US" sz="3800" b="1" dirty="0">
              <a:latin typeface="Times New Roman" panose="02020603050405020304" pitchFamily="18" charset="0"/>
              <a:ea typeface="Tahoma" panose="020B0604030504040204" pitchFamily="34" charset="0"/>
              <a:cs typeface="Times New Roman" panose="02020603050405020304" pitchFamily="18" charset="0"/>
            </a:endParaRPr>
          </a:p>
          <a:p>
            <a:r>
              <a:rPr lang="en-US" sz="3800" b="1" dirty="0" err="1">
                <a:latin typeface="Times New Roman" panose="02020603050405020304" pitchFamily="18" charset="0"/>
                <a:ea typeface="Tahoma" panose="020B0604030504040204" pitchFamily="34" charset="0"/>
                <a:cs typeface="Times New Roman" panose="02020603050405020304" pitchFamily="18" charset="0"/>
              </a:rPr>
              <a:t>Tuy</a:t>
            </a:r>
            <a:r>
              <a:rPr lang="en-US" sz="3800" b="1" dirty="0">
                <a:latin typeface="Times New Roman" panose="02020603050405020304" pitchFamily="18" charset="0"/>
                <a:ea typeface="Tahoma" panose="020B0604030504040204" pitchFamily="34" charset="0"/>
                <a:cs typeface="Times New Roman" panose="02020603050405020304" pitchFamily="18" charset="0"/>
              </a:rPr>
              <a:t> </a:t>
            </a:r>
            <a:r>
              <a:rPr lang="en-US" sz="3800" b="1" dirty="0" err="1">
                <a:latin typeface="Times New Roman" panose="02020603050405020304" pitchFamily="18" charset="0"/>
                <a:ea typeface="Tahoma" panose="020B0604030504040204" pitchFamily="34" charset="0"/>
                <a:cs typeface="Times New Roman" panose="02020603050405020304" pitchFamily="18" charset="0"/>
              </a:rPr>
              <a:t>rằng</a:t>
            </a:r>
            <a:r>
              <a:rPr lang="en-US" sz="3800" b="1" dirty="0">
                <a:latin typeface="Times New Roman" panose="02020603050405020304" pitchFamily="18" charset="0"/>
                <a:ea typeface="Tahoma" panose="020B0604030504040204" pitchFamily="34" charset="0"/>
                <a:cs typeface="Times New Roman" panose="02020603050405020304" pitchFamily="18" charset="0"/>
              </a:rPr>
              <a:t> </a:t>
            </a:r>
            <a:r>
              <a:rPr lang="en-US" sz="3800" b="1" dirty="0" err="1">
                <a:latin typeface="Times New Roman" panose="02020603050405020304" pitchFamily="18" charset="0"/>
                <a:ea typeface="Tahoma" panose="020B0604030504040204" pitchFamily="34" charset="0"/>
                <a:cs typeface="Times New Roman" panose="02020603050405020304" pitchFamily="18" charset="0"/>
              </a:rPr>
              <a:t>khác</a:t>
            </a:r>
            <a:r>
              <a:rPr lang="en-US" sz="3800" b="1" dirty="0">
                <a:latin typeface="Times New Roman" panose="02020603050405020304" pitchFamily="18" charset="0"/>
                <a:ea typeface="Tahoma" panose="020B0604030504040204" pitchFamily="34" charset="0"/>
                <a:cs typeface="Times New Roman" panose="02020603050405020304" pitchFamily="18" charset="0"/>
              </a:rPr>
              <a:t> </a:t>
            </a:r>
            <a:r>
              <a:rPr lang="en-US" sz="3800" b="1" dirty="0" err="1">
                <a:latin typeface="Times New Roman" panose="02020603050405020304" pitchFamily="18" charset="0"/>
                <a:ea typeface="Tahoma" panose="020B0604030504040204" pitchFamily="34" charset="0"/>
                <a:cs typeface="Times New Roman" panose="02020603050405020304" pitchFamily="18" charset="0"/>
              </a:rPr>
              <a:t>giống</a:t>
            </a:r>
            <a:endParaRPr lang="en-US" sz="3800" b="1" dirty="0">
              <a:latin typeface="Times New Roman" panose="02020603050405020304" pitchFamily="18" charset="0"/>
              <a:ea typeface="Tahoma" panose="020B0604030504040204" pitchFamily="34" charset="0"/>
              <a:cs typeface="Times New Roman" panose="02020603050405020304" pitchFamily="18" charset="0"/>
            </a:endParaRPr>
          </a:p>
          <a:p>
            <a:r>
              <a:rPr lang="en-US" sz="3800" b="1" dirty="0">
                <a:latin typeface="Times New Roman" panose="02020603050405020304" pitchFamily="18" charset="0"/>
                <a:ea typeface="Tahoma" panose="020B0604030504040204" pitchFamily="34" charset="0"/>
                <a:cs typeface="Times New Roman" panose="02020603050405020304" pitchFamily="18" charset="0"/>
              </a:rPr>
              <a:t>N</a:t>
            </a:r>
            <a:r>
              <a:rPr lang="en-US" sz="3800" b="1" dirty="0" smtClean="0">
                <a:latin typeface="Times New Roman" panose="02020603050405020304" pitchFamily="18" charset="0"/>
                <a:ea typeface="Tahoma" panose="020B0604030504040204" pitchFamily="34" charset="0"/>
                <a:cs typeface="Times New Roman" panose="02020603050405020304" pitchFamily="18" charset="0"/>
              </a:rPr>
              <a:t>hưng </a:t>
            </a:r>
            <a:r>
              <a:rPr lang="en-US" sz="3800" b="1" dirty="0">
                <a:latin typeface="Times New Roman" panose="02020603050405020304" pitchFamily="18" charset="0"/>
                <a:ea typeface="Tahoma" panose="020B0604030504040204" pitchFamily="34" charset="0"/>
                <a:cs typeface="Times New Roman" panose="02020603050405020304" pitchFamily="18" charset="0"/>
              </a:rPr>
              <a:t>chung một giàn.</a:t>
            </a:r>
          </a:p>
          <a:p>
            <a:r>
              <a:rPr lang="en-US" sz="3800" b="1" dirty="0">
                <a:latin typeface="Times New Roman" panose="02020603050405020304" pitchFamily="18" charset="0"/>
                <a:ea typeface="Tahoma" panose="020B0604030504040204" pitchFamily="34" charset="0"/>
                <a:cs typeface="Times New Roman" panose="02020603050405020304" pitchFamily="18" charset="0"/>
              </a:rPr>
              <a:t>Điền vào ……. </a:t>
            </a:r>
            <a:endParaRPr lang="en-US" sz="3800" b="1" dirty="0" smtClean="0">
              <a:latin typeface="Times New Roman" panose="02020603050405020304" pitchFamily="18" charset="0"/>
              <a:ea typeface="Tahoma" panose="020B0604030504040204" pitchFamily="34" charset="0"/>
              <a:cs typeface="Times New Roman" panose="02020603050405020304" pitchFamily="18" charset="0"/>
            </a:endParaRPr>
          </a:p>
          <a:p>
            <a:r>
              <a:rPr lang="en-US" sz="3800" b="1" dirty="0" smtClean="0">
                <a:latin typeface="Times New Roman" panose="02020603050405020304" pitchFamily="18" charset="0"/>
                <a:ea typeface="Tahoma" panose="020B0604030504040204" pitchFamily="34" charset="0"/>
                <a:cs typeface="Times New Roman" panose="02020603050405020304" pitchFamily="18" charset="0"/>
              </a:rPr>
              <a:t>Nó </a:t>
            </a:r>
            <a:r>
              <a:rPr lang="en-US" sz="3800" b="1" dirty="0">
                <a:latin typeface="Times New Roman" panose="02020603050405020304" pitchFamily="18" charset="0"/>
                <a:ea typeface="Tahoma" panose="020B0604030504040204" pitchFamily="34" charset="0"/>
                <a:cs typeface="Times New Roman" panose="02020603050405020304" pitchFamily="18" charset="0"/>
              </a:rPr>
              <a:t>thuộc dạng </a:t>
            </a:r>
            <a:r>
              <a:rPr lang="en-US" sz="3800" b="1" dirty="0" smtClean="0">
                <a:latin typeface="Times New Roman" panose="02020603050405020304" pitchFamily="18" charset="0"/>
                <a:ea typeface="Tahoma" panose="020B0604030504040204" pitchFamily="34" charset="0"/>
                <a:cs typeface="Times New Roman" panose="02020603050405020304" pitchFamily="18" charset="0"/>
              </a:rPr>
              <a:t>thân </a:t>
            </a:r>
            <a:r>
              <a:rPr lang="en-US" sz="3800" b="1" dirty="0">
                <a:latin typeface="Times New Roman" panose="02020603050405020304" pitchFamily="18" charset="0"/>
                <a:ea typeface="Tahoma" panose="020B0604030504040204" pitchFamily="34" charset="0"/>
                <a:cs typeface="Times New Roman" panose="02020603050405020304" pitchFamily="18" charset="0"/>
              </a:rPr>
              <a:t>gì?</a:t>
            </a:r>
          </a:p>
        </p:txBody>
      </p:sp>
      <p:pic>
        <p:nvPicPr>
          <p:cNvPr id="9" name="Picture 8">
            <a:extLst>
              <a:ext uri="{FF2B5EF4-FFF2-40B4-BE49-F238E27FC236}">
                <a16:creationId xmlns:a16="http://schemas.microsoft.com/office/drawing/2014/main" id="{441233F6-AE43-23A0-6FA7-187D59799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5548" y="1490448"/>
            <a:ext cx="5805011" cy="4407106"/>
          </a:xfrm>
          <a:prstGeom prst="rect">
            <a:avLst/>
          </a:prstGeom>
        </p:spPr>
      </p:pic>
      <p:sp>
        <p:nvSpPr>
          <p:cNvPr id="3" name="Rectangle 2">
            <a:extLst>
              <a:ext uri="{FF2B5EF4-FFF2-40B4-BE49-F238E27FC236}">
                <a16:creationId xmlns:a16="http://schemas.microsoft.com/office/drawing/2014/main" id="{2CFFD401-E323-CE32-4B70-7BCE481660CB}"/>
              </a:ext>
            </a:extLst>
          </p:cNvPr>
          <p:cNvSpPr/>
          <p:nvPr/>
        </p:nvSpPr>
        <p:spPr>
          <a:xfrm>
            <a:off x="7427430" y="5897554"/>
            <a:ext cx="3750366" cy="7692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Bầu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leo</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9159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6"/>
                                        </p:tgtEl>
                                        <p:attrNameLst>
                                          <p:attrName>r</p:attrName>
                                        </p:attrNameLst>
                                      </p:cBhvr>
                                    </p:animRot>
                                  </p:childTnLst>
                                </p:cTn>
                              </p:par>
                              <p:par>
                                <p:cTn id="7" presetID="16" presetClass="entr" presetSubtype="21"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barn(inVertical)">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7" name="Group 6">
            <a:extLst>
              <a:ext uri="{FF2B5EF4-FFF2-40B4-BE49-F238E27FC236}">
                <a16:creationId xmlns:a16="http://schemas.microsoft.com/office/drawing/2014/main" id="{F1AC0B19-520E-4529-ABBB-8CF7166404F0}"/>
              </a:ext>
            </a:extLst>
          </p:cNvPr>
          <p:cNvGrpSpPr/>
          <p:nvPr/>
        </p:nvGrpSpPr>
        <p:grpSpPr>
          <a:xfrm>
            <a:off x="659206" y="1229170"/>
            <a:ext cx="10873589" cy="1227965"/>
            <a:chOff x="658942" y="1334101"/>
            <a:chExt cx="10873589" cy="1227965"/>
          </a:xfrm>
        </p:grpSpPr>
        <p:sp>
          <p:nvSpPr>
            <p:cNvPr id="13" name="TextBox 12">
              <a:extLst>
                <a:ext uri="{FF2B5EF4-FFF2-40B4-BE49-F238E27FC236}">
                  <a16:creationId xmlns:a16="http://schemas.microsoft.com/office/drawing/2014/main" id="{C2704633-4557-408B-9411-928CAA83ABD3}"/>
                </a:ext>
              </a:extLst>
            </p:cNvPr>
            <p:cNvSpPr txBox="1"/>
            <p:nvPr/>
          </p:nvSpPr>
          <p:spPr>
            <a:xfrm>
              <a:off x="1779458" y="1334101"/>
              <a:ext cx="9753073" cy="1227965"/>
            </a:xfrm>
            <a:prstGeom prst="rect">
              <a:avLst/>
            </a:prstGeom>
            <a:noFill/>
          </p:spPr>
          <p:txBody>
            <a:bodyPr wrap="square" lIns="0" tIns="0" rIns="0" bIns="0" rtlCol="0">
              <a:spAutoFit/>
            </a:bodyPr>
            <a:lstStyle>
              <a:defPPr>
                <a:defRPr lang="en-US"/>
              </a:defPPr>
              <a:lvl1pPr algn="just">
                <a:lnSpc>
                  <a:spcPct val="125000"/>
                </a:lnSpc>
                <a:defRPr sz="2200">
                  <a:latin typeface="Arial" panose="020B0604020202020204" pitchFamily="34" charset="0"/>
                  <a:cs typeface="Arial" panose="020B0604020202020204" pitchFamily="34" charset="0"/>
                </a:defRPr>
              </a:lvl1pPr>
            </a:lstStyle>
            <a:p>
              <a:r>
                <a:rPr lang="vi-VN" dirty="0"/>
                <a:t>Cây nắp ấm không chỉ có hình dạng độc đáo mà còn giúp con người tiêu diệt sâu bệnh, ruồi muỗi, thanh lọc không khí và có tác dụng chữa bệnh. Chính vì vậy, hiện nay, nhiều người lựa chọn chúng làm loại cây trang trí trong nhà.</a:t>
              </a:r>
            </a:p>
          </p:txBody>
        </p:sp>
        <p:pic>
          <p:nvPicPr>
            <p:cNvPr id="15" name="Picture 14">
              <a:extLst>
                <a:ext uri="{FF2B5EF4-FFF2-40B4-BE49-F238E27FC236}">
                  <a16:creationId xmlns:a16="http://schemas.microsoft.com/office/drawing/2014/main" id="{41BF4EEA-7D51-4E4F-9628-CD6E906972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942" y="1490884"/>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530" name="Picture 2">
            <a:extLst>
              <a:ext uri="{FF2B5EF4-FFF2-40B4-BE49-F238E27FC236}">
                <a16:creationId xmlns:a16="http://schemas.microsoft.com/office/drawing/2014/main" id="{65275222-94AB-4699-84BB-1B14CF44546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390" b="20390"/>
          <a:stretch/>
        </p:blipFill>
        <p:spPr bwMode="auto">
          <a:xfrm>
            <a:off x="381000" y="2743200"/>
            <a:ext cx="11430000" cy="3807502"/>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700267"/>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3160904" y="2758240"/>
            <a:ext cx="5870198" cy="1341521"/>
          </a:xfrm>
          <a:prstGeom prst="rect">
            <a:avLst/>
          </a:prstGeom>
          <a:noFill/>
        </p:spPr>
        <p:txBody>
          <a:bodyPr wrap="none" lIns="0" tIns="0" rIns="0" bIns="0" rtlCol="0">
            <a:spAutoFit/>
          </a:bodyPr>
          <a:lstStyle/>
          <a:p>
            <a:pPr algn="ctr">
              <a:lnSpc>
                <a:spcPct val="120000"/>
              </a:lnSpc>
            </a:pPr>
            <a:r>
              <a:rPr lang="en-US" sz="8000" b="1">
                <a:solidFill>
                  <a:schemeClr val="accent6">
                    <a:lumMod val="50000"/>
                  </a:schemeClr>
                </a:solidFill>
              </a:rPr>
              <a:t>EM ĐÃ HỌC</a:t>
            </a:r>
          </a:p>
        </p:txBody>
      </p:sp>
    </p:spTree>
    <p:extLst>
      <p:ext uri="{BB962C8B-B14F-4D97-AF65-F5344CB8AC3E}">
        <p14:creationId xmlns:p14="http://schemas.microsoft.com/office/powerpoint/2010/main" val="97438857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sp>
        <p:nvSpPr>
          <p:cNvPr id="6" name="TextBox 5">
            <a:extLst>
              <a:ext uri="{FF2B5EF4-FFF2-40B4-BE49-F238E27FC236}">
                <a16:creationId xmlns:a16="http://schemas.microsoft.com/office/drawing/2014/main" id="{BD8610D1-5558-4C94-A42B-47FA71468442}"/>
              </a:ext>
            </a:extLst>
          </p:cNvPr>
          <p:cNvSpPr txBox="1"/>
          <p:nvPr/>
        </p:nvSpPr>
        <p:spPr>
          <a:xfrm>
            <a:off x="1779459" y="1253891"/>
            <a:ext cx="9753600" cy="1227965"/>
          </a:xfrm>
          <a:prstGeom prst="rect">
            <a:avLst/>
          </a:prstGeom>
          <a:noFill/>
        </p:spPr>
        <p:txBody>
          <a:bodyPr wrap="square" lIns="0" tIns="0" rIns="0" bIns="0" rtlCol="0">
            <a:spAutoFit/>
          </a:bodyPr>
          <a:lstStyle/>
          <a:p>
            <a:pPr algn="just">
              <a:lnSpc>
                <a:spcPct val="125000"/>
              </a:lnSpc>
            </a:pPr>
            <a:r>
              <a:rPr lang="vi-VN" sz="2200" b="1" dirty="0">
                <a:latin typeface="Arial" panose="020B0604020202020204" pitchFamily="34" charset="0"/>
                <a:cs typeface="Arial" panose="020B0604020202020204" pitchFamily="34" charset="0"/>
              </a:rPr>
              <a:t>Hiện tượng cảm ứng ở sinh vật </a:t>
            </a:r>
            <a:r>
              <a:rPr lang="vi-VN" sz="2200" dirty="0">
                <a:latin typeface="Arial" panose="020B0604020202020204" pitchFamily="34" charset="0"/>
                <a:cs typeface="Arial" panose="020B0604020202020204" pitchFamily="34" charset="0"/>
              </a:rPr>
              <a:t>được con người ứng dụng rộng rãi trong thực tiễn nhằm tạo điều kiện cho cây trồng và vật nuôi sinh trưởng, phát triển tốt; xây dựng các thói quen tốt và nâng cao hiệu quả học tập cho con người.</a:t>
            </a:r>
            <a:endParaRPr lang="vi-VN" sz="2200" dirty="0"/>
          </a:p>
        </p:txBody>
      </p:sp>
      <p:pic>
        <p:nvPicPr>
          <p:cNvPr id="28674" name="Picture 2" descr="Free download Beautiful Wallpapers For Desktop Cow Wallpapers hd  [1600x1000] for your Desktop, Mobile &amp; Tablet | Explore 44+ Cow Wallpapers  for Desktop | Cute Cow Wallpaper, Funny Cow Wallpaper, Western Cowboy  Desktop Wallpaper">
            <a:extLst>
              <a:ext uri="{FF2B5EF4-FFF2-40B4-BE49-F238E27FC236}">
                <a16:creationId xmlns:a16="http://schemas.microsoft.com/office/drawing/2014/main" id="{6689F47A-0D71-4D9A-BE67-B9E465008B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73" b="10453"/>
          <a:stretch/>
        </p:blipFill>
        <p:spPr bwMode="auto">
          <a:xfrm>
            <a:off x="609600" y="2743200"/>
            <a:ext cx="10972800" cy="3948464"/>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F376E80-F8EB-4D9A-9CB8-C415A3BD1D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25695" y="1385755"/>
            <a:ext cx="1528069" cy="964236"/>
          </a:xfrm>
          <a:prstGeom prst="rect">
            <a:avLst/>
          </a:prstGeom>
        </p:spPr>
      </p:pic>
    </p:spTree>
    <p:extLst>
      <p:ext uri="{BB962C8B-B14F-4D97-AF65-F5344CB8AC3E}">
        <p14:creationId xmlns:p14="http://schemas.microsoft.com/office/powerpoint/2010/main" val="2757639875"/>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3245864" y="2758240"/>
            <a:ext cx="5700278" cy="1341521"/>
          </a:xfrm>
          <a:prstGeom prst="rect">
            <a:avLst/>
          </a:prstGeom>
          <a:noFill/>
        </p:spPr>
        <p:txBody>
          <a:bodyPr wrap="none" lIns="0" tIns="0" rIns="0" bIns="0" rtlCol="0">
            <a:spAutoFit/>
          </a:bodyPr>
          <a:lstStyle/>
          <a:p>
            <a:pPr algn="ctr">
              <a:lnSpc>
                <a:spcPct val="120000"/>
              </a:lnSpc>
            </a:pPr>
            <a:r>
              <a:rPr lang="en-US" sz="8000" b="1">
                <a:solidFill>
                  <a:schemeClr val="accent6">
                    <a:lumMod val="50000"/>
                  </a:schemeClr>
                </a:solidFill>
              </a:rPr>
              <a:t>EM CÓ THỂ</a:t>
            </a:r>
          </a:p>
        </p:txBody>
      </p:sp>
    </p:spTree>
    <p:extLst>
      <p:ext uri="{BB962C8B-B14F-4D97-AF65-F5344CB8AC3E}">
        <p14:creationId xmlns:p14="http://schemas.microsoft.com/office/powerpoint/2010/main" val="276151886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8" name="Group 7">
            <a:extLst>
              <a:ext uri="{FF2B5EF4-FFF2-40B4-BE49-F238E27FC236}">
                <a16:creationId xmlns:a16="http://schemas.microsoft.com/office/drawing/2014/main" id="{43F1CC19-C223-4A22-9027-4E4D0B98A28D}"/>
              </a:ext>
            </a:extLst>
          </p:cNvPr>
          <p:cNvGrpSpPr/>
          <p:nvPr/>
        </p:nvGrpSpPr>
        <p:grpSpPr>
          <a:xfrm>
            <a:off x="1396271" y="1187641"/>
            <a:ext cx="9399458" cy="914400"/>
            <a:chOff x="658942" y="1412493"/>
            <a:chExt cx="9399458" cy="914400"/>
          </a:xfrm>
        </p:grpSpPr>
        <p:sp>
          <p:nvSpPr>
            <p:cNvPr id="6" name="TextBox 5">
              <a:extLst>
                <a:ext uri="{FF2B5EF4-FFF2-40B4-BE49-F238E27FC236}">
                  <a16:creationId xmlns:a16="http://schemas.microsoft.com/office/drawing/2014/main" id="{BD8610D1-5558-4C94-A42B-47FA71468442}"/>
                </a:ext>
              </a:extLst>
            </p:cNvPr>
            <p:cNvSpPr txBox="1"/>
            <p:nvPr/>
          </p:nvSpPr>
          <p:spPr>
            <a:xfrm>
              <a:off x="1779459" y="1430727"/>
              <a:ext cx="8278941"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Vận dụng các kiến thức về cảm ứng ở thực vật vào trồng trọt nhằm nâng cao năng suất cây trồng.</a:t>
              </a:r>
              <a:endParaRPr lang="vi-VN" sz="2400" dirty="0"/>
            </a:p>
          </p:txBody>
        </p:sp>
        <p:pic>
          <p:nvPicPr>
            <p:cNvPr id="7" name="Picture 6">
              <a:extLst>
                <a:ext uri="{FF2B5EF4-FFF2-40B4-BE49-F238E27FC236}">
                  <a16:creationId xmlns:a16="http://schemas.microsoft.com/office/drawing/2014/main" id="{20E3EAA3-7250-4113-9188-CA1F1FF22E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942" y="1412493"/>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650" name="Picture 2" descr="Rice Farm In Ghana - 1600x1073 Wallpaper - teahub.io">
            <a:extLst>
              <a:ext uri="{FF2B5EF4-FFF2-40B4-BE49-F238E27FC236}">
                <a16:creationId xmlns:a16="http://schemas.microsoft.com/office/drawing/2014/main" id="{9870813B-C168-4EC4-8CA3-705064757B4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2172" b="22172"/>
          <a:stretch/>
        </p:blipFill>
        <p:spPr bwMode="auto">
          <a:xfrm>
            <a:off x="685801" y="2514600"/>
            <a:ext cx="10820400" cy="4038600"/>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1813"/>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extLst>
              <a:ext uri="{FF2B5EF4-FFF2-40B4-BE49-F238E27FC236}">
                <a16:creationId xmlns:a16="http://schemas.microsoft.com/office/drawing/2014/main" id="{E5419463-2691-4D07-A7C6-B3C8262844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3" name="3">
            <a:extLst>
              <a:ext uri="{FF2B5EF4-FFF2-40B4-BE49-F238E27FC236}">
                <a16:creationId xmlns:a16="http://schemas.microsoft.com/office/drawing/2014/main" id="{5C8F2FAE-9349-423C-B20C-736DBBDF83FB}"/>
              </a:ext>
            </a:extLst>
          </p:cNvPr>
          <p:cNvPicPr>
            <a:picLocks noChangeAspect="1"/>
          </p:cNvPicPr>
          <p:nvPr/>
        </p:nvPicPr>
        <p:blipFill>
          <a:blip r:embed="rId3"/>
          <a:stretch>
            <a:fillRect/>
          </a:stretch>
        </p:blipFill>
        <p:spPr>
          <a:xfrm>
            <a:off x="-529" y="457200"/>
            <a:ext cx="12193057" cy="6234464"/>
          </a:xfrm>
          <a:prstGeom prst="rect">
            <a:avLst/>
          </a:prstGeom>
        </p:spPr>
      </p:pic>
      <p:pic>
        <p:nvPicPr>
          <p:cNvPr id="4" name="2">
            <a:extLst>
              <a:ext uri="{FF2B5EF4-FFF2-40B4-BE49-F238E27FC236}">
                <a16:creationId xmlns:a16="http://schemas.microsoft.com/office/drawing/2014/main" id="{9BA05BCF-55C6-4BE8-8D77-219243D0C6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2141" b="44522"/>
          <a:stretch/>
        </p:blipFill>
        <p:spPr>
          <a:xfrm>
            <a:off x="1" y="5562682"/>
            <a:ext cx="3477718" cy="1295318"/>
          </a:xfrm>
          <a:prstGeom prst="rect">
            <a:avLst/>
          </a:prstGeom>
        </p:spPr>
      </p:pic>
      <p:pic>
        <p:nvPicPr>
          <p:cNvPr id="5" name="1">
            <a:extLst>
              <a:ext uri="{FF2B5EF4-FFF2-40B4-BE49-F238E27FC236}">
                <a16:creationId xmlns:a16="http://schemas.microsoft.com/office/drawing/2014/main" id="{011FC002-BA0B-4F6A-91E1-5F309E5F6B3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9827" r="54573"/>
          <a:stretch/>
        </p:blipFill>
        <p:spPr>
          <a:xfrm>
            <a:off x="9882548" y="-19050"/>
            <a:ext cx="2309451" cy="1188283"/>
          </a:xfrm>
          <a:prstGeom prst="rect">
            <a:avLst/>
          </a:prstGeom>
        </p:spPr>
      </p:pic>
      <p:grpSp>
        <p:nvGrpSpPr>
          <p:cNvPr id="8" name="Group 7">
            <a:extLst>
              <a:ext uri="{FF2B5EF4-FFF2-40B4-BE49-F238E27FC236}">
                <a16:creationId xmlns:a16="http://schemas.microsoft.com/office/drawing/2014/main" id="{151B37C7-3B54-4CF0-AC4A-2AE0FFD52F07}"/>
              </a:ext>
            </a:extLst>
          </p:cNvPr>
          <p:cNvGrpSpPr/>
          <p:nvPr/>
        </p:nvGrpSpPr>
        <p:grpSpPr>
          <a:xfrm>
            <a:off x="1002456" y="1169233"/>
            <a:ext cx="10187088" cy="914400"/>
            <a:chOff x="685800" y="1412493"/>
            <a:chExt cx="10187088" cy="914400"/>
          </a:xfrm>
        </p:grpSpPr>
        <p:sp>
          <p:nvSpPr>
            <p:cNvPr id="6" name="TextBox 5">
              <a:extLst>
                <a:ext uri="{FF2B5EF4-FFF2-40B4-BE49-F238E27FC236}">
                  <a16:creationId xmlns:a16="http://schemas.microsoft.com/office/drawing/2014/main" id="{BD8610D1-5558-4C94-A42B-47FA71468442}"/>
                </a:ext>
              </a:extLst>
            </p:cNvPr>
            <p:cNvSpPr txBox="1"/>
            <p:nvPr/>
          </p:nvSpPr>
          <p:spPr>
            <a:xfrm>
              <a:off x="1779460" y="1430727"/>
              <a:ext cx="9093428"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Hình thành cho vật nuôi các thói quen đáp ứng yêu cầu thực tiễn của con người.</a:t>
              </a:r>
              <a:endParaRPr lang="vi-VN" sz="2400" dirty="0"/>
            </a:p>
          </p:txBody>
        </p:sp>
        <p:pic>
          <p:nvPicPr>
            <p:cNvPr id="7" name="Picture 6">
              <a:extLst>
                <a:ext uri="{FF2B5EF4-FFF2-40B4-BE49-F238E27FC236}">
                  <a16:creationId xmlns:a16="http://schemas.microsoft.com/office/drawing/2014/main" id="{20E3EAA3-7250-4113-9188-CA1F1FF22E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1412493"/>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6626" name="Picture 2" descr="How to Become a Dog Trainer">
            <a:extLst>
              <a:ext uri="{FF2B5EF4-FFF2-40B4-BE49-F238E27FC236}">
                <a16:creationId xmlns:a16="http://schemas.microsoft.com/office/drawing/2014/main" id="{C5BA5A56-DB06-471C-9221-D476F08A80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936" b="20936"/>
          <a:stretch/>
        </p:blipFill>
        <p:spPr bwMode="auto">
          <a:xfrm>
            <a:off x="685801" y="2361126"/>
            <a:ext cx="10820400" cy="4192074"/>
          </a:xfrm>
          <a:prstGeom prst="rect">
            <a:avLst/>
          </a:prstGeom>
          <a:noFill/>
          <a:ln w="38100">
            <a:solidFill>
              <a:srgbClr val="F87C6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40042"/>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3786850" y="2758240"/>
            <a:ext cx="4618316" cy="1378839"/>
          </a:xfrm>
          <a:prstGeom prst="rect">
            <a:avLst/>
          </a:prstGeom>
          <a:noFill/>
        </p:spPr>
        <p:txBody>
          <a:bodyPr wrap="none" lIns="0" tIns="0" rIns="0" bIns="0" rtlCol="0">
            <a:spAutoFit/>
          </a:bodyPr>
          <a:lstStyle/>
          <a:p>
            <a:pPr algn="ctr">
              <a:lnSpc>
                <a:spcPct val="120000"/>
              </a:lnSpc>
            </a:pPr>
            <a:r>
              <a:rPr lang="en-US" sz="8000" b="1" dirty="0" smtClean="0">
                <a:solidFill>
                  <a:schemeClr val="accent6">
                    <a:lumMod val="50000"/>
                  </a:schemeClr>
                </a:solidFill>
              </a:rPr>
              <a:t>LUYỆN TẬP</a:t>
            </a:r>
            <a:endParaRPr lang="en-US" sz="8000" b="1" dirty="0">
              <a:solidFill>
                <a:schemeClr val="accent6">
                  <a:lumMod val="50000"/>
                </a:schemeClr>
              </a:solidFill>
            </a:endParaRPr>
          </a:p>
        </p:txBody>
      </p:sp>
    </p:spTree>
    <p:extLst>
      <p:ext uri="{BB962C8B-B14F-4D97-AF65-F5344CB8AC3E}">
        <p14:creationId xmlns:p14="http://schemas.microsoft.com/office/powerpoint/2010/main" val="303656539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grpSp>
        <p:nvGrpSpPr>
          <p:cNvPr id="72" name="Google Shape;72;p22"/>
          <p:cNvGrpSpPr/>
          <p:nvPr/>
        </p:nvGrpSpPr>
        <p:grpSpPr>
          <a:xfrm>
            <a:off x="210396" y="200025"/>
            <a:ext cx="1164022" cy="1208157"/>
            <a:chOff x="409642" y="4475"/>
            <a:chExt cx="3849040" cy="5143501"/>
          </a:xfrm>
        </p:grpSpPr>
        <p:sp>
          <p:nvSpPr>
            <p:cNvPr id="73" name="Google Shape;73;p22"/>
            <p:cNvSpPr/>
            <p:nvPr/>
          </p:nvSpPr>
          <p:spPr>
            <a:xfrm flipH="1">
              <a:off x="3036449" y="4868079"/>
              <a:ext cx="742942" cy="243202"/>
            </a:xfrm>
            <a:custGeom>
              <a:avLst/>
              <a:gdLst/>
              <a:ahLst/>
              <a:cxnLst/>
              <a:rect l="l" t="t" r="r" b="b"/>
              <a:pathLst>
                <a:path w="11618" h="3803" extrusionOk="0">
                  <a:moveTo>
                    <a:pt x="9270" y="1"/>
                  </a:moveTo>
                  <a:lnTo>
                    <a:pt x="8375" y="597"/>
                  </a:lnTo>
                  <a:cubicBezTo>
                    <a:pt x="8375" y="597"/>
                    <a:pt x="4257" y="180"/>
                    <a:pt x="3461" y="100"/>
                  </a:cubicBezTo>
                  <a:cubicBezTo>
                    <a:pt x="3442" y="98"/>
                    <a:pt x="3422" y="96"/>
                    <a:pt x="3401" y="96"/>
                  </a:cubicBezTo>
                  <a:cubicBezTo>
                    <a:pt x="2576" y="96"/>
                    <a:pt x="786" y="2004"/>
                    <a:pt x="398" y="2587"/>
                  </a:cubicBezTo>
                  <a:cubicBezTo>
                    <a:pt x="0" y="3163"/>
                    <a:pt x="0" y="3482"/>
                    <a:pt x="279" y="3541"/>
                  </a:cubicBezTo>
                  <a:cubicBezTo>
                    <a:pt x="313" y="3552"/>
                    <a:pt x="351" y="3557"/>
                    <a:pt x="391" y="3557"/>
                  </a:cubicBezTo>
                  <a:cubicBezTo>
                    <a:pt x="655" y="3557"/>
                    <a:pt x="1026" y="3345"/>
                    <a:pt x="1233" y="3104"/>
                  </a:cubicBezTo>
                  <a:lnTo>
                    <a:pt x="2367" y="1970"/>
                  </a:lnTo>
                  <a:lnTo>
                    <a:pt x="3899" y="2109"/>
                  </a:lnTo>
                  <a:cubicBezTo>
                    <a:pt x="3899" y="2109"/>
                    <a:pt x="1989" y="2925"/>
                    <a:pt x="2029" y="3541"/>
                  </a:cubicBezTo>
                  <a:cubicBezTo>
                    <a:pt x="2047" y="3727"/>
                    <a:pt x="2202" y="3797"/>
                    <a:pt x="2424" y="3797"/>
                  </a:cubicBezTo>
                  <a:cubicBezTo>
                    <a:pt x="2941" y="3797"/>
                    <a:pt x="3822" y="3418"/>
                    <a:pt x="4197" y="3223"/>
                  </a:cubicBezTo>
                  <a:cubicBezTo>
                    <a:pt x="4197" y="3223"/>
                    <a:pt x="5510" y="3720"/>
                    <a:pt x="7539" y="3800"/>
                  </a:cubicBezTo>
                  <a:cubicBezTo>
                    <a:pt x="7587" y="3802"/>
                    <a:pt x="7635" y="3803"/>
                    <a:pt x="7683" y="3803"/>
                  </a:cubicBezTo>
                  <a:cubicBezTo>
                    <a:pt x="9664" y="3803"/>
                    <a:pt x="11617" y="2229"/>
                    <a:pt x="11617" y="2229"/>
                  </a:cubicBezTo>
                  <a:lnTo>
                    <a:pt x="9270" y="1"/>
                  </a:lnTo>
                  <a:close/>
                </a:path>
              </a:pathLst>
            </a:custGeom>
            <a:solidFill>
              <a:srgbClr val="FFCFBE"/>
            </a:solidFill>
            <a:ln>
              <a:noFill/>
            </a:ln>
          </p:spPr>
          <p:txBody>
            <a:bodyPr spcFirstLastPara="1" wrap="square" lIns="121900" tIns="121900" rIns="121900" bIns="121900" anchor="ctr" anchorCtr="0">
              <a:noAutofit/>
            </a:bodyPr>
            <a:lstStyle/>
            <a:p>
              <a:endParaRPr sz="2400"/>
            </a:p>
          </p:txBody>
        </p:sp>
        <p:sp>
          <p:nvSpPr>
            <p:cNvPr id="74" name="Google Shape;74;p22"/>
            <p:cNvSpPr/>
            <p:nvPr/>
          </p:nvSpPr>
          <p:spPr>
            <a:xfrm flipH="1">
              <a:off x="3004677" y="4836297"/>
              <a:ext cx="243001" cy="251899"/>
            </a:xfrm>
            <a:custGeom>
              <a:avLst/>
              <a:gdLst/>
              <a:ahLst/>
              <a:cxnLst/>
              <a:rect l="l" t="t" r="r" b="b"/>
              <a:pathLst>
                <a:path w="3800" h="3939" extrusionOk="0">
                  <a:moveTo>
                    <a:pt x="498" y="0"/>
                  </a:moveTo>
                  <a:lnTo>
                    <a:pt x="0" y="498"/>
                  </a:lnTo>
                  <a:cubicBezTo>
                    <a:pt x="0" y="498"/>
                    <a:pt x="1930" y="3481"/>
                    <a:pt x="2785" y="3939"/>
                  </a:cubicBezTo>
                  <a:lnTo>
                    <a:pt x="3800" y="3581"/>
                  </a:lnTo>
                  <a:lnTo>
                    <a:pt x="498" y="0"/>
                  </a:lnTo>
                  <a:close/>
                </a:path>
              </a:pathLst>
            </a:custGeom>
            <a:solidFill>
              <a:srgbClr val="5D7F33"/>
            </a:solidFill>
            <a:ln>
              <a:noFill/>
            </a:ln>
          </p:spPr>
          <p:txBody>
            <a:bodyPr spcFirstLastPara="1" wrap="square" lIns="121900" tIns="121900" rIns="121900" bIns="121900" anchor="ctr" anchorCtr="0">
              <a:noAutofit/>
            </a:bodyPr>
            <a:lstStyle/>
            <a:p>
              <a:endParaRPr sz="2400"/>
            </a:p>
          </p:txBody>
        </p:sp>
        <p:sp>
          <p:nvSpPr>
            <p:cNvPr id="75" name="Google Shape;75;p22"/>
            <p:cNvSpPr/>
            <p:nvPr/>
          </p:nvSpPr>
          <p:spPr>
            <a:xfrm flipH="1">
              <a:off x="1967896" y="3192739"/>
              <a:ext cx="1260725" cy="1895542"/>
            </a:xfrm>
            <a:custGeom>
              <a:avLst/>
              <a:gdLst/>
              <a:ahLst/>
              <a:cxnLst/>
              <a:rect l="l" t="t" r="r" b="b"/>
              <a:pathLst>
                <a:path w="19715" h="29641" extrusionOk="0">
                  <a:moveTo>
                    <a:pt x="16332" y="1"/>
                  </a:moveTo>
                  <a:lnTo>
                    <a:pt x="9947" y="17606"/>
                  </a:lnTo>
                  <a:lnTo>
                    <a:pt x="1" y="25463"/>
                  </a:lnTo>
                  <a:lnTo>
                    <a:pt x="3840" y="29641"/>
                  </a:lnTo>
                  <a:cubicBezTo>
                    <a:pt x="3840" y="29641"/>
                    <a:pt x="14224" y="26319"/>
                    <a:pt x="16949" y="21843"/>
                  </a:cubicBezTo>
                  <a:cubicBezTo>
                    <a:pt x="19714" y="17387"/>
                    <a:pt x="16332" y="1"/>
                    <a:pt x="16332" y="1"/>
                  </a:cubicBezTo>
                  <a:close/>
                </a:path>
              </a:pathLst>
            </a:custGeom>
            <a:solidFill>
              <a:srgbClr val="CDE5DB"/>
            </a:solidFill>
            <a:ln>
              <a:noFill/>
            </a:ln>
          </p:spPr>
          <p:txBody>
            <a:bodyPr spcFirstLastPara="1" wrap="square" lIns="121900" tIns="121900" rIns="121900" bIns="121900" anchor="ctr" anchorCtr="0">
              <a:noAutofit/>
            </a:bodyPr>
            <a:lstStyle/>
            <a:p>
              <a:endParaRPr sz="2400"/>
            </a:p>
          </p:txBody>
        </p:sp>
        <p:sp>
          <p:nvSpPr>
            <p:cNvPr id="76" name="Google Shape;76;p22"/>
            <p:cNvSpPr/>
            <p:nvPr/>
          </p:nvSpPr>
          <p:spPr>
            <a:xfrm flipH="1">
              <a:off x="409642" y="2573275"/>
              <a:ext cx="1787333" cy="2574689"/>
            </a:xfrm>
            <a:custGeom>
              <a:avLst/>
              <a:gdLst/>
              <a:ahLst/>
              <a:cxnLst/>
              <a:rect l="l" t="t" r="r" b="b"/>
              <a:pathLst>
                <a:path w="27950" h="40184" extrusionOk="0">
                  <a:moveTo>
                    <a:pt x="13906" y="0"/>
                  </a:moveTo>
                  <a:cubicBezTo>
                    <a:pt x="13826" y="0"/>
                    <a:pt x="13727" y="20"/>
                    <a:pt x="13627" y="40"/>
                  </a:cubicBezTo>
                  <a:cubicBezTo>
                    <a:pt x="12254" y="338"/>
                    <a:pt x="9251" y="1691"/>
                    <a:pt x="6406" y="3402"/>
                  </a:cubicBezTo>
                  <a:cubicBezTo>
                    <a:pt x="5571" y="3919"/>
                    <a:pt x="4755" y="4476"/>
                    <a:pt x="3999" y="5013"/>
                  </a:cubicBezTo>
                  <a:cubicBezTo>
                    <a:pt x="1870" y="6585"/>
                    <a:pt x="239" y="8275"/>
                    <a:pt x="180" y="9688"/>
                  </a:cubicBezTo>
                  <a:cubicBezTo>
                    <a:pt x="1" y="13448"/>
                    <a:pt x="1910" y="30118"/>
                    <a:pt x="1910" y="30118"/>
                  </a:cubicBezTo>
                  <a:lnTo>
                    <a:pt x="1333" y="40183"/>
                  </a:lnTo>
                  <a:lnTo>
                    <a:pt x="27950" y="40183"/>
                  </a:lnTo>
                  <a:lnTo>
                    <a:pt x="26975" y="33499"/>
                  </a:lnTo>
                  <a:cubicBezTo>
                    <a:pt x="26975" y="33499"/>
                    <a:pt x="25384" y="9031"/>
                    <a:pt x="23195" y="6664"/>
                  </a:cubicBezTo>
                  <a:cubicBezTo>
                    <a:pt x="20967" y="4217"/>
                    <a:pt x="17108" y="1830"/>
                    <a:pt x="15139" y="696"/>
                  </a:cubicBezTo>
                  <a:cubicBezTo>
                    <a:pt x="14363" y="239"/>
                    <a:pt x="13906" y="0"/>
                    <a:pt x="13906" y="0"/>
                  </a:cubicBezTo>
                  <a:close/>
                </a:path>
              </a:pathLst>
            </a:custGeom>
            <a:solidFill>
              <a:srgbClr val="A0CFBB"/>
            </a:solidFill>
            <a:ln>
              <a:noFill/>
            </a:ln>
          </p:spPr>
          <p:txBody>
            <a:bodyPr spcFirstLastPara="1" wrap="square" lIns="121900" tIns="121900" rIns="121900" bIns="121900" anchor="ctr" anchorCtr="0">
              <a:noAutofit/>
            </a:bodyPr>
            <a:lstStyle/>
            <a:p>
              <a:endParaRPr sz="2400"/>
            </a:p>
          </p:txBody>
        </p:sp>
        <p:sp>
          <p:nvSpPr>
            <p:cNvPr id="77" name="Google Shape;77;p22"/>
            <p:cNvSpPr/>
            <p:nvPr/>
          </p:nvSpPr>
          <p:spPr>
            <a:xfrm flipH="1">
              <a:off x="1414585" y="2183979"/>
              <a:ext cx="370256" cy="608165"/>
            </a:xfrm>
            <a:custGeom>
              <a:avLst/>
              <a:gdLst/>
              <a:ahLst/>
              <a:cxnLst/>
              <a:rect l="l" t="t" r="r" b="b"/>
              <a:pathLst>
                <a:path w="5790" h="9510" extrusionOk="0">
                  <a:moveTo>
                    <a:pt x="3601" y="1"/>
                  </a:moveTo>
                  <a:lnTo>
                    <a:pt x="1" y="6088"/>
                  </a:lnTo>
                  <a:lnTo>
                    <a:pt x="339" y="8455"/>
                  </a:lnTo>
                  <a:lnTo>
                    <a:pt x="995" y="9510"/>
                  </a:lnTo>
                  <a:cubicBezTo>
                    <a:pt x="995" y="9510"/>
                    <a:pt x="4616" y="8217"/>
                    <a:pt x="5790" y="5730"/>
                  </a:cubicBezTo>
                  <a:cubicBezTo>
                    <a:pt x="5790" y="5730"/>
                    <a:pt x="3840" y="1035"/>
                    <a:pt x="3601" y="1"/>
                  </a:cubicBezTo>
                  <a:close/>
                </a:path>
              </a:pathLst>
            </a:custGeom>
            <a:solidFill>
              <a:srgbClr val="FFB79C"/>
            </a:solidFill>
            <a:ln>
              <a:noFill/>
            </a:ln>
          </p:spPr>
          <p:txBody>
            <a:bodyPr spcFirstLastPara="1" wrap="square" lIns="121900" tIns="121900" rIns="121900" bIns="121900" anchor="ctr" anchorCtr="0">
              <a:noAutofit/>
            </a:bodyPr>
            <a:lstStyle/>
            <a:p>
              <a:endParaRPr sz="2400"/>
            </a:p>
          </p:txBody>
        </p:sp>
        <p:sp>
          <p:nvSpPr>
            <p:cNvPr id="78" name="Google Shape;78;p22"/>
            <p:cNvSpPr/>
            <p:nvPr/>
          </p:nvSpPr>
          <p:spPr>
            <a:xfrm flipH="1">
              <a:off x="1227606" y="2574438"/>
              <a:ext cx="360024" cy="1418603"/>
            </a:xfrm>
            <a:custGeom>
              <a:avLst/>
              <a:gdLst/>
              <a:ahLst/>
              <a:cxnLst/>
              <a:rect l="l" t="t" r="r" b="b"/>
              <a:pathLst>
                <a:path w="5630" h="22183" extrusionOk="0">
                  <a:moveTo>
                    <a:pt x="4398" y="1"/>
                  </a:moveTo>
                  <a:cubicBezTo>
                    <a:pt x="4397" y="1"/>
                    <a:pt x="4396" y="1"/>
                    <a:pt x="4396" y="2"/>
                  </a:cubicBezTo>
                  <a:cubicBezTo>
                    <a:pt x="4317" y="2"/>
                    <a:pt x="4217" y="22"/>
                    <a:pt x="4118" y="62"/>
                  </a:cubicBezTo>
                  <a:lnTo>
                    <a:pt x="1094" y="6228"/>
                  </a:lnTo>
                  <a:cubicBezTo>
                    <a:pt x="1094" y="6228"/>
                    <a:pt x="0" y="19974"/>
                    <a:pt x="517" y="22182"/>
                  </a:cubicBezTo>
                  <a:lnTo>
                    <a:pt x="4357" y="11540"/>
                  </a:lnTo>
                  <a:cubicBezTo>
                    <a:pt x="4496" y="11142"/>
                    <a:pt x="4595" y="10744"/>
                    <a:pt x="4635" y="10346"/>
                  </a:cubicBezTo>
                  <a:cubicBezTo>
                    <a:pt x="4854" y="8377"/>
                    <a:pt x="5590" y="2349"/>
                    <a:pt x="5630" y="698"/>
                  </a:cubicBezTo>
                  <a:cubicBezTo>
                    <a:pt x="4899" y="275"/>
                    <a:pt x="4429" y="1"/>
                    <a:pt x="4398" y="1"/>
                  </a:cubicBezTo>
                  <a:close/>
                </a:path>
              </a:pathLst>
            </a:custGeom>
            <a:solidFill>
              <a:srgbClr val="CDE5DB"/>
            </a:solidFill>
            <a:ln>
              <a:noFill/>
            </a:ln>
          </p:spPr>
          <p:txBody>
            <a:bodyPr spcFirstLastPara="1" wrap="square" lIns="121900" tIns="121900" rIns="121900" bIns="121900" anchor="ctr" anchorCtr="0">
              <a:noAutofit/>
            </a:bodyPr>
            <a:lstStyle/>
            <a:p>
              <a:endParaRPr sz="2400"/>
            </a:p>
          </p:txBody>
        </p:sp>
        <p:sp>
          <p:nvSpPr>
            <p:cNvPr id="79" name="Google Shape;79;p22"/>
            <p:cNvSpPr/>
            <p:nvPr/>
          </p:nvSpPr>
          <p:spPr>
            <a:xfrm flipH="1">
              <a:off x="1787267" y="2790770"/>
              <a:ext cx="224008" cy="1240438"/>
            </a:xfrm>
            <a:custGeom>
              <a:avLst/>
              <a:gdLst/>
              <a:ahLst/>
              <a:cxnLst/>
              <a:rect l="l" t="t" r="r" b="b"/>
              <a:pathLst>
                <a:path w="3503" h="19397" extrusionOk="0">
                  <a:moveTo>
                    <a:pt x="3502" y="1"/>
                  </a:moveTo>
                  <a:lnTo>
                    <a:pt x="3502" y="1"/>
                  </a:lnTo>
                  <a:cubicBezTo>
                    <a:pt x="2686" y="518"/>
                    <a:pt x="1871" y="1075"/>
                    <a:pt x="1115" y="1612"/>
                  </a:cubicBezTo>
                  <a:cubicBezTo>
                    <a:pt x="856" y="2885"/>
                    <a:pt x="419" y="5650"/>
                    <a:pt x="180" y="7620"/>
                  </a:cubicBezTo>
                  <a:cubicBezTo>
                    <a:pt x="1" y="8853"/>
                    <a:pt x="61" y="10126"/>
                    <a:pt x="299" y="11340"/>
                  </a:cubicBezTo>
                  <a:lnTo>
                    <a:pt x="1911" y="19396"/>
                  </a:lnTo>
                  <a:lnTo>
                    <a:pt x="3502" y="1"/>
                  </a:lnTo>
                  <a:close/>
                </a:path>
              </a:pathLst>
            </a:custGeom>
            <a:solidFill>
              <a:srgbClr val="CDE5DB"/>
            </a:solidFill>
            <a:ln>
              <a:noFill/>
            </a:ln>
          </p:spPr>
          <p:txBody>
            <a:bodyPr spcFirstLastPara="1" wrap="square" lIns="121900" tIns="121900" rIns="121900" bIns="121900" anchor="ctr" anchorCtr="0">
              <a:noAutofit/>
            </a:bodyPr>
            <a:lstStyle/>
            <a:p>
              <a:endParaRPr sz="2400"/>
            </a:p>
          </p:txBody>
        </p:sp>
        <p:sp>
          <p:nvSpPr>
            <p:cNvPr id="80" name="Google Shape;80;p22"/>
            <p:cNvSpPr/>
            <p:nvPr/>
          </p:nvSpPr>
          <p:spPr>
            <a:xfrm flipH="1">
              <a:off x="1504868" y="1701885"/>
              <a:ext cx="884202" cy="964238"/>
            </a:xfrm>
            <a:custGeom>
              <a:avLst/>
              <a:gdLst/>
              <a:ahLst/>
              <a:cxnLst/>
              <a:rect l="l" t="t" r="r" b="b"/>
              <a:pathLst>
                <a:path w="13827" h="15078" extrusionOk="0">
                  <a:moveTo>
                    <a:pt x="9885" y="0"/>
                  </a:moveTo>
                  <a:cubicBezTo>
                    <a:pt x="9737" y="0"/>
                    <a:pt x="1615" y="956"/>
                    <a:pt x="1" y="4795"/>
                  </a:cubicBezTo>
                  <a:cubicBezTo>
                    <a:pt x="1" y="4795"/>
                    <a:pt x="936" y="7818"/>
                    <a:pt x="2249" y="10643"/>
                  </a:cubicBezTo>
                  <a:cubicBezTo>
                    <a:pt x="3601" y="13448"/>
                    <a:pt x="5073" y="14423"/>
                    <a:pt x="6486" y="14920"/>
                  </a:cubicBezTo>
                  <a:cubicBezTo>
                    <a:pt x="6775" y="15022"/>
                    <a:pt x="7115" y="15078"/>
                    <a:pt x="7488" y="15078"/>
                  </a:cubicBezTo>
                  <a:cubicBezTo>
                    <a:pt x="8938" y="15078"/>
                    <a:pt x="10877" y="14231"/>
                    <a:pt x="12175" y="11936"/>
                  </a:cubicBezTo>
                  <a:cubicBezTo>
                    <a:pt x="13826" y="9052"/>
                    <a:pt x="12533" y="5511"/>
                    <a:pt x="12533" y="5511"/>
                  </a:cubicBezTo>
                  <a:lnTo>
                    <a:pt x="9887" y="1"/>
                  </a:lnTo>
                  <a:cubicBezTo>
                    <a:pt x="9888" y="0"/>
                    <a:pt x="9887" y="0"/>
                    <a:pt x="9885" y="0"/>
                  </a:cubicBezTo>
                  <a:close/>
                </a:path>
              </a:pathLst>
            </a:custGeom>
            <a:solidFill>
              <a:srgbClr val="FFCFBE"/>
            </a:solidFill>
            <a:ln>
              <a:noFill/>
            </a:ln>
          </p:spPr>
          <p:txBody>
            <a:bodyPr spcFirstLastPara="1" wrap="square" lIns="121900" tIns="121900" rIns="121900" bIns="121900" anchor="ctr" anchorCtr="0">
              <a:noAutofit/>
            </a:bodyPr>
            <a:lstStyle/>
            <a:p>
              <a:endParaRPr sz="2400"/>
            </a:p>
          </p:txBody>
        </p:sp>
        <p:sp>
          <p:nvSpPr>
            <p:cNvPr id="81" name="Google Shape;81;p22"/>
            <p:cNvSpPr/>
            <p:nvPr/>
          </p:nvSpPr>
          <p:spPr>
            <a:xfrm flipH="1">
              <a:off x="1442212" y="1848770"/>
              <a:ext cx="226822" cy="368416"/>
            </a:xfrm>
            <a:custGeom>
              <a:avLst/>
              <a:gdLst/>
              <a:ahLst/>
              <a:cxnLst/>
              <a:rect l="l" t="t" r="r" b="b"/>
              <a:pathLst>
                <a:path w="3547" h="5761" extrusionOk="0">
                  <a:moveTo>
                    <a:pt x="1444" y="1"/>
                  </a:moveTo>
                  <a:cubicBezTo>
                    <a:pt x="1394" y="1"/>
                    <a:pt x="1344" y="4"/>
                    <a:pt x="1293" y="11"/>
                  </a:cubicBezTo>
                  <a:cubicBezTo>
                    <a:pt x="0" y="190"/>
                    <a:pt x="398" y="2716"/>
                    <a:pt x="398" y="2716"/>
                  </a:cubicBezTo>
                  <a:lnTo>
                    <a:pt x="1770" y="5760"/>
                  </a:lnTo>
                  <a:cubicBezTo>
                    <a:pt x="1770" y="5760"/>
                    <a:pt x="2865" y="5462"/>
                    <a:pt x="3203" y="3711"/>
                  </a:cubicBezTo>
                  <a:cubicBezTo>
                    <a:pt x="3547" y="2049"/>
                    <a:pt x="2661" y="1"/>
                    <a:pt x="1444" y="1"/>
                  </a:cubicBezTo>
                  <a:close/>
                </a:path>
              </a:pathLst>
            </a:custGeom>
            <a:solidFill>
              <a:srgbClr val="FFCFBE"/>
            </a:solidFill>
            <a:ln>
              <a:noFill/>
            </a:ln>
          </p:spPr>
          <p:txBody>
            <a:bodyPr spcFirstLastPara="1" wrap="square" lIns="121900" tIns="121900" rIns="121900" bIns="121900" anchor="ctr" anchorCtr="0">
              <a:noAutofit/>
            </a:bodyPr>
            <a:lstStyle/>
            <a:p>
              <a:endParaRPr sz="2400"/>
            </a:p>
          </p:txBody>
        </p:sp>
        <p:sp>
          <p:nvSpPr>
            <p:cNvPr id="82" name="Google Shape;82;p22"/>
            <p:cNvSpPr/>
            <p:nvPr/>
          </p:nvSpPr>
          <p:spPr>
            <a:xfrm flipH="1">
              <a:off x="1349663" y="1375629"/>
              <a:ext cx="1259446" cy="961105"/>
            </a:xfrm>
            <a:custGeom>
              <a:avLst/>
              <a:gdLst/>
              <a:ahLst/>
              <a:cxnLst/>
              <a:rect l="l" t="t" r="r" b="b"/>
              <a:pathLst>
                <a:path w="19695" h="15029" extrusionOk="0">
                  <a:moveTo>
                    <a:pt x="10435" y="1"/>
                  </a:moveTo>
                  <a:cubicBezTo>
                    <a:pt x="10108" y="1"/>
                    <a:pt x="9772" y="22"/>
                    <a:pt x="9429" y="70"/>
                  </a:cubicBezTo>
                  <a:cubicBezTo>
                    <a:pt x="5809" y="567"/>
                    <a:pt x="1393" y="4426"/>
                    <a:pt x="697" y="6674"/>
                  </a:cubicBezTo>
                  <a:cubicBezTo>
                    <a:pt x="0" y="8902"/>
                    <a:pt x="1731" y="9300"/>
                    <a:pt x="1731" y="9300"/>
                  </a:cubicBezTo>
                  <a:cubicBezTo>
                    <a:pt x="1731" y="9300"/>
                    <a:pt x="1373" y="10752"/>
                    <a:pt x="2686" y="11886"/>
                  </a:cubicBezTo>
                  <a:cubicBezTo>
                    <a:pt x="3822" y="12900"/>
                    <a:pt x="4375" y="12961"/>
                    <a:pt x="4492" y="12961"/>
                  </a:cubicBezTo>
                  <a:cubicBezTo>
                    <a:pt x="4508" y="12961"/>
                    <a:pt x="4516" y="12960"/>
                    <a:pt x="4516" y="12960"/>
                  </a:cubicBezTo>
                  <a:lnTo>
                    <a:pt x="3860" y="9817"/>
                  </a:lnTo>
                  <a:cubicBezTo>
                    <a:pt x="3860" y="9817"/>
                    <a:pt x="9509" y="9598"/>
                    <a:pt x="12214" y="6475"/>
                  </a:cubicBezTo>
                  <a:lnTo>
                    <a:pt x="12214" y="6475"/>
                  </a:lnTo>
                  <a:cubicBezTo>
                    <a:pt x="12214" y="6475"/>
                    <a:pt x="12115" y="8106"/>
                    <a:pt x="13050" y="9200"/>
                  </a:cubicBezTo>
                  <a:cubicBezTo>
                    <a:pt x="13769" y="10025"/>
                    <a:pt x="14568" y="10126"/>
                    <a:pt x="14918" y="10126"/>
                  </a:cubicBezTo>
                  <a:cubicBezTo>
                    <a:pt x="15032" y="10126"/>
                    <a:pt x="15099" y="10115"/>
                    <a:pt x="15099" y="10115"/>
                  </a:cubicBezTo>
                  <a:cubicBezTo>
                    <a:pt x="15099" y="10115"/>
                    <a:pt x="14582" y="7589"/>
                    <a:pt x="16133" y="7390"/>
                  </a:cubicBezTo>
                  <a:cubicBezTo>
                    <a:pt x="16162" y="7387"/>
                    <a:pt x="16191" y="7385"/>
                    <a:pt x="16220" y="7385"/>
                  </a:cubicBezTo>
                  <a:cubicBezTo>
                    <a:pt x="17745" y="7385"/>
                    <a:pt x="18776" y="11987"/>
                    <a:pt x="16471" y="13139"/>
                  </a:cubicBezTo>
                  <a:lnTo>
                    <a:pt x="17327" y="15029"/>
                  </a:lnTo>
                  <a:cubicBezTo>
                    <a:pt x="17327" y="15029"/>
                    <a:pt x="19694" y="13796"/>
                    <a:pt x="19555" y="9061"/>
                  </a:cubicBezTo>
                  <a:cubicBezTo>
                    <a:pt x="19416" y="4307"/>
                    <a:pt x="18063" y="1959"/>
                    <a:pt x="15934" y="1940"/>
                  </a:cubicBezTo>
                  <a:cubicBezTo>
                    <a:pt x="15934" y="1940"/>
                    <a:pt x="13556" y="1"/>
                    <a:pt x="10435" y="1"/>
                  </a:cubicBezTo>
                  <a:close/>
                </a:path>
              </a:pathLst>
            </a:custGeom>
            <a:solidFill>
              <a:srgbClr val="517524"/>
            </a:solidFill>
            <a:ln>
              <a:noFill/>
            </a:ln>
          </p:spPr>
          <p:txBody>
            <a:bodyPr spcFirstLastPara="1" wrap="square" lIns="121900" tIns="121900" rIns="121900" bIns="121900" anchor="ctr" anchorCtr="0">
              <a:noAutofit/>
            </a:bodyPr>
            <a:lstStyle/>
            <a:p>
              <a:endParaRPr sz="2400"/>
            </a:p>
          </p:txBody>
        </p:sp>
        <p:sp>
          <p:nvSpPr>
            <p:cNvPr id="83" name="Google Shape;83;p22"/>
            <p:cNvSpPr/>
            <p:nvPr/>
          </p:nvSpPr>
          <p:spPr>
            <a:xfrm flipH="1">
              <a:off x="1511271" y="2784439"/>
              <a:ext cx="426210" cy="2358604"/>
            </a:xfrm>
            <a:custGeom>
              <a:avLst/>
              <a:gdLst/>
              <a:ahLst/>
              <a:cxnLst/>
              <a:rect l="l" t="t" r="r" b="b"/>
              <a:pathLst>
                <a:path w="6665" h="36882" extrusionOk="0">
                  <a:moveTo>
                    <a:pt x="3681" y="0"/>
                  </a:moveTo>
                  <a:lnTo>
                    <a:pt x="3243" y="100"/>
                  </a:lnTo>
                  <a:lnTo>
                    <a:pt x="1453" y="2706"/>
                  </a:lnTo>
                  <a:cubicBezTo>
                    <a:pt x="1453" y="2706"/>
                    <a:pt x="1" y="25642"/>
                    <a:pt x="1055" y="36881"/>
                  </a:cubicBezTo>
                  <a:lnTo>
                    <a:pt x="5431" y="36881"/>
                  </a:lnTo>
                  <a:cubicBezTo>
                    <a:pt x="5431" y="36881"/>
                    <a:pt x="5988" y="6087"/>
                    <a:pt x="6665" y="2706"/>
                  </a:cubicBezTo>
                  <a:lnTo>
                    <a:pt x="3681" y="0"/>
                  </a:lnTo>
                  <a:close/>
                </a:path>
              </a:pathLst>
            </a:custGeom>
            <a:solidFill>
              <a:srgbClr val="53A783"/>
            </a:solidFill>
            <a:ln>
              <a:noFill/>
            </a:ln>
          </p:spPr>
          <p:txBody>
            <a:bodyPr spcFirstLastPara="1" wrap="square" lIns="121900" tIns="121900" rIns="121900" bIns="121900" anchor="ctr" anchorCtr="0">
              <a:noAutofit/>
            </a:bodyPr>
            <a:lstStyle/>
            <a:p>
              <a:endParaRPr sz="2400"/>
            </a:p>
          </p:txBody>
        </p:sp>
        <p:sp>
          <p:nvSpPr>
            <p:cNvPr id="84" name="Google Shape;84;p22"/>
            <p:cNvSpPr/>
            <p:nvPr/>
          </p:nvSpPr>
          <p:spPr>
            <a:xfrm flipH="1">
              <a:off x="1306451" y="2458758"/>
              <a:ext cx="395707" cy="511472"/>
            </a:xfrm>
            <a:custGeom>
              <a:avLst/>
              <a:gdLst/>
              <a:ahLst/>
              <a:cxnLst/>
              <a:rect l="l" t="t" r="r" b="b"/>
              <a:pathLst>
                <a:path w="6188" h="7998" extrusionOk="0">
                  <a:moveTo>
                    <a:pt x="3900" y="1"/>
                  </a:moveTo>
                  <a:lnTo>
                    <a:pt x="1" y="5093"/>
                  </a:lnTo>
                  <a:cubicBezTo>
                    <a:pt x="1" y="5093"/>
                    <a:pt x="1055" y="6844"/>
                    <a:pt x="2885" y="7998"/>
                  </a:cubicBezTo>
                  <a:lnTo>
                    <a:pt x="6187" y="1791"/>
                  </a:lnTo>
                  <a:lnTo>
                    <a:pt x="3900" y="1"/>
                  </a:lnTo>
                  <a:close/>
                </a:path>
              </a:pathLst>
            </a:custGeom>
            <a:solidFill>
              <a:srgbClr val="517524"/>
            </a:solidFill>
            <a:ln>
              <a:noFill/>
            </a:ln>
          </p:spPr>
          <p:txBody>
            <a:bodyPr spcFirstLastPara="1" wrap="square" lIns="121900" tIns="121900" rIns="121900" bIns="121900" anchor="ctr" anchorCtr="0">
              <a:noAutofit/>
            </a:bodyPr>
            <a:lstStyle/>
            <a:p>
              <a:endParaRPr sz="2400"/>
            </a:p>
          </p:txBody>
        </p:sp>
        <p:sp>
          <p:nvSpPr>
            <p:cNvPr id="85" name="Google Shape;85;p22"/>
            <p:cNvSpPr/>
            <p:nvPr/>
          </p:nvSpPr>
          <p:spPr>
            <a:xfrm flipH="1">
              <a:off x="1721148" y="2645738"/>
              <a:ext cx="136208" cy="314314"/>
            </a:xfrm>
            <a:custGeom>
              <a:avLst/>
              <a:gdLst/>
              <a:ahLst/>
              <a:cxnLst/>
              <a:rect l="l" t="t" r="r" b="b"/>
              <a:pathLst>
                <a:path w="2130" h="4915" extrusionOk="0">
                  <a:moveTo>
                    <a:pt x="1274" y="1"/>
                  </a:moveTo>
                  <a:cubicBezTo>
                    <a:pt x="1274" y="1"/>
                    <a:pt x="399" y="518"/>
                    <a:pt x="200" y="1970"/>
                  </a:cubicBezTo>
                  <a:cubicBezTo>
                    <a:pt x="1" y="3422"/>
                    <a:pt x="200" y="4914"/>
                    <a:pt x="200" y="4914"/>
                  </a:cubicBezTo>
                  <a:lnTo>
                    <a:pt x="2129" y="2289"/>
                  </a:lnTo>
                  <a:lnTo>
                    <a:pt x="1274" y="1"/>
                  </a:lnTo>
                  <a:close/>
                </a:path>
              </a:pathLst>
            </a:custGeom>
            <a:solidFill>
              <a:srgbClr val="517524"/>
            </a:solidFill>
            <a:ln>
              <a:noFill/>
            </a:ln>
          </p:spPr>
          <p:txBody>
            <a:bodyPr spcFirstLastPara="1" wrap="square" lIns="121900" tIns="121900" rIns="121900" bIns="121900" anchor="ctr" anchorCtr="0">
              <a:noAutofit/>
            </a:bodyPr>
            <a:lstStyle/>
            <a:p>
              <a:endParaRPr sz="2400"/>
            </a:p>
          </p:txBody>
        </p:sp>
        <p:sp>
          <p:nvSpPr>
            <p:cNvPr id="86" name="Google Shape;86;p22"/>
            <p:cNvSpPr/>
            <p:nvPr/>
          </p:nvSpPr>
          <p:spPr>
            <a:xfrm flipH="1">
              <a:off x="587739" y="2958054"/>
              <a:ext cx="1461648" cy="1806204"/>
            </a:xfrm>
            <a:custGeom>
              <a:avLst/>
              <a:gdLst/>
              <a:ahLst/>
              <a:cxnLst/>
              <a:rect l="l" t="t" r="r" b="b"/>
              <a:pathLst>
                <a:path w="22857" h="28244" extrusionOk="0">
                  <a:moveTo>
                    <a:pt x="18542" y="1"/>
                  </a:moveTo>
                  <a:cubicBezTo>
                    <a:pt x="16676" y="1"/>
                    <a:pt x="14921" y="1428"/>
                    <a:pt x="14641" y="3452"/>
                  </a:cubicBezTo>
                  <a:lnTo>
                    <a:pt x="12314" y="20838"/>
                  </a:lnTo>
                  <a:lnTo>
                    <a:pt x="0" y="22967"/>
                  </a:lnTo>
                  <a:cubicBezTo>
                    <a:pt x="0" y="22967"/>
                    <a:pt x="2009" y="24160"/>
                    <a:pt x="1950" y="28238"/>
                  </a:cubicBezTo>
                  <a:cubicBezTo>
                    <a:pt x="1950" y="28238"/>
                    <a:pt x="2432" y="28243"/>
                    <a:pt x="3231" y="28243"/>
                  </a:cubicBezTo>
                  <a:cubicBezTo>
                    <a:pt x="6651" y="28243"/>
                    <a:pt x="15866" y="28152"/>
                    <a:pt x="17705" y="27184"/>
                  </a:cubicBezTo>
                  <a:cubicBezTo>
                    <a:pt x="19972" y="25990"/>
                    <a:pt x="22857" y="4108"/>
                    <a:pt x="21783" y="1960"/>
                  </a:cubicBezTo>
                  <a:cubicBezTo>
                    <a:pt x="21444" y="1264"/>
                    <a:pt x="20848" y="687"/>
                    <a:pt x="20092" y="349"/>
                  </a:cubicBezTo>
                  <a:cubicBezTo>
                    <a:pt x="19586" y="111"/>
                    <a:pt x="19060" y="1"/>
                    <a:pt x="18542" y="1"/>
                  </a:cubicBezTo>
                  <a:close/>
                </a:path>
              </a:pathLst>
            </a:custGeom>
            <a:solidFill>
              <a:srgbClr val="CDE5DB"/>
            </a:solidFill>
            <a:ln>
              <a:noFill/>
            </a:ln>
          </p:spPr>
          <p:txBody>
            <a:bodyPr spcFirstLastPara="1" wrap="square" lIns="121900" tIns="121900" rIns="121900" bIns="121900" anchor="ctr" anchorCtr="0">
              <a:noAutofit/>
            </a:bodyPr>
            <a:lstStyle/>
            <a:p>
              <a:endParaRPr sz="2400"/>
            </a:p>
          </p:txBody>
        </p:sp>
        <p:sp>
          <p:nvSpPr>
            <p:cNvPr id="87" name="Google Shape;87;p22"/>
            <p:cNvSpPr/>
            <p:nvPr/>
          </p:nvSpPr>
          <p:spPr>
            <a:xfrm flipH="1">
              <a:off x="1909397" y="4244215"/>
              <a:ext cx="603025" cy="466515"/>
            </a:xfrm>
            <a:custGeom>
              <a:avLst/>
              <a:gdLst/>
              <a:ahLst/>
              <a:cxnLst/>
              <a:rect l="l" t="t" r="r" b="b"/>
              <a:pathLst>
                <a:path w="9430" h="7295" extrusionOk="0">
                  <a:moveTo>
                    <a:pt x="848" y="0"/>
                  </a:moveTo>
                  <a:cubicBezTo>
                    <a:pt x="470" y="0"/>
                    <a:pt x="0" y="168"/>
                    <a:pt x="0" y="168"/>
                  </a:cubicBezTo>
                  <a:lnTo>
                    <a:pt x="2865" y="6216"/>
                  </a:lnTo>
                  <a:cubicBezTo>
                    <a:pt x="2865" y="6216"/>
                    <a:pt x="3382" y="7011"/>
                    <a:pt x="5113" y="7230"/>
                  </a:cubicBezTo>
                  <a:cubicBezTo>
                    <a:pt x="5444" y="7276"/>
                    <a:pt x="5746" y="7295"/>
                    <a:pt x="6018" y="7295"/>
                  </a:cubicBezTo>
                  <a:cubicBezTo>
                    <a:pt x="7150" y="7295"/>
                    <a:pt x="7758" y="6972"/>
                    <a:pt x="7758" y="6972"/>
                  </a:cubicBezTo>
                  <a:lnTo>
                    <a:pt x="9151" y="7111"/>
                  </a:lnTo>
                  <a:cubicBezTo>
                    <a:pt x="9151" y="7111"/>
                    <a:pt x="9429" y="4684"/>
                    <a:pt x="7559" y="3112"/>
                  </a:cubicBezTo>
                  <a:lnTo>
                    <a:pt x="6067" y="3112"/>
                  </a:lnTo>
                  <a:cubicBezTo>
                    <a:pt x="6067" y="3112"/>
                    <a:pt x="1532" y="268"/>
                    <a:pt x="1174" y="69"/>
                  </a:cubicBezTo>
                  <a:cubicBezTo>
                    <a:pt x="1089" y="19"/>
                    <a:pt x="974" y="0"/>
                    <a:pt x="848" y="0"/>
                  </a:cubicBezTo>
                  <a:close/>
                </a:path>
              </a:pathLst>
            </a:custGeom>
            <a:solidFill>
              <a:srgbClr val="FFCFBE"/>
            </a:solidFill>
            <a:ln>
              <a:noFill/>
            </a:ln>
          </p:spPr>
          <p:txBody>
            <a:bodyPr spcFirstLastPara="1" wrap="square" lIns="121900" tIns="121900" rIns="121900" bIns="121900" anchor="ctr" anchorCtr="0">
              <a:noAutofit/>
            </a:bodyPr>
            <a:lstStyle/>
            <a:p>
              <a:endParaRPr sz="2400"/>
            </a:p>
          </p:txBody>
        </p:sp>
        <p:sp>
          <p:nvSpPr>
            <p:cNvPr id="88" name="Google Shape;88;p22"/>
            <p:cNvSpPr/>
            <p:nvPr/>
          </p:nvSpPr>
          <p:spPr>
            <a:xfrm flipH="1">
              <a:off x="2438624" y="4253679"/>
              <a:ext cx="260842" cy="212506"/>
            </a:xfrm>
            <a:custGeom>
              <a:avLst/>
              <a:gdLst/>
              <a:ahLst/>
              <a:cxnLst/>
              <a:rect l="l" t="t" r="r" b="b"/>
              <a:pathLst>
                <a:path w="4079" h="3323" extrusionOk="0">
                  <a:moveTo>
                    <a:pt x="4079" y="1512"/>
                  </a:moveTo>
                  <a:lnTo>
                    <a:pt x="4076" y="1513"/>
                  </a:lnTo>
                  <a:lnTo>
                    <a:pt x="4076" y="1513"/>
                  </a:lnTo>
                  <a:cubicBezTo>
                    <a:pt x="4077" y="1513"/>
                    <a:pt x="4077" y="1513"/>
                    <a:pt x="4078" y="1513"/>
                  </a:cubicBezTo>
                  <a:cubicBezTo>
                    <a:pt x="4078" y="1513"/>
                    <a:pt x="4079" y="1513"/>
                    <a:pt x="4079" y="1512"/>
                  </a:cubicBezTo>
                  <a:close/>
                  <a:moveTo>
                    <a:pt x="2965" y="0"/>
                  </a:moveTo>
                  <a:cubicBezTo>
                    <a:pt x="2965" y="0"/>
                    <a:pt x="916" y="876"/>
                    <a:pt x="478" y="1214"/>
                  </a:cubicBezTo>
                  <a:cubicBezTo>
                    <a:pt x="21" y="1572"/>
                    <a:pt x="1" y="3322"/>
                    <a:pt x="1" y="3322"/>
                  </a:cubicBezTo>
                  <a:lnTo>
                    <a:pt x="1015" y="2785"/>
                  </a:lnTo>
                  <a:lnTo>
                    <a:pt x="1214" y="1910"/>
                  </a:lnTo>
                  <a:lnTo>
                    <a:pt x="4076" y="1513"/>
                  </a:lnTo>
                  <a:lnTo>
                    <a:pt x="4076" y="1513"/>
                  </a:lnTo>
                  <a:cubicBezTo>
                    <a:pt x="4032" y="1483"/>
                    <a:pt x="3601" y="405"/>
                    <a:pt x="2965" y="0"/>
                  </a:cubicBezTo>
                  <a:close/>
                </a:path>
              </a:pathLst>
            </a:custGeom>
            <a:solidFill>
              <a:srgbClr val="FFCFBE"/>
            </a:solidFill>
            <a:ln>
              <a:noFill/>
            </a:ln>
          </p:spPr>
          <p:txBody>
            <a:bodyPr spcFirstLastPara="1" wrap="square" lIns="121900" tIns="121900" rIns="121900" bIns="121900" anchor="ctr" anchorCtr="0">
              <a:noAutofit/>
            </a:bodyPr>
            <a:lstStyle/>
            <a:p>
              <a:endParaRPr sz="2400"/>
            </a:p>
          </p:txBody>
        </p:sp>
        <p:sp>
          <p:nvSpPr>
            <p:cNvPr id="89" name="Google Shape;89;p22"/>
            <p:cNvSpPr/>
            <p:nvPr/>
          </p:nvSpPr>
          <p:spPr>
            <a:xfrm flipH="1">
              <a:off x="2525720" y="4404593"/>
              <a:ext cx="192802" cy="159555"/>
            </a:xfrm>
            <a:custGeom>
              <a:avLst/>
              <a:gdLst/>
              <a:ahLst/>
              <a:cxnLst/>
              <a:rect l="l" t="t" r="r" b="b"/>
              <a:pathLst>
                <a:path w="3015" h="2495" extrusionOk="0">
                  <a:moveTo>
                    <a:pt x="1786" y="0"/>
                  </a:moveTo>
                  <a:cubicBezTo>
                    <a:pt x="1638" y="0"/>
                    <a:pt x="1485" y="39"/>
                    <a:pt x="1333" y="127"/>
                  </a:cubicBezTo>
                  <a:cubicBezTo>
                    <a:pt x="1313" y="127"/>
                    <a:pt x="1313" y="147"/>
                    <a:pt x="1294" y="147"/>
                  </a:cubicBezTo>
                  <a:cubicBezTo>
                    <a:pt x="776" y="485"/>
                    <a:pt x="1" y="1917"/>
                    <a:pt x="1" y="1917"/>
                  </a:cubicBezTo>
                  <a:lnTo>
                    <a:pt x="438" y="2494"/>
                  </a:lnTo>
                  <a:lnTo>
                    <a:pt x="438" y="2494"/>
                  </a:lnTo>
                  <a:cubicBezTo>
                    <a:pt x="427" y="2473"/>
                    <a:pt x="1833" y="2293"/>
                    <a:pt x="2507" y="1480"/>
                  </a:cubicBezTo>
                  <a:cubicBezTo>
                    <a:pt x="3015" y="841"/>
                    <a:pt x="2471" y="0"/>
                    <a:pt x="1786" y="0"/>
                  </a:cubicBezTo>
                  <a:close/>
                  <a:moveTo>
                    <a:pt x="438" y="2494"/>
                  </a:moveTo>
                  <a:cubicBezTo>
                    <a:pt x="438" y="2494"/>
                    <a:pt x="438" y="2494"/>
                    <a:pt x="438" y="2494"/>
                  </a:cubicBezTo>
                  <a:lnTo>
                    <a:pt x="438" y="2494"/>
                  </a:lnTo>
                  <a:close/>
                </a:path>
              </a:pathLst>
            </a:custGeom>
            <a:solidFill>
              <a:srgbClr val="517524"/>
            </a:solidFill>
            <a:ln>
              <a:noFill/>
            </a:ln>
          </p:spPr>
          <p:txBody>
            <a:bodyPr spcFirstLastPara="1" wrap="square" lIns="121900" tIns="121900" rIns="121900" bIns="121900" anchor="ctr" anchorCtr="0">
              <a:noAutofit/>
            </a:bodyPr>
            <a:lstStyle/>
            <a:p>
              <a:endParaRPr sz="2400"/>
            </a:p>
          </p:txBody>
        </p:sp>
        <p:sp>
          <p:nvSpPr>
            <p:cNvPr id="90" name="Google Shape;90;p22"/>
            <p:cNvSpPr/>
            <p:nvPr/>
          </p:nvSpPr>
          <p:spPr>
            <a:xfrm flipH="1">
              <a:off x="2394054" y="4361813"/>
              <a:ext cx="211219" cy="243010"/>
            </a:xfrm>
            <a:custGeom>
              <a:avLst/>
              <a:gdLst/>
              <a:ahLst/>
              <a:cxnLst/>
              <a:rect l="l" t="t" r="r" b="b"/>
              <a:pathLst>
                <a:path w="3303" h="3800" extrusionOk="0">
                  <a:moveTo>
                    <a:pt x="2884" y="0"/>
                  </a:moveTo>
                  <a:cubicBezTo>
                    <a:pt x="2884" y="0"/>
                    <a:pt x="597" y="1771"/>
                    <a:pt x="298" y="2407"/>
                  </a:cubicBezTo>
                  <a:cubicBezTo>
                    <a:pt x="0" y="3064"/>
                    <a:pt x="259" y="3800"/>
                    <a:pt x="835" y="3800"/>
                  </a:cubicBezTo>
                  <a:lnTo>
                    <a:pt x="3302" y="1273"/>
                  </a:lnTo>
                  <a:lnTo>
                    <a:pt x="2884" y="0"/>
                  </a:lnTo>
                  <a:close/>
                </a:path>
              </a:pathLst>
            </a:custGeom>
            <a:solidFill>
              <a:srgbClr val="FFCFBE"/>
            </a:solidFill>
            <a:ln>
              <a:noFill/>
            </a:ln>
          </p:spPr>
          <p:txBody>
            <a:bodyPr spcFirstLastPara="1" wrap="square" lIns="121900" tIns="121900" rIns="121900" bIns="121900" anchor="ctr" anchorCtr="0">
              <a:noAutofit/>
            </a:bodyPr>
            <a:lstStyle/>
            <a:p>
              <a:endParaRPr sz="2400"/>
            </a:p>
          </p:txBody>
        </p:sp>
        <p:sp>
          <p:nvSpPr>
            <p:cNvPr id="91" name="Google Shape;91;p22"/>
            <p:cNvSpPr/>
            <p:nvPr/>
          </p:nvSpPr>
          <p:spPr>
            <a:xfrm flipH="1">
              <a:off x="2353384" y="4424097"/>
              <a:ext cx="211219" cy="243074"/>
            </a:xfrm>
            <a:custGeom>
              <a:avLst/>
              <a:gdLst/>
              <a:ahLst/>
              <a:cxnLst/>
              <a:rect l="l" t="t" r="r" b="b"/>
              <a:pathLst>
                <a:path w="3303" h="3801" extrusionOk="0">
                  <a:moveTo>
                    <a:pt x="2885" y="1"/>
                  </a:moveTo>
                  <a:cubicBezTo>
                    <a:pt x="2885" y="1"/>
                    <a:pt x="597" y="1771"/>
                    <a:pt x="299" y="2408"/>
                  </a:cubicBezTo>
                  <a:cubicBezTo>
                    <a:pt x="1" y="3064"/>
                    <a:pt x="279" y="3800"/>
                    <a:pt x="856" y="3800"/>
                  </a:cubicBezTo>
                  <a:lnTo>
                    <a:pt x="3303" y="1274"/>
                  </a:lnTo>
                  <a:lnTo>
                    <a:pt x="2885" y="1"/>
                  </a:lnTo>
                  <a:close/>
                </a:path>
              </a:pathLst>
            </a:custGeom>
            <a:solidFill>
              <a:srgbClr val="FFCFBE"/>
            </a:solidFill>
            <a:ln>
              <a:noFill/>
            </a:ln>
          </p:spPr>
          <p:txBody>
            <a:bodyPr spcFirstLastPara="1" wrap="square" lIns="121900" tIns="121900" rIns="121900" bIns="121900" anchor="ctr" anchorCtr="0">
              <a:noAutofit/>
            </a:bodyPr>
            <a:lstStyle/>
            <a:p>
              <a:endParaRPr sz="2400"/>
            </a:p>
          </p:txBody>
        </p:sp>
        <p:sp>
          <p:nvSpPr>
            <p:cNvPr id="92" name="Google Shape;92;p22"/>
            <p:cNvSpPr/>
            <p:nvPr/>
          </p:nvSpPr>
          <p:spPr>
            <a:xfrm flipH="1">
              <a:off x="2311371" y="4482672"/>
              <a:ext cx="211219" cy="243010"/>
            </a:xfrm>
            <a:custGeom>
              <a:avLst/>
              <a:gdLst/>
              <a:ahLst/>
              <a:cxnLst/>
              <a:rect l="l" t="t" r="r" b="b"/>
              <a:pathLst>
                <a:path w="3303" h="3800" extrusionOk="0">
                  <a:moveTo>
                    <a:pt x="2884" y="0"/>
                  </a:moveTo>
                  <a:cubicBezTo>
                    <a:pt x="2884" y="0"/>
                    <a:pt x="597" y="1770"/>
                    <a:pt x="298" y="2407"/>
                  </a:cubicBezTo>
                  <a:cubicBezTo>
                    <a:pt x="0" y="3064"/>
                    <a:pt x="259" y="3800"/>
                    <a:pt x="836" y="3800"/>
                  </a:cubicBezTo>
                  <a:lnTo>
                    <a:pt x="3302" y="1273"/>
                  </a:lnTo>
                  <a:lnTo>
                    <a:pt x="2884" y="0"/>
                  </a:lnTo>
                  <a:close/>
                </a:path>
              </a:pathLst>
            </a:custGeom>
            <a:solidFill>
              <a:srgbClr val="FFCFBE"/>
            </a:solidFill>
            <a:ln>
              <a:noFill/>
            </a:ln>
          </p:spPr>
          <p:txBody>
            <a:bodyPr spcFirstLastPara="1" wrap="square" lIns="121900" tIns="121900" rIns="121900" bIns="121900" anchor="ctr" anchorCtr="0">
              <a:noAutofit/>
            </a:bodyPr>
            <a:lstStyle/>
            <a:p>
              <a:endParaRPr sz="2400"/>
            </a:p>
          </p:txBody>
        </p:sp>
        <p:sp>
          <p:nvSpPr>
            <p:cNvPr id="93" name="Google Shape;93;p22"/>
            <p:cNvSpPr/>
            <p:nvPr/>
          </p:nvSpPr>
          <p:spPr>
            <a:xfrm flipH="1">
              <a:off x="2341939" y="4660764"/>
              <a:ext cx="125977" cy="71432"/>
            </a:xfrm>
            <a:custGeom>
              <a:avLst/>
              <a:gdLst/>
              <a:ahLst/>
              <a:cxnLst/>
              <a:rect l="l" t="t" r="r" b="b"/>
              <a:pathLst>
                <a:path w="1970" h="1117" extrusionOk="0">
                  <a:moveTo>
                    <a:pt x="756" y="0"/>
                  </a:moveTo>
                  <a:cubicBezTo>
                    <a:pt x="756" y="0"/>
                    <a:pt x="100" y="597"/>
                    <a:pt x="0" y="1054"/>
                  </a:cubicBezTo>
                  <a:cubicBezTo>
                    <a:pt x="0" y="1054"/>
                    <a:pt x="575" y="1116"/>
                    <a:pt x="1047" y="1116"/>
                  </a:cubicBezTo>
                  <a:cubicBezTo>
                    <a:pt x="1282" y="1116"/>
                    <a:pt x="1492" y="1101"/>
                    <a:pt x="1592" y="1054"/>
                  </a:cubicBezTo>
                  <a:cubicBezTo>
                    <a:pt x="1910" y="895"/>
                    <a:pt x="1970" y="458"/>
                    <a:pt x="1811" y="219"/>
                  </a:cubicBezTo>
                  <a:cubicBezTo>
                    <a:pt x="1671" y="0"/>
                    <a:pt x="756" y="0"/>
                    <a:pt x="756" y="0"/>
                  </a:cubicBezTo>
                  <a:close/>
                </a:path>
              </a:pathLst>
            </a:custGeom>
            <a:solidFill>
              <a:srgbClr val="FFCFBE"/>
            </a:solidFill>
            <a:ln>
              <a:noFill/>
            </a:ln>
          </p:spPr>
          <p:txBody>
            <a:bodyPr spcFirstLastPara="1" wrap="square" lIns="121900" tIns="121900" rIns="121900" bIns="121900" anchor="ctr" anchorCtr="0">
              <a:noAutofit/>
            </a:bodyPr>
            <a:lstStyle/>
            <a:p>
              <a:endParaRPr sz="2400"/>
            </a:p>
          </p:txBody>
        </p:sp>
        <p:sp>
          <p:nvSpPr>
            <p:cNvPr id="94" name="Google Shape;94;p22"/>
            <p:cNvSpPr/>
            <p:nvPr/>
          </p:nvSpPr>
          <p:spPr>
            <a:xfrm flipH="1">
              <a:off x="2691722" y="4525900"/>
              <a:ext cx="297740" cy="243010"/>
            </a:xfrm>
            <a:custGeom>
              <a:avLst/>
              <a:gdLst/>
              <a:ahLst/>
              <a:cxnLst/>
              <a:rect l="l" t="t" r="r" b="b"/>
              <a:pathLst>
                <a:path w="4656" h="3800" extrusionOk="0">
                  <a:moveTo>
                    <a:pt x="4218" y="0"/>
                  </a:moveTo>
                  <a:lnTo>
                    <a:pt x="0" y="3561"/>
                  </a:lnTo>
                  <a:lnTo>
                    <a:pt x="199" y="3800"/>
                  </a:lnTo>
                  <a:lnTo>
                    <a:pt x="4655" y="577"/>
                  </a:lnTo>
                  <a:lnTo>
                    <a:pt x="4218" y="0"/>
                  </a:lnTo>
                  <a:close/>
                </a:path>
              </a:pathLst>
            </a:custGeom>
            <a:solidFill>
              <a:srgbClr val="7BC9A8"/>
            </a:solidFill>
            <a:ln>
              <a:noFill/>
            </a:ln>
          </p:spPr>
          <p:txBody>
            <a:bodyPr spcFirstLastPara="1" wrap="square" lIns="121900" tIns="121900" rIns="121900" bIns="121900" anchor="ctr" anchorCtr="0">
              <a:noAutofit/>
            </a:bodyPr>
            <a:lstStyle/>
            <a:p>
              <a:endParaRPr sz="2400"/>
            </a:p>
          </p:txBody>
        </p:sp>
        <p:sp>
          <p:nvSpPr>
            <p:cNvPr id="95" name="Google Shape;95;p22"/>
            <p:cNvSpPr/>
            <p:nvPr/>
          </p:nvSpPr>
          <p:spPr>
            <a:xfrm flipH="1">
              <a:off x="1895400" y="4433049"/>
              <a:ext cx="206167" cy="315529"/>
            </a:xfrm>
            <a:custGeom>
              <a:avLst/>
              <a:gdLst/>
              <a:ahLst/>
              <a:cxnLst/>
              <a:rect l="l" t="t" r="r" b="b"/>
              <a:pathLst>
                <a:path w="3224" h="4934" extrusionOk="0">
                  <a:moveTo>
                    <a:pt x="1" y="0"/>
                  </a:moveTo>
                  <a:lnTo>
                    <a:pt x="1" y="179"/>
                  </a:lnTo>
                  <a:cubicBezTo>
                    <a:pt x="1" y="179"/>
                    <a:pt x="776" y="517"/>
                    <a:pt x="1194" y="2427"/>
                  </a:cubicBezTo>
                  <a:cubicBezTo>
                    <a:pt x="1612" y="4317"/>
                    <a:pt x="1473" y="4934"/>
                    <a:pt x="1473" y="4934"/>
                  </a:cubicBezTo>
                  <a:lnTo>
                    <a:pt x="2766" y="4934"/>
                  </a:lnTo>
                  <a:cubicBezTo>
                    <a:pt x="2766" y="4934"/>
                    <a:pt x="3223" y="1572"/>
                    <a:pt x="935"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6" name="Google Shape;96;p22"/>
            <p:cNvSpPr/>
            <p:nvPr/>
          </p:nvSpPr>
          <p:spPr>
            <a:xfrm flipH="1">
              <a:off x="1947580" y="2156034"/>
              <a:ext cx="223944" cy="263410"/>
            </a:xfrm>
            <a:custGeom>
              <a:avLst/>
              <a:gdLst/>
              <a:ahLst/>
              <a:cxnLst/>
              <a:rect l="l" t="t" r="r" b="b"/>
              <a:pathLst>
                <a:path w="3502" h="4119" fill="none" extrusionOk="0">
                  <a:moveTo>
                    <a:pt x="0" y="40"/>
                  </a:moveTo>
                  <a:cubicBezTo>
                    <a:pt x="0" y="40"/>
                    <a:pt x="975" y="0"/>
                    <a:pt x="1612" y="935"/>
                  </a:cubicBezTo>
                  <a:cubicBezTo>
                    <a:pt x="2268" y="1870"/>
                    <a:pt x="2189" y="4118"/>
                    <a:pt x="2189" y="4118"/>
                  </a:cubicBezTo>
                  <a:lnTo>
                    <a:pt x="3502" y="3859"/>
                  </a:lnTo>
                </a:path>
              </a:pathLst>
            </a:custGeom>
            <a:noFill/>
            <a:ln w="44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7" name="Google Shape;97;p22"/>
            <p:cNvSpPr/>
            <p:nvPr/>
          </p:nvSpPr>
          <p:spPr>
            <a:xfrm flipH="1">
              <a:off x="2181626" y="2127642"/>
              <a:ext cx="108199" cy="39905"/>
            </a:xfrm>
            <a:custGeom>
              <a:avLst/>
              <a:gdLst/>
              <a:ahLst/>
              <a:cxnLst/>
              <a:rect l="l" t="t" r="r" b="b"/>
              <a:pathLst>
                <a:path w="1692" h="624" extrusionOk="0">
                  <a:moveTo>
                    <a:pt x="793" y="0"/>
                  </a:moveTo>
                  <a:cubicBezTo>
                    <a:pt x="749" y="0"/>
                    <a:pt x="703" y="2"/>
                    <a:pt x="657" y="7"/>
                  </a:cubicBezTo>
                  <a:cubicBezTo>
                    <a:pt x="0" y="26"/>
                    <a:pt x="40" y="623"/>
                    <a:pt x="40" y="623"/>
                  </a:cubicBezTo>
                  <a:cubicBezTo>
                    <a:pt x="40" y="623"/>
                    <a:pt x="796" y="325"/>
                    <a:pt x="1691" y="325"/>
                  </a:cubicBezTo>
                  <a:cubicBezTo>
                    <a:pt x="1691" y="325"/>
                    <a:pt x="1350" y="0"/>
                    <a:pt x="793" y="0"/>
                  </a:cubicBezTo>
                  <a:close/>
                </a:path>
              </a:pathLst>
            </a:custGeom>
            <a:solidFill>
              <a:srgbClr val="517524"/>
            </a:solidFill>
            <a:ln>
              <a:noFill/>
            </a:ln>
          </p:spPr>
          <p:txBody>
            <a:bodyPr spcFirstLastPara="1" wrap="square" lIns="121900" tIns="121900" rIns="121900" bIns="121900" anchor="ctr" anchorCtr="0">
              <a:noAutofit/>
            </a:bodyPr>
            <a:lstStyle/>
            <a:p>
              <a:endParaRPr sz="2400"/>
            </a:p>
          </p:txBody>
        </p:sp>
        <p:sp>
          <p:nvSpPr>
            <p:cNvPr id="98" name="Google Shape;98;p22"/>
            <p:cNvSpPr/>
            <p:nvPr/>
          </p:nvSpPr>
          <p:spPr>
            <a:xfrm flipH="1">
              <a:off x="1908128" y="2025839"/>
              <a:ext cx="108199" cy="39905"/>
            </a:xfrm>
            <a:custGeom>
              <a:avLst/>
              <a:gdLst/>
              <a:ahLst/>
              <a:cxnLst/>
              <a:rect l="l" t="t" r="r" b="b"/>
              <a:pathLst>
                <a:path w="1692" h="624" extrusionOk="0">
                  <a:moveTo>
                    <a:pt x="793" y="1"/>
                  </a:moveTo>
                  <a:cubicBezTo>
                    <a:pt x="749" y="1"/>
                    <a:pt x="703" y="3"/>
                    <a:pt x="657" y="7"/>
                  </a:cubicBezTo>
                  <a:cubicBezTo>
                    <a:pt x="0" y="47"/>
                    <a:pt x="40" y="624"/>
                    <a:pt x="40" y="624"/>
                  </a:cubicBezTo>
                  <a:cubicBezTo>
                    <a:pt x="40" y="624"/>
                    <a:pt x="796" y="325"/>
                    <a:pt x="1691" y="325"/>
                  </a:cubicBezTo>
                  <a:cubicBezTo>
                    <a:pt x="1691" y="325"/>
                    <a:pt x="1349" y="1"/>
                    <a:pt x="793" y="1"/>
                  </a:cubicBezTo>
                  <a:close/>
                </a:path>
              </a:pathLst>
            </a:custGeom>
            <a:solidFill>
              <a:srgbClr val="517524"/>
            </a:solidFill>
            <a:ln>
              <a:noFill/>
            </a:ln>
          </p:spPr>
          <p:txBody>
            <a:bodyPr spcFirstLastPara="1" wrap="square" lIns="121900" tIns="121900" rIns="121900" bIns="121900" anchor="ctr" anchorCtr="0">
              <a:noAutofit/>
            </a:bodyPr>
            <a:lstStyle/>
            <a:p>
              <a:endParaRPr sz="2400"/>
            </a:p>
          </p:txBody>
        </p:sp>
        <p:sp>
          <p:nvSpPr>
            <p:cNvPr id="99" name="Google Shape;99;p22"/>
            <p:cNvSpPr/>
            <p:nvPr/>
          </p:nvSpPr>
          <p:spPr>
            <a:xfrm flipH="1">
              <a:off x="2119279" y="2244409"/>
              <a:ext cx="52245" cy="65549"/>
            </a:xfrm>
            <a:custGeom>
              <a:avLst/>
              <a:gdLst/>
              <a:ahLst/>
              <a:cxnLst/>
              <a:rect l="l" t="t" r="r" b="b"/>
              <a:pathLst>
                <a:path w="817" h="1025" extrusionOk="0">
                  <a:moveTo>
                    <a:pt x="266" y="0"/>
                  </a:moveTo>
                  <a:cubicBezTo>
                    <a:pt x="243" y="0"/>
                    <a:pt x="221" y="3"/>
                    <a:pt x="199" y="11"/>
                  </a:cubicBezTo>
                  <a:cubicBezTo>
                    <a:pt x="20" y="90"/>
                    <a:pt x="0" y="369"/>
                    <a:pt x="120" y="647"/>
                  </a:cubicBezTo>
                  <a:cubicBezTo>
                    <a:pt x="220" y="864"/>
                    <a:pt x="375" y="1024"/>
                    <a:pt x="528" y="1024"/>
                  </a:cubicBezTo>
                  <a:cubicBezTo>
                    <a:pt x="558" y="1024"/>
                    <a:pt x="588" y="1018"/>
                    <a:pt x="617" y="1005"/>
                  </a:cubicBezTo>
                  <a:cubicBezTo>
                    <a:pt x="796" y="946"/>
                    <a:pt x="816" y="667"/>
                    <a:pt x="697" y="389"/>
                  </a:cubicBezTo>
                  <a:cubicBezTo>
                    <a:pt x="609" y="179"/>
                    <a:pt x="430" y="0"/>
                    <a:pt x="266" y="0"/>
                  </a:cubicBezTo>
                  <a:close/>
                </a:path>
              </a:pathLst>
            </a:custGeom>
            <a:solidFill>
              <a:srgbClr val="517524"/>
            </a:solidFill>
            <a:ln>
              <a:noFill/>
            </a:ln>
          </p:spPr>
          <p:txBody>
            <a:bodyPr spcFirstLastPara="1" wrap="square" lIns="121900" tIns="121900" rIns="121900" bIns="121900" anchor="ctr" anchorCtr="0">
              <a:noAutofit/>
            </a:bodyPr>
            <a:lstStyle/>
            <a:p>
              <a:endParaRPr sz="2400"/>
            </a:p>
          </p:txBody>
        </p:sp>
        <p:sp>
          <p:nvSpPr>
            <p:cNvPr id="100" name="Google Shape;100;p22"/>
            <p:cNvSpPr/>
            <p:nvPr/>
          </p:nvSpPr>
          <p:spPr>
            <a:xfrm flipH="1">
              <a:off x="1859785" y="2157825"/>
              <a:ext cx="52245" cy="65229"/>
            </a:xfrm>
            <a:custGeom>
              <a:avLst/>
              <a:gdLst/>
              <a:ahLst/>
              <a:cxnLst/>
              <a:rect l="l" t="t" r="r" b="b"/>
              <a:pathLst>
                <a:path w="817" h="1020" extrusionOk="0">
                  <a:moveTo>
                    <a:pt x="258" y="0"/>
                  </a:moveTo>
                  <a:cubicBezTo>
                    <a:pt x="237" y="0"/>
                    <a:pt x="218" y="4"/>
                    <a:pt x="199" y="12"/>
                  </a:cubicBezTo>
                  <a:cubicBezTo>
                    <a:pt x="20" y="72"/>
                    <a:pt x="1" y="350"/>
                    <a:pt x="120" y="629"/>
                  </a:cubicBezTo>
                  <a:cubicBezTo>
                    <a:pt x="222" y="868"/>
                    <a:pt x="398" y="1019"/>
                    <a:pt x="547" y="1019"/>
                  </a:cubicBezTo>
                  <a:cubicBezTo>
                    <a:pt x="571" y="1019"/>
                    <a:pt x="595" y="1015"/>
                    <a:pt x="617" y="1007"/>
                  </a:cubicBezTo>
                  <a:cubicBezTo>
                    <a:pt x="796" y="927"/>
                    <a:pt x="816" y="649"/>
                    <a:pt x="697" y="370"/>
                  </a:cubicBezTo>
                  <a:cubicBezTo>
                    <a:pt x="576" y="163"/>
                    <a:pt x="395" y="0"/>
                    <a:pt x="258" y="0"/>
                  </a:cubicBezTo>
                  <a:close/>
                </a:path>
              </a:pathLst>
            </a:custGeom>
            <a:solidFill>
              <a:srgbClr val="517524"/>
            </a:solidFill>
            <a:ln>
              <a:noFill/>
            </a:ln>
          </p:spPr>
          <p:txBody>
            <a:bodyPr spcFirstLastPara="1" wrap="square" lIns="121900" tIns="121900" rIns="121900" bIns="121900" anchor="ctr" anchorCtr="0">
              <a:noAutofit/>
            </a:bodyPr>
            <a:lstStyle/>
            <a:p>
              <a:endParaRPr sz="2400"/>
            </a:p>
          </p:txBody>
        </p:sp>
        <p:sp>
          <p:nvSpPr>
            <p:cNvPr id="101" name="Google Shape;101;p22"/>
            <p:cNvSpPr/>
            <p:nvPr/>
          </p:nvSpPr>
          <p:spPr>
            <a:xfrm flipH="1">
              <a:off x="1858506" y="2439702"/>
              <a:ext cx="89143" cy="40736"/>
            </a:xfrm>
            <a:custGeom>
              <a:avLst/>
              <a:gdLst/>
              <a:ahLst/>
              <a:cxnLst/>
              <a:rect l="l" t="t" r="r" b="b"/>
              <a:pathLst>
                <a:path w="1394" h="637" fill="none" extrusionOk="0">
                  <a:moveTo>
                    <a:pt x="1" y="637"/>
                  </a:moveTo>
                  <a:cubicBezTo>
                    <a:pt x="1" y="637"/>
                    <a:pt x="876" y="577"/>
                    <a:pt x="1393" y="0"/>
                  </a:cubicBezTo>
                </a:path>
              </a:pathLst>
            </a:custGeom>
            <a:noFill/>
            <a:ln w="44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 name="Google Shape;102;p22"/>
            <p:cNvSpPr/>
            <p:nvPr/>
          </p:nvSpPr>
          <p:spPr>
            <a:xfrm flipH="1">
              <a:off x="1515050" y="1901590"/>
              <a:ext cx="64971" cy="226511"/>
            </a:xfrm>
            <a:custGeom>
              <a:avLst/>
              <a:gdLst/>
              <a:ahLst/>
              <a:cxnLst/>
              <a:rect l="l" t="t" r="r" b="b"/>
              <a:pathLst>
                <a:path w="1016" h="3542" fill="none" extrusionOk="0">
                  <a:moveTo>
                    <a:pt x="398" y="1"/>
                  </a:moveTo>
                  <a:cubicBezTo>
                    <a:pt x="398" y="1"/>
                    <a:pt x="1" y="936"/>
                    <a:pt x="20" y="2050"/>
                  </a:cubicBezTo>
                  <a:cubicBezTo>
                    <a:pt x="20" y="2050"/>
                    <a:pt x="319" y="2209"/>
                    <a:pt x="438" y="2686"/>
                  </a:cubicBezTo>
                  <a:cubicBezTo>
                    <a:pt x="577" y="3164"/>
                    <a:pt x="319" y="3542"/>
                    <a:pt x="319" y="3542"/>
                  </a:cubicBezTo>
                  <a:cubicBezTo>
                    <a:pt x="319" y="3542"/>
                    <a:pt x="1015" y="3542"/>
                    <a:pt x="1015" y="2706"/>
                  </a:cubicBezTo>
                </a:path>
              </a:pathLst>
            </a:custGeom>
            <a:noFill/>
            <a:ln w="44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3" name="Google Shape;103;p22"/>
            <p:cNvSpPr/>
            <p:nvPr/>
          </p:nvSpPr>
          <p:spPr>
            <a:xfrm flipH="1">
              <a:off x="1529055" y="1977943"/>
              <a:ext cx="45850" cy="48410"/>
            </a:xfrm>
            <a:custGeom>
              <a:avLst/>
              <a:gdLst/>
              <a:ahLst/>
              <a:cxnLst/>
              <a:rect l="l" t="t" r="r" b="b"/>
              <a:pathLst>
                <a:path w="717" h="757" fill="none" extrusionOk="0">
                  <a:moveTo>
                    <a:pt x="716" y="756"/>
                  </a:moveTo>
                  <a:cubicBezTo>
                    <a:pt x="716" y="756"/>
                    <a:pt x="597" y="259"/>
                    <a:pt x="0" y="0"/>
                  </a:cubicBezTo>
                </a:path>
              </a:pathLst>
            </a:custGeom>
            <a:noFill/>
            <a:ln w="44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4" name="Google Shape;104;p22"/>
            <p:cNvSpPr/>
            <p:nvPr/>
          </p:nvSpPr>
          <p:spPr>
            <a:xfrm flipH="1">
              <a:off x="1686811" y="2869680"/>
              <a:ext cx="40799" cy="58578"/>
            </a:xfrm>
            <a:custGeom>
              <a:avLst/>
              <a:gdLst/>
              <a:ahLst/>
              <a:cxnLst/>
              <a:rect l="l" t="t" r="r" b="b"/>
              <a:pathLst>
                <a:path w="638" h="916" extrusionOk="0">
                  <a:moveTo>
                    <a:pt x="319" y="0"/>
                  </a:moveTo>
                  <a:cubicBezTo>
                    <a:pt x="140" y="0"/>
                    <a:pt x="1" y="219"/>
                    <a:pt x="1" y="458"/>
                  </a:cubicBezTo>
                  <a:cubicBezTo>
                    <a:pt x="1" y="716"/>
                    <a:pt x="140" y="915"/>
                    <a:pt x="319" y="915"/>
                  </a:cubicBezTo>
                  <a:cubicBezTo>
                    <a:pt x="498" y="915"/>
                    <a:pt x="638" y="716"/>
                    <a:pt x="638" y="458"/>
                  </a:cubicBezTo>
                  <a:cubicBezTo>
                    <a:pt x="638" y="219"/>
                    <a:pt x="498" y="0"/>
                    <a:pt x="319" y="0"/>
                  </a:cubicBezTo>
                  <a:close/>
                </a:path>
              </a:pathLst>
            </a:custGeom>
            <a:solidFill>
              <a:srgbClr val="7BC9A8"/>
            </a:solidFill>
            <a:ln>
              <a:noFill/>
            </a:ln>
          </p:spPr>
          <p:txBody>
            <a:bodyPr spcFirstLastPara="1" wrap="square" lIns="121900" tIns="121900" rIns="121900" bIns="121900" anchor="ctr" anchorCtr="0">
              <a:noAutofit/>
            </a:bodyPr>
            <a:lstStyle/>
            <a:p>
              <a:endParaRPr sz="2400"/>
            </a:p>
          </p:txBody>
        </p:sp>
        <p:sp>
          <p:nvSpPr>
            <p:cNvPr id="105" name="Google Shape;105;p22"/>
            <p:cNvSpPr/>
            <p:nvPr/>
          </p:nvSpPr>
          <p:spPr>
            <a:xfrm flipH="1">
              <a:off x="1694420" y="3040098"/>
              <a:ext cx="42077" cy="57299"/>
            </a:xfrm>
            <a:custGeom>
              <a:avLst/>
              <a:gdLst/>
              <a:ahLst/>
              <a:cxnLst/>
              <a:rect l="l" t="t" r="r" b="b"/>
              <a:pathLst>
                <a:path w="658" h="896" extrusionOk="0">
                  <a:moveTo>
                    <a:pt x="339" y="1"/>
                  </a:moveTo>
                  <a:cubicBezTo>
                    <a:pt x="160" y="1"/>
                    <a:pt x="1" y="200"/>
                    <a:pt x="1" y="458"/>
                  </a:cubicBezTo>
                  <a:cubicBezTo>
                    <a:pt x="1" y="697"/>
                    <a:pt x="160" y="896"/>
                    <a:pt x="339" y="896"/>
                  </a:cubicBezTo>
                  <a:cubicBezTo>
                    <a:pt x="498" y="896"/>
                    <a:pt x="657" y="697"/>
                    <a:pt x="657" y="458"/>
                  </a:cubicBezTo>
                  <a:cubicBezTo>
                    <a:pt x="657" y="200"/>
                    <a:pt x="498" y="1"/>
                    <a:pt x="339" y="1"/>
                  </a:cubicBezTo>
                  <a:close/>
                </a:path>
              </a:pathLst>
            </a:custGeom>
            <a:solidFill>
              <a:srgbClr val="7BC9A8"/>
            </a:solidFill>
            <a:ln>
              <a:noFill/>
            </a:ln>
          </p:spPr>
          <p:txBody>
            <a:bodyPr spcFirstLastPara="1" wrap="square" lIns="121900" tIns="121900" rIns="121900" bIns="121900" anchor="ctr" anchorCtr="0">
              <a:noAutofit/>
            </a:bodyPr>
            <a:lstStyle/>
            <a:p>
              <a:endParaRPr sz="2400"/>
            </a:p>
          </p:txBody>
        </p:sp>
        <p:sp>
          <p:nvSpPr>
            <p:cNvPr id="106" name="Google Shape;106;p22"/>
            <p:cNvSpPr/>
            <p:nvPr/>
          </p:nvSpPr>
          <p:spPr>
            <a:xfrm flipH="1">
              <a:off x="2396613" y="4433049"/>
              <a:ext cx="148934" cy="145039"/>
            </a:xfrm>
            <a:custGeom>
              <a:avLst/>
              <a:gdLst/>
              <a:ahLst/>
              <a:cxnLst/>
              <a:rect l="l" t="t" r="r" b="b"/>
              <a:pathLst>
                <a:path w="2329" h="2268" fill="none" extrusionOk="0">
                  <a:moveTo>
                    <a:pt x="1" y="2268"/>
                  </a:moveTo>
                  <a:cubicBezTo>
                    <a:pt x="1" y="2268"/>
                    <a:pt x="1473" y="398"/>
                    <a:pt x="2328" y="0"/>
                  </a:cubicBezTo>
                </a:path>
              </a:pathLst>
            </a:custGeom>
            <a:noFill/>
            <a:ln w="44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 name="Google Shape;107;p22"/>
            <p:cNvSpPr/>
            <p:nvPr/>
          </p:nvSpPr>
          <p:spPr>
            <a:xfrm flipH="1">
              <a:off x="2363553" y="4525900"/>
              <a:ext cx="129813" cy="125982"/>
            </a:xfrm>
            <a:custGeom>
              <a:avLst/>
              <a:gdLst/>
              <a:ahLst/>
              <a:cxnLst/>
              <a:rect l="l" t="t" r="r" b="b"/>
              <a:pathLst>
                <a:path w="2030" h="1970" fill="none" extrusionOk="0">
                  <a:moveTo>
                    <a:pt x="1" y="1970"/>
                  </a:moveTo>
                  <a:cubicBezTo>
                    <a:pt x="1" y="1970"/>
                    <a:pt x="1353" y="319"/>
                    <a:pt x="2030" y="0"/>
                  </a:cubicBezTo>
                </a:path>
              </a:pathLst>
            </a:custGeom>
            <a:noFill/>
            <a:ln w="44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8" name="Google Shape;108;p22"/>
            <p:cNvSpPr/>
            <p:nvPr/>
          </p:nvSpPr>
          <p:spPr>
            <a:xfrm flipH="1">
              <a:off x="1011342" y="4310911"/>
              <a:ext cx="216334" cy="166718"/>
            </a:xfrm>
            <a:custGeom>
              <a:avLst/>
              <a:gdLst/>
              <a:ahLst/>
              <a:cxnLst/>
              <a:rect l="l" t="t" r="r" b="b"/>
              <a:pathLst>
                <a:path w="3383" h="2607" fill="none" extrusionOk="0">
                  <a:moveTo>
                    <a:pt x="1" y="1"/>
                  </a:moveTo>
                  <a:cubicBezTo>
                    <a:pt x="1" y="1"/>
                    <a:pt x="2487" y="1194"/>
                    <a:pt x="3383" y="2606"/>
                  </a:cubicBezTo>
                </a:path>
              </a:pathLst>
            </a:custGeom>
            <a:noFill/>
            <a:ln w="2975" cap="flat" cmpd="sng">
              <a:solidFill>
                <a:srgbClr val="53A783"/>
              </a:solidFill>
              <a:prstDash val="solid"/>
              <a:miter lim="19892"/>
              <a:headEnd type="none" w="sm" len="sm"/>
              <a:tailEnd type="none" w="sm" len="sm"/>
            </a:ln>
          </p:spPr>
          <p:txBody>
            <a:bodyPr spcFirstLastPara="1" wrap="square" lIns="121900" tIns="121900" rIns="121900" bIns="121900" anchor="ctr" anchorCtr="0">
              <a:noAutofit/>
            </a:bodyPr>
            <a:lstStyle/>
            <a:p>
              <a:endParaRPr sz="2400"/>
            </a:p>
          </p:txBody>
        </p:sp>
        <p:sp>
          <p:nvSpPr>
            <p:cNvPr id="109" name="Google Shape;109;p22"/>
            <p:cNvSpPr/>
            <p:nvPr/>
          </p:nvSpPr>
          <p:spPr>
            <a:xfrm flipH="1">
              <a:off x="835807" y="2696640"/>
              <a:ext cx="335852" cy="260852"/>
            </a:xfrm>
            <a:custGeom>
              <a:avLst/>
              <a:gdLst/>
              <a:ahLst/>
              <a:cxnLst/>
              <a:rect l="l" t="t" r="r" b="b"/>
              <a:pathLst>
                <a:path w="5252" h="4079" fill="none" extrusionOk="0">
                  <a:moveTo>
                    <a:pt x="0" y="1"/>
                  </a:moveTo>
                  <a:cubicBezTo>
                    <a:pt x="0" y="1"/>
                    <a:pt x="2964" y="1572"/>
                    <a:pt x="5252" y="4079"/>
                  </a:cubicBezTo>
                </a:path>
              </a:pathLst>
            </a:custGeom>
            <a:noFill/>
            <a:ln w="2975" cap="flat" cmpd="sng">
              <a:solidFill>
                <a:srgbClr val="53A783"/>
              </a:solidFill>
              <a:prstDash val="solid"/>
              <a:miter lim="19892"/>
              <a:headEnd type="none" w="sm" len="sm"/>
              <a:tailEnd type="none" w="sm" len="sm"/>
            </a:ln>
          </p:spPr>
          <p:txBody>
            <a:bodyPr spcFirstLastPara="1" wrap="square" lIns="121900" tIns="121900" rIns="121900" bIns="121900" anchor="ctr" anchorCtr="0">
              <a:noAutofit/>
            </a:bodyPr>
            <a:lstStyle/>
            <a:p>
              <a:endParaRPr sz="2400"/>
            </a:p>
          </p:txBody>
        </p:sp>
        <p:sp>
          <p:nvSpPr>
            <p:cNvPr id="110" name="Google Shape;110;p22"/>
            <p:cNvSpPr/>
            <p:nvPr/>
          </p:nvSpPr>
          <p:spPr>
            <a:xfrm flipH="1">
              <a:off x="1624460" y="1530188"/>
              <a:ext cx="178158" cy="198501"/>
            </a:xfrm>
            <a:custGeom>
              <a:avLst/>
              <a:gdLst/>
              <a:ahLst/>
              <a:cxnLst/>
              <a:rect l="l" t="t" r="r" b="b"/>
              <a:pathLst>
                <a:path w="2786" h="3104" fill="none" extrusionOk="0">
                  <a:moveTo>
                    <a:pt x="0" y="3103"/>
                  </a:moveTo>
                  <a:cubicBezTo>
                    <a:pt x="0" y="3103"/>
                    <a:pt x="975" y="1194"/>
                    <a:pt x="2785" y="0"/>
                  </a:cubicBezTo>
                </a:path>
              </a:pathLst>
            </a:custGeom>
            <a:noFill/>
            <a:ln w="2975" cap="rnd" cmpd="sng">
              <a:solidFill>
                <a:srgbClr val="829C6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1" name="Google Shape;111;p22"/>
            <p:cNvSpPr/>
            <p:nvPr/>
          </p:nvSpPr>
          <p:spPr>
            <a:xfrm flipH="1">
              <a:off x="2401730" y="1967775"/>
              <a:ext cx="67465" cy="10232"/>
            </a:xfrm>
            <a:custGeom>
              <a:avLst/>
              <a:gdLst/>
              <a:ahLst/>
              <a:cxnLst/>
              <a:rect l="l" t="t" r="r" b="b"/>
              <a:pathLst>
                <a:path w="1055" h="160" fill="none" extrusionOk="0">
                  <a:moveTo>
                    <a:pt x="1" y="0"/>
                  </a:moveTo>
                  <a:cubicBezTo>
                    <a:pt x="1" y="0"/>
                    <a:pt x="359" y="100"/>
                    <a:pt x="1055" y="159"/>
                  </a:cubicBezTo>
                </a:path>
              </a:pathLst>
            </a:custGeom>
            <a:noFill/>
            <a:ln w="2975" cap="rnd" cmpd="sng">
              <a:solidFill>
                <a:srgbClr val="829C6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 name="Google Shape;112;p22"/>
            <p:cNvSpPr/>
            <p:nvPr/>
          </p:nvSpPr>
          <p:spPr>
            <a:xfrm flipH="1">
              <a:off x="2833868" y="276608"/>
              <a:ext cx="1423535" cy="924909"/>
            </a:xfrm>
            <a:custGeom>
              <a:avLst/>
              <a:gdLst/>
              <a:ahLst/>
              <a:cxnLst/>
              <a:rect l="l" t="t" r="r" b="b"/>
              <a:pathLst>
                <a:path w="22261" h="14463" extrusionOk="0">
                  <a:moveTo>
                    <a:pt x="10047" y="0"/>
                  </a:moveTo>
                  <a:cubicBezTo>
                    <a:pt x="8336" y="0"/>
                    <a:pt x="6764" y="975"/>
                    <a:pt x="5988" y="2487"/>
                  </a:cubicBezTo>
                  <a:lnTo>
                    <a:pt x="1" y="14462"/>
                  </a:lnTo>
                  <a:lnTo>
                    <a:pt x="22261" y="14462"/>
                  </a:lnTo>
                  <a:lnTo>
                    <a:pt x="16253" y="2487"/>
                  </a:lnTo>
                  <a:cubicBezTo>
                    <a:pt x="15477" y="935"/>
                    <a:pt x="13926" y="0"/>
                    <a:pt x="12195" y="0"/>
                  </a:cubicBezTo>
                  <a:close/>
                </a:path>
              </a:pathLst>
            </a:custGeom>
            <a:solidFill>
              <a:srgbClr val="2F7055"/>
            </a:solidFill>
            <a:ln>
              <a:noFill/>
            </a:ln>
          </p:spPr>
          <p:txBody>
            <a:bodyPr spcFirstLastPara="1" wrap="square" lIns="121900" tIns="121900" rIns="121900" bIns="121900" anchor="ctr" anchorCtr="0">
              <a:noAutofit/>
            </a:bodyPr>
            <a:lstStyle/>
            <a:p>
              <a:endParaRPr sz="2400"/>
            </a:p>
          </p:txBody>
        </p:sp>
        <p:sp>
          <p:nvSpPr>
            <p:cNvPr id="113" name="Google Shape;113;p22"/>
            <p:cNvSpPr/>
            <p:nvPr/>
          </p:nvSpPr>
          <p:spPr>
            <a:xfrm flipH="1">
              <a:off x="2833868" y="1095829"/>
              <a:ext cx="1424814" cy="231563"/>
            </a:xfrm>
            <a:custGeom>
              <a:avLst/>
              <a:gdLst/>
              <a:ahLst/>
              <a:cxnLst/>
              <a:rect l="l" t="t" r="r" b="b"/>
              <a:pathLst>
                <a:path w="22281" h="3621" extrusionOk="0">
                  <a:moveTo>
                    <a:pt x="11121" y="0"/>
                  </a:moveTo>
                  <a:cubicBezTo>
                    <a:pt x="10086" y="0"/>
                    <a:pt x="9072" y="20"/>
                    <a:pt x="8097" y="60"/>
                  </a:cubicBezTo>
                  <a:cubicBezTo>
                    <a:pt x="3422" y="298"/>
                    <a:pt x="1" y="995"/>
                    <a:pt x="1" y="1810"/>
                  </a:cubicBezTo>
                  <a:cubicBezTo>
                    <a:pt x="1" y="2785"/>
                    <a:pt x="4576" y="3541"/>
                    <a:pt x="10365" y="3621"/>
                  </a:cubicBezTo>
                  <a:lnTo>
                    <a:pt x="11141" y="3621"/>
                  </a:lnTo>
                  <a:cubicBezTo>
                    <a:pt x="17307" y="3621"/>
                    <a:pt x="22281" y="2805"/>
                    <a:pt x="22281" y="1810"/>
                  </a:cubicBezTo>
                  <a:cubicBezTo>
                    <a:pt x="22281" y="915"/>
                    <a:pt x="18242" y="159"/>
                    <a:pt x="12951" y="20"/>
                  </a:cubicBezTo>
                  <a:cubicBezTo>
                    <a:pt x="12354" y="0"/>
                    <a:pt x="11757" y="0"/>
                    <a:pt x="11121" y="0"/>
                  </a:cubicBezTo>
                  <a:close/>
                </a:path>
              </a:pathLst>
            </a:custGeom>
            <a:solidFill>
              <a:srgbClr val="829C61"/>
            </a:solidFill>
            <a:ln>
              <a:noFill/>
            </a:ln>
          </p:spPr>
          <p:txBody>
            <a:bodyPr spcFirstLastPara="1" wrap="square" lIns="121900" tIns="121900" rIns="121900" bIns="121900" anchor="ctr" anchorCtr="0">
              <a:noAutofit/>
            </a:bodyPr>
            <a:lstStyle/>
            <a:p>
              <a:endParaRPr sz="2400"/>
            </a:p>
          </p:txBody>
        </p:sp>
        <p:sp>
          <p:nvSpPr>
            <p:cNvPr id="114" name="Google Shape;114;p22"/>
            <p:cNvSpPr/>
            <p:nvPr/>
          </p:nvSpPr>
          <p:spPr>
            <a:xfrm flipH="1">
              <a:off x="3397371" y="1094550"/>
              <a:ext cx="335929" cy="212498"/>
            </a:xfrm>
            <a:custGeom>
              <a:avLst/>
              <a:gdLst/>
              <a:ahLst/>
              <a:cxnLst/>
              <a:rect l="l" t="t" r="r" b="b"/>
              <a:pathLst>
                <a:path w="5253" h="3641" extrusionOk="0">
                  <a:moveTo>
                    <a:pt x="3223" y="0"/>
                  </a:moveTo>
                  <a:cubicBezTo>
                    <a:pt x="2169" y="0"/>
                    <a:pt x="1154" y="40"/>
                    <a:pt x="180" y="80"/>
                  </a:cubicBezTo>
                  <a:cubicBezTo>
                    <a:pt x="80" y="378"/>
                    <a:pt x="0" y="696"/>
                    <a:pt x="0" y="1035"/>
                  </a:cubicBezTo>
                  <a:cubicBezTo>
                    <a:pt x="0" y="2427"/>
                    <a:pt x="1075" y="3541"/>
                    <a:pt x="2447" y="3641"/>
                  </a:cubicBezTo>
                  <a:lnTo>
                    <a:pt x="2766" y="3641"/>
                  </a:lnTo>
                  <a:cubicBezTo>
                    <a:pt x="4158" y="3561"/>
                    <a:pt x="5252" y="2427"/>
                    <a:pt x="5252" y="1035"/>
                  </a:cubicBezTo>
                  <a:cubicBezTo>
                    <a:pt x="5252" y="677"/>
                    <a:pt x="5173" y="338"/>
                    <a:pt x="5033" y="40"/>
                  </a:cubicBezTo>
                  <a:cubicBezTo>
                    <a:pt x="4437" y="0"/>
                    <a:pt x="3840" y="0"/>
                    <a:pt x="3223"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5" name="Google Shape;115;p22"/>
            <p:cNvSpPr/>
            <p:nvPr/>
          </p:nvSpPr>
          <p:spPr>
            <a:xfrm flipH="1">
              <a:off x="3438119" y="131577"/>
              <a:ext cx="201051" cy="254457"/>
            </a:xfrm>
            <a:custGeom>
              <a:avLst/>
              <a:gdLst/>
              <a:ahLst/>
              <a:cxnLst/>
              <a:rect l="l" t="t" r="r" b="b"/>
              <a:pathLst>
                <a:path w="3144" h="3979" extrusionOk="0">
                  <a:moveTo>
                    <a:pt x="1254" y="0"/>
                  </a:moveTo>
                  <a:cubicBezTo>
                    <a:pt x="577" y="0"/>
                    <a:pt x="1" y="557"/>
                    <a:pt x="1" y="1254"/>
                  </a:cubicBezTo>
                  <a:lnTo>
                    <a:pt x="1" y="3979"/>
                  </a:lnTo>
                  <a:lnTo>
                    <a:pt x="3144" y="3979"/>
                  </a:lnTo>
                  <a:lnTo>
                    <a:pt x="3144" y="1254"/>
                  </a:lnTo>
                  <a:cubicBezTo>
                    <a:pt x="3144" y="577"/>
                    <a:pt x="2587" y="0"/>
                    <a:pt x="1890" y="0"/>
                  </a:cubicBezTo>
                  <a:close/>
                </a:path>
              </a:pathLst>
            </a:custGeom>
            <a:solidFill>
              <a:srgbClr val="2F7055"/>
            </a:solidFill>
            <a:ln>
              <a:noFill/>
            </a:ln>
          </p:spPr>
          <p:txBody>
            <a:bodyPr spcFirstLastPara="1" wrap="square" lIns="121900" tIns="121900" rIns="121900" bIns="121900" anchor="ctr" anchorCtr="0">
              <a:noAutofit/>
            </a:bodyPr>
            <a:lstStyle/>
            <a:p>
              <a:endParaRPr sz="2400"/>
            </a:p>
          </p:txBody>
        </p:sp>
        <p:sp>
          <p:nvSpPr>
            <p:cNvPr id="116" name="Google Shape;116;p22"/>
            <p:cNvSpPr/>
            <p:nvPr/>
          </p:nvSpPr>
          <p:spPr>
            <a:xfrm flipH="1">
              <a:off x="3506779" y="4475"/>
              <a:ext cx="67539" cy="254451"/>
            </a:xfrm>
            <a:custGeom>
              <a:avLst/>
              <a:gdLst/>
              <a:ahLst/>
              <a:cxnLst/>
              <a:rect l="l" t="t" r="r" b="b"/>
              <a:pathLst>
                <a:path w="1175" h="17467" extrusionOk="0">
                  <a:moveTo>
                    <a:pt x="1" y="1"/>
                  </a:moveTo>
                  <a:lnTo>
                    <a:pt x="1" y="17467"/>
                  </a:lnTo>
                  <a:lnTo>
                    <a:pt x="1175" y="17467"/>
                  </a:lnTo>
                  <a:lnTo>
                    <a:pt x="1175" y="1"/>
                  </a:lnTo>
                  <a:close/>
                </a:path>
              </a:pathLst>
            </a:custGeom>
            <a:solidFill>
              <a:srgbClr val="2F7055"/>
            </a:solidFill>
            <a:ln>
              <a:noFill/>
            </a:ln>
          </p:spPr>
          <p:txBody>
            <a:bodyPr spcFirstLastPara="1" wrap="square" lIns="121900" tIns="121900" rIns="121900" bIns="121900" anchor="ctr" anchorCtr="0">
              <a:noAutofit/>
            </a:bodyPr>
            <a:lstStyle/>
            <a:p>
              <a:endParaRPr sz="2400"/>
            </a:p>
          </p:txBody>
        </p:sp>
        <p:sp>
          <p:nvSpPr>
            <p:cNvPr id="117" name="Google Shape;117;p22"/>
            <p:cNvSpPr/>
            <p:nvPr/>
          </p:nvSpPr>
          <p:spPr>
            <a:xfrm flipH="1">
              <a:off x="3145865" y="3346658"/>
              <a:ext cx="533066" cy="1679327"/>
            </a:xfrm>
            <a:custGeom>
              <a:avLst/>
              <a:gdLst/>
              <a:ahLst/>
              <a:cxnLst/>
              <a:rect l="l" t="t" r="r" b="b"/>
              <a:pathLst>
                <a:path w="8336" h="26260" extrusionOk="0">
                  <a:moveTo>
                    <a:pt x="3979" y="1"/>
                  </a:moveTo>
                  <a:lnTo>
                    <a:pt x="3880" y="140"/>
                  </a:lnTo>
                  <a:cubicBezTo>
                    <a:pt x="3820" y="180"/>
                    <a:pt x="2945" y="1274"/>
                    <a:pt x="2786" y="2965"/>
                  </a:cubicBezTo>
                  <a:cubicBezTo>
                    <a:pt x="1652" y="1254"/>
                    <a:pt x="498" y="379"/>
                    <a:pt x="498" y="379"/>
                  </a:cubicBezTo>
                  <a:lnTo>
                    <a:pt x="359" y="279"/>
                  </a:lnTo>
                  <a:lnTo>
                    <a:pt x="1" y="777"/>
                  </a:lnTo>
                  <a:lnTo>
                    <a:pt x="120" y="876"/>
                  </a:lnTo>
                  <a:cubicBezTo>
                    <a:pt x="140" y="916"/>
                    <a:pt x="2030" y="2328"/>
                    <a:pt x="3243" y="5133"/>
                  </a:cubicBezTo>
                  <a:cubicBezTo>
                    <a:pt x="2252" y="4658"/>
                    <a:pt x="1317" y="4563"/>
                    <a:pt x="772" y="4563"/>
                  </a:cubicBezTo>
                  <a:cubicBezTo>
                    <a:pt x="519" y="4563"/>
                    <a:pt x="350" y="4583"/>
                    <a:pt x="299" y="4596"/>
                  </a:cubicBezTo>
                  <a:lnTo>
                    <a:pt x="140" y="4616"/>
                  </a:lnTo>
                  <a:lnTo>
                    <a:pt x="219" y="5233"/>
                  </a:lnTo>
                  <a:lnTo>
                    <a:pt x="359" y="5213"/>
                  </a:lnTo>
                  <a:cubicBezTo>
                    <a:pt x="370" y="5213"/>
                    <a:pt x="505" y="5197"/>
                    <a:pt x="728" y="5197"/>
                  </a:cubicBezTo>
                  <a:cubicBezTo>
                    <a:pt x="1308" y="5197"/>
                    <a:pt x="2481" y="5301"/>
                    <a:pt x="3601" y="6048"/>
                  </a:cubicBezTo>
                  <a:cubicBezTo>
                    <a:pt x="4576" y="8913"/>
                    <a:pt x="4417" y="12056"/>
                    <a:pt x="3144" y="15358"/>
                  </a:cubicBezTo>
                  <a:cubicBezTo>
                    <a:pt x="2686" y="14423"/>
                    <a:pt x="2149" y="13528"/>
                    <a:pt x="1552" y="12732"/>
                  </a:cubicBezTo>
                  <a:lnTo>
                    <a:pt x="1453" y="12613"/>
                  </a:lnTo>
                  <a:lnTo>
                    <a:pt x="955" y="12991"/>
                  </a:lnTo>
                  <a:lnTo>
                    <a:pt x="1055" y="13110"/>
                  </a:lnTo>
                  <a:cubicBezTo>
                    <a:pt x="1990" y="14324"/>
                    <a:pt x="2726" y="15736"/>
                    <a:pt x="3303" y="17228"/>
                  </a:cubicBezTo>
                  <a:cubicBezTo>
                    <a:pt x="2250" y="16715"/>
                    <a:pt x="1261" y="16633"/>
                    <a:pt x="709" y="16633"/>
                  </a:cubicBezTo>
                  <a:cubicBezTo>
                    <a:pt x="448" y="16633"/>
                    <a:pt x="285" y="16651"/>
                    <a:pt x="259" y="16651"/>
                  </a:cubicBezTo>
                  <a:lnTo>
                    <a:pt x="120" y="16671"/>
                  </a:lnTo>
                  <a:lnTo>
                    <a:pt x="199" y="17288"/>
                  </a:lnTo>
                  <a:lnTo>
                    <a:pt x="339" y="17268"/>
                  </a:lnTo>
                  <a:cubicBezTo>
                    <a:pt x="359" y="17268"/>
                    <a:pt x="489" y="17256"/>
                    <a:pt x="695" y="17256"/>
                  </a:cubicBezTo>
                  <a:cubicBezTo>
                    <a:pt x="1279" y="17256"/>
                    <a:pt x="2484" y="17353"/>
                    <a:pt x="3601" y="18103"/>
                  </a:cubicBezTo>
                  <a:cubicBezTo>
                    <a:pt x="4974" y="22340"/>
                    <a:pt x="4536" y="26021"/>
                    <a:pt x="4536" y="26040"/>
                  </a:cubicBezTo>
                  <a:lnTo>
                    <a:pt x="4516" y="26200"/>
                  </a:lnTo>
                  <a:lnTo>
                    <a:pt x="5133" y="26259"/>
                  </a:lnTo>
                  <a:lnTo>
                    <a:pt x="5173" y="26120"/>
                  </a:lnTo>
                  <a:cubicBezTo>
                    <a:pt x="5173" y="26100"/>
                    <a:pt x="5372" y="24310"/>
                    <a:pt x="5033" y="21744"/>
                  </a:cubicBezTo>
                  <a:cubicBezTo>
                    <a:pt x="6406" y="20749"/>
                    <a:pt x="8176" y="17109"/>
                    <a:pt x="8256" y="16969"/>
                  </a:cubicBezTo>
                  <a:lnTo>
                    <a:pt x="8336" y="16810"/>
                  </a:lnTo>
                  <a:lnTo>
                    <a:pt x="7759" y="16552"/>
                  </a:lnTo>
                  <a:lnTo>
                    <a:pt x="7679" y="16691"/>
                  </a:lnTo>
                  <a:cubicBezTo>
                    <a:pt x="7600" y="16850"/>
                    <a:pt x="6088" y="19874"/>
                    <a:pt x="4914" y="21027"/>
                  </a:cubicBezTo>
                  <a:cubicBezTo>
                    <a:pt x="4636" y="19277"/>
                    <a:pt x="4178" y="17646"/>
                    <a:pt x="3502" y="16134"/>
                  </a:cubicBezTo>
                  <a:cubicBezTo>
                    <a:pt x="4516" y="13607"/>
                    <a:pt x="4974" y="11181"/>
                    <a:pt x="4795" y="8893"/>
                  </a:cubicBezTo>
                  <a:cubicBezTo>
                    <a:pt x="6128" y="7998"/>
                    <a:pt x="7878" y="4457"/>
                    <a:pt x="8077" y="4059"/>
                  </a:cubicBezTo>
                  <a:lnTo>
                    <a:pt x="8157" y="3920"/>
                  </a:lnTo>
                  <a:lnTo>
                    <a:pt x="7580" y="3641"/>
                  </a:lnTo>
                  <a:lnTo>
                    <a:pt x="7500" y="3780"/>
                  </a:lnTo>
                  <a:cubicBezTo>
                    <a:pt x="7421" y="3940"/>
                    <a:pt x="5889" y="7063"/>
                    <a:pt x="4695" y="8177"/>
                  </a:cubicBezTo>
                  <a:cubicBezTo>
                    <a:pt x="4496" y="6705"/>
                    <a:pt x="4039" y="5312"/>
                    <a:pt x="3382" y="4019"/>
                  </a:cubicBezTo>
                  <a:lnTo>
                    <a:pt x="3382" y="3860"/>
                  </a:lnTo>
                  <a:cubicBezTo>
                    <a:pt x="3243" y="1930"/>
                    <a:pt x="4337" y="558"/>
                    <a:pt x="4337" y="538"/>
                  </a:cubicBezTo>
                  <a:lnTo>
                    <a:pt x="4437" y="419"/>
                  </a:lnTo>
                  <a:lnTo>
                    <a:pt x="3979" y="1"/>
                  </a:lnTo>
                  <a:close/>
                </a:path>
              </a:pathLst>
            </a:custGeom>
            <a:solidFill>
              <a:srgbClr val="99BE6B"/>
            </a:solidFill>
            <a:ln>
              <a:noFill/>
            </a:ln>
          </p:spPr>
          <p:txBody>
            <a:bodyPr spcFirstLastPara="1" wrap="square" lIns="121900" tIns="121900" rIns="121900" bIns="121900" anchor="ctr" anchorCtr="0">
              <a:noAutofit/>
            </a:bodyPr>
            <a:lstStyle/>
            <a:p>
              <a:endParaRPr sz="2400"/>
            </a:p>
          </p:txBody>
        </p:sp>
        <p:sp>
          <p:nvSpPr>
            <p:cNvPr id="118" name="Google Shape;118;p22"/>
            <p:cNvSpPr/>
            <p:nvPr/>
          </p:nvSpPr>
          <p:spPr>
            <a:xfrm flipH="1">
              <a:off x="3613955" y="4306115"/>
              <a:ext cx="394300" cy="184560"/>
            </a:xfrm>
            <a:custGeom>
              <a:avLst/>
              <a:gdLst/>
              <a:ahLst/>
              <a:cxnLst/>
              <a:rect l="l" t="t" r="r" b="b"/>
              <a:pathLst>
                <a:path w="6166" h="2886" extrusionOk="0">
                  <a:moveTo>
                    <a:pt x="2613" y="1"/>
                  </a:moveTo>
                  <a:cubicBezTo>
                    <a:pt x="1085" y="1"/>
                    <a:pt x="93" y="931"/>
                    <a:pt x="58" y="1229"/>
                  </a:cubicBezTo>
                  <a:cubicBezTo>
                    <a:pt x="0" y="1537"/>
                    <a:pt x="1076" y="2885"/>
                    <a:pt x="2999" y="2885"/>
                  </a:cubicBezTo>
                  <a:cubicBezTo>
                    <a:pt x="3065" y="2885"/>
                    <a:pt x="3133" y="2884"/>
                    <a:pt x="3201" y="2880"/>
                  </a:cubicBezTo>
                  <a:cubicBezTo>
                    <a:pt x="5270" y="2841"/>
                    <a:pt x="6165" y="1926"/>
                    <a:pt x="6165" y="1926"/>
                  </a:cubicBezTo>
                  <a:cubicBezTo>
                    <a:pt x="6165" y="1926"/>
                    <a:pt x="5151" y="374"/>
                    <a:pt x="3261" y="56"/>
                  </a:cubicBezTo>
                  <a:cubicBezTo>
                    <a:pt x="3036" y="18"/>
                    <a:pt x="2819" y="1"/>
                    <a:pt x="2613" y="1"/>
                  </a:cubicBezTo>
                  <a:close/>
                </a:path>
              </a:pathLst>
            </a:custGeom>
            <a:solidFill>
              <a:srgbClr val="829C61"/>
            </a:solidFill>
            <a:ln>
              <a:noFill/>
            </a:ln>
          </p:spPr>
          <p:txBody>
            <a:bodyPr spcFirstLastPara="1" wrap="square" lIns="121900" tIns="121900" rIns="121900" bIns="121900" anchor="ctr" anchorCtr="0">
              <a:noAutofit/>
            </a:bodyPr>
            <a:lstStyle/>
            <a:p>
              <a:endParaRPr sz="2400"/>
            </a:p>
          </p:txBody>
        </p:sp>
        <p:sp>
          <p:nvSpPr>
            <p:cNvPr id="119" name="Google Shape;119;p22"/>
            <p:cNvSpPr/>
            <p:nvPr/>
          </p:nvSpPr>
          <p:spPr>
            <a:xfrm flipH="1">
              <a:off x="3217106" y="3047580"/>
              <a:ext cx="274846" cy="358951"/>
            </a:xfrm>
            <a:custGeom>
              <a:avLst/>
              <a:gdLst/>
              <a:ahLst/>
              <a:cxnLst/>
              <a:rect l="l" t="t" r="r" b="b"/>
              <a:pathLst>
                <a:path w="4298" h="5613" extrusionOk="0">
                  <a:moveTo>
                    <a:pt x="3242" y="1"/>
                  </a:moveTo>
                  <a:cubicBezTo>
                    <a:pt x="2727" y="1"/>
                    <a:pt x="1321" y="565"/>
                    <a:pt x="697" y="2151"/>
                  </a:cubicBezTo>
                  <a:cubicBezTo>
                    <a:pt x="1" y="3922"/>
                    <a:pt x="777" y="5613"/>
                    <a:pt x="777" y="5613"/>
                  </a:cubicBezTo>
                  <a:cubicBezTo>
                    <a:pt x="777" y="5613"/>
                    <a:pt x="2030" y="5334"/>
                    <a:pt x="3164" y="3604"/>
                  </a:cubicBezTo>
                  <a:cubicBezTo>
                    <a:pt x="4298" y="1853"/>
                    <a:pt x="3701" y="142"/>
                    <a:pt x="3383" y="23"/>
                  </a:cubicBezTo>
                  <a:cubicBezTo>
                    <a:pt x="3349" y="8"/>
                    <a:pt x="3302" y="1"/>
                    <a:pt x="3242" y="1"/>
                  </a:cubicBezTo>
                  <a:close/>
                </a:path>
              </a:pathLst>
            </a:custGeom>
            <a:solidFill>
              <a:srgbClr val="829C61"/>
            </a:solidFill>
            <a:ln>
              <a:noFill/>
            </a:ln>
          </p:spPr>
          <p:txBody>
            <a:bodyPr spcFirstLastPara="1" wrap="square" lIns="121900" tIns="121900" rIns="121900" bIns="121900" anchor="ctr" anchorCtr="0">
              <a:noAutofit/>
            </a:bodyPr>
            <a:lstStyle/>
            <a:p>
              <a:endParaRPr sz="2400"/>
            </a:p>
          </p:txBody>
        </p:sp>
        <p:sp>
          <p:nvSpPr>
            <p:cNvPr id="120" name="Google Shape;120;p22"/>
            <p:cNvSpPr/>
            <p:nvPr/>
          </p:nvSpPr>
          <p:spPr>
            <a:xfrm flipH="1">
              <a:off x="3612740" y="3533958"/>
              <a:ext cx="394300" cy="186990"/>
            </a:xfrm>
            <a:custGeom>
              <a:avLst/>
              <a:gdLst/>
              <a:ahLst/>
              <a:cxnLst/>
              <a:rect l="l" t="t" r="r" b="b"/>
              <a:pathLst>
                <a:path w="6166" h="2924" extrusionOk="0">
                  <a:moveTo>
                    <a:pt x="2614" y="1"/>
                  </a:moveTo>
                  <a:cubicBezTo>
                    <a:pt x="1086" y="1"/>
                    <a:pt x="94" y="932"/>
                    <a:pt x="59" y="1229"/>
                  </a:cubicBezTo>
                  <a:cubicBezTo>
                    <a:pt x="1" y="1578"/>
                    <a:pt x="1091" y="2924"/>
                    <a:pt x="3054" y="2924"/>
                  </a:cubicBezTo>
                  <a:cubicBezTo>
                    <a:pt x="3110" y="2924"/>
                    <a:pt x="3165" y="2922"/>
                    <a:pt x="3222" y="2920"/>
                  </a:cubicBezTo>
                  <a:cubicBezTo>
                    <a:pt x="5271" y="2821"/>
                    <a:pt x="6166" y="1926"/>
                    <a:pt x="6166" y="1926"/>
                  </a:cubicBezTo>
                  <a:cubicBezTo>
                    <a:pt x="6166" y="1926"/>
                    <a:pt x="5151" y="394"/>
                    <a:pt x="3262" y="56"/>
                  </a:cubicBezTo>
                  <a:cubicBezTo>
                    <a:pt x="3036" y="18"/>
                    <a:pt x="2820" y="1"/>
                    <a:pt x="2614" y="1"/>
                  </a:cubicBezTo>
                  <a:close/>
                </a:path>
              </a:pathLst>
            </a:custGeom>
            <a:solidFill>
              <a:srgbClr val="829C61"/>
            </a:solidFill>
            <a:ln>
              <a:noFill/>
            </a:ln>
          </p:spPr>
          <p:txBody>
            <a:bodyPr spcFirstLastPara="1" wrap="square" lIns="121900" tIns="121900" rIns="121900" bIns="121900" anchor="ctr" anchorCtr="0">
              <a:noAutofit/>
            </a:bodyPr>
            <a:lstStyle/>
            <a:p>
              <a:endParaRPr sz="2400"/>
            </a:p>
          </p:txBody>
        </p:sp>
        <p:sp>
          <p:nvSpPr>
            <p:cNvPr id="121" name="Google Shape;121;p22"/>
            <p:cNvSpPr/>
            <p:nvPr/>
          </p:nvSpPr>
          <p:spPr>
            <a:xfrm flipH="1">
              <a:off x="3551673" y="3931004"/>
              <a:ext cx="306628" cy="285153"/>
            </a:xfrm>
            <a:custGeom>
              <a:avLst/>
              <a:gdLst/>
              <a:ahLst/>
              <a:cxnLst/>
              <a:rect l="l" t="t" r="r" b="b"/>
              <a:pathLst>
                <a:path w="4795" h="4459" extrusionOk="0">
                  <a:moveTo>
                    <a:pt x="942" y="1"/>
                  </a:moveTo>
                  <a:cubicBezTo>
                    <a:pt x="587" y="1"/>
                    <a:pt x="328" y="71"/>
                    <a:pt x="239" y="153"/>
                  </a:cubicBezTo>
                  <a:cubicBezTo>
                    <a:pt x="1" y="372"/>
                    <a:pt x="40" y="2222"/>
                    <a:pt x="1711" y="3415"/>
                  </a:cubicBezTo>
                  <a:cubicBezTo>
                    <a:pt x="3017" y="4352"/>
                    <a:pt x="4074" y="4459"/>
                    <a:pt x="4487" y="4459"/>
                  </a:cubicBezTo>
                  <a:cubicBezTo>
                    <a:pt x="4609" y="4459"/>
                    <a:pt x="4675" y="4450"/>
                    <a:pt x="4675" y="4450"/>
                  </a:cubicBezTo>
                  <a:cubicBezTo>
                    <a:pt x="4675" y="4450"/>
                    <a:pt x="4795" y="2619"/>
                    <a:pt x="3502" y="1187"/>
                  </a:cubicBezTo>
                  <a:cubicBezTo>
                    <a:pt x="2652" y="259"/>
                    <a:pt x="1621" y="1"/>
                    <a:pt x="942" y="1"/>
                  </a:cubicBezTo>
                  <a:close/>
                </a:path>
              </a:pathLst>
            </a:custGeom>
            <a:solidFill>
              <a:srgbClr val="829C61"/>
            </a:solidFill>
            <a:ln>
              <a:noFill/>
            </a:ln>
          </p:spPr>
          <p:txBody>
            <a:bodyPr spcFirstLastPara="1" wrap="square" lIns="121900" tIns="121900" rIns="121900" bIns="121900" anchor="ctr" anchorCtr="0">
              <a:noAutofit/>
            </a:bodyPr>
            <a:lstStyle/>
            <a:p>
              <a:endParaRPr sz="2400"/>
            </a:p>
          </p:txBody>
        </p:sp>
        <p:sp>
          <p:nvSpPr>
            <p:cNvPr id="122" name="Google Shape;122;p22"/>
            <p:cNvSpPr/>
            <p:nvPr/>
          </p:nvSpPr>
          <p:spPr>
            <a:xfrm flipH="1">
              <a:off x="2963942" y="3304198"/>
              <a:ext cx="285014" cy="345330"/>
            </a:xfrm>
            <a:custGeom>
              <a:avLst/>
              <a:gdLst/>
              <a:ahLst/>
              <a:cxnLst/>
              <a:rect l="l" t="t" r="r" b="b"/>
              <a:pathLst>
                <a:path w="4457" h="5400" extrusionOk="0">
                  <a:moveTo>
                    <a:pt x="3498" y="0"/>
                  </a:moveTo>
                  <a:cubicBezTo>
                    <a:pt x="2957" y="0"/>
                    <a:pt x="1583" y="450"/>
                    <a:pt x="856" y="1938"/>
                  </a:cubicBezTo>
                  <a:cubicBezTo>
                    <a:pt x="0" y="3649"/>
                    <a:pt x="657" y="5399"/>
                    <a:pt x="657" y="5399"/>
                  </a:cubicBezTo>
                  <a:cubicBezTo>
                    <a:pt x="657" y="5399"/>
                    <a:pt x="1890" y="5220"/>
                    <a:pt x="3183" y="3589"/>
                  </a:cubicBezTo>
                  <a:cubicBezTo>
                    <a:pt x="4456" y="1938"/>
                    <a:pt x="3979" y="187"/>
                    <a:pt x="3680" y="28"/>
                  </a:cubicBezTo>
                  <a:cubicBezTo>
                    <a:pt x="3642" y="10"/>
                    <a:pt x="3579" y="0"/>
                    <a:pt x="3498" y="0"/>
                  </a:cubicBezTo>
                  <a:close/>
                </a:path>
              </a:pathLst>
            </a:custGeom>
            <a:solidFill>
              <a:srgbClr val="829C61"/>
            </a:solidFill>
            <a:ln>
              <a:noFill/>
            </a:ln>
          </p:spPr>
          <p:txBody>
            <a:bodyPr spcFirstLastPara="1" wrap="square" lIns="121900" tIns="121900" rIns="121900" bIns="121900" anchor="ctr" anchorCtr="0">
              <a:noAutofit/>
            </a:bodyPr>
            <a:lstStyle/>
            <a:p>
              <a:endParaRPr sz="2400"/>
            </a:p>
          </p:txBody>
        </p:sp>
        <p:sp>
          <p:nvSpPr>
            <p:cNvPr id="123" name="Google Shape;123;p22"/>
            <p:cNvSpPr/>
            <p:nvPr/>
          </p:nvSpPr>
          <p:spPr>
            <a:xfrm flipH="1">
              <a:off x="2953775" y="4131029"/>
              <a:ext cx="285014" cy="345330"/>
            </a:xfrm>
            <a:custGeom>
              <a:avLst/>
              <a:gdLst/>
              <a:ahLst/>
              <a:cxnLst/>
              <a:rect l="l" t="t" r="r" b="b"/>
              <a:pathLst>
                <a:path w="4457" h="5400" extrusionOk="0">
                  <a:moveTo>
                    <a:pt x="3499" y="0"/>
                  </a:moveTo>
                  <a:cubicBezTo>
                    <a:pt x="2957" y="0"/>
                    <a:pt x="1583" y="450"/>
                    <a:pt x="856" y="1938"/>
                  </a:cubicBezTo>
                  <a:cubicBezTo>
                    <a:pt x="0" y="3669"/>
                    <a:pt x="657" y="5400"/>
                    <a:pt x="657" y="5400"/>
                  </a:cubicBezTo>
                  <a:cubicBezTo>
                    <a:pt x="657" y="5400"/>
                    <a:pt x="1910" y="5201"/>
                    <a:pt x="3183" y="3589"/>
                  </a:cubicBezTo>
                  <a:cubicBezTo>
                    <a:pt x="4456" y="1938"/>
                    <a:pt x="3979" y="188"/>
                    <a:pt x="3681" y="29"/>
                  </a:cubicBezTo>
                  <a:cubicBezTo>
                    <a:pt x="3642" y="10"/>
                    <a:pt x="3579" y="0"/>
                    <a:pt x="3499" y="0"/>
                  </a:cubicBezTo>
                  <a:close/>
                </a:path>
              </a:pathLst>
            </a:custGeom>
            <a:solidFill>
              <a:srgbClr val="829C61"/>
            </a:solidFill>
            <a:ln>
              <a:noFill/>
            </a:ln>
          </p:spPr>
          <p:txBody>
            <a:bodyPr spcFirstLastPara="1" wrap="square" lIns="121900" tIns="121900" rIns="121900" bIns="121900" anchor="ctr" anchorCtr="0">
              <a:noAutofit/>
            </a:bodyPr>
            <a:lstStyle/>
            <a:p>
              <a:endParaRPr sz="2400"/>
            </a:p>
          </p:txBody>
        </p:sp>
        <p:sp>
          <p:nvSpPr>
            <p:cNvPr id="124" name="Google Shape;124;p22"/>
            <p:cNvSpPr/>
            <p:nvPr/>
          </p:nvSpPr>
          <p:spPr>
            <a:xfrm flipH="1">
              <a:off x="3594899" y="3006973"/>
              <a:ext cx="403317" cy="440296"/>
            </a:xfrm>
            <a:custGeom>
              <a:avLst/>
              <a:gdLst/>
              <a:ahLst/>
              <a:cxnLst/>
              <a:rect l="l" t="t" r="r" b="b"/>
              <a:pathLst>
                <a:path w="6307" h="6885" extrusionOk="0">
                  <a:moveTo>
                    <a:pt x="163" y="1"/>
                  </a:moveTo>
                  <a:cubicBezTo>
                    <a:pt x="148" y="1"/>
                    <a:pt x="134" y="1"/>
                    <a:pt x="120" y="1"/>
                  </a:cubicBezTo>
                  <a:cubicBezTo>
                    <a:pt x="120" y="1"/>
                    <a:pt x="0" y="2408"/>
                    <a:pt x="1313" y="4358"/>
                  </a:cubicBezTo>
                  <a:cubicBezTo>
                    <a:pt x="2646" y="6307"/>
                    <a:pt x="6267" y="6884"/>
                    <a:pt x="6267" y="6884"/>
                  </a:cubicBezTo>
                  <a:cubicBezTo>
                    <a:pt x="6267" y="6884"/>
                    <a:pt x="6306" y="4577"/>
                    <a:pt x="5232" y="2906"/>
                  </a:cubicBezTo>
                  <a:cubicBezTo>
                    <a:pt x="4194" y="1279"/>
                    <a:pt x="1148" y="1"/>
                    <a:pt x="163" y="1"/>
                  </a:cubicBezTo>
                  <a:close/>
                </a:path>
              </a:pathLst>
            </a:custGeom>
            <a:solidFill>
              <a:srgbClr val="829C61"/>
            </a:solidFill>
            <a:ln>
              <a:noFill/>
            </a:ln>
          </p:spPr>
          <p:txBody>
            <a:bodyPr spcFirstLastPara="1" wrap="square" lIns="121900" tIns="121900" rIns="121900" bIns="121900" anchor="ctr" anchorCtr="0">
              <a:noAutofit/>
            </a:bodyPr>
            <a:lstStyle/>
            <a:p>
              <a:endParaRPr sz="2400"/>
            </a:p>
          </p:txBody>
        </p:sp>
        <p:sp>
          <p:nvSpPr>
            <p:cNvPr id="125" name="Google Shape;125;p22"/>
            <p:cNvSpPr/>
            <p:nvPr/>
          </p:nvSpPr>
          <p:spPr>
            <a:xfrm flipH="1">
              <a:off x="3061900" y="4915080"/>
              <a:ext cx="745500" cy="166782"/>
            </a:xfrm>
            <a:custGeom>
              <a:avLst/>
              <a:gdLst/>
              <a:ahLst/>
              <a:cxnLst/>
              <a:rect l="l" t="t" r="r" b="b"/>
              <a:pathLst>
                <a:path w="11658" h="2608" extrusionOk="0">
                  <a:moveTo>
                    <a:pt x="4875" y="0"/>
                  </a:moveTo>
                  <a:cubicBezTo>
                    <a:pt x="4829" y="0"/>
                    <a:pt x="4782" y="1"/>
                    <a:pt x="4735" y="2"/>
                  </a:cubicBezTo>
                  <a:cubicBezTo>
                    <a:pt x="2706" y="61"/>
                    <a:pt x="2029" y="1076"/>
                    <a:pt x="2029" y="1076"/>
                  </a:cubicBezTo>
                  <a:cubicBezTo>
                    <a:pt x="2029" y="1076"/>
                    <a:pt x="2003" y="1074"/>
                    <a:pt x="1957" y="1074"/>
                  </a:cubicBezTo>
                  <a:cubicBezTo>
                    <a:pt x="1637" y="1074"/>
                    <a:pt x="348" y="1165"/>
                    <a:pt x="0" y="2608"/>
                  </a:cubicBezTo>
                  <a:lnTo>
                    <a:pt x="11658" y="2170"/>
                  </a:lnTo>
                  <a:cubicBezTo>
                    <a:pt x="11658" y="2170"/>
                    <a:pt x="11180" y="1275"/>
                    <a:pt x="9987" y="797"/>
                  </a:cubicBezTo>
                  <a:cubicBezTo>
                    <a:pt x="9595" y="638"/>
                    <a:pt x="9235" y="585"/>
                    <a:pt x="8929" y="585"/>
                  </a:cubicBezTo>
                  <a:cubicBezTo>
                    <a:pt x="8316" y="585"/>
                    <a:pt x="7918" y="797"/>
                    <a:pt x="7918" y="797"/>
                  </a:cubicBezTo>
                  <a:cubicBezTo>
                    <a:pt x="7918" y="797"/>
                    <a:pt x="6817" y="0"/>
                    <a:pt x="4875" y="0"/>
                  </a:cubicBezTo>
                  <a:close/>
                </a:path>
              </a:pathLst>
            </a:custGeom>
            <a:solidFill>
              <a:srgbClr val="7A9E4C"/>
            </a:solidFill>
            <a:ln>
              <a:noFill/>
            </a:ln>
          </p:spPr>
          <p:txBody>
            <a:bodyPr spcFirstLastPara="1" wrap="square" lIns="121900" tIns="121900" rIns="121900" bIns="121900" anchor="ctr" anchorCtr="0">
              <a:noAutofit/>
            </a:bodyPr>
            <a:lstStyle/>
            <a:p>
              <a:endParaRPr sz="2400"/>
            </a:p>
          </p:txBody>
        </p:sp>
        <p:sp>
          <p:nvSpPr>
            <p:cNvPr id="126" name="Google Shape;126;p22"/>
            <p:cNvSpPr/>
            <p:nvPr/>
          </p:nvSpPr>
          <p:spPr>
            <a:xfrm flipH="1">
              <a:off x="3018677" y="5042325"/>
              <a:ext cx="830742" cy="105652"/>
            </a:xfrm>
            <a:custGeom>
              <a:avLst/>
              <a:gdLst/>
              <a:ahLst/>
              <a:cxnLst/>
              <a:rect l="l" t="t" r="r" b="b"/>
              <a:pathLst>
                <a:path w="12991" h="1294" extrusionOk="0">
                  <a:moveTo>
                    <a:pt x="1" y="1"/>
                  </a:moveTo>
                  <a:lnTo>
                    <a:pt x="1" y="1294"/>
                  </a:lnTo>
                  <a:lnTo>
                    <a:pt x="12991" y="1294"/>
                  </a:lnTo>
                  <a:lnTo>
                    <a:pt x="12991" y="1"/>
                  </a:lnTo>
                  <a:close/>
                </a:path>
              </a:pathLst>
            </a:custGeom>
            <a:solidFill>
              <a:srgbClr val="517524"/>
            </a:solidFill>
            <a:ln>
              <a:noFill/>
            </a:ln>
          </p:spPr>
          <p:txBody>
            <a:bodyPr spcFirstLastPara="1" wrap="square" lIns="121900" tIns="121900" rIns="121900" bIns="121900" anchor="ctr" anchorCtr="0">
              <a:noAutofit/>
            </a:bodyPr>
            <a:lstStyle/>
            <a:p>
              <a:endParaRPr sz="2400"/>
            </a:p>
          </p:txBody>
        </p:sp>
        <p:sp>
          <p:nvSpPr>
            <p:cNvPr id="127" name="Google Shape;127;p22"/>
            <p:cNvSpPr/>
            <p:nvPr/>
          </p:nvSpPr>
          <p:spPr>
            <a:xfrm flipH="1">
              <a:off x="3596179" y="3064270"/>
              <a:ext cx="338410" cy="382997"/>
            </a:xfrm>
            <a:custGeom>
              <a:avLst/>
              <a:gdLst/>
              <a:ahLst/>
              <a:cxnLst/>
              <a:rect l="l" t="t" r="r" b="b"/>
              <a:pathLst>
                <a:path w="5292" h="5989" fill="none" extrusionOk="0">
                  <a:moveTo>
                    <a:pt x="0" y="1"/>
                  </a:moveTo>
                  <a:cubicBezTo>
                    <a:pt x="0" y="1"/>
                    <a:pt x="3999" y="3482"/>
                    <a:pt x="5292" y="5988"/>
                  </a:cubicBez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8" name="Google Shape;128;p22"/>
            <p:cNvSpPr/>
            <p:nvPr/>
          </p:nvSpPr>
          <p:spPr>
            <a:xfrm flipH="1">
              <a:off x="3809892" y="3190245"/>
              <a:ext cx="104362" cy="12726"/>
            </a:xfrm>
            <a:custGeom>
              <a:avLst/>
              <a:gdLst/>
              <a:ahLst/>
              <a:cxnLst/>
              <a:rect l="l" t="t" r="r" b="b"/>
              <a:pathLst>
                <a:path w="1632" h="199" fill="none" extrusionOk="0">
                  <a:moveTo>
                    <a:pt x="0" y="199"/>
                  </a:moveTo>
                  <a:lnTo>
                    <a:pt x="1632" y="0"/>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9" name="Google Shape;129;p22"/>
            <p:cNvSpPr/>
            <p:nvPr/>
          </p:nvSpPr>
          <p:spPr>
            <a:xfrm flipH="1">
              <a:off x="3743709" y="3138064"/>
              <a:ext cx="7738" cy="105645"/>
            </a:xfrm>
            <a:custGeom>
              <a:avLst/>
              <a:gdLst/>
              <a:ahLst/>
              <a:cxnLst/>
              <a:rect l="l" t="t" r="r" b="b"/>
              <a:pathLst>
                <a:path w="121" h="1652" fill="none" extrusionOk="0">
                  <a:moveTo>
                    <a:pt x="120" y="0"/>
                  </a:moveTo>
                  <a:lnTo>
                    <a:pt x="1" y="1652"/>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0" name="Google Shape;130;p22"/>
            <p:cNvSpPr/>
            <p:nvPr/>
          </p:nvSpPr>
          <p:spPr>
            <a:xfrm flipH="1">
              <a:off x="3673749" y="3336491"/>
              <a:ext cx="124762" cy="15348"/>
            </a:xfrm>
            <a:custGeom>
              <a:avLst/>
              <a:gdLst/>
              <a:ahLst/>
              <a:cxnLst/>
              <a:rect l="l" t="t" r="r" b="b"/>
              <a:pathLst>
                <a:path w="1951" h="240" fill="none" extrusionOk="0">
                  <a:moveTo>
                    <a:pt x="1" y="239"/>
                  </a:moveTo>
                  <a:lnTo>
                    <a:pt x="1950" y="1"/>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1" name="Google Shape;131;p22"/>
            <p:cNvSpPr/>
            <p:nvPr/>
          </p:nvSpPr>
          <p:spPr>
            <a:xfrm flipH="1">
              <a:off x="3292181" y="3082111"/>
              <a:ext cx="137423" cy="288798"/>
            </a:xfrm>
            <a:custGeom>
              <a:avLst/>
              <a:gdLst/>
              <a:ahLst/>
              <a:cxnLst/>
              <a:rect l="l" t="t" r="r" b="b"/>
              <a:pathLst>
                <a:path w="2149" h="4516" fill="none" extrusionOk="0">
                  <a:moveTo>
                    <a:pt x="2149" y="0"/>
                  </a:moveTo>
                  <a:cubicBezTo>
                    <a:pt x="2149" y="0"/>
                    <a:pt x="359" y="2785"/>
                    <a:pt x="1" y="4516"/>
                  </a:cubicBez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2" name="Google Shape;132;p22"/>
            <p:cNvSpPr/>
            <p:nvPr/>
          </p:nvSpPr>
          <p:spPr>
            <a:xfrm flipH="1">
              <a:off x="3281951" y="3169846"/>
              <a:ext cx="66250" cy="8953"/>
            </a:xfrm>
            <a:custGeom>
              <a:avLst/>
              <a:gdLst/>
              <a:ahLst/>
              <a:cxnLst/>
              <a:rect l="l" t="t" r="r" b="b"/>
              <a:pathLst>
                <a:path w="1036" h="140" fill="none" extrusionOk="0">
                  <a:moveTo>
                    <a:pt x="1035" y="1"/>
                  </a:moveTo>
                  <a:lnTo>
                    <a:pt x="1" y="140"/>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3" name="Google Shape;133;p22"/>
            <p:cNvSpPr/>
            <p:nvPr/>
          </p:nvSpPr>
          <p:spPr>
            <a:xfrm flipH="1">
              <a:off x="3373587" y="3159678"/>
              <a:ext cx="22957" cy="63694"/>
            </a:xfrm>
            <a:custGeom>
              <a:avLst/>
              <a:gdLst/>
              <a:ahLst/>
              <a:cxnLst/>
              <a:rect l="l" t="t" r="r" b="b"/>
              <a:pathLst>
                <a:path w="359" h="996" fill="none" extrusionOk="0">
                  <a:moveTo>
                    <a:pt x="1" y="1"/>
                  </a:moveTo>
                  <a:lnTo>
                    <a:pt x="359" y="995"/>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4" name="Google Shape;134;p22"/>
            <p:cNvSpPr/>
            <p:nvPr/>
          </p:nvSpPr>
          <p:spPr>
            <a:xfrm flipH="1">
              <a:off x="3326522" y="3279259"/>
              <a:ext cx="76353" cy="12790"/>
            </a:xfrm>
            <a:custGeom>
              <a:avLst/>
              <a:gdLst/>
              <a:ahLst/>
              <a:cxnLst/>
              <a:rect l="l" t="t" r="r" b="b"/>
              <a:pathLst>
                <a:path w="1194" h="200" fill="none" extrusionOk="0">
                  <a:moveTo>
                    <a:pt x="1194" y="1"/>
                  </a:moveTo>
                  <a:lnTo>
                    <a:pt x="0" y="199"/>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5" name="Google Shape;135;p22"/>
            <p:cNvSpPr/>
            <p:nvPr/>
          </p:nvSpPr>
          <p:spPr>
            <a:xfrm flipH="1">
              <a:off x="3647080" y="3606154"/>
              <a:ext cx="319354" cy="40800"/>
            </a:xfrm>
            <a:custGeom>
              <a:avLst/>
              <a:gdLst/>
              <a:ahLst/>
              <a:cxnLst/>
              <a:rect l="l" t="t" r="r" b="b"/>
              <a:pathLst>
                <a:path w="4994" h="638" fill="none" extrusionOk="0">
                  <a:moveTo>
                    <a:pt x="1" y="100"/>
                  </a:moveTo>
                  <a:cubicBezTo>
                    <a:pt x="1" y="100"/>
                    <a:pt x="3303" y="1"/>
                    <a:pt x="4994" y="638"/>
                  </a:cubicBez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6" name="Google Shape;136;p22"/>
            <p:cNvSpPr/>
            <p:nvPr/>
          </p:nvSpPr>
          <p:spPr>
            <a:xfrm flipH="1">
              <a:off x="3855678" y="3617601"/>
              <a:ext cx="43292" cy="50968"/>
            </a:xfrm>
            <a:custGeom>
              <a:avLst/>
              <a:gdLst/>
              <a:ahLst/>
              <a:cxnLst/>
              <a:rect l="l" t="t" r="r" b="b"/>
              <a:pathLst>
                <a:path w="677" h="797" fill="none" extrusionOk="0">
                  <a:moveTo>
                    <a:pt x="0" y="797"/>
                  </a:moveTo>
                  <a:lnTo>
                    <a:pt x="676" y="1"/>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7" name="Google Shape;137;p22"/>
            <p:cNvSpPr/>
            <p:nvPr/>
          </p:nvSpPr>
          <p:spPr>
            <a:xfrm flipH="1">
              <a:off x="3806056" y="3565484"/>
              <a:ext cx="43356" cy="52183"/>
            </a:xfrm>
            <a:custGeom>
              <a:avLst/>
              <a:gdLst/>
              <a:ahLst/>
              <a:cxnLst/>
              <a:rect l="l" t="t" r="r" b="b"/>
              <a:pathLst>
                <a:path w="678" h="816" fill="none" extrusionOk="0">
                  <a:moveTo>
                    <a:pt x="1" y="0"/>
                  </a:moveTo>
                  <a:lnTo>
                    <a:pt x="677" y="816"/>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8" name="Google Shape;138;p22"/>
            <p:cNvSpPr/>
            <p:nvPr/>
          </p:nvSpPr>
          <p:spPr>
            <a:xfrm flipH="1">
              <a:off x="3732262" y="3629111"/>
              <a:ext cx="50966" cy="58578"/>
            </a:xfrm>
            <a:custGeom>
              <a:avLst/>
              <a:gdLst/>
              <a:ahLst/>
              <a:cxnLst/>
              <a:rect l="l" t="t" r="r" b="b"/>
              <a:pathLst>
                <a:path w="797" h="916" fill="none" extrusionOk="0">
                  <a:moveTo>
                    <a:pt x="0" y="915"/>
                  </a:moveTo>
                  <a:lnTo>
                    <a:pt x="796" y="0"/>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9" name="Google Shape;139;p22"/>
            <p:cNvSpPr/>
            <p:nvPr/>
          </p:nvSpPr>
          <p:spPr>
            <a:xfrm flipH="1">
              <a:off x="3040297" y="3339049"/>
              <a:ext cx="142539" cy="288862"/>
            </a:xfrm>
            <a:custGeom>
              <a:avLst/>
              <a:gdLst/>
              <a:ahLst/>
              <a:cxnLst/>
              <a:rect l="l" t="t" r="r" b="b"/>
              <a:pathLst>
                <a:path w="2229" h="4517" fill="none" extrusionOk="0">
                  <a:moveTo>
                    <a:pt x="2229" y="0"/>
                  </a:moveTo>
                  <a:cubicBezTo>
                    <a:pt x="2229" y="0"/>
                    <a:pt x="359" y="2766"/>
                    <a:pt x="1" y="4516"/>
                  </a:cubicBez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0" name="Google Shape;140;p22"/>
            <p:cNvSpPr/>
            <p:nvPr/>
          </p:nvSpPr>
          <p:spPr>
            <a:xfrm flipH="1">
              <a:off x="3030131" y="3426848"/>
              <a:ext cx="67465" cy="7674"/>
            </a:xfrm>
            <a:custGeom>
              <a:avLst/>
              <a:gdLst/>
              <a:ahLst/>
              <a:cxnLst/>
              <a:rect l="l" t="t" r="r" b="b"/>
              <a:pathLst>
                <a:path w="1055" h="120" fill="none" extrusionOk="0">
                  <a:moveTo>
                    <a:pt x="1055" y="0"/>
                  </a:moveTo>
                  <a:lnTo>
                    <a:pt x="1" y="119"/>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1" name="Google Shape;141;p22"/>
            <p:cNvSpPr/>
            <p:nvPr/>
          </p:nvSpPr>
          <p:spPr>
            <a:xfrm flipH="1">
              <a:off x="3122982" y="3414122"/>
              <a:ext cx="21678" cy="63630"/>
            </a:xfrm>
            <a:custGeom>
              <a:avLst/>
              <a:gdLst/>
              <a:ahLst/>
              <a:cxnLst/>
              <a:rect l="l" t="t" r="r" b="b"/>
              <a:pathLst>
                <a:path w="339" h="995" fill="none" extrusionOk="0">
                  <a:moveTo>
                    <a:pt x="0" y="0"/>
                  </a:moveTo>
                  <a:lnTo>
                    <a:pt x="339" y="995"/>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2" name="Google Shape;142;p22"/>
            <p:cNvSpPr/>
            <p:nvPr/>
          </p:nvSpPr>
          <p:spPr>
            <a:xfrm flipH="1">
              <a:off x="3075916" y="3534918"/>
              <a:ext cx="78911" cy="11511"/>
            </a:xfrm>
            <a:custGeom>
              <a:avLst/>
              <a:gdLst/>
              <a:ahLst/>
              <a:cxnLst/>
              <a:rect l="l" t="t" r="r" b="b"/>
              <a:pathLst>
                <a:path w="1234" h="180" fill="none" extrusionOk="0">
                  <a:moveTo>
                    <a:pt x="1234" y="1"/>
                  </a:moveTo>
                  <a:lnTo>
                    <a:pt x="0" y="180"/>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3" name="Google Shape;143;p22"/>
            <p:cNvSpPr/>
            <p:nvPr/>
          </p:nvSpPr>
          <p:spPr>
            <a:xfrm flipH="1">
              <a:off x="3023734" y="4168438"/>
              <a:ext cx="165432" cy="274857"/>
            </a:xfrm>
            <a:custGeom>
              <a:avLst/>
              <a:gdLst/>
              <a:ahLst/>
              <a:cxnLst/>
              <a:rect l="l" t="t" r="r" b="b"/>
              <a:pathLst>
                <a:path w="2587" h="4298" fill="none" extrusionOk="0">
                  <a:moveTo>
                    <a:pt x="2586" y="1"/>
                  </a:moveTo>
                  <a:cubicBezTo>
                    <a:pt x="2586" y="1"/>
                    <a:pt x="517" y="2587"/>
                    <a:pt x="0" y="4297"/>
                  </a:cubicBez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4" name="Google Shape;144;p22"/>
            <p:cNvSpPr/>
            <p:nvPr/>
          </p:nvSpPr>
          <p:spPr>
            <a:xfrm flipH="1">
              <a:off x="3022457" y="4257516"/>
              <a:ext cx="67529" cy="2558"/>
            </a:xfrm>
            <a:custGeom>
              <a:avLst/>
              <a:gdLst/>
              <a:ahLst/>
              <a:cxnLst/>
              <a:rect l="l" t="t" r="r" b="b"/>
              <a:pathLst>
                <a:path w="1056" h="40" fill="none" extrusionOk="0">
                  <a:moveTo>
                    <a:pt x="1055" y="0"/>
                  </a:moveTo>
                  <a:lnTo>
                    <a:pt x="1" y="40"/>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5" name="Google Shape;145;p22"/>
            <p:cNvSpPr/>
            <p:nvPr/>
          </p:nvSpPr>
          <p:spPr>
            <a:xfrm flipH="1">
              <a:off x="3117866" y="4234559"/>
              <a:ext cx="15347" cy="64973"/>
            </a:xfrm>
            <a:custGeom>
              <a:avLst/>
              <a:gdLst/>
              <a:ahLst/>
              <a:cxnLst/>
              <a:rect l="l" t="t" r="r" b="b"/>
              <a:pathLst>
                <a:path w="240" h="1016" fill="none" extrusionOk="0">
                  <a:moveTo>
                    <a:pt x="1" y="1"/>
                  </a:moveTo>
                  <a:lnTo>
                    <a:pt x="239" y="1015"/>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6" name="Google Shape;146;p22"/>
            <p:cNvSpPr/>
            <p:nvPr/>
          </p:nvSpPr>
          <p:spPr>
            <a:xfrm flipH="1">
              <a:off x="3075916" y="4360534"/>
              <a:ext cx="78911" cy="3837"/>
            </a:xfrm>
            <a:custGeom>
              <a:avLst/>
              <a:gdLst/>
              <a:ahLst/>
              <a:cxnLst/>
              <a:rect l="l" t="t" r="r" b="b"/>
              <a:pathLst>
                <a:path w="1234" h="60" fill="none" extrusionOk="0">
                  <a:moveTo>
                    <a:pt x="1234" y="0"/>
                  </a:moveTo>
                  <a:lnTo>
                    <a:pt x="0" y="60"/>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7" name="Google Shape;147;p22"/>
            <p:cNvSpPr/>
            <p:nvPr/>
          </p:nvSpPr>
          <p:spPr>
            <a:xfrm flipH="1">
              <a:off x="3575846" y="3962338"/>
              <a:ext cx="230275" cy="222738"/>
            </a:xfrm>
            <a:custGeom>
              <a:avLst/>
              <a:gdLst/>
              <a:ahLst/>
              <a:cxnLst/>
              <a:rect l="l" t="t" r="r" b="b"/>
              <a:pathLst>
                <a:path w="3601" h="3483" fill="none" extrusionOk="0">
                  <a:moveTo>
                    <a:pt x="0" y="1"/>
                  </a:moveTo>
                  <a:cubicBezTo>
                    <a:pt x="0" y="1"/>
                    <a:pt x="2646" y="1990"/>
                    <a:pt x="3601" y="3482"/>
                  </a:cubicBez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8" name="Google Shape;148;p22"/>
            <p:cNvSpPr/>
            <p:nvPr/>
          </p:nvSpPr>
          <p:spPr>
            <a:xfrm flipH="1">
              <a:off x="3722094" y="4034853"/>
              <a:ext cx="64971" cy="14069"/>
            </a:xfrm>
            <a:custGeom>
              <a:avLst/>
              <a:gdLst/>
              <a:ahLst/>
              <a:cxnLst/>
              <a:rect l="l" t="t" r="r" b="b"/>
              <a:pathLst>
                <a:path w="1016" h="220" fill="none" extrusionOk="0">
                  <a:moveTo>
                    <a:pt x="1" y="220"/>
                  </a:moveTo>
                  <a:lnTo>
                    <a:pt x="1015" y="1"/>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9" name="Google Shape;149;p22"/>
            <p:cNvSpPr/>
            <p:nvPr/>
          </p:nvSpPr>
          <p:spPr>
            <a:xfrm flipH="1">
              <a:off x="3682704" y="3997956"/>
              <a:ext cx="1343" cy="68810"/>
            </a:xfrm>
            <a:custGeom>
              <a:avLst/>
              <a:gdLst/>
              <a:ahLst/>
              <a:cxnLst/>
              <a:rect l="l" t="t" r="r" b="b"/>
              <a:pathLst>
                <a:path w="21" h="1076" fill="none" extrusionOk="0">
                  <a:moveTo>
                    <a:pt x="1" y="1"/>
                  </a:moveTo>
                  <a:lnTo>
                    <a:pt x="21" y="1075"/>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0" name="Google Shape;150;p22"/>
            <p:cNvSpPr/>
            <p:nvPr/>
          </p:nvSpPr>
          <p:spPr>
            <a:xfrm flipH="1">
              <a:off x="3629244" y="4120094"/>
              <a:ext cx="78911" cy="14069"/>
            </a:xfrm>
            <a:custGeom>
              <a:avLst/>
              <a:gdLst/>
              <a:ahLst/>
              <a:cxnLst/>
              <a:rect l="l" t="t" r="r" b="b"/>
              <a:pathLst>
                <a:path w="1234" h="220" fill="none" extrusionOk="0">
                  <a:moveTo>
                    <a:pt x="0" y="219"/>
                  </a:moveTo>
                  <a:lnTo>
                    <a:pt x="1233" y="1"/>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1" name="Google Shape;151;p22"/>
            <p:cNvSpPr/>
            <p:nvPr/>
          </p:nvSpPr>
          <p:spPr>
            <a:xfrm flipH="1">
              <a:off x="3647080" y="4379590"/>
              <a:ext cx="319354" cy="36963"/>
            </a:xfrm>
            <a:custGeom>
              <a:avLst/>
              <a:gdLst/>
              <a:ahLst/>
              <a:cxnLst/>
              <a:rect l="l" t="t" r="r" b="b"/>
              <a:pathLst>
                <a:path w="4994" h="578" fill="none" extrusionOk="0">
                  <a:moveTo>
                    <a:pt x="1" y="200"/>
                  </a:moveTo>
                  <a:cubicBezTo>
                    <a:pt x="1" y="200"/>
                    <a:pt x="3303" y="1"/>
                    <a:pt x="4994" y="578"/>
                  </a:cubicBez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2" name="Google Shape;152;p22"/>
            <p:cNvSpPr/>
            <p:nvPr/>
          </p:nvSpPr>
          <p:spPr>
            <a:xfrm flipH="1">
              <a:off x="3855678" y="4392315"/>
              <a:ext cx="40799" cy="52247"/>
            </a:xfrm>
            <a:custGeom>
              <a:avLst/>
              <a:gdLst/>
              <a:ahLst/>
              <a:cxnLst/>
              <a:rect l="l" t="t" r="r" b="b"/>
              <a:pathLst>
                <a:path w="638" h="817" fill="none" extrusionOk="0">
                  <a:moveTo>
                    <a:pt x="1" y="816"/>
                  </a:moveTo>
                  <a:lnTo>
                    <a:pt x="637" y="1"/>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3" name="Google Shape;153;p22"/>
            <p:cNvSpPr/>
            <p:nvPr/>
          </p:nvSpPr>
          <p:spPr>
            <a:xfrm flipH="1">
              <a:off x="3804777" y="4341414"/>
              <a:ext cx="44635" cy="50968"/>
            </a:xfrm>
            <a:custGeom>
              <a:avLst/>
              <a:gdLst/>
              <a:ahLst/>
              <a:cxnLst/>
              <a:rect l="l" t="t" r="r" b="b"/>
              <a:pathLst>
                <a:path w="698" h="797" fill="none" extrusionOk="0">
                  <a:moveTo>
                    <a:pt x="1" y="1"/>
                  </a:moveTo>
                  <a:lnTo>
                    <a:pt x="697" y="797"/>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4" name="Google Shape;154;p22"/>
            <p:cNvSpPr/>
            <p:nvPr/>
          </p:nvSpPr>
          <p:spPr>
            <a:xfrm flipH="1">
              <a:off x="3729768" y="4399925"/>
              <a:ext cx="49623" cy="59857"/>
            </a:xfrm>
            <a:custGeom>
              <a:avLst/>
              <a:gdLst/>
              <a:ahLst/>
              <a:cxnLst/>
              <a:rect l="l" t="t" r="r" b="b"/>
              <a:pathLst>
                <a:path w="776" h="936" fill="none" extrusionOk="0">
                  <a:moveTo>
                    <a:pt x="0" y="936"/>
                  </a:moveTo>
                  <a:lnTo>
                    <a:pt x="776" y="1"/>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55" name="Group 154"/>
          <p:cNvGrpSpPr/>
          <p:nvPr/>
        </p:nvGrpSpPr>
        <p:grpSpPr>
          <a:xfrm>
            <a:off x="815947" y="79198"/>
            <a:ext cx="10404096" cy="526554"/>
            <a:chOff x="5065485" y="2583747"/>
            <a:chExt cx="3410857" cy="394916"/>
          </a:xfrm>
        </p:grpSpPr>
        <p:sp>
          <p:nvSpPr>
            <p:cNvPr id="158" name="TextBox 157"/>
            <p:cNvSpPr txBox="1"/>
            <p:nvPr/>
          </p:nvSpPr>
          <p:spPr>
            <a:xfrm>
              <a:off x="5065485" y="2583747"/>
              <a:ext cx="3410857" cy="377075"/>
            </a:xfrm>
            <a:prstGeom prst="rect">
              <a:avLst/>
            </a:prstGeom>
            <a:noFill/>
          </p:spPr>
          <p:txBody>
            <a:bodyPr wrap="square" rtlCol="0">
              <a:spAutoFit/>
            </a:bodyPr>
            <a:lstStyle/>
            <a:p>
              <a:pPr algn="just"/>
              <a:endParaRPr lang="en-US" sz="2667">
                <a:solidFill>
                  <a:srgbClr val="FF0000"/>
                </a:solidFill>
                <a:latin typeface="Times New Roman" panose="02020603050405020304" pitchFamily="18" charset="0"/>
                <a:cs typeface="Times New Roman" panose="02020603050405020304" pitchFamily="18" charset="0"/>
              </a:endParaRPr>
            </a:p>
          </p:txBody>
        </p:sp>
        <p:sp>
          <p:nvSpPr>
            <p:cNvPr id="157" name="Rectangle 156"/>
            <p:cNvSpPr/>
            <p:nvPr/>
          </p:nvSpPr>
          <p:spPr>
            <a:xfrm>
              <a:off x="6420932" y="2583747"/>
              <a:ext cx="1033954" cy="394916"/>
            </a:xfrm>
            <a:prstGeom prst="rect">
              <a:avLst/>
            </a:prstGeom>
          </p:spPr>
          <p:txBody>
            <a:bodyPr wrap="square">
              <a:spAutoFit/>
            </a:bodyPr>
            <a:lstStyle/>
            <a:p>
              <a:pPr>
                <a:lnSpc>
                  <a:spcPct val="115000"/>
                </a:lnSpc>
                <a:spcAft>
                  <a:spcPts val="1333"/>
                </a:spcAft>
              </a:pPr>
              <a:r>
                <a:rPr lang="en-US" sz="2667"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LUYỆN TẬP</a:t>
              </a:r>
            </a:p>
          </p:txBody>
        </p:sp>
      </p:grpSp>
      <p:sp>
        <p:nvSpPr>
          <p:cNvPr id="2" name="Rectangle 1"/>
          <p:cNvSpPr/>
          <p:nvPr/>
        </p:nvSpPr>
        <p:spPr>
          <a:xfrm>
            <a:off x="1374418" y="494983"/>
            <a:ext cx="9995505" cy="913199"/>
          </a:xfrm>
          <a:prstGeom prst="rect">
            <a:avLst/>
          </a:prstGeom>
        </p:spPr>
        <p:txBody>
          <a:bodyPr wrap="square">
            <a:spAutoFit/>
          </a:bodyPr>
          <a:lstStyle/>
          <a:p>
            <a:r>
              <a:rPr lang="vi-VN" sz="2667" b="1">
                <a:solidFill>
                  <a:srgbClr val="FF0000"/>
                </a:solidFill>
                <a:latin typeface="+mj-lt"/>
              </a:rPr>
              <a:t>Câu 1. Ghép các hiện tượng cảm ứng của vật nuôi (ở cột A) với lợi ích đối với con người (ở cột B) cho phù hợp:</a:t>
            </a:r>
            <a:endParaRPr lang="en-US" sz="2667" b="1">
              <a:solidFill>
                <a:srgbClr val="FF0000"/>
              </a:solidFill>
              <a:latin typeface="+mj-lt"/>
            </a:endParaRPr>
          </a:p>
        </p:txBody>
      </p:sp>
      <p:graphicFrame>
        <p:nvGraphicFramePr>
          <p:cNvPr id="4" name="Table 3"/>
          <p:cNvGraphicFramePr>
            <a:graphicFrameLocks noGrp="1"/>
          </p:cNvGraphicFramePr>
          <p:nvPr/>
        </p:nvGraphicFramePr>
        <p:xfrm>
          <a:off x="1374418" y="1482304"/>
          <a:ext cx="10391566" cy="4420616"/>
        </p:xfrm>
        <a:graphic>
          <a:graphicData uri="http://schemas.openxmlformats.org/drawingml/2006/table">
            <a:tbl>
              <a:tblPr firstRow="1" firstCol="1" bandRow="1"/>
              <a:tblGrid>
                <a:gridCol w="3965629">
                  <a:extLst>
                    <a:ext uri="{9D8B030D-6E8A-4147-A177-3AD203B41FA5}">
                      <a16:colId xmlns:a16="http://schemas.microsoft.com/office/drawing/2014/main" val="20000"/>
                    </a:ext>
                  </a:extLst>
                </a:gridCol>
                <a:gridCol w="6425937">
                  <a:extLst>
                    <a:ext uri="{9D8B030D-6E8A-4147-A177-3AD203B41FA5}">
                      <a16:colId xmlns:a16="http://schemas.microsoft.com/office/drawing/2014/main" val="20001"/>
                    </a:ext>
                  </a:extLst>
                </a:gridCol>
              </a:tblGrid>
              <a:tr h="547624">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 Hiện tượng cảm ứng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B. Lợi ích đối với con người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68248">
                <a:tc>
                  <a:txBody>
                    <a:bodyPr/>
                    <a:lstStyle/>
                    <a:p>
                      <a:pPr>
                        <a:lnSpc>
                          <a:spcPct val="115000"/>
                        </a:lnSpc>
                        <a:spcAft>
                          <a:spcPts val="10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1. Ăn ngủ đúng giờ</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 Giảm công sức kêu gọi, tránh lãng phí và quản lí được nguồn thức ăn.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968248">
                <a:tc>
                  <a:txBody>
                    <a:bodyPr/>
                    <a:lstStyle/>
                    <a:p>
                      <a:pPr>
                        <a:lnSpc>
                          <a:spcPct val="115000"/>
                        </a:lnSpc>
                        <a:spcAft>
                          <a:spcPts val="10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2. Đi vệ sinh đúng chỗ</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b. Giúp vật nuôi hình thành thói quen tốt, nhờ đó chúng sinh trưởng và phát triển tốt hơn.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68248">
                <a:tc>
                  <a:txBody>
                    <a:bodyPr/>
                    <a:lstStyle/>
                    <a:p>
                      <a:pPr>
                        <a:lnSpc>
                          <a:spcPct val="115000"/>
                        </a:lnSpc>
                        <a:spcAft>
                          <a:spcPts val="10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3. Nghe hiệu lệnh là về chuồng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 Hạn chế sự mất vệ sinh và giảm sức công sức vệ sinh chuồng trại.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68248">
                <a:tc>
                  <a:txBody>
                    <a:bodyPr/>
                    <a:lstStyle/>
                    <a:p>
                      <a:pPr>
                        <a:lnSpc>
                          <a:spcPct val="115000"/>
                        </a:lnSpc>
                        <a:spcAft>
                          <a:spcPts val="10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4. Nghe hiệu lệnh là đến ăn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d. Giúp người chăn nuôi giảm công sức lùa vật nuôi về chuồng.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56" name="Rectangle 155"/>
          <p:cNvSpPr/>
          <p:nvPr/>
        </p:nvSpPr>
        <p:spPr>
          <a:xfrm>
            <a:off x="1572448" y="6024247"/>
            <a:ext cx="9995505" cy="502766"/>
          </a:xfrm>
          <a:prstGeom prst="rect">
            <a:avLst/>
          </a:prstGeom>
        </p:spPr>
        <p:txBody>
          <a:bodyPr wrap="square">
            <a:spAutoFit/>
          </a:bodyPr>
          <a:lstStyle/>
          <a:p>
            <a:r>
              <a:rPr lang="en-US" sz="2667" b="1">
                <a:solidFill>
                  <a:srgbClr val="FF0000"/>
                </a:solidFill>
                <a:latin typeface="Times New Roman" panose="02020603050405020304" pitchFamily="18" charset="0"/>
                <a:cs typeface="Times New Roman" panose="02020603050405020304" pitchFamily="18" charset="0"/>
              </a:rPr>
              <a:t>Đáp án: </a:t>
            </a:r>
            <a:r>
              <a:rPr lang="pt-BR" sz="2667" b="1">
                <a:solidFill>
                  <a:srgbClr val="FF0000"/>
                </a:solidFill>
                <a:latin typeface="Times New Roman" panose="02020603050405020304" pitchFamily="18" charset="0"/>
                <a:cs typeface="Times New Roman" panose="02020603050405020304" pitchFamily="18" charset="0"/>
              </a:rPr>
              <a:t>1 – b, 2 – c, 3 – d, 4 – a.</a:t>
            </a:r>
            <a:r>
              <a:rPr lang="en-US" sz="2667" b="1">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9587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6"/>
                                        </p:tgtEl>
                                        <p:attrNameLst>
                                          <p:attrName>style.visibility</p:attrName>
                                        </p:attrNameLst>
                                      </p:cBhvr>
                                      <p:to>
                                        <p:strVal val="visible"/>
                                      </p:to>
                                    </p:set>
                                    <p:animEffect transition="in" filter="fade">
                                      <p:cBhvr>
                                        <p:cTn id="15"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grpSp>
        <p:nvGrpSpPr>
          <p:cNvPr id="72" name="Google Shape;72;p22"/>
          <p:cNvGrpSpPr/>
          <p:nvPr/>
        </p:nvGrpSpPr>
        <p:grpSpPr>
          <a:xfrm>
            <a:off x="253826" y="527377"/>
            <a:ext cx="1301300" cy="1171793"/>
            <a:chOff x="409642" y="4475"/>
            <a:chExt cx="3849040" cy="5143501"/>
          </a:xfrm>
        </p:grpSpPr>
        <p:sp>
          <p:nvSpPr>
            <p:cNvPr id="73" name="Google Shape;73;p22"/>
            <p:cNvSpPr/>
            <p:nvPr/>
          </p:nvSpPr>
          <p:spPr>
            <a:xfrm flipH="1">
              <a:off x="3036449" y="4868079"/>
              <a:ext cx="742942" cy="243202"/>
            </a:xfrm>
            <a:custGeom>
              <a:avLst/>
              <a:gdLst/>
              <a:ahLst/>
              <a:cxnLst/>
              <a:rect l="l" t="t" r="r" b="b"/>
              <a:pathLst>
                <a:path w="11618" h="3803" extrusionOk="0">
                  <a:moveTo>
                    <a:pt x="9270" y="1"/>
                  </a:moveTo>
                  <a:lnTo>
                    <a:pt x="8375" y="597"/>
                  </a:lnTo>
                  <a:cubicBezTo>
                    <a:pt x="8375" y="597"/>
                    <a:pt x="4257" y="180"/>
                    <a:pt x="3461" y="100"/>
                  </a:cubicBezTo>
                  <a:cubicBezTo>
                    <a:pt x="3442" y="98"/>
                    <a:pt x="3422" y="96"/>
                    <a:pt x="3401" y="96"/>
                  </a:cubicBezTo>
                  <a:cubicBezTo>
                    <a:pt x="2576" y="96"/>
                    <a:pt x="786" y="2004"/>
                    <a:pt x="398" y="2587"/>
                  </a:cubicBezTo>
                  <a:cubicBezTo>
                    <a:pt x="0" y="3163"/>
                    <a:pt x="0" y="3482"/>
                    <a:pt x="279" y="3541"/>
                  </a:cubicBezTo>
                  <a:cubicBezTo>
                    <a:pt x="313" y="3552"/>
                    <a:pt x="351" y="3557"/>
                    <a:pt x="391" y="3557"/>
                  </a:cubicBezTo>
                  <a:cubicBezTo>
                    <a:pt x="655" y="3557"/>
                    <a:pt x="1026" y="3345"/>
                    <a:pt x="1233" y="3104"/>
                  </a:cubicBezTo>
                  <a:lnTo>
                    <a:pt x="2367" y="1970"/>
                  </a:lnTo>
                  <a:lnTo>
                    <a:pt x="3899" y="2109"/>
                  </a:lnTo>
                  <a:cubicBezTo>
                    <a:pt x="3899" y="2109"/>
                    <a:pt x="1989" y="2925"/>
                    <a:pt x="2029" y="3541"/>
                  </a:cubicBezTo>
                  <a:cubicBezTo>
                    <a:pt x="2047" y="3727"/>
                    <a:pt x="2202" y="3797"/>
                    <a:pt x="2424" y="3797"/>
                  </a:cubicBezTo>
                  <a:cubicBezTo>
                    <a:pt x="2941" y="3797"/>
                    <a:pt x="3822" y="3418"/>
                    <a:pt x="4197" y="3223"/>
                  </a:cubicBezTo>
                  <a:cubicBezTo>
                    <a:pt x="4197" y="3223"/>
                    <a:pt x="5510" y="3720"/>
                    <a:pt x="7539" y="3800"/>
                  </a:cubicBezTo>
                  <a:cubicBezTo>
                    <a:pt x="7587" y="3802"/>
                    <a:pt x="7635" y="3803"/>
                    <a:pt x="7683" y="3803"/>
                  </a:cubicBezTo>
                  <a:cubicBezTo>
                    <a:pt x="9664" y="3803"/>
                    <a:pt x="11617" y="2229"/>
                    <a:pt x="11617" y="2229"/>
                  </a:cubicBezTo>
                  <a:lnTo>
                    <a:pt x="9270" y="1"/>
                  </a:lnTo>
                  <a:close/>
                </a:path>
              </a:pathLst>
            </a:custGeom>
            <a:solidFill>
              <a:srgbClr val="FFCFBE"/>
            </a:solidFill>
            <a:ln>
              <a:noFill/>
            </a:ln>
          </p:spPr>
          <p:txBody>
            <a:bodyPr spcFirstLastPara="1" wrap="square" lIns="121900" tIns="121900" rIns="121900" bIns="121900" anchor="ctr" anchorCtr="0">
              <a:noAutofit/>
            </a:bodyPr>
            <a:lstStyle/>
            <a:p>
              <a:endParaRPr sz="2400"/>
            </a:p>
          </p:txBody>
        </p:sp>
        <p:sp>
          <p:nvSpPr>
            <p:cNvPr id="74" name="Google Shape;74;p22"/>
            <p:cNvSpPr/>
            <p:nvPr/>
          </p:nvSpPr>
          <p:spPr>
            <a:xfrm flipH="1">
              <a:off x="3004677" y="4836297"/>
              <a:ext cx="243001" cy="251899"/>
            </a:xfrm>
            <a:custGeom>
              <a:avLst/>
              <a:gdLst/>
              <a:ahLst/>
              <a:cxnLst/>
              <a:rect l="l" t="t" r="r" b="b"/>
              <a:pathLst>
                <a:path w="3800" h="3939" extrusionOk="0">
                  <a:moveTo>
                    <a:pt x="498" y="0"/>
                  </a:moveTo>
                  <a:lnTo>
                    <a:pt x="0" y="498"/>
                  </a:lnTo>
                  <a:cubicBezTo>
                    <a:pt x="0" y="498"/>
                    <a:pt x="1930" y="3481"/>
                    <a:pt x="2785" y="3939"/>
                  </a:cubicBezTo>
                  <a:lnTo>
                    <a:pt x="3800" y="3581"/>
                  </a:lnTo>
                  <a:lnTo>
                    <a:pt x="498" y="0"/>
                  </a:lnTo>
                  <a:close/>
                </a:path>
              </a:pathLst>
            </a:custGeom>
            <a:solidFill>
              <a:srgbClr val="5D7F33"/>
            </a:solidFill>
            <a:ln>
              <a:noFill/>
            </a:ln>
          </p:spPr>
          <p:txBody>
            <a:bodyPr spcFirstLastPara="1" wrap="square" lIns="121900" tIns="121900" rIns="121900" bIns="121900" anchor="ctr" anchorCtr="0">
              <a:noAutofit/>
            </a:bodyPr>
            <a:lstStyle/>
            <a:p>
              <a:endParaRPr sz="2400"/>
            </a:p>
          </p:txBody>
        </p:sp>
        <p:sp>
          <p:nvSpPr>
            <p:cNvPr id="75" name="Google Shape;75;p22"/>
            <p:cNvSpPr/>
            <p:nvPr/>
          </p:nvSpPr>
          <p:spPr>
            <a:xfrm flipH="1">
              <a:off x="1967896" y="3192739"/>
              <a:ext cx="1260725" cy="1895542"/>
            </a:xfrm>
            <a:custGeom>
              <a:avLst/>
              <a:gdLst/>
              <a:ahLst/>
              <a:cxnLst/>
              <a:rect l="l" t="t" r="r" b="b"/>
              <a:pathLst>
                <a:path w="19715" h="29641" extrusionOk="0">
                  <a:moveTo>
                    <a:pt x="16332" y="1"/>
                  </a:moveTo>
                  <a:lnTo>
                    <a:pt x="9947" y="17606"/>
                  </a:lnTo>
                  <a:lnTo>
                    <a:pt x="1" y="25463"/>
                  </a:lnTo>
                  <a:lnTo>
                    <a:pt x="3840" y="29641"/>
                  </a:lnTo>
                  <a:cubicBezTo>
                    <a:pt x="3840" y="29641"/>
                    <a:pt x="14224" y="26319"/>
                    <a:pt x="16949" y="21843"/>
                  </a:cubicBezTo>
                  <a:cubicBezTo>
                    <a:pt x="19714" y="17387"/>
                    <a:pt x="16332" y="1"/>
                    <a:pt x="16332" y="1"/>
                  </a:cubicBezTo>
                  <a:close/>
                </a:path>
              </a:pathLst>
            </a:custGeom>
            <a:solidFill>
              <a:srgbClr val="CDE5DB"/>
            </a:solidFill>
            <a:ln>
              <a:noFill/>
            </a:ln>
          </p:spPr>
          <p:txBody>
            <a:bodyPr spcFirstLastPara="1" wrap="square" lIns="121900" tIns="121900" rIns="121900" bIns="121900" anchor="ctr" anchorCtr="0">
              <a:noAutofit/>
            </a:bodyPr>
            <a:lstStyle/>
            <a:p>
              <a:endParaRPr sz="2400"/>
            </a:p>
          </p:txBody>
        </p:sp>
        <p:sp>
          <p:nvSpPr>
            <p:cNvPr id="76" name="Google Shape;76;p22"/>
            <p:cNvSpPr/>
            <p:nvPr/>
          </p:nvSpPr>
          <p:spPr>
            <a:xfrm flipH="1">
              <a:off x="409642" y="2573275"/>
              <a:ext cx="1787333" cy="2574689"/>
            </a:xfrm>
            <a:custGeom>
              <a:avLst/>
              <a:gdLst/>
              <a:ahLst/>
              <a:cxnLst/>
              <a:rect l="l" t="t" r="r" b="b"/>
              <a:pathLst>
                <a:path w="27950" h="40184" extrusionOk="0">
                  <a:moveTo>
                    <a:pt x="13906" y="0"/>
                  </a:moveTo>
                  <a:cubicBezTo>
                    <a:pt x="13826" y="0"/>
                    <a:pt x="13727" y="20"/>
                    <a:pt x="13627" y="40"/>
                  </a:cubicBezTo>
                  <a:cubicBezTo>
                    <a:pt x="12254" y="338"/>
                    <a:pt x="9251" y="1691"/>
                    <a:pt x="6406" y="3402"/>
                  </a:cubicBezTo>
                  <a:cubicBezTo>
                    <a:pt x="5571" y="3919"/>
                    <a:pt x="4755" y="4476"/>
                    <a:pt x="3999" y="5013"/>
                  </a:cubicBezTo>
                  <a:cubicBezTo>
                    <a:pt x="1870" y="6585"/>
                    <a:pt x="239" y="8275"/>
                    <a:pt x="180" y="9688"/>
                  </a:cubicBezTo>
                  <a:cubicBezTo>
                    <a:pt x="1" y="13448"/>
                    <a:pt x="1910" y="30118"/>
                    <a:pt x="1910" y="30118"/>
                  </a:cubicBezTo>
                  <a:lnTo>
                    <a:pt x="1333" y="40183"/>
                  </a:lnTo>
                  <a:lnTo>
                    <a:pt x="27950" y="40183"/>
                  </a:lnTo>
                  <a:lnTo>
                    <a:pt x="26975" y="33499"/>
                  </a:lnTo>
                  <a:cubicBezTo>
                    <a:pt x="26975" y="33499"/>
                    <a:pt x="25384" y="9031"/>
                    <a:pt x="23195" y="6664"/>
                  </a:cubicBezTo>
                  <a:cubicBezTo>
                    <a:pt x="20967" y="4217"/>
                    <a:pt x="17108" y="1830"/>
                    <a:pt x="15139" y="696"/>
                  </a:cubicBezTo>
                  <a:cubicBezTo>
                    <a:pt x="14363" y="239"/>
                    <a:pt x="13906" y="0"/>
                    <a:pt x="13906" y="0"/>
                  </a:cubicBezTo>
                  <a:close/>
                </a:path>
              </a:pathLst>
            </a:custGeom>
            <a:solidFill>
              <a:srgbClr val="A0CFBB"/>
            </a:solidFill>
            <a:ln>
              <a:noFill/>
            </a:ln>
          </p:spPr>
          <p:txBody>
            <a:bodyPr spcFirstLastPara="1" wrap="square" lIns="121900" tIns="121900" rIns="121900" bIns="121900" anchor="ctr" anchorCtr="0">
              <a:noAutofit/>
            </a:bodyPr>
            <a:lstStyle/>
            <a:p>
              <a:endParaRPr sz="2400"/>
            </a:p>
          </p:txBody>
        </p:sp>
        <p:sp>
          <p:nvSpPr>
            <p:cNvPr id="77" name="Google Shape;77;p22"/>
            <p:cNvSpPr/>
            <p:nvPr/>
          </p:nvSpPr>
          <p:spPr>
            <a:xfrm flipH="1">
              <a:off x="1414585" y="2183979"/>
              <a:ext cx="370256" cy="608165"/>
            </a:xfrm>
            <a:custGeom>
              <a:avLst/>
              <a:gdLst/>
              <a:ahLst/>
              <a:cxnLst/>
              <a:rect l="l" t="t" r="r" b="b"/>
              <a:pathLst>
                <a:path w="5790" h="9510" extrusionOk="0">
                  <a:moveTo>
                    <a:pt x="3601" y="1"/>
                  </a:moveTo>
                  <a:lnTo>
                    <a:pt x="1" y="6088"/>
                  </a:lnTo>
                  <a:lnTo>
                    <a:pt x="339" y="8455"/>
                  </a:lnTo>
                  <a:lnTo>
                    <a:pt x="995" y="9510"/>
                  </a:lnTo>
                  <a:cubicBezTo>
                    <a:pt x="995" y="9510"/>
                    <a:pt x="4616" y="8217"/>
                    <a:pt x="5790" y="5730"/>
                  </a:cubicBezTo>
                  <a:cubicBezTo>
                    <a:pt x="5790" y="5730"/>
                    <a:pt x="3840" y="1035"/>
                    <a:pt x="3601" y="1"/>
                  </a:cubicBezTo>
                  <a:close/>
                </a:path>
              </a:pathLst>
            </a:custGeom>
            <a:solidFill>
              <a:srgbClr val="FFB79C"/>
            </a:solidFill>
            <a:ln>
              <a:noFill/>
            </a:ln>
          </p:spPr>
          <p:txBody>
            <a:bodyPr spcFirstLastPara="1" wrap="square" lIns="121900" tIns="121900" rIns="121900" bIns="121900" anchor="ctr" anchorCtr="0">
              <a:noAutofit/>
            </a:bodyPr>
            <a:lstStyle/>
            <a:p>
              <a:endParaRPr sz="2400"/>
            </a:p>
          </p:txBody>
        </p:sp>
        <p:sp>
          <p:nvSpPr>
            <p:cNvPr id="78" name="Google Shape;78;p22"/>
            <p:cNvSpPr/>
            <p:nvPr/>
          </p:nvSpPr>
          <p:spPr>
            <a:xfrm flipH="1">
              <a:off x="1227606" y="2574438"/>
              <a:ext cx="360024" cy="1418603"/>
            </a:xfrm>
            <a:custGeom>
              <a:avLst/>
              <a:gdLst/>
              <a:ahLst/>
              <a:cxnLst/>
              <a:rect l="l" t="t" r="r" b="b"/>
              <a:pathLst>
                <a:path w="5630" h="22183" extrusionOk="0">
                  <a:moveTo>
                    <a:pt x="4398" y="1"/>
                  </a:moveTo>
                  <a:cubicBezTo>
                    <a:pt x="4397" y="1"/>
                    <a:pt x="4396" y="1"/>
                    <a:pt x="4396" y="2"/>
                  </a:cubicBezTo>
                  <a:cubicBezTo>
                    <a:pt x="4317" y="2"/>
                    <a:pt x="4217" y="22"/>
                    <a:pt x="4118" y="62"/>
                  </a:cubicBezTo>
                  <a:lnTo>
                    <a:pt x="1094" y="6228"/>
                  </a:lnTo>
                  <a:cubicBezTo>
                    <a:pt x="1094" y="6228"/>
                    <a:pt x="0" y="19974"/>
                    <a:pt x="517" y="22182"/>
                  </a:cubicBezTo>
                  <a:lnTo>
                    <a:pt x="4357" y="11540"/>
                  </a:lnTo>
                  <a:cubicBezTo>
                    <a:pt x="4496" y="11142"/>
                    <a:pt x="4595" y="10744"/>
                    <a:pt x="4635" y="10346"/>
                  </a:cubicBezTo>
                  <a:cubicBezTo>
                    <a:pt x="4854" y="8377"/>
                    <a:pt x="5590" y="2349"/>
                    <a:pt x="5630" y="698"/>
                  </a:cubicBezTo>
                  <a:cubicBezTo>
                    <a:pt x="4899" y="275"/>
                    <a:pt x="4429" y="1"/>
                    <a:pt x="4398" y="1"/>
                  </a:cubicBezTo>
                  <a:close/>
                </a:path>
              </a:pathLst>
            </a:custGeom>
            <a:solidFill>
              <a:srgbClr val="CDE5DB"/>
            </a:solidFill>
            <a:ln>
              <a:noFill/>
            </a:ln>
          </p:spPr>
          <p:txBody>
            <a:bodyPr spcFirstLastPara="1" wrap="square" lIns="121900" tIns="121900" rIns="121900" bIns="121900" anchor="ctr" anchorCtr="0">
              <a:noAutofit/>
            </a:bodyPr>
            <a:lstStyle/>
            <a:p>
              <a:endParaRPr sz="2400"/>
            </a:p>
          </p:txBody>
        </p:sp>
        <p:sp>
          <p:nvSpPr>
            <p:cNvPr id="79" name="Google Shape;79;p22"/>
            <p:cNvSpPr/>
            <p:nvPr/>
          </p:nvSpPr>
          <p:spPr>
            <a:xfrm flipH="1">
              <a:off x="1787267" y="2790770"/>
              <a:ext cx="224008" cy="1240438"/>
            </a:xfrm>
            <a:custGeom>
              <a:avLst/>
              <a:gdLst/>
              <a:ahLst/>
              <a:cxnLst/>
              <a:rect l="l" t="t" r="r" b="b"/>
              <a:pathLst>
                <a:path w="3503" h="19397" extrusionOk="0">
                  <a:moveTo>
                    <a:pt x="3502" y="1"/>
                  </a:moveTo>
                  <a:lnTo>
                    <a:pt x="3502" y="1"/>
                  </a:lnTo>
                  <a:cubicBezTo>
                    <a:pt x="2686" y="518"/>
                    <a:pt x="1871" y="1075"/>
                    <a:pt x="1115" y="1612"/>
                  </a:cubicBezTo>
                  <a:cubicBezTo>
                    <a:pt x="856" y="2885"/>
                    <a:pt x="419" y="5650"/>
                    <a:pt x="180" y="7620"/>
                  </a:cubicBezTo>
                  <a:cubicBezTo>
                    <a:pt x="1" y="8853"/>
                    <a:pt x="61" y="10126"/>
                    <a:pt x="299" y="11340"/>
                  </a:cubicBezTo>
                  <a:lnTo>
                    <a:pt x="1911" y="19396"/>
                  </a:lnTo>
                  <a:lnTo>
                    <a:pt x="3502" y="1"/>
                  </a:lnTo>
                  <a:close/>
                </a:path>
              </a:pathLst>
            </a:custGeom>
            <a:solidFill>
              <a:srgbClr val="CDE5DB"/>
            </a:solidFill>
            <a:ln>
              <a:noFill/>
            </a:ln>
          </p:spPr>
          <p:txBody>
            <a:bodyPr spcFirstLastPara="1" wrap="square" lIns="121900" tIns="121900" rIns="121900" bIns="121900" anchor="ctr" anchorCtr="0">
              <a:noAutofit/>
            </a:bodyPr>
            <a:lstStyle/>
            <a:p>
              <a:endParaRPr sz="2400"/>
            </a:p>
          </p:txBody>
        </p:sp>
        <p:sp>
          <p:nvSpPr>
            <p:cNvPr id="80" name="Google Shape;80;p22"/>
            <p:cNvSpPr/>
            <p:nvPr/>
          </p:nvSpPr>
          <p:spPr>
            <a:xfrm flipH="1">
              <a:off x="1504868" y="1701885"/>
              <a:ext cx="884202" cy="964238"/>
            </a:xfrm>
            <a:custGeom>
              <a:avLst/>
              <a:gdLst/>
              <a:ahLst/>
              <a:cxnLst/>
              <a:rect l="l" t="t" r="r" b="b"/>
              <a:pathLst>
                <a:path w="13827" h="15078" extrusionOk="0">
                  <a:moveTo>
                    <a:pt x="9885" y="0"/>
                  </a:moveTo>
                  <a:cubicBezTo>
                    <a:pt x="9737" y="0"/>
                    <a:pt x="1615" y="956"/>
                    <a:pt x="1" y="4795"/>
                  </a:cubicBezTo>
                  <a:cubicBezTo>
                    <a:pt x="1" y="4795"/>
                    <a:pt x="936" y="7818"/>
                    <a:pt x="2249" y="10643"/>
                  </a:cubicBezTo>
                  <a:cubicBezTo>
                    <a:pt x="3601" y="13448"/>
                    <a:pt x="5073" y="14423"/>
                    <a:pt x="6486" y="14920"/>
                  </a:cubicBezTo>
                  <a:cubicBezTo>
                    <a:pt x="6775" y="15022"/>
                    <a:pt x="7115" y="15078"/>
                    <a:pt x="7488" y="15078"/>
                  </a:cubicBezTo>
                  <a:cubicBezTo>
                    <a:pt x="8938" y="15078"/>
                    <a:pt x="10877" y="14231"/>
                    <a:pt x="12175" y="11936"/>
                  </a:cubicBezTo>
                  <a:cubicBezTo>
                    <a:pt x="13826" y="9052"/>
                    <a:pt x="12533" y="5511"/>
                    <a:pt x="12533" y="5511"/>
                  </a:cubicBezTo>
                  <a:lnTo>
                    <a:pt x="9887" y="1"/>
                  </a:lnTo>
                  <a:cubicBezTo>
                    <a:pt x="9888" y="0"/>
                    <a:pt x="9887" y="0"/>
                    <a:pt x="9885" y="0"/>
                  </a:cubicBezTo>
                  <a:close/>
                </a:path>
              </a:pathLst>
            </a:custGeom>
            <a:solidFill>
              <a:srgbClr val="FFCFBE"/>
            </a:solidFill>
            <a:ln>
              <a:noFill/>
            </a:ln>
          </p:spPr>
          <p:txBody>
            <a:bodyPr spcFirstLastPara="1" wrap="square" lIns="121900" tIns="121900" rIns="121900" bIns="121900" anchor="ctr" anchorCtr="0">
              <a:noAutofit/>
            </a:bodyPr>
            <a:lstStyle/>
            <a:p>
              <a:endParaRPr sz="2400"/>
            </a:p>
          </p:txBody>
        </p:sp>
        <p:sp>
          <p:nvSpPr>
            <p:cNvPr id="81" name="Google Shape;81;p22"/>
            <p:cNvSpPr/>
            <p:nvPr/>
          </p:nvSpPr>
          <p:spPr>
            <a:xfrm flipH="1">
              <a:off x="1442212" y="1848770"/>
              <a:ext cx="226822" cy="368416"/>
            </a:xfrm>
            <a:custGeom>
              <a:avLst/>
              <a:gdLst/>
              <a:ahLst/>
              <a:cxnLst/>
              <a:rect l="l" t="t" r="r" b="b"/>
              <a:pathLst>
                <a:path w="3547" h="5761" extrusionOk="0">
                  <a:moveTo>
                    <a:pt x="1444" y="1"/>
                  </a:moveTo>
                  <a:cubicBezTo>
                    <a:pt x="1394" y="1"/>
                    <a:pt x="1344" y="4"/>
                    <a:pt x="1293" y="11"/>
                  </a:cubicBezTo>
                  <a:cubicBezTo>
                    <a:pt x="0" y="190"/>
                    <a:pt x="398" y="2716"/>
                    <a:pt x="398" y="2716"/>
                  </a:cubicBezTo>
                  <a:lnTo>
                    <a:pt x="1770" y="5760"/>
                  </a:lnTo>
                  <a:cubicBezTo>
                    <a:pt x="1770" y="5760"/>
                    <a:pt x="2865" y="5462"/>
                    <a:pt x="3203" y="3711"/>
                  </a:cubicBezTo>
                  <a:cubicBezTo>
                    <a:pt x="3547" y="2049"/>
                    <a:pt x="2661" y="1"/>
                    <a:pt x="1444" y="1"/>
                  </a:cubicBezTo>
                  <a:close/>
                </a:path>
              </a:pathLst>
            </a:custGeom>
            <a:solidFill>
              <a:srgbClr val="FFCFBE"/>
            </a:solidFill>
            <a:ln>
              <a:noFill/>
            </a:ln>
          </p:spPr>
          <p:txBody>
            <a:bodyPr spcFirstLastPara="1" wrap="square" lIns="121900" tIns="121900" rIns="121900" bIns="121900" anchor="ctr" anchorCtr="0">
              <a:noAutofit/>
            </a:bodyPr>
            <a:lstStyle/>
            <a:p>
              <a:endParaRPr sz="2400"/>
            </a:p>
          </p:txBody>
        </p:sp>
        <p:sp>
          <p:nvSpPr>
            <p:cNvPr id="82" name="Google Shape;82;p22"/>
            <p:cNvSpPr/>
            <p:nvPr/>
          </p:nvSpPr>
          <p:spPr>
            <a:xfrm flipH="1">
              <a:off x="1349663" y="1375629"/>
              <a:ext cx="1259446" cy="961105"/>
            </a:xfrm>
            <a:custGeom>
              <a:avLst/>
              <a:gdLst/>
              <a:ahLst/>
              <a:cxnLst/>
              <a:rect l="l" t="t" r="r" b="b"/>
              <a:pathLst>
                <a:path w="19695" h="15029" extrusionOk="0">
                  <a:moveTo>
                    <a:pt x="10435" y="1"/>
                  </a:moveTo>
                  <a:cubicBezTo>
                    <a:pt x="10108" y="1"/>
                    <a:pt x="9772" y="22"/>
                    <a:pt x="9429" y="70"/>
                  </a:cubicBezTo>
                  <a:cubicBezTo>
                    <a:pt x="5809" y="567"/>
                    <a:pt x="1393" y="4426"/>
                    <a:pt x="697" y="6674"/>
                  </a:cubicBezTo>
                  <a:cubicBezTo>
                    <a:pt x="0" y="8902"/>
                    <a:pt x="1731" y="9300"/>
                    <a:pt x="1731" y="9300"/>
                  </a:cubicBezTo>
                  <a:cubicBezTo>
                    <a:pt x="1731" y="9300"/>
                    <a:pt x="1373" y="10752"/>
                    <a:pt x="2686" y="11886"/>
                  </a:cubicBezTo>
                  <a:cubicBezTo>
                    <a:pt x="3822" y="12900"/>
                    <a:pt x="4375" y="12961"/>
                    <a:pt x="4492" y="12961"/>
                  </a:cubicBezTo>
                  <a:cubicBezTo>
                    <a:pt x="4508" y="12961"/>
                    <a:pt x="4516" y="12960"/>
                    <a:pt x="4516" y="12960"/>
                  </a:cubicBezTo>
                  <a:lnTo>
                    <a:pt x="3860" y="9817"/>
                  </a:lnTo>
                  <a:cubicBezTo>
                    <a:pt x="3860" y="9817"/>
                    <a:pt x="9509" y="9598"/>
                    <a:pt x="12214" y="6475"/>
                  </a:cubicBezTo>
                  <a:lnTo>
                    <a:pt x="12214" y="6475"/>
                  </a:lnTo>
                  <a:cubicBezTo>
                    <a:pt x="12214" y="6475"/>
                    <a:pt x="12115" y="8106"/>
                    <a:pt x="13050" y="9200"/>
                  </a:cubicBezTo>
                  <a:cubicBezTo>
                    <a:pt x="13769" y="10025"/>
                    <a:pt x="14568" y="10126"/>
                    <a:pt x="14918" y="10126"/>
                  </a:cubicBezTo>
                  <a:cubicBezTo>
                    <a:pt x="15032" y="10126"/>
                    <a:pt x="15099" y="10115"/>
                    <a:pt x="15099" y="10115"/>
                  </a:cubicBezTo>
                  <a:cubicBezTo>
                    <a:pt x="15099" y="10115"/>
                    <a:pt x="14582" y="7589"/>
                    <a:pt x="16133" y="7390"/>
                  </a:cubicBezTo>
                  <a:cubicBezTo>
                    <a:pt x="16162" y="7387"/>
                    <a:pt x="16191" y="7385"/>
                    <a:pt x="16220" y="7385"/>
                  </a:cubicBezTo>
                  <a:cubicBezTo>
                    <a:pt x="17745" y="7385"/>
                    <a:pt x="18776" y="11987"/>
                    <a:pt x="16471" y="13139"/>
                  </a:cubicBezTo>
                  <a:lnTo>
                    <a:pt x="17327" y="15029"/>
                  </a:lnTo>
                  <a:cubicBezTo>
                    <a:pt x="17327" y="15029"/>
                    <a:pt x="19694" y="13796"/>
                    <a:pt x="19555" y="9061"/>
                  </a:cubicBezTo>
                  <a:cubicBezTo>
                    <a:pt x="19416" y="4307"/>
                    <a:pt x="18063" y="1959"/>
                    <a:pt x="15934" y="1940"/>
                  </a:cubicBezTo>
                  <a:cubicBezTo>
                    <a:pt x="15934" y="1940"/>
                    <a:pt x="13556" y="1"/>
                    <a:pt x="10435" y="1"/>
                  </a:cubicBezTo>
                  <a:close/>
                </a:path>
              </a:pathLst>
            </a:custGeom>
            <a:solidFill>
              <a:srgbClr val="517524"/>
            </a:solidFill>
            <a:ln>
              <a:noFill/>
            </a:ln>
          </p:spPr>
          <p:txBody>
            <a:bodyPr spcFirstLastPara="1" wrap="square" lIns="121900" tIns="121900" rIns="121900" bIns="121900" anchor="ctr" anchorCtr="0">
              <a:noAutofit/>
            </a:bodyPr>
            <a:lstStyle/>
            <a:p>
              <a:endParaRPr sz="2400"/>
            </a:p>
          </p:txBody>
        </p:sp>
        <p:sp>
          <p:nvSpPr>
            <p:cNvPr id="83" name="Google Shape;83;p22"/>
            <p:cNvSpPr/>
            <p:nvPr/>
          </p:nvSpPr>
          <p:spPr>
            <a:xfrm flipH="1">
              <a:off x="1511271" y="2784439"/>
              <a:ext cx="426210" cy="2358604"/>
            </a:xfrm>
            <a:custGeom>
              <a:avLst/>
              <a:gdLst/>
              <a:ahLst/>
              <a:cxnLst/>
              <a:rect l="l" t="t" r="r" b="b"/>
              <a:pathLst>
                <a:path w="6665" h="36882" extrusionOk="0">
                  <a:moveTo>
                    <a:pt x="3681" y="0"/>
                  </a:moveTo>
                  <a:lnTo>
                    <a:pt x="3243" y="100"/>
                  </a:lnTo>
                  <a:lnTo>
                    <a:pt x="1453" y="2706"/>
                  </a:lnTo>
                  <a:cubicBezTo>
                    <a:pt x="1453" y="2706"/>
                    <a:pt x="1" y="25642"/>
                    <a:pt x="1055" y="36881"/>
                  </a:cubicBezTo>
                  <a:lnTo>
                    <a:pt x="5431" y="36881"/>
                  </a:lnTo>
                  <a:cubicBezTo>
                    <a:pt x="5431" y="36881"/>
                    <a:pt x="5988" y="6087"/>
                    <a:pt x="6665" y="2706"/>
                  </a:cubicBezTo>
                  <a:lnTo>
                    <a:pt x="3681" y="0"/>
                  </a:lnTo>
                  <a:close/>
                </a:path>
              </a:pathLst>
            </a:custGeom>
            <a:solidFill>
              <a:srgbClr val="53A783"/>
            </a:solidFill>
            <a:ln>
              <a:noFill/>
            </a:ln>
          </p:spPr>
          <p:txBody>
            <a:bodyPr spcFirstLastPara="1" wrap="square" lIns="121900" tIns="121900" rIns="121900" bIns="121900" anchor="ctr" anchorCtr="0">
              <a:noAutofit/>
            </a:bodyPr>
            <a:lstStyle/>
            <a:p>
              <a:endParaRPr sz="2400"/>
            </a:p>
          </p:txBody>
        </p:sp>
        <p:sp>
          <p:nvSpPr>
            <p:cNvPr id="84" name="Google Shape;84;p22"/>
            <p:cNvSpPr/>
            <p:nvPr/>
          </p:nvSpPr>
          <p:spPr>
            <a:xfrm flipH="1">
              <a:off x="1306451" y="2458758"/>
              <a:ext cx="395707" cy="511472"/>
            </a:xfrm>
            <a:custGeom>
              <a:avLst/>
              <a:gdLst/>
              <a:ahLst/>
              <a:cxnLst/>
              <a:rect l="l" t="t" r="r" b="b"/>
              <a:pathLst>
                <a:path w="6188" h="7998" extrusionOk="0">
                  <a:moveTo>
                    <a:pt x="3900" y="1"/>
                  </a:moveTo>
                  <a:lnTo>
                    <a:pt x="1" y="5093"/>
                  </a:lnTo>
                  <a:cubicBezTo>
                    <a:pt x="1" y="5093"/>
                    <a:pt x="1055" y="6844"/>
                    <a:pt x="2885" y="7998"/>
                  </a:cubicBezTo>
                  <a:lnTo>
                    <a:pt x="6187" y="1791"/>
                  </a:lnTo>
                  <a:lnTo>
                    <a:pt x="3900" y="1"/>
                  </a:lnTo>
                  <a:close/>
                </a:path>
              </a:pathLst>
            </a:custGeom>
            <a:solidFill>
              <a:srgbClr val="517524"/>
            </a:solidFill>
            <a:ln>
              <a:noFill/>
            </a:ln>
          </p:spPr>
          <p:txBody>
            <a:bodyPr spcFirstLastPara="1" wrap="square" lIns="121900" tIns="121900" rIns="121900" bIns="121900" anchor="ctr" anchorCtr="0">
              <a:noAutofit/>
            </a:bodyPr>
            <a:lstStyle/>
            <a:p>
              <a:endParaRPr sz="2400"/>
            </a:p>
          </p:txBody>
        </p:sp>
        <p:sp>
          <p:nvSpPr>
            <p:cNvPr id="85" name="Google Shape;85;p22"/>
            <p:cNvSpPr/>
            <p:nvPr/>
          </p:nvSpPr>
          <p:spPr>
            <a:xfrm flipH="1">
              <a:off x="1721148" y="2645738"/>
              <a:ext cx="136208" cy="314314"/>
            </a:xfrm>
            <a:custGeom>
              <a:avLst/>
              <a:gdLst/>
              <a:ahLst/>
              <a:cxnLst/>
              <a:rect l="l" t="t" r="r" b="b"/>
              <a:pathLst>
                <a:path w="2130" h="4915" extrusionOk="0">
                  <a:moveTo>
                    <a:pt x="1274" y="1"/>
                  </a:moveTo>
                  <a:cubicBezTo>
                    <a:pt x="1274" y="1"/>
                    <a:pt x="399" y="518"/>
                    <a:pt x="200" y="1970"/>
                  </a:cubicBezTo>
                  <a:cubicBezTo>
                    <a:pt x="1" y="3422"/>
                    <a:pt x="200" y="4914"/>
                    <a:pt x="200" y="4914"/>
                  </a:cubicBezTo>
                  <a:lnTo>
                    <a:pt x="2129" y="2289"/>
                  </a:lnTo>
                  <a:lnTo>
                    <a:pt x="1274" y="1"/>
                  </a:lnTo>
                  <a:close/>
                </a:path>
              </a:pathLst>
            </a:custGeom>
            <a:solidFill>
              <a:srgbClr val="517524"/>
            </a:solidFill>
            <a:ln>
              <a:noFill/>
            </a:ln>
          </p:spPr>
          <p:txBody>
            <a:bodyPr spcFirstLastPara="1" wrap="square" lIns="121900" tIns="121900" rIns="121900" bIns="121900" anchor="ctr" anchorCtr="0">
              <a:noAutofit/>
            </a:bodyPr>
            <a:lstStyle/>
            <a:p>
              <a:endParaRPr sz="2400"/>
            </a:p>
          </p:txBody>
        </p:sp>
        <p:sp>
          <p:nvSpPr>
            <p:cNvPr id="86" name="Google Shape;86;p22"/>
            <p:cNvSpPr/>
            <p:nvPr/>
          </p:nvSpPr>
          <p:spPr>
            <a:xfrm flipH="1">
              <a:off x="587739" y="2958054"/>
              <a:ext cx="1461648" cy="1806204"/>
            </a:xfrm>
            <a:custGeom>
              <a:avLst/>
              <a:gdLst/>
              <a:ahLst/>
              <a:cxnLst/>
              <a:rect l="l" t="t" r="r" b="b"/>
              <a:pathLst>
                <a:path w="22857" h="28244" extrusionOk="0">
                  <a:moveTo>
                    <a:pt x="18542" y="1"/>
                  </a:moveTo>
                  <a:cubicBezTo>
                    <a:pt x="16676" y="1"/>
                    <a:pt x="14921" y="1428"/>
                    <a:pt x="14641" y="3452"/>
                  </a:cubicBezTo>
                  <a:lnTo>
                    <a:pt x="12314" y="20838"/>
                  </a:lnTo>
                  <a:lnTo>
                    <a:pt x="0" y="22967"/>
                  </a:lnTo>
                  <a:cubicBezTo>
                    <a:pt x="0" y="22967"/>
                    <a:pt x="2009" y="24160"/>
                    <a:pt x="1950" y="28238"/>
                  </a:cubicBezTo>
                  <a:cubicBezTo>
                    <a:pt x="1950" y="28238"/>
                    <a:pt x="2432" y="28243"/>
                    <a:pt x="3231" y="28243"/>
                  </a:cubicBezTo>
                  <a:cubicBezTo>
                    <a:pt x="6651" y="28243"/>
                    <a:pt x="15866" y="28152"/>
                    <a:pt x="17705" y="27184"/>
                  </a:cubicBezTo>
                  <a:cubicBezTo>
                    <a:pt x="19972" y="25990"/>
                    <a:pt x="22857" y="4108"/>
                    <a:pt x="21783" y="1960"/>
                  </a:cubicBezTo>
                  <a:cubicBezTo>
                    <a:pt x="21444" y="1264"/>
                    <a:pt x="20848" y="687"/>
                    <a:pt x="20092" y="349"/>
                  </a:cubicBezTo>
                  <a:cubicBezTo>
                    <a:pt x="19586" y="111"/>
                    <a:pt x="19060" y="1"/>
                    <a:pt x="18542" y="1"/>
                  </a:cubicBezTo>
                  <a:close/>
                </a:path>
              </a:pathLst>
            </a:custGeom>
            <a:solidFill>
              <a:srgbClr val="CDE5DB"/>
            </a:solidFill>
            <a:ln>
              <a:noFill/>
            </a:ln>
          </p:spPr>
          <p:txBody>
            <a:bodyPr spcFirstLastPara="1" wrap="square" lIns="121900" tIns="121900" rIns="121900" bIns="121900" anchor="ctr" anchorCtr="0">
              <a:noAutofit/>
            </a:bodyPr>
            <a:lstStyle/>
            <a:p>
              <a:endParaRPr sz="2400"/>
            </a:p>
          </p:txBody>
        </p:sp>
        <p:sp>
          <p:nvSpPr>
            <p:cNvPr id="87" name="Google Shape;87;p22"/>
            <p:cNvSpPr/>
            <p:nvPr/>
          </p:nvSpPr>
          <p:spPr>
            <a:xfrm flipH="1">
              <a:off x="1909397" y="4244215"/>
              <a:ext cx="603025" cy="466515"/>
            </a:xfrm>
            <a:custGeom>
              <a:avLst/>
              <a:gdLst/>
              <a:ahLst/>
              <a:cxnLst/>
              <a:rect l="l" t="t" r="r" b="b"/>
              <a:pathLst>
                <a:path w="9430" h="7295" extrusionOk="0">
                  <a:moveTo>
                    <a:pt x="848" y="0"/>
                  </a:moveTo>
                  <a:cubicBezTo>
                    <a:pt x="470" y="0"/>
                    <a:pt x="0" y="168"/>
                    <a:pt x="0" y="168"/>
                  </a:cubicBezTo>
                  <a:lnTo>
                    <a:pt x="2865" y="6216"/>
                  </a:lnTo>
                  <a:cubicBezTo>
                    <a:pt x="2865" y="6216"/>
                    <a:pt x="3382" y="7011"/>
                    <a:pt x="5113" y="7230"/>
                  </a:cubicBezTo>
                  <a:cubicBezTo>
                    <a:pt x="5444" y="7276"/>
                    <a:pt x="5746" y="7295"/>
                    <a:pt x="6018" y="7295"/>
                  </a:cubicBezTo>
                  <a:cubicBezTo>
                    <a:pt x="7150" y="7295"/>
                    <a:pt x="7758" y="6972"/>
                    <a:pt x="7758" y="6972"/>
                  </a:cubicBezTo>
                  <a:lnTo>
                    <a:pt x="9151" y="7111"/>
                  </a:lnTo>
                  <a:cubicBezTo>
                    <a:pt x="9151" y="7111"/>
                    <a:pt x="9429" y="4684"/>
                    <a:pt x="7559" y="3112"/>
                  </a:cubicBezTo>
                  <a:lnTo>
                    <a:pt x="6067" y="3112"/>
                  </a:lnTo>
                  <a:cubicBezTo>
                    <a:pt x="6067" y="3112"/>
                    <a:pt x="1532" y="268"/>
                    <a:pt x="1174" y="69"/>
                  </a:cubicBezTo>
                  <a:cubicBezTo>
                    <a:pt x="1089" y="19"/>
                    <a:pt x="974" y="0"/>
                    <a:pt x="848" y="0"/>
                  </a:cubicBezTo>
                  <a:close/>
                </a:path>
              </a:pathLst>
            </a:custGeom>
            <a:solidFill>
              <a:srgbClr val="FFCFBE"/>
            </a:solidFill>
            <a:ln>
              <a:noFill/>
            </a:ln>
          </p:spPr>
          <p:txBody>
            <a:bodyPr spcFirstLastPara="1" wrap="square" lIns="121900" tIns="121900" rIns="121900" bIns="121900" anchor="ctr" anchorCtr="0">
              <a:noAutofit/>
            </a:bodyPr>
            <a:lstStyle/>
            <a:p>
              <a:endParaRPr sz="2400"/>
            </a:p>
          </p:txBody>
        </p:sp>
        <p:sp>
          <p:nvSpPr>
            <p:cNvPr id="88" name="Google Shape;88;p22"/>
            <p:cNvSpPr/>
            <p:nvPr/>
          </p:nvSpPr>
          <p:spPr>
            <a:xfrm flipH="1">
              <a:off x="2438624" y="4253679"/>
              <a:ext cx="260842" cy="212506"/>
            </a:xfrm>
            <a:custGeom>
              <a:avLst/>
              <a:gdLst/>
              <a:ahLst/>
              <a:cxnLst/>
              <a:rect l="l" t="t" r="r" b="b"/>
              <a:pathLst>
                <a:path w="4079" h="3323" extrusionOk="0">
                  <a:moveTo>
                    <a:pt x="4079" y="1512"/>
                  </a:moveTo>
                  <a:lnTo>
                    <a:pt x="4076" y="1513"/>
                  </a:lnTo>
                  <a:lnTo>
                    <a:pt x="4076" y="1513"/>
                  </a:lnTo>
                  <a:cubicBezTo>
                    <a:pt x="4077" y="1513"/>
                    <a:pt x="4077" y="1513"/>
                    <a:pt x="4078" y="1513"/>
                  </a:cubicBezTo>
                  <a:cubicBezTo>
                    <a:pt x="4078" y="1513"/>
                    <a:pt x="4079" y="1513"/>
                    <a:pt x="4079" y="1512"/>
                  </a:cubicBezTo>
                  <a:close/>
                  <a:moveTo>
                    <a:pt x="2965" y="0"/>
                  </a:moveTo>
                  <a:cubicBezTo>
                    <a:pt x="2965" y="0"/>
                    <a:pt x="916" y="876"/>
                    <a:pt x="478" y="1214"/>
                  </a:cubicBezTo>
                  <a:cubicBezTo>
                    <a:pt x="21" y="1572"/>
                    <a:pt x="1" y="3322"/>
                    <a:pt x="1" y="3322"/>
                  </a:cubicBezTo>
                  <a:lnTo>
                    <a:pt x="1015" y="2785"/>
                  </a:lnTo>
                  <a:lnTo>
                    <a:pt x="1214" y="1910"/>
                  </a:lnTo>
                  <a:lnTo>
                    <a:pt x="4076" y="1513"/>
                  </a:lnTo>
                  <a:lnTo>
                    <a:pt x="4076" y="1513"/>
                  </a:lnTo>
                  <a:cubicBezTo>
                    <a:pt x="4032" y="1483"/>
                    <a:pt x="3601" y="405"/>
                    <a:pt x="2965" y="0"/>
                  </a:cubicBezTo>
                  <a:close/>
                </a:path>
              </a:pathLst>
            </a:custGeom>
            <a:solidFill>
              <a:srgbClr val="FFCFBE"/>
            </a:solidFill>
            <a:ln>
              <a:noFill/>
            </a:ln>
          </p:spPr>
          <p:txBody>
            <a:bodyPr spcFirstLastPara="1" wrap="square" lIns="121900" tIns="121900" rIns="121900" bIns="121900" anchor="ctr" anchorCtr="0">
              <a:noAutofit/>
            </a:bodyPr>
            <a:lstStyle/>
            <a:p>
              <a:endParaRPr sz="2400"/>
            </a:p>
          </p:txBody>
        </p:sp>
        <p:sp>
          <p:nvSpPr>
            <p:cNvPr id="89" name="Google Shape;89;p22"/>
            <p:cNvSpPr/>
            <p:nvPr/>
          </p:nvSpPr>
          <p:spPr>
            <a:xfrm flipH="1">
              <a:off x="2525720" y="4404593"/>
              <a:ext cx="192802" cy="159555"/>
            </a:xfrm>
            <a:custGeom>
              <a:avLst/>
              <a:gdLst/>
              <a:ahLst/>
              <a:cxnLst/>
              <a:rect l="l" t="t" r="r" b="b"/>
              <a:pathLst>
                <a:path w="3015" h="2495" extrusionOk="0">
                  <a:moveTo>
                    <a:pt x="1786" y="0"/>
                  </a:moveTo>
                  <a:cubicBezTo>
                    <a:pt x="1638" y="0"/>
                    <a:pt x="1485" y="39"/>
                    <a:pt x="1333" y="127"/>
                  </a:cubicBezTo>
                  <a:cubicBezTo>
                    <a:pt x="1313" y="127"/>
                    <a:pt x="1313" y="147"/>
                    <a:pt x="1294" y="147"/>
                  </a:cubicBezTo>
                  <a:cubicBezTo>
                    <a:pt x="776" y="485"/>
                    <a:pt x="1" y="1917"/>
                    <a:pt x="1" y="1917"/>
                  </a:cubicBezTo>
                  <a:lnTo>
                    <a:pt x="438" y="2494"/>
                  </a:lnTo>
                  <a:lnTo>
                    <a:pt x="438" y="2494"/>
                  </a:lnTo>
                  <a:cubicBezTo>
                    <a:pt x="427" y="2473"/>
                    <a:pt x="1833" y="2293"/>
                    <a:pt x="2507" y="1480"/>
                  </a:cubicBezTo>
                  <a:cubicBezTo>
                    <a:pt x="3015" y="841"/>
                    <a:pt x="2471" y="0"/>
                    <a:pt x="1786" y="0"/>
                  </a:cubicBezTo>
                  <a:close/>
                  <a:moveTo>
                    <a:pt x="438" y="2494"/>
                  </a:moveTo>
                  <a:cubicBezTo>
                    <a:pt x="438" y="2494"/>
                    <a:pt x="438" y="2494"/>
                    <a:pt x="438" y="2494"/>
                  </a:cubicBezTo>
                  <a:lnTo>
                    <a:pt x="438" y="2494"/>
                  </a:lnTo>
                  <a:close/>
                </a:path>
              </a:pathLst>
            </a:custGeom>
            <a:solidFill>
              <a:srgbClr val="517524"/>
            </a:solidFill>
            <a:ln>
              <a:noFill/>
            </a:ln>
          </p:spPr>
          <p:txBody>
            <a:bodyPr spcFirstLastPara="1" wrap="square" lIns="121900" tIns="121900" rIns="121900" bIns="121900" anchor="ctr" anchorCtr="0">
              <a:noAutofit/>
            </a:bodyPr>
            <a:lstStyle/>
            <a:p>
              <a:endParaRPr sz="2400"/>
            </a:p>
          </p:txBody>
        </p:sp>
        <p:sp>
          <p:nvSpPr>
            <p:cNvPr id="90" name="Google Shape;90;p22"/>
            <p:cNvSpPr/>
            <p:nvPr/>
          </p:nvSpPr>
          <p:spPr>
            <a:xfrm flipH="1">
              <a:off x="2394054" y="4361813"/>
              <a:ext cx="211219" cy="243010"/>
            </a:xfrm>
            <a:custGeom>
              <a:avLst/>
              <a:gdLst/>
              <a:ahLst/>
              <a:cxnLst/>
              <a:rect l="l" t="t" r="r" b="b"/>
              <a:pathLst>
                <a:path w="3303" h="3800" extrusionOk="0">
                  <a:moveTo>
                    <a:pt x="2884" y="0"/>
                  </a:moveTo>
                  <a:cubicBezTo>
                    <a:pt x="2884" y="0"/>
                    <a:pt x="597" y="1771"/>
                    <a:pt x="298" y="2407"/>
                  </a:cubicBezTo>
                  <a:cubicBezTo>
                    <a:pt x="0" y="3064"/>
                    <a:pt x="259" y="3800"/>
                    <a:pt x="835" y="3800"/>
                  </a:cubicBezTo>
                  <a:lnTo>
                    <a:pt x="3302" y="1273"/>
                  </a:lnTo>
                  <a:lnTo>
                    <a:pt x="2884" y="0"/>
                  </a:lnTo>
                  <a:close/>
                </a:path>
              </a:pathLst>
            </a:custGeom>
            <a:solidFill>
              <a:srgbClr val="FFCFBE"/>
            </a:solidFill>
            <a:ln>
              <a:noFill/>
            </a:ln>
          </p:spPr>
          <p:txBody>
            <a:bodyPr spcFirstLastPara="1" wrap="square" lIns="121900" tIns="121900" rIns="121900" bIns="121900" anchor="ctr" anchorCtr="0">
              <a:noAutofit/>
            </a:bodyPr>
            <a:lstStyle/>
            <a:p>
              <a:endParaRPr sz="2400"/>
            </a:p>
          </p:txBody>
        </p:sp>
        <p:sp>
          <p:nvSpPr>
            <p:cNvPr id="91" name="Google Shape;91;p22"/>
            <p:cNvSpPr/>
            <p:nvPr/>
          </p:nvSpPr>
          <p:spPr>
            <a:xfrm flipH="1">
              <a:off x="2353384" y="4424097"/>
              <a:ext cx="211219" cy="243074"/>
            </a:xfrm>
            <a:custGeom>
              <a:avLst/>
              <a:gdLst/>
              <a:ahLst/>
              <a:cxnLst/>
              <a:rect l="l" t="t" r="r" b="b"/>
              <a:pathLst>
                <a:path w="3303" h="3801" extrusionOk="0">
                  <a:moveTo>
                    <a:pt x="2885" y="1"/>
                  </a:moveTo>
                  <a:cubicBezTo>
                    <a:pt x="2885" y="1"/>
                    <a:pt x="597" y="1771"/>
                    <a:pt x="299" y="2408"/>
                  </a:cubicBezTo>
                  <a:cubicBezTo>
                    <a:pt x="1" y="3064"/>
                    <a:pt x="279" y="3800"/>
                    <a:pt x="856" y="3800"/>
                  </a:cubicBezTo>
                  <a:lnTo>
                    <a:pt x="3303" y="1274"/>
                  </a:lnTo>
                  <a:lnTo>
                    <a:pt x="2885" y="1"/>
                  </a:lnTo>
                  <a:close/>
                </a:path>
              </a:pathLst>
            </a:custGeom>
            <a:solidFill>
              <a:srgbClr val="FFCFBE"/>
            </a:solidFill>
            <a:ln>
              <a:noFill/>
            </a:ln>
          </p:spPr>
          <p:txBody>
            <a:bodyPr spcFirstLastPara="1" wrap="square" lIns="121900" tIns="121900" rIns="121900" bIns="121900" anchor="ctr" anchorCtr="0">
              <a:noAutofit/>
            </a:bodyPr>
            <a:lstStyle/>
            <a:p>
              <a:endParaRPr sz="2400"/>
            </a:p>
          </p:txBody>
        </p:sp>
        <p:sp>
          <p:nvSpPr>
            <p:cNvPr id="92" name="Google Shape;92;p22"/>
            <p:cNvSpPr/>
            <p:nvPr/>
          </p:nvSpPr>
          <p:spPr>
            <a:xfrm flipH="1">
              <a:off x="2311371" y="4482672"/>
              <a:ext cx="211219" cy="243010"/>
            </a:xfrm>
            <a:custGeom>
              <a:avLst/>
              <a:gdLst/>
              <a:ahLst/>
              <a:cxnLst/>
              <a:rect l="l" t="t" r="r" b="b"/>
              <a:pathLst>
                <a:path w="3303" h="3800" extrusionOk="0">
                  <a:moveTo>
                    <a:pt x="2884" y="0"/>
                  </a:moveTo>
                  <a:cubicBezTo>
                    <a:pt x="2884" y="0"/>
                    <a:pt x="597" y="1770"/>
                    <a:pt x="298" y="2407"/>
                  </a:cubicBezTo>
                  <a:cubicBezTo>
                    <a:pt x="0" y="3064"/>
                    <a:pt x="259" y="3800"/>
                    <a:pt x="836" y="3800"/>
                  </a:cubicBezTo>
                  <a:lnTo>
                    <a:pt x="3302" y="1273"/>
                  </a:lnTo>
                  <a:lnTo>
                    <a:pt x="2884" y="0"/>
                  </a:lnTo>
                  <a:close/>
                </a:path>
              </a:pathLst>
            </a:custGeom>
            <a:solidFill>
              <a:srgbClr val="FFCFBE"/>
            </a:solidFill>
            <a:ln>
              <a:noFill/>
            </a:ln>
          </p:spPr>
          <p:txBody>
            <a:bodyPr spcFirstLastPara="1" wrap="square" lIns="121900" tIns="121900" rIns="121900" bIns="121900" anchor="ctr" anchorCtr="0">
              <a:noAutofit/>
            </a:bodyPr>
            <a:lstStyle/>
            <a:p>
              <a:endParaRPr sz="2400"/>
            </a:p>
          </p:txBody>
        </p:sp>
        <p:sp>
          <p:nvSpPr>
            <p:cNvPr id="93" name="Google Shape;93;p22"/>
            <p:cNvSpPr/>
            <p:nvPr/>
          </p:nvSpPr>
          <p:spPr>
            <a:xfrm flipH="1">
              <a:off x="2341939" y="4660764"/>
              <a:ext cx="125977" cy="71432"/>
            </a:xfrm>
            <a:custGeom>
              <a:avLst/>
              <a:gdLst/>
              <a:ahLst/>
              <a:cxnLst/>
              <a:rect l="l" t="t" r="r" b="b"/>
              <a:pathLst>
                <a:path w="1970" h="1117" extrusionOk="0">
                  <a:moveTo>
                    <a:pt x="756" y="0"/>
                  </a:moveTo>
                  <a:cubicBezTo>
                    <a:pt x="756" y="0"/>
                    <a:pt x="100" y="597"/>
                    <a:pt x="0" y="1054"/>
                  </a:cubicBezTo>
                  <a:cubicBezTo>
                    <a:pt x="0" y="1054"/>
                    <a:pt x="575" y="1116"/>
                    <a:pt x="1047" y="1116"/>
                  </a:cubicBezTo>
                  <a:cubicBezTo>
                    <a:pt x="1282" y="1116"/>
                    <a:pt x="1492" y="1101"/>
                    <a:pt x="1592" y="1054"/>
                  </a:cubicBezTo>
                  <a:cubicBezTo>
                    <a:pt x="1910" y="895"/>
                    <a:pt x="1970" y="458"/>
                    <a:pt x="1811" y="219"/>
                  </a:cubicBezTo>
                  <a:cubicBezTo>
                    <a:pt x="1671" y="0"/>
                    <a:pt x="756" y="0"/>
                    <a:pt x="756" y="0"/>
                  </a:cubicBezTo>
                  <a:close/>
                </a:path>
              </a:pathLst>
            </a:custGeom>
            <a:solidFill>
              <a:srgbClr val="FFCFBE"/>
            </a:solidFill>
            <a:ln>
              <a:noFill/>
            </a:ln>
          </p:spPr>
          <p:txBody>
            <a:bodyPr spcFirstLastPara="1" wrap="square" lIns="121900" tIns="121900" rIns="121900" bIns="121900" anchor="ctr" anchorCtr="0">
              <a:noAutofit/>
            </a:bodyPr>
            <a:lstStyle/>
            <a:p>
              <a:endParaRPr sz="2400"/>
            </a:p>
          </p:txBody>
        </p:sp>
        <p:sp>
          <p:nvSpPr>
            <p:cNvPr id="94" name="Google Shape;94;p22"/>
            <p:cNvSpPr/>
            <p:nvPr/>
          </p:nvSpPr>
          <p:spPr>
            <a:xfrm flipH="1">
              <a:off x="2691722" y="4525900"/>
              <a:ext cx="297740" cy="243010"/>
            </a:xfrm>
            <a:custGeom>
              <a:avLst/>
              <a:gdLst/>
              <a:ahLst/>
              <a:cxnLst/>
              <a:rect l="l" t="t" r="r" b="b"/>
              <a:pathLst>
                <a:path w="4656" h="3800" extrusionOk="0">
                  <a:moveTo>
                    <a:pt x="4218" y="0"/>
                  </a:moveTo>
                  <a:lnTo>
                    <a:pt x="0" y="3561"/>
                  </a:lnTo>
                  <a:lnTo>
                    <a:pt x="199" y="3800"/>
                  </a:lnTo>
                  <a:lnTo>
                    <a:pt x="4655" y="577"/>
                  </a:lnTo>
                  <a:lnTo>
                    <a:pt x="4218" y="0"/>
                  </a:lnTo>
                  <a:close/>
                </a:path>
              </a:pathLst>
            </a:custGeom>
            <a:solidFill>
              <a:srgbClr val="7BC9A8"/>
            </a:solidFill>
            <a:ln>
              <a:noFill/>
            </a:ln>
          </p:spPr>
          <p:txBody>
            <a:bodyPr spcFirstLastPara="1" wrap="square" lIns="121900" tIns="121900" rIns="121900" bIns="121900" anchor="ctr" anchorCtr="0">
              <a:noAutofit/>
            </a:bodyPr>
            <a:lstStyle/>
            <a:p>
              <a:endParaRPr sz="2400"/>
            </a:p>
          </p:txBody>
        </p:sp>
        <p:sp>
          <p:nvSpPr>
            <p:cNvPr id="95" name="Google Shape;95;p22"/>
            <p:cNvSpPr/>
            <p:nvPr/>
          </p:nvSpPr>
          <p:spPr>
            <a:xfrm flipH="1">
              <a:off x="1895400" y="4433049"/>
              <a:ext cx="206167" cy="315529"/>
            </a:xfrm>
            <a:custGeom>
              <a:avLst/>
              <a:gdLst/>
              <a:ahLst/>
              <a:cxnLst/>
              <a:rect l="l" t="t" r="r" b="b"/>
              <a:pathLst>
                <a:path w="3224" h="4934" extrusionOk="0">
                  <a:moveTo>
                    <a:pt x="1" y="0"/>
                  </a:moveTo>
                  <a:lnTo>
                    <a:pt x="1" y="179"/>
                  </a:lnTo>
                  <a:cubicBezTo>
                    <a:pt x="1" y="179"/>
                    <a:pt x="776" y="517"/>
                    <a:pt x="1194" y="2427"/>
                  </a:cubicBezTo>
                  <a:cubicBezTo>
                    <a:pt x="1612" y="4317"/>
                    <a:pt x="1473" y="4934"/>
                    <a:pt x="1473" y="4934"/>
                  </a:cubicBezTo>
                  <a:lnTo>
                    <a:pt x="2766" y="4934"/>
                  </a:lnTo>
                  <a:cubicBezTo>
                    <a:pt x="2766" y="4934"/>
                    <a:pt x="3223" y="1572"/>
                    <a:pt x="935"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6" name="Google Shape;96;p22"/>
            <p:cNvSpPr/>
            <p:nvPr/>
          </p:nvSpPr>
          <p:spPr>
            <a:xfrm flipH="1">
              <a:off x="1947580" y="2156034"/>
              <a:ext cx="223944" cy="263410"/>
            </a:xfrm>
            <a:custGeom>
              <a:avLst/>
              <a:gdLst/>
              <a:ahLst/>
              <a:cxnLst/>
              <a:rect l="l" t="t" r="r" b="b"/>
              <a:pathLst>
                <a:path w="3502" h="4119" fill="none" extrusionOk="0">
                  <a:moveTo>
                    <a:pt x="0" y="40"/>
                  </a:moveTo>
                  <a:cubicBezTo>
                    <a:pt x="0" y="40"/>
                    <a:pt x="975" y="0"/>
                    <a:pt x="1612" y="935"/>
                  </a:cubicBezTo>
                  <a:cubicBezTo>
                    <a:pt x="2268" y="1870"/>
                    <a:pt x="2189" y="4118"/>
                    <a:pt x="2189" y="4118"/>
                  </a:cubicBezTo>
                  <a:lnTo>
                    <a:pt x="3502" y="3859"/>
                  </a:lnTo>
                </a:path>
              </a:pathLst>
            </a:custGeom>
            <a:noFill/>
            <a:ln w="44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7" name="Google Shape;97;p22"/>
            <p:cNvSpPr/>
            <p:nvPr/>
          </p:nvSpPr>
          <p:spPr>
            <a:xfrm flipH="1">
              <a:off x="2181626" y="2127642"/>
              <a:ext cx="108199" cy="39905"/>
            </a:xfrm>
            <a:custGeom>
              <a:avLst/>
              <a:gdLst/>
              <a:ahLst/>
              <a:cxnLst/>
              <a:rect l="l" t="t" r="r" b="b"/>
              <a:pathLst>
                <a:path w="1692" h="624" extrusionOk="0">
                  <a:moveTo>
                    <a:pt x="793" y="0"/>
                  </a:moveTo>
                  <a:cubicBezTo>
                    <a:pt x="749" y="0"/>
                    <a:pt x="703" y="2"/>
                    <a:pt x="657" y="7"/>
                  </a:cubicBezTo>
                  <a:cubicBezTo>
                    <a:pt x="0" y="26"/>
                    <a:pt x="40" y="623"/>
                    <a:pt x="40" y="623"/>
                  </a:cubicBezTo>
                  <a:cubicBezTo>
                    <a:pt x="40" y="623"/>
                    <a:pt x="796" y="325"/>
                    <a:pt x="1691" y="325"/>
                  </a:cubicBezTo>
                  <a:cubicBezTo>
                    <a:pt x="1691" y="325"/>
                    <a:pt x="1350" y="0"/>
                    <a:pt x="793" y="0"/>
                  </a:cubicBezTo>
                  <a:close/>
                </a:path>
              </a:pathLst>
            </a:custGeom>
            <a:solidFill>
              <a:srgbClr val="517524"/>
            </a:solidFill>
            <a:ln>
              <a:noFill/>
            </a:ln>
          </p:spPr>
          <p:txBody>
            <a:bodyPr spcFirstLastPara="1" wrap="square" lIns="121900" tIns="121900" rIns="121900" bIns="121900" anchor="ctr" anchorCtr="0">
              <a:noAutofit/>
            </a:bodyPr>
            <a:lstStyle/>
            <a:p>
              <a:endParaRPr sz="2400"/>
            </a:p>
          </p:txBody>
        </p:sp>
        <p:sp>
          <p:nvSpPr>
            <p:cNvPr id="98" name="Google Shape;98;p22"/>
            <p:cNvSpPr/>
            <p:nvPr/>
          </p:nvSpPr>
          <p:spPr>
            <a:xfrm flipH="1">
              <a:off x="1908128" y="2025839"/>
              <a:ext cx="108199" cy="39905"/>
            </a:xfrm>
            <a:custGeom>
              <a:avLst/>
              <a:gdLst/>
              <a:ahLst/>
              <a:cxnLst/>
              <a:rect l="l" t="t" r="r" b="b"/>
              <a:pathLst>
                <a:path w="1692" h="624" extrusionOk="0">
                  <a:moveTo>
                    <a:pt x="793" y="1"/>
                  </a:moveTo>
                  <a:cubicBezTo>
                    <a:pt x="749" y="1"/>
                    <a:pt x="703" y="3"/>
                    <a:pt x="657" y="7"/>
                  </a:cubicBezTo>
                  <a:cubicBezTo>
                    <a:pt x="0" y="47"/>
                    <a:pt x="40" y="624"/>
                    <a:pt x="40" y="624"/>
                  </a:cubicBezTo>
                  <a:cubicBezTo>
                    <a:pt x="40" y="624"/>
                    <a:pt x="796" y="325"/>
                    <a:pt x="1691" y="325"/>
                  </a:cubicBezTo>
                  <a:cubicBezTo>
                    <a:pt x="1691" y="325"/>
                    <a:pt x="1349" y="1"/>
                    <a:pt x="793" y="1"/>
                  </a:cubicBezTo>
                  <a:close/>
                </a:path>
              </a:pathLst>
            </a:custGeom>
            <a:solidFill>
              <a:srgbClr val="517524"/>
            </a:solidFill>
            <a:ln>
              <a:noFill/>
            </a:ln>
          </p:spPr>
          <p:txBody>
            <a:bodyPr spcFirstLastPara="1" wrap="square" lIns="121900" tIns="121900" rIns="121900" bIns="121900" anchor="ctr" anchorCtr="0">
              <a:noAutofit/>
            </a:bodyPr>
            <a:lstStyle/>
            <a:p>
              <a:endParaRPr sz="2400"/>
            </a:p>
          </p:txBody>
        </p:sp>
        <p:sp>
          <p:nvSpPr>
            <p:cNvPr id="99" name="Google Shape;99;p22"/>
            <p:cNvSpPr/>
            <p:nvPr/>
          </p:nvSpPr>
          <p:spPr>
            <a:xfrm flipH="1">
              <a:off x="2119279" y="2244409"/>
              <a:ext cx="52245" cy="65549"/>
            </a:xfrm>
            <a:custGeom>
              <a:avLst/>
              <a:gdLst/>
              <a:ahLst/>
              <a:cxnLst/>
              <a:rect l="l" t="t" r="r" b="b"/>
              <a:pathLst>
                <a:path w="817" h="1025" extrusionOk="0">
                  <a:moveTo>
                    <a:pt x="266" y="0"/>
                  </a:moveTo>
                  <a:cubicBezTo>
                    <a:pt x="243" y="0"/>
                    <a:pt x="221" y="3"/>
                    <a:pt x="199" y="11"/>
                  </a:cubicBezTo>
                  <a:cubicBezTo>
                    <a:pt x="20" y="90"/>
                    <a:pt x="0" y="369"/>
                    <a:pt x="120" y="647"/>
                  </a:cubicBezTo>
                  <a:cubicBezTo>
                    <a:pt x="220" y="864"/>
                    <a:pt x="375" y="1024"/>
                    <a:pt x="528" y="1024"/>
                  </a:cubicBezTo>
                  <a:cubicBezTo>
                    <a:pt x="558" y="1024"/>
                    <a:pt x="588" y="1018"/>
                    <a:pt x="617" y="1005"/>
                  </a:cubicBezTo>
                  <a:cubicBezTo>
                    <a:pt x="796" y="946"/>
                    <a:pt x="816" y="667"/>
                    <a:pt x="697" y="389"/>
                  </a:cubicBezTo>
                  <a:cubicBezTo>
                    <a:pt x="609" y="179"/>
                    <a:pt x="430" y="0"/>
                    <a:pt x="266" y="0"/>
                  </a:cubicBezTo>
                  <a:close/>
                </a:path>
              </a:pathLst>
            </a:custGeom>
            <a:solidFill>
              <a:srgbClr val="517524"/>
            </a:solidFill>
            <a:ln>
              <a:noFill/>
            </a:ln>
          </p:spPr>
          <p:txBody>
            <a:bodyPr spcFirstLastPara="1" wrap="square" lIns="121900" tIns="121900" rIns="121900" bIns="121900" anchor="ctr" anchorCtr="0">
              <a:noAutofit/>
            </a:bodyPr>
            <a:lstStyle/>
            <a:p>
              <a:endParaRPr sz="2400"/>
            </a:p>
          </p:txBody>
        </p:sp>
        <p:sp>
          <p:nvSpPr>
            <p:cNvPr id="100" name="Google Shape;100;p22"/>
            <p:cNvSpPr/>
            <p:nvPr/>
          </p:nvSpPr>
          <p:spPr>
            <a:xfrm flipH="1">
              <a:off x="1859785" y="2157825"/>
              <a:ext cx="52245" cy="65229"/>
            </a:xfrm>
            <a:custGeom>
              <a:avLst/>
              <a:gdLst/>
              <a:ahLst/>
              <a:cxnLst/>
              <a:rect l="l" t="t" r="r" b="b"/>
              <a:pathLst>
                <a:path w="817" h="1020" extrusionOk="0">
                  <a:moveTo>
                    <a:pt x="258" y="0"/>
                  </a:moveTo>
                  <a:cubicBezTo>
                    <a:pt x="237" y="0"/>
                    <a:pt x="218" y="4"/>
                    <a:pt x="199" y="12"/>
                  </a:cubicBezTo>
                  <a:cubicBezTo>
                    <a:pt x="20" y="72"/>
                    <a:pt x="1" y="350"/>
                    <a:pt x="120" y="629"/>
                  </a:cubicBezTo>
                  <a:cubicBezTo>
                    <a:pt x="222" y="868"/>
                    <a:pt x="398" y="1019"/>
                    <a:pt x="547" y="1019"/>
                  </a:cubicBezTo>
                  <a:cubicBezTo>
                    <a:pt x="571" y="1019"/>
                    <a:pt x="595" y="1015"/>
                    <a:pt x="617" y="1007"/>
                  </a:cubicBezTo>
                  <a:cubicBezTo>
                    <a:pt x="796" y="927"/>
                    <a:pt x="816" y="649"/>
                    <a:pt x="697" y="370"/>
                  </a:cubicBezTo>
                  <a:cubicBezTo>
                    <a:pt x="576" y="163"/>
                    <a:pt x="395" y="0"/>
                    <a:pt x="258" y="0"/>
                  </a:cubicBezTo>
                  <a:close/>
                </a:path>
              </a:pathLst>
            </a:custGeom>
            <a:solidFill>
              <a:srgbClr val="517524"/>
            </a:solidFill>
            <a:ln>
              <a:noFill/>
            </a:ln>
          </p:spPr>
          <p:txBody>
            <a:bodyPr spcFirstLastPara="1" wrap="square" lIns="121900" tIns="121900" rIns="121900" bIns="121900" anchor="ctr" anchorCtr="0">
              <a:noAutofit/>
            </a:bodyPr>
            <a:lstStyle/>
            <a:p>
              <a:endParaRPr sz="2400"/>
            </a:p>
          </p:txBody>
        </p:sp>
        <p:sp>
          <p:nvSpPr>
            <p:cNvPr id="101" name="Google Shape;101;p22"/>
            <p:cNvSpPr/>
            <p:nvPr/>
          </p:nvSpPr>
          <p:spPr>
            <a:xfrm flipH="1">
              <a:off x="1858506" y="2439702"/>
              <a:ext cx="89143" cy="40736"/>
            </a:xfrm>
            <a:custGeom>
              <a:avLst/>
              <a:gdLst/>
              <a:ahLst/>
              <a:cxnLst/>
              <a:rect l="l" t="t" r="r" b="b"/>
              <a:pathLst>
                <a:path w="1394" h="637" fill="none" extrusionOk="0">
                  <a:moveTo>
                    <a:pt x="1" y="637"/>
                  </a:moveTo>
                  <a:cubicBezTo>
                    <a:pt x="1" y="637"/>
                    <a:pt x="876" y="577"/>
                    <a:pt x="1393" y="0"/>
                  </a:cubicBezTo>
                </a:path>
              </a:pathLst>
            </a:custGeom>
            <a:noFill/>
            <a:ln w="44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2" name="Google Shape;102;p22"/>
            <p:cNvSpPr/>
            <p:nvPr/>
          </p:nvSpPr>
          <p:spPr>
            <a:xfrm flipH="1">
              <a:off x="1515050" y="1901590"/>
              <a:ext cx="64971" cy="226511"/>
            </a:xfrm>
            <a:custGeom>
              <a:avLst/>
              <a:gdLst/>
              <a:ahLst/>
              <a:cxnLst/>
              <a:rect l="l" t="t" r="r" b="b"/>
              <a:pathLst>
                <a:path w="1016" h="3542" fill="none" extrusionOk="0">
                  <a:moveTo>
                    <a:pt x="398" y="1"/>
                  </a:moveTo>
                  <a:cubicBezTo>
                    <a:pt x="398" y="1"/>
                    <a:pt x="1" y="936"/>
                    <a:pt x="20" y="2050"/>
                  </a:cubicBezTo>
                  <a:cubicBezTo>
                    <a:pt x="20" y="2050"/>
                    <a:pt x="319" y="2209"/>
                    <a:pt x="438" y="2686"/>
                  </a:cubicBezTo>
                  <a:cubicBezTo>
                    <a:pt x="577" y="3164"/>
                    <a:pt x="319" y="3542"/>
                    <a:pt x="319" y="3542"/>
                  </a:cubicBezTo>
                  <a:cubicBezTo>
                    <a:pt x="319" y="3542"/>
                    <a:pt x="1015" y="3542"/>
                    <a:pt x="1015" y="2706"/>
                  </a:cubicBezTo>
                </a:path>
              </a:pathLst>
            </a:custGeom>
            <a:noFill/>
            <a:ln w="44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3" name="Google Shape;103;p22"/>
            <p:cNvSpPr/>
            <p:nvPr/>
          </p:nvSpPr>
          <p:spPr>
            <a:xfrm flipH="1">
              <a:off x="1529055" y="1977943"/>
              <a:ext cx="45850" cy="48410"/>
            </a:xfrm>
            <a:custGeom>
              <a:avLst/>
              <a:gdLst/>
              <a:ahLst/>
              <a:cxnLst/>
              <a:rect l="l" t="t" r="r" b="b"/>
              <a:pathLst>
                <a:path w="717" h="757" fill="none" extrusionOk="0">
                  <a:moveTo>
                    <a:pt x="716" y="756"/>
                  </a:moveTo>
                  <a:cubicBezTo>
                    <a:pt x="716" y="756"/>
                    <a:pt x="597" y="259"/>
                    <a:pt x="0" y="0"/>
                  </a:cubicBezTo>
                </a:path>
              </a:pathLst>
            </a:custGeom>
            <a:noFill/>
            <a:ln w="44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4" name="Google Shape;104;p22"/>
            <p:cNvSpPr/>
            <p:nvPr/>
          </p:nvSpPr>
          <p:spPr>
            <a:xfrm flipH="1">
              <a:off x="1686811" y="2869680"/>
              <a:ext cx="40799" cy="58578"/>
            </a:xfrm>
            <a:custGeom>
              <a:avLst/>
              <a:gdLst/>
              <a:ahLst/>
              <a:cxnLst/>
              <a:rect l="l" t="t" r="r" b="b"/>
              <a:pathLst>
                <a:path w="638" h="916" extrusionOk="0">
                  <a:moveTo>
                    <a:pt x="319" y="0"/>
                  </a:moveTo>
                  <a:cubicBezTo>
                    <a:pt x="140" y="0"/>
                    <a:pt x="1" y="219"/>
                    <a:pt x="1" y="458"/>
                  </a:cubicBezTo>
                  <a:cubicBezTo>
                    <a:pt x="1" y="716"/>
                    <a:pt x="140" y="915"/>
                    <a:pt x="319" y="915"/>
                  </a:cubicBezTo>
                  <a:cubicBezTo>
                    <a:pt x="498" y="915"/>
                    <a:pt x="638" y="716"/>
                    <a:pt x="638" y="458"/>
                  </a:cubicBezTo>
                  <a:cubicBezTo>
                    <a:pt x="638" y="219"/>
                    <a:pt x="498" y="0"/>
                    <a:pt x="319" y="0"/>
                  </a:cubicBezTo>
                  <a:close/>
                </a:path>
              </a:pathLst>
            </a:custGeom>
            <a:solidFill>
              <a:srgbClr val="7BC9A8"/>
            </a:solidFill>
            <a:ln>
              <a:noFill/>
            </a:ln>
          </p:spPr>
          <p:txBody>
            <a:bodyPr spcFirstLastPara="1" wrap="square" lIns="121900" tIns="121900" rIns="121900" bIns="121900" anchor="ctr" anchorCtr="0">
              <a:noAutofit/>
            </a:bodyPr>
            <a:lstStyle/>
            <a:p>
              <a:endParaRPr sz="2400"/>
            </a:p>
          </p:txBody>
        </p:sp>
        <p:sp>
          <p:nvSpPr>
            <p:cNvPr id="105" name="Google Shape;105;p22"/>
            <p:cNvSpPr/>
            <p:nvPr/>
          </p:nvSpPr>
          <p:spPr>
            <a:xfrm flipH="1">
              <a:off x="1694420" y="3040098"/>
              <a:ext cx="42077" cy="57299"/>
            </a:xfrm>
            <a:custGeom>
              <a:avLst/>
              <a:gdLst/>
              <a:ahLst/>
              <a:cxnLst/>
              <a:rect l="l" t="t" r="r" b="b"/>
              <a:pathLst>
                <a:path w="658" h="896" extrusionOk="0">
                  <a:moveTo>
                    <a:pt x="339" y="1"/>
                  </a:moveTo>
                  <a:cubicBezTo>
                    <a:pt x="160" y="1"/>
                    <a:pt x="1" y="200"/>
                    <a:pt x="1" y="458"/>
                  </a:cubicBezTo>
                  <a:cubicBezTo>
                    <a:pt x="1" y="697"/>
                    <a:pt x="160" y="896"/>
                    <a:pt x="339" y="896"/>
                  </a:cubicBezTo>
                  <a:cubicBezTo>
                    <a:pt x="498" y="896"/>
                    <a:pt x="657" y="697"/>
                    <a:pt x="657" y="458"/>
                  </a:cubicBezTo>
                  <a:cubicBezTo>
                    <a:pt x="657" y="200"/>
                    <a:pt x="498" y="1"/>
                    <a:pt x="339" y="1"/>
                  </a:cubicBezTo>
                  <a:close/>
                </a:path>
              </a:pathLst>
            </a:custGeom>
            <a:solidFill>
              <a:srgbClr val="7BC9A8"/>
            </a:solidFill>
            <a:ln>
              <a:noFill/>
            </a:ln>
          </p:spPr>
          <p:txBody>
            <a:bodyPr spcFirstLastPara="1" wrap="square" lIns="121900" tIns="121900" rIns="121900" bIns="121900" anchor="ctr" anchorCtr="0">
              <a:noAutofit/>
            </a:bodyPr>
            <a:lstStyle/>
            <a:p>
              <a:endParaRPr sz="2400"/>
            </a:p>
          </p:txBody>
        </p:sp>
        <p:sp>
          <p:nvSpPr>
            <p:cNvPr id="106" name="Google Shape;106;p22"/>
            <p:cNvSpPr/>
            <p:nvPr/>
          </p:nvSpPr>
          <p:spPr>
            <a:xfrm flipH="1">
              <a:off x="2396613" y="4433049"/>
              <a:ext cx="148934" cy="145039"/>
            </a:xfrm>
            <a:custGeom>
              <a:avLst/>
              <a:gdLst/>
              <a:ahLst/>
              <a:cxnLst/>
              <a:rect l="l" t="t" r="r" b="b"/>
              <a:pathLst>
                <a:path w="2329" h="2268" fill="none" extrusionOk="0">
                  <a:moveTo>
                    <a:pt x="1" y="2268"/>
                  </a:moveTo>
                  <a:cubicBezTo>
                    <a:pt x="1" y="2268"/>
                    <a:pt x="1473" y="398"/>
                    <a:pt x="2328" y="0"/>
                  </a:cubicBezTo>
                </a:path>
              </a:pathLst>
            </a:custGeom>
            <a:noFill/>
            <a:ln w="44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7" name="Google Shape;107;p22"/>
            <p:cNvSpPr/>
            <p:nvPr/>
          </p:nvSpPr>
          <p:spPr>
            <a:xfrm flipH="1">
              <a:off x="2363553" y="4525900"/>
              <a:ext cx="129813" cy="125982"/>
            </a:xfrm>
            <a:custGeom>
              <a:avLst/>
              <a:gdLst/>
              <a:ahLst/>
              <a:cxnLst/>
              <a:rect l="l" t="t" r="r" b="b"/>
              <a:pathLst>
                <a:path w="2030" h="1970" fill="none" extrusionOk="0">
                  <a:moveTo>
                    <a:pt x="1" y="1970"/>
                  </a:moveTo>
                  <a:cubicBezTo>
                    <a:pt x="1" y="1970"/>
                    <a:pt x="1353" y="319"/>
                    <a:pt x="2030" y="0"/>
                  </a:cubicBezTo>
                </a:path>
              </a:pathLst>
            </a:custGeom>
            <a:noFill/>
            <a:ln w="44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08" name="Google Shape;108;p22"/>
            <p:cNvSpPr/>
            <p:nvPr/>
          </p:nvSpPr>
          <p:spPr>
            <a:xfrm flipH="1">
              <a:off x="1011342" y="4310911"/>
              <a:ext cx="216334" cy="166718"/>
            </a:xfrm>
            <a:custGeom>
              <a:avLst/>
              <a:gdLst/>
              <a:ahLst/>
              <a:cxnLst/>
              <a:rect l="l" t="t" r="r" b="b"/>
              <a:pathLst>
                <a:path w="3383" h="2607" fill="none" extrusionOk="0">
                  <a:moveTo>
                    <a:pt x="1" y="1"/>
                  </a:moveTo>
                  <a:cubicBezTo>
                    <a:pt x="1" y="1"/>
                    <a:pt x="2487" y="1194"/>
                    <a:pt x="3383" y="2606"/>
                  </a:cubicBezTo>
                </a:path>
              </a:pathLst>
            </a:custGeom>
            <a:noFill/>
            <a:ln w="2975" cap="flat" cmpd="sng">
              <a:solidFill>
                <a:srgbClr val="53A783"/>
              </a:solidFill>
              <a:prstDash val="solid"/>
              <a:miter lim="19892"/>
              <a:headEnd type="none" w="sm" len="sm"/>
              <a:tailEnd type="none" w="sm" len="sm"/>
            </a:ln>
          </p:spPr>
          <p:txBody>
            <a:bodyPr spcFirstLastPara="1" wrap="square" lIns="121900" tIns="121900" rIns="121900" bIns="121900" anchor="ctr" anchorCtr="0">
              <a:noAutofit/>
            </a:bodyPr>
            <a:lstStyle/>
            <a:p>
              <a:endParaRPr sz="2400"/>
            </a:p>
          </p:txBody>
        </p:sp>
        <p:sp>
          <p:nvSpPr>
            <p:cNvPr id="109" name="Google Shape;109;p22"/>
            <p:cNvSpPr/>
            <p:nvPr/>
          </p:nvSpPr>
          <p:spPr>
            <a:xfrm flipH="1">
              <a:off x="835807" y="2696640"/>
              <a:ext cx="335852" cy="260852"/>
            </a:xfrm>
            <a:custGeom>
              <a:avLst/>
              <a:gdLst/>
              <a:ahLst/>
              <a:cxnLst/>
              <a:rect l="l" t="t" r="r" b="b"/>
              <a:pathLst>
                <a:path w="5252" h="4079" fill="none" extrusionOk="0">
                  <a:moveTo>
                    <a:pt x="0" y="1"/>
                  </a:moveTo>
                  <a:cubicBezTo>
                    <a:pt x="0" y="1"/>
                    <a:pt x="2964" y="1572"/>
                    <a:pt x="5252" y="4079"/>
                  </a:cubicBezTo>
                </a:path>
              </a:pathLst>
            </a:custGeom>
            <a:noFill/>
            <a:ln w="2975" cap="flat" cmpd="sng">
              <a:solidFill>
                <a:srgbClr val="53A783"/>
              </a:solidFill>
              <a:prstDash val="solid"/>
              <a:miter lim="19892"/>
              <a:headEnd type="none" w="sm" len="sm"/>
              <a:tailEnd type="none" w="sm" len="sm"/>
            </a:ln>
          </p:spPr>
          <p:txBody>
            <a:bodyPr spcFirstLastPara="1" wrap="square" lIns="121900" tIns="121900" rIns="121900" bIns="121900" anchor="ctr" anchorCtr="0">
              <a:noAutofit/>
            </a:bodyPr>
            <a:lstStyle/>
            <a:p>
              <a:endParaRPr sz="2400"/>
            </a:p>
          </p:txBody>
        </p:sp>
        <p:sp>
          <p:nvSpPr>
            <p:cNvPr id="110" name="Google Shape;110;p22"/>
            <p:cNvSpPr/>
            <p:nvPr/>
          </p:nvSpPr>
          <p:spPr>
            <a:xfrm flipH="1">
              <a:off x="1624460" y="1530188"/>
              <a:ext cx="178158" cy="198501"/>
            </a:xfrm>
            <a:custGeom>
              <a:avLst/>
              <a:gdLst/>
              <a:ahLst/>
              <a:cxnLst/>
              <a:rect l="l" t="t" r="r" b="b"/>
              <a:pathLst>
                <a:path w="2786" h="3104" fill="none" extrusionOk="0">
                  <a:moveTo>
                    <a:pt x="0" y="3103"/>
                  </a:moveTo>
                  <a:cubicBezTo>
                    <a:pt x="0" y="3103"/>
                    <a:pt x="975" y="1194"/>
                    <a:pt x="2785" y="0"/>
                  </a:cubicBezTo>
                </a:path>
              </a:pathLst>
            </a:custGeom>
            <a:noFill/>
            <a:ln w="2975" cap="rnd" cmpd="sng">
              <a:solidFill>
                <a:srgbClr val="829C6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1" name="Google Shape;111;p22"/>
            <p:cNvSpPr/>
            <p:nvPr/>
          </p:nvSpPr>
          <p:spPr>
            <a:xfrm flipH="1">
              <a:off x="2401730" y="1967775"/>
              <a:ext cx="67465" cy="10232"/>
            </a:xfrm>
            <a:custGeom>
              <a:avLst/>
              <a:gdLst/>
              <a:ahLst/>
              <a:cxnLst/>
              <a:rect l="l" t="t" r="r" b="b"/>
              <a:pathLst>
                <a:path w="1055" h="160" fill="none" extrusionOk="0">
                  <a:moveTo>
                    <a:pt x="1" y="0"/>
                  </a:moveTo>
                  <a:cubicBezTo>
                    <a:pt x="1" y="0"/>
                    <a:pt x="359" y="100"/>
                    <a:pt x="1055" y="159"/>
                  </a:cubicBezTo>
                </a:path>
              </a:pathLst>
            </a:custGeom>
            <a:noFill/>
            <a:ln w="2975" cap="rnd" cmpd="sng">
              <a:solidFill>
                <a:srgbClr val="829C6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2" name="Google Shape;112;p22"/>
            <p:cNvSpPr/>
            <p:nvPr/>
          </p:nvSpPr>
          <p:spPr>
            <a:xfrm flipH="1">
              <a:off x="2833868" y="276608"/>
              <a:ext cx="1423535" cy="924909"/>
            </a:xfrm>
            <a:custGeom>
              <a:avLst/>
              <a:gdLst/>
              <a:ahLst/>
              <a:cxnLst/>
              <a:rect l="l" t="t" r="r" b="b"/>
              <a:pathLst>
                <a:path w="22261" h="14463" extrusionOk="0">
                  <a:moveTo>
                    <a:pt x="10047" y="0"/>
                  </a:moveTo>
                  <a:cubicBezTo>
                    <a:pt x="8336" y="0"/>
                    <a:pt x="6764" y="975"/>
                    <a:pt x="5988" y="2487"/>
                  </a:cubicBezTo>
                  <a:lnTo>
                    <a:pt x="1" y="14462"/>
                  </a:lnTo>
                  <a:lnTo>
                    <a:pt x="22261" y="14462"/>
                  </a:lnTo>
                  <a:lnTo>
                    <a:pt x="16253" y="2487"/>
                  </a:lnTo>
                  <a:cubicBezTo>
                    <a:pt x="15477" y="935"/>
                    <a:pt x="13926" y="0"/>
                    <a:pt x="12195" y="0"/>
                  </a:cubicBezTo>
                  <a:close/>
                </a:path>
              </a:pathLst>
            </a:custGeom>
            <a:solidFill>
              <a:srgbClr val="2F7055"/>
            </a:solidFill>
            <a:ln>
              <a:noFill/>
            </a:ln>
          </p:spPr>
          <p:txBody>
            <a:bodyPr spcFirstLastPara="1" wrap="square" lIns="121900" tIns="121900" rIns="121900" bIns="121900" anchor="ctr" anchorCtr="0">
              <a:noAutofit/>
            </a:bodyPr>
            <a:lstStyle/>
            <a:p>
              <a:endParaRPr sz="2400"/>
            </a:p>
          </p:txBody>
        </p:sp>
        <p:sp>
          <p:nvSpPr>
            <p:cNvPr id="113" name="Google Shape;113;p22"/>
            <p:cNvSpPr/>
            <p:nvPr/>
          </p:nvSpPr>
          <p:spPr>
            <a:xfrm flipH="1">
              <a:off x="2833868" y="1095829"/>
              <a:ext cx="1424814" cy="231563"/>
            </a:xfrm>
            <a:custGeom>
              <a:avLst/>
              <a:gdLst/>
              <a:ahLst/>
              <a:cxnLst/>
              <a:rect l="l" t="t" r="r" b="b"/>
              <a:pathLst>
                <a:path w="22281" h="3621" extrusionOk="0">
                  <a:moveTo>
                    <a:pt x="11121" y="0"/>
                  </a:moveTo>
                  <a:cubicBezTo>
                    <a:pt x="10086" y="0"/>
                    <a:pt x="9072" y="20"/>
                    <a:pt x="8097" y="60"/>
                  </a:cubicBezTo>
                  <a:cubicBezTo>
                    <a:pt x="3422" y="298"/>
                    <a:pt x="1" y="995"/>
                    <a:pt x="1" y="1810"/>
                  </a:cubicBezTo>
                  <a:cubicBezTo>
                    <a:pt x="1" y="2785"/>
                    <a:pt x="4576" y="3541"/>
                    <a:pt x="10365" y="3621"/>
                  </a:cubicBezTo>
                  <a:lnTo>
                    <a:pt x="11141" y="3621"/>
                  </a:lnTo>
                  <a:cubicBezTo>
                    <a:pt x="17307" y="3621"/>
                    <a:pt x="22281" y="2805"/>
                    <a:pt x="22281" y="1810"/>
                  </a:cubicBezTo>
                  <a:cubicBezTo>
                    <a:pt x="22281" y="915"/>
                    <a:pt x="18242" y="159"/>
                    <a:pt x="12951" y="20"/>
                  </a:cubicBezTo>
                  <a:cubicBezTo>
                    <a:pt x="12354" y="0"/>
                    <a:pt x="11757" y="0"/>
                    <a:pt x="11121" y="0"/>
                  </a:cubicBezTo>
                  <a:close/>
                </a:path>
              </a:pathLst>
            </a:custGeom>
            <a:solidFill>
              <a:srgbClr val="829C61"/>
            </a:solidFill>
            <a:ln>
              <a:noFill/>
            </a:ln>
          </p:spPr>
          <p:txBody>
            <a:bodyPr spcFirstLastPara="1" wrap="square" lIns="121900" tIns="121900" rIns="121900" bIns="121900" anchor="ctr" anchorCtr="0">
              <a:noAutofit/>
            </a:bodyPr>
            <a:lstStyle/>
            <a:p>
              <a:endParaRPr sz="2400"/>
            </a:p>
          </p:txBody>
        </p:sp>
        <p:sp>
          <p:nvSpPr>
            <p:cNvPr id="114" name="Google Shape;114;p22"/>
            <p:cNvSpPr/>
            <p:nvPr/>
          </p:nvSpPr>
          <p:spPr>
            <a:xfrm flipH="1">
              <a:off x="3397371" y="1094550"/>
              <a:ext cx="335929" cy="212498"/>
            </a:xfrm>
            <a:custGeom>
              <a:avLst/>
              <a:gdLst/>
              <a:ahLst/>
              <a:cxnLst/>
              <a:rect l="l" t="t" r="r" b="b"/>
              <a:pathLst>
                <a:path w="5253" h="3641" extrusionOk="0">
                  <a:moveTo>
                    <a:pt x="3223" y="0"/>
                  </a:moveTo>
                  <a:cubicBezTo>
                    <a:pt x="2169" y="0"/>
                    <a:pt x="1154" y="40"/>
                    <a:pt x="180" y="80"/>
                  </a:cubicBezTo>
                  <a:cubicBezTo>
                    <a:pt x="80" y="378"/>
                    <a:pt x="0" y="696"/>
                    <a:pt x="0" y="1035"/>
                  </a:cubicBezTo>
                  <a:cubicBezTo>
                    <a:pt x="0" y="2427"/>
                    <a:pt x="1075" y="3541"/>
                    <a:pt x="2447" y="3641"/>
                  </a:cubicBezTo>
                  <a:lnTo>
                    <a:pt x="2766" y="3641"/>
                  </a:lnTo>
                  <a:cubicBezTo>
                    <a:pt x="4158" y="3561"/>
                    <a:pt x="5252" y="2427"/>
                    <a:pt x="5252" y="1035"/>
                  </a:cubicBezTo>
                  <a:cubicBezTo>
                    <a:pt x="5252" y="677"/>
                    <a:pt x="5173" y="338"/>
                    <a:pt x="5033" y="40"/>
                  </a:cubicBezTo>
                  <a:cubicBezTo>
                    <a:pt x="4437" y="0"/>
                    <a:pt x="3840" y="0"/>
                    <a:pt x="3223"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5" name="Google Shape;115;p22"/>
            <p:cNvSpPr/>
            <p:nvPr/>
          </p:nvSpPr>
          <p:spPr>
            <a:xfrm flipH="1">
              <a:off x="3438119" y="131577"/>
              <a:ext cx="201051" cy="254457"/>
            </a:xfrm>
            <a:custGeom>
              <a:avLst/>
              <a:gdLst/>
              <a:ahLst/>
              <a:cxnLst/>
              <a:rect l="l" t="t" r="r" b="b"/>
              <a:pathLst>
                <a:path w="3144" h="3979" extrusionOk="0">
                  <a:moveTo>
                    <a:pt x="1254" y="0"/>
                  </a:moveTo>
                  <a:cubicBezTo>
                    <a:pt x="577" y="0"/>
                    <a:pt x="1" y="557"/>
                    <a:pt x="1" y="1254"/>
                  </a:cubicBezTo>
                  <a:lnTo>
                    <a:pt x="1" y="3979"/>
                  </a:lnTo>
                  <a:lnTo>
                    <a:pt x="3144" y="3979"/>
                  </a:lnTo>
                  <a:lnTo>
                    <a:pt x="3144" y="1254"/>
                  </a:lnTo>
                  <a:cubicBezTo>
                    <a:pt x="3144" y="577"/>
                    <a:pt x="2587" y="0"/>
                    <a:pt x="1890" y="0"/>
                  </a:cubicBezTo>
                  <a:close/>
                </a:path>
              </a:pathLst>
            </a:custGeom>
            <a:solidFill>
              <a:srgbClr val="2F7055"/>
            </a:solidFill>
            <a:ln>
              <a:noFill/>
            </a:ln>
          </p:spPr>
          <p:txBody>
            <a:bodyPr spcFirstLastPara="1" wrap="square" lIns="121900" tIns="121900" rIns="121900" bIns="121900" anchor="ctr" anchorCtr="0">
              <a:noAutofit/>
            </a:bodyPr>
            <a:lstStyle/>
            <a:p>
              <a:endParaRPr sz="2400"/>
            </a:p>
          </p:txBody>
        </p:sp>
        <p:sp>
          <p:nvSpPr>
            <p:cNvPr id="116" name="Google Shape;116;p22"/>
            <p:cNvSpPr/>
            <p:nvPr/>
          </p:nvSpPr>
          <p:spPr>
            <a:xfrm flipH="1">
              <a:off x="3506779" y="4475"/>
              <a:ext cx="67539" cy="254451"/>
            </a:xfrm>
            <a:custGeom>
              <a:avLst/>
              <a:gdLst/>
              <a:ahLst/>
              <a:cxnLst/>
              <a:rect l="l" t="t" r="r" b="b"/>
              <a:pathLst>
                <a:path w="1175" h="17467" extrusionOk="0">
                  <a:moveTo>
                    <a:pt x="1" y="1"/>
                  </a:moveTo>
                  <a:lnTo>
                    <a:pt x="1" y="17467"/>
                  </a:lnTo>
                  <a:lnTo>
                    <a:pt x="1175" y="17467"/>
                  </a:lnTo>
                  <a:lnTo>
                    <a:pt x="1175" y="1"/>
                  </a:lnTo>
                  <a:close/>
                </a:path>
              </a:pathLst>
            </a:custGeom>
            <a:solidFill>
              <a:srgbClr val="2F7055"/>
            </a:solidFill>
            <a:ln>
              <a:noFill/>
            </a:ln>
          </p:spPr>
          <p:txBody>
            <a:bodyPr spcFirstLastPara="1" wrap="square" lIns="121900" tIns="121900" rIns="121900" bIns="121900" anchor="ctr" anchorCtr="0">
              <a:noAutofit/>
            </a:bodyPr>
            <a:lstStyle/>
            <a:p>
              <a:endParaRPr sz="2400"/>
            </a:p>
          </p:txBody>
        </p:sp>
        <p:sp>
          <p:nvSpPr>
            <p:cNvPr id="117" name="Google Shape;117;p22"/>
            <p:cNvSpPr/>
            <p:nvPr/>
          </p:nvSpPr>
          <p:spPr>
            <a:xfrm flipH="1">
              <a:off x="3145865" y="3346658"/>
              <a:ext cx="533066" cy="1679327"/>
            </a:xfrm>
            <a:custGeom>
              <a:avLst/>
              <a:gdLst/>
              <a:ahLst/>
              <a:cxnLst/>
              <a:rect l="l" t="t" r="r" b="b"/>
              <a:pathLst>
                <a:path w="8336" h="26260" extrusionOk="0">
                  <a:moveTo>
                    <a:pt x="3979" y="1"/>
                  </a:moveTo>
                  <a:lnTo>
                    <a:pt x="3880" y="140"/>
                  </a:lnTo>
                  <a:cubicBezTo>
                    <a:pt x="3820" y="180"/>
                    <a:pt x="2945" y="1274"/>
                    <a:pt x="2786" y="2965"/>
                  </a:cubicBezTo>
                  <a:cubicBezTo>
                    <a:pt x="1652" y="1254"/>
                    <a:pt x="498" y="379"/>
                    <a:pt x="498" y="379"/>
                  </a:cubicBezTo>
                  <a:lnTo>
                    <a:pt x="359" y="279"/>
                  </a:lnTo>
                  <a:lnTo>
                    <a:pt x="1" y="777"/>
                  </a:lnTo>
                  <a:lnTo>
                    <a:pt x="120" y="876"/>
                  </a:lnTo>
                  <a:cubicBezTo>
                    <a:pt x="140" y="916"/>
                    <a:pt x="2030" y="2328"/>
                    <a:pt x="3243" y="5133"/>
                  </a:cubicBezTo>
                  <a:cubicBezTo>
                    <a:pt x="2252" y="4658"/>
                    <a:pt x="1317" y="4563"/>
                    <a:pt x="772" y="4563"/>
                  </a:cubicBezTo>
                  <a:cubicBezTo>
                    <a:pt x="519" y="4563"/>
                    <a:pt x="350" y="4583"/>
                    <a:pt x="299" y="4596"/>
                  </a:cubicBezTo>
                  <a:lnTo>
                    <a:pt x="140" y="4616"/>
                  </a:lnTo>
                  <a:lnTo>
                    <a:pt x="219" y="5233"/>
                  </a:lnTo>
                  <a:lnTo>
                    <a:pt x="359" y="5213"/>
                  </a:lnTo>
                  <a:cubicBezTo>
                    <a:pt x="370" y="5213"/>
                    <a:pt x="505" y="5197"/>
                    <a:pt x="728" y="5197"/>
                  </a:cubicBezTo>
                  <a:cubicBezTo>
                    <a:pt x="1308" y="5197"/>
                    <a:pt x="2481" y="5301"/>
                    <a:pt x="3601" y="6048"/>
                  </a:cubicBezTo>
                  <a:cubicBezTo>
                    <a:pt x="4576" y="8913"/>
                    <a:pt x="4417" y="12056"/>
                    <a:pt x="3144" y="15358"/>
                  </a:cubicBezTo>
                  <a:cubicBezTo>
                    <a:pt x="2686" y="14423"/>
                    <a:pt x="2149" y="13528"/>
                    <a:pt x="1552" y="12732"/>
                  </a:cubicBezTo>
                  <a:lnTo>
                    <a:pt x="1453" y="12613"/>
                  </a:lnTo>
                  <a:lnTo>
                    <a:pt x="955" y="12991"/>
                  </a:lnTo>
                  <a:lnTo>
                    <a:pt x="1055" y="13110"/>
                  </a:lnTo>
                  <a:cubicBezTo>
                    <a:pt x="1990" y="14324"/>
                    <a:pt x="2726" y="15736"/>
                    <a:pt x="3303" y="17228"/>
                  </a:cubicBezTo>
                  <a:cubicBezTo>
                    <a:pt x="2250" y="16715"/>
                    <a:pt x="1261" y="16633"/>
                    <a:pt x="709" y="16633"/>
                  </a:cubicBezTo>
                  <a:cubicBezTo>
                    <a:pt x="448" y="16633"/>
                    <a:pt x="285" y="16651"/>
                    <a:pt x="259" y="16651"/>
                  </a:cubicBezTo>
                  <a:lnTo>
                    <a:pt x="120" y="16671"/>
                  </a:lnTo>
                  <a:lnTo>
                    <a:pt x="199" y="17288"/>
                  </a:lnTo>
                  <a:lnTo>
                    <a:pt x="339" y="17268"/>
                  </a:lnTo>
                  <a:cubicBezTo>
                    <a:pt x="359" y="17268"/>
                    <a:pt x="489" y="17256"/>
                    <a:pt x="695" y="17256"/>
                  </a:cubicBezTo>
                  <a:cubicBezTo>
                    <a:pt x="1279" y="17256"/>
                    <a:pt x="2484" y="17353"/>
                    <a:pt x="3601" y="18103"/>
                  </a:cubicBezTo>
                  <a:cubicBezTo>
                    <a:pt x="4974" y="22340"/>
                    <a:pt x="4536" y="26021"/>
                    <a:pt x="4536" y="26040"/>
                  </a:cubicBezTo>
                  <a:lnTo>
                    <a:pt x="4516" y="26200"/>
                  </a:lnTo>
                  <a:lnTo>
                    <a:pt x="5133" y="26259"/>
                  </a:lnTo>
                  <a:lnTo>
                    <a:pt x="5173" y="26120"/>
                  </a:lnTo>
                  <a:cubicBezTo>
                    <a:pt x="5173" y="26100"/>
                    <a:pt x="5372" y="24310"/>
                    <a:pt x="5033" y="21744"/>
                  </a:cubicBezTo>
                  <a:cubicBezTo>
                    <a:pt x="6406" y="20749"/>
                    <a:pt x="8176" y="17109"/>
                    <a:pt x="8256" y="16969"/>
                  </a:cubicBezTo>
                  <a:lnTo>
                    <a:pt x="8336" y="16810"/>
                  </a:lnTo>
                  <a:lnTo>
                    <a:pt x="7759" y="16552"/>
                  </a:lnTo>
                  <a:lnTo>
                    <a:pt x="7679" y="16691"/>
                  </a:lnTo>
                  <a:cubicBezTo>
                    <a:pt x="7600" y="16850"/>
                    <a:pt x="6088" y="19874"/>
                    <a:pt x="4914" y="21027"/>
                  </a:cubicBezTo>
                  <a:cubicBezTo>
                    <a:pt x="4636" y="19277"/>
                    <a:pt x="4178" y="17646"/>
                    <a:pt x="3502" y="16134"/>
                  </a:cubicBezTo>
                  <a:cubicBezTo>
                    <a:pt x="4516" y="13607"/>
                    <a:pt x="4974" y="11181"/>
                    <a:pt x="4795" y="8893"/>
                  </a:cubicBezTo>
                  <a:cubicBezTo>
                    <a:pt x="6128" y="7998"/>
                    <a:pt x="7878" y="4457"/>
                    <a:pt x="8077" y="4059"/>
                  </a:cubicBezTo>
                  <a:lnTo>
                    <a:pt x="8157" y="3920"/>
                  </a:lnTo>
                  <a:lnTo>
                    <a:pt x="7580" y="3641"/>
                  </a:lnTo>
                  <a:lnTo>
                    <a:pt x="7500" y="3780"/>
                  </a:lnTo>
                  <a:cubicBezTo>
                    <a:pt x="7421" y="3940"/>
                    <a:pt x="5889" y="7063"/>
                    <a:pt x="4695" y="8177"/>
                  </a:cubicBezTo>
                  <a:cubicBezTo>
                    <a:pt x="4496" y="6705"/>
                    <a:pt x="4039" y="5312"/>
                    <a:pt x="3382" y="4019"/>
                  </a:cubicBezTo>
                  <a:lnTo>
                    <a:pt x="3382" y="3860"/>
                  </a:lnTo>
                  <a:cubicBezTo>
                    <a:pt x="3243" y="1930"/>
                    <a:pt x="4337" y="558"/>
                    <a:pt x="4337" y="538"/>
                  </a:cubicBezTo>
                  <a:lnTo>
                    <a:pt x="4437" y="419"/>
                  </a:lnTo>
                  <a:lnTo>
                    <a:pt x="3979" y="1"/>
                  </a:lnTo>
                  <a:close/>
                </a:path>
              </a:pathLst>
            </a:custGeom>
            <a:solidFill>
              <a:srgbClr val="99BE6B"/>
            </a:solidFill>
            <a:ln>
              <a:noFill/>
            </a:ln>
          </p:spPr>
          <p:txBody>
            <a:bodyPr spcFirstLastPara="1" wrap="square" lIns="121900" tIns="121900" rIns="121900" bIns="121900" anchor="ctr" anchorCtr="0">
              <a:noAutofit/>
            </a:bodyPr>
            <a:lstStyle/>
            <a:p>
              <a:endParaRPr sz="2400"/>
            </a:p>
          </p:txBody>
        </p:sp>
        <p:sp>
          <p:nvSpPr>
            <p:cNvPr id="118" name="Google Shape;118;p22"/>
            <p:cNvSpPr/>
            <p:nvPr/>
          </p:nvSpPr>
          <p:spPr>
            <a:xfrm flipH="1">
              <a:off x="3613955" y="4306115"/>
              <a:ext cx="394300" cy="184560"/>
            </a:xfrm>
            <a:custGeom>
              <a:avLst/>
              <a:gdLst/>
              <a:ahLst/>
              <a:cxnLst/>
              <a:rect l="l" t="t" r="r" b="b"/>
              <a:pathLst>
                <a:path w="6166" h="2886" extrusionOk="0">
                  <a:moveTo>
                    <a:pt x="2613" y="1"/>
                  </a:moveTo>
                  <a:cubicBezTo>
                    <a:pt x="1085" y="1"/>
                    <a:pt x="93" y="931"/>
                    <a:pt x="58" y="1229"/>
                  </a:cubicBezTo>
                  <a:cubicBezTo>
                    <a:pt x="0" y="1537"/>
                    <a:pt x="1076" y="2885"/>
                    <a:pt x="2999" y="2885"/>
                  </a:cubicBezTo>
                  <a:cubicBezTo>
                    <a:pt x="3065" y="2885"/>
                    <a:pt x="3133" y="2884"/>
                    <a:pt x="3201" y="2880"/>
                  </a:cubicBezTo>
                  <a:cubicBezTo>
                    <a:pt x="5270" y="2841"/>
                    <a:pt x="6165" y="1926"/>
                    <a:pt x="6165" y="1926"/>
                  </a:cubicBezTo>
                  <a:cubicBezTo>
                    <a:pt x="6165" y="1926"/>
                    <a:pt x="5151" y="374"/>
                    <a:pt x="3261" y="56"/>
                  </a:cubicBezTo>
                  <a:cubicBezTo>
                    <a:pt x="3036" y="18"/>
                    <a:pt x="2819" y="1"/>
                    <a:pt x="2613" y="1"/>
                  </a:cubicBezTo>
                  <a:close/>
                </a:path>
              </a:pathLst>
            </a:custGeom>
            <a:solidFill>
              <a:srgbClr val="829C61"/>
            </a:solidFill>
            <a:ln>
              <a:noFill/>
            </a:ln>
          </p:spPr>
          <p:txBody>
            <a:bodyPr spcFirstLastPara="1" wrap="square" lIns="121900" tIns="121900" rIns="121900" bIns="121900" anchor="ctr" anchorCtr="0">
              <a:noAutofit/>
            </a:bodyPr>
            <a:lstStyle/>
            <a:p>
              <a:endParaRPr sz="2400"/>
            </a:p>
          </p:txBody>
        </p:sp>
        <p:sp>
          <p:nvSpPr>
            <p:cNvPr id="119" name="Google Shape;119;p22"/>
            <p:cNvSpPr/>
            <p:nvPr/>
          </p:nvSpPr>
          <p:spPr>
            <a:xfrm flipH="1">
              <a:off x="3217106" y="3047580"/>
              <a:ext cx="274846" cy="358951"/>
            </a:xfrm>
            <a:custGeom>
              <a:avLst/>
              <a:gdLst/>
              <a:ahLst/>
              <a:cxnLst/>
              <a:rect l="l" t="t" r="r" b="b"/>
              <a:pathLst>
                <a:path w="4298" h="5613" extrusionOk="0">
                  <a:moveTo>
                    <a:pt x="3242" y="1"/>
                  </a:moveTo>
                  <a:cubicBezTo>
                    <a:pt x="2727" y="1"/>
                    <a:pt x="1321" y="565"/>
                    <a:pt x="697" y="2151"/>
                  </a:cubicBezTo>
                  <a:cubicBezTo>
                    <a:pt x="1" y="3922"/>
                    <a:pt x="777" y="5613"/>
                    <a:pt x="777" y="5613"/>
                  </a:cubicBezTo>
                  <a:cubicBezTo>
                    <a:pt x="777" y="5613"/>
                    <a:pt x="2030" y="5334"/>
                    <a:pt x="3164" y="3604"/>
                  </a:cubicBezTo>
                  <a:cubicBezTo>
                    <a:pt x="4298" y="1853"/>
                    <a:pt x="3701" y="142"/>
                    <a:pt x="3383" y="23"/>
                  </a:cubicBezTo>
                  <a:cubicBezTo>
                    <a:pt x="3349" y="8"/>
                    <a:pt x="3302" y="1"/>
                    <a:pt x="3242" y="1"/>
                  </a:cubicBezTo>
                  <a:close/>
                </a:path>
              </a:pathLst>
            </a:custGeom>
            <a:solidFill>
              <a:srgbClr val="829C61"/>
            </a:solidFill>
            <a:ln>
              <a:noFill/>
            </a:ln>
          </p:spPr>
          <p:txBody>
            <a:bodyPr spcFirstLastPara="1" wrap="square" lIns="121900" tIns="121900" rIns="121900" bIns="121900" anchor="ctr" anchorCtr="0">
              <a:noAutofit/>
            </a:bodyPr>
            <a:lstStyle/>
            <a:p>
              <a:endParaRPr sz="2400"/>
            </a:p>
          </p:txBody>
        </p:sp>
        <p:sp>
          <p:nvSpPr>
            <p:cNvPr id="120" name="Google Shape;120;p22"/>
            <p:cNvSpPr/>
            <p:nvPr/>
          </p:nvSpPr>
          <p:spPr>
            <a:xfrm flipH="1">
              <a:off x="3612740" y="3533958"/>
              <a:ext cx="394300" cy="186990"/>
            </a:xfrm>
            <a:custGeom>
              <a:avLst/>
              <a:gdLst/>
              <a:ahLst/>
              <a:cxnLst/>
              <a:rect l="l" t="t" r="r" b="b"/>
              <a:pathLst>
                <a:path w="6166" h="2924" extrusionOk="0">
                  <a:moveTo>
                    <a:pt x="2614" y="1"/>
                  </a:moveTo>
                  <a:cubicBezTo>
                    <a:pt x="1086" y="1"/>
                    <a:pt x="94" y="932"/>
                    <a:pt x="59" y="1229"/>
                  </a:cubicBezTo>
                  <a:cubicBezTo>
                    <a:pt x="1" y="1578"/>
                    <a:pt x="1091" y="2924"/>
                    <a:pt x="3054" y="2924"/>
                  </a:cubicBezTo>
                  <a:cubicBezTo>
                    <a:pt x="3110" y="2924"/>
                    <a:pt x="3165" y="2922"/>
                    <a:pt x="3222" y="2920"/>
                  </a:cubicBezTo>
                  <a:cubicBezTo>
                    <a:pt x="5271" y="2821"/>
                    <a:pt x="6166" y="1926"/>
                    <a:pt x="6166" y="1926"/>
                  </a:cubicBezTo>
                  <a:cubicBezTo>
                    <a:pt x="6166" y="1926"/>
                    <a:pt x="5151" y="394"/>
                    <a:pt x="3262" y="56"/>
                  </a:cubicBezTo>
                  <a:cubicBezTo>
                    <a:pt x="3036" y="18"/>
                    <a:pt x="2820" y="1"/>
                    <a:pt x="2614" y="1"/>
                  </a:cubicBezTo>
                  <a:close/>
                </a:path>
              </a:pathLst>
            </a:custGeom>
            <a:solidFill>
              <a:srgbClr val="829C61"/>
            </a:solidFill>
            <a:ln>
              <a:noFill/>
            </a:ln>
          </p:spPr>
          <p:txBody>
            <a:bodyPr spcFirstLastPara="1" wrap="square" lIns="121900" tIns="121900" rIns="121900" bIns="121900" anchor="ctr" anchorCtr="0">
              <a:noAutofit/>
            </a:bodyPr>
            <a:lstStyle/>
            <a:p>
              <a:endParaRPr sz="2400"/>
            </a:p>
          </p:txBody>
        </p:sp>
        <p:sp>
          <p:nvSpPr>
            <p:cNvPr id="121" name="Google Shape;121;p22"/>
            <p:cNvSpPr/>
            <p:nvPr/>
          </p:nvSpPr>
          <p:spPr>
            <a:xfrm flipH="1">
              <a:off x="3551673" y="3931004"/>
              <a:ext cx="306628" cy="285153"/>
            </a:xfrm>
            <a:custGeom>
              <a:avLst/>
              <a:gdLst/>
              <a:ahLst/>
              <a:cxnLst/>
              <a:rect l="l" t="t" r="r" b="b"/>
              <a:pathLst>
                <a:path w="4795" h="4459" extrusionOk="0">
                  <a:moveTo>
                    <a:pt x="942" y="1"/>
                  </a:moveTo>
                  <a:cubicBezTo>
                    <a:pt x="587" y="1"/>
                    <a:pt x="328" y="71"/>
                    <a:pt x="239" y="153"/>
                  </a:cubicBezTo>
                  <a:cubicBezTo>
                    <a:pt x="1" y="372"/>
                    <a:pt x="40" y="2222"/>
                    <a:pt x="1711" y="3415"/>
                  </a:cubicBezTo>
                  <a:cubicBezTo>
                    <a:pt x="3017" y="4352"/>
                    <a:pt x="4074" y="4459"/>
                    <a:pt x="4487" y="4459"/>
                  </a:cubicBezTo>
                  <a:cubicBezTo>
                    <a:pt x="4609" y="4459"/>
                    <a:pt x="4675" y="4450"/>
                    <a:pt x="4675" y="4450"/>
                  </a:cubicBezTo>
                  <a:cubicBezTo>
                    <a:pt x="4675" y="4450"/>
                    <a:pt x="4795" y="2619"/>
                    <a:pt x="3502" y="1187"/>
                  </a:cubicBezTo>
                  <a:cubicBezTo>
                    <a:pt x="2652" y="259"/>
                    <a:pt x="1621" y="1"/>
                    <a:pt x="942" y="1"/>
                  </a:cubicBezTo>
                  <a:close/>
                </a:path>
              </a:pathLst>
            </a:custGeom>
            <a:solidFill>
              <a:srgbClr val="829C61"/>
            </a:solidFill>
            <a:ln>
              <a:noFill/>
            </a:ln>
          </p:spPr>
          <p:txBody>
            <a:bodyPr spcFirstLastPara="1" wrap="square" lIns="121900" tIns="121900" rIns="121900" bIns="121900" anchor="ctr" anchorCtr="0">
              <a:noAutofit/>
            </a:bodyPr>
            <a:lstStyle/>
            <a:p>
              <a:endParaRPr sz="2400"/>
            </a:p>
          </p:txBody>
        </p:sp>
        <p:sp>
          <p:nvSpPr>
            <p:cNvPr id="122" name="Google Shape;122;p22"/>
            <p:cNvSpPr/>
            <p:nvPr/>
          </p:nvSpPr>
          <p:spPr>
            <a:xfrm flipH="1">
              <a:off x="2963942" y="3304198"/>
              <a:ext cx="285014" cy="345330"/>
            </a:xfrm>
            <a:custGeom>
              <a:avLst/>
              <a:gdLst/>
              <a:ahLst/>
              <a:cxnLst/>
              <a:rect l="l" t="t" r="r" b="b"/>
              <a:pathLst>
                <a:path w="4457" h="5400" extrusionOk="0">
                  <a:moveTo>
                    <a:pt x="3498" y="0"/>
                  </a:moveTo>
                  <a:cubicBezTo>
                    <a:pt x="2957" y="0"/>
                    <a:pt x="1583" y="450"/>
                    <a:pt x="856" y="1938"/>
                  </a:cubicBezTo>
                  <a:cubicBezTo>
                    <a:pt x="0" y="3649"/>
                    <a:pt x="657" y="5399"/>
                    <a:pt x="657" y="5399"/>
                  </a:cubicBezTo>
                  <a:cubicBezTo>
                    <a:pt x="657" y="5399"/>
                    <a:pt x="1890" y="5220"/>
                    <a:pt x="3183" y="3589"/>
                  </a:cubicBezTo>
                  <a:cubicBezTo>
                    <a:pt x="4456" y="1938"/>
                    <a:pt x="3979" y="187"/>
                    <a:pt x="3680" y="28"/>
                  </a:cubicBezTo>
                  <a:cubicBezTo>
                    <a:pt x="3642" y="10"/>
                    <a:pt x="3579" y="0"/>
                    <a:pt x="3498" y="0"/>
                  </a:cubicBezTo>
                  <a:close/>
                </a:path>
              </a:pathLst>
            </a:custGeom>
            <a:solidFill>
              <a:srgbClr val="829C61"/>
            </a:solidFill>
            <a:ln>
              <a:noFill/>
            </a:ln>
          </p:spPr>
          <p:txBody>
            <a:bodyPr spcFirstLastPara="1" wrap="square" lIns="121900" tIns="121900" rIns="121900" bIns="121900" anchor="ctr" anchorCtr="0">
              <a:noAutofit/>
            </a:bodyPr>
            <a:lstStyle/>
            <a:p>
              <a:endParaRPr sz="2400"/>
            </a:p>
          </p:txBody>
        </p:sp>
        <p:sp>
          <p:nvSpPr>
            <p:cNvPr id="123" name="Google Shape;123;p22"/>
            <p:cNvSpPr/>
            <p:nvPr/>
          </p:nvSpPr>
          <p:spPr>
            <a:xfrm flipH="1">
              <a:off x="2953775" y="4131029"/>
              <a:ext cx="285014" cy="345330"/>
            </a:xfrm>
            <a:custGeom>
              <a:avLst/>
              <a:gdLst/>
              <a:ahLst/>
              <a:cxnLst/>
              <a:rect l="l" t="t" r="r" b="b"/>
              <a:pathLst>
                <a:path w="4457" h="5400" extrusionOk="0">
                  <a:moveTo>
                    <a:pt x="3499" y="0"/>
                  </a:moveTo>
                  <a:cubicBezTo>
                    <a:pt x="2957" y="0"/>
                    <a:pt x="1583" y="450"/>
                    <a:pt x="856" y="1938"/>
                  </a:cubicBezTo>
                  <a:cubicBezTo>
                    <a:pt x="0" y="3669"/>
                    <a:pt x="657" y="5400"/>
                    <a:pt x="657" y="5400"/>
                  </a:cubicBezTo>
                  <a:cubicBezTo>
                    <a:pt x="657" y="5400"/>
                    <a:pt x="1910" y="5201"/>
                    <a:pt x="3183" y="3589"/>
                  </a:cubicBezTo>
                  <a:cubicBezTo>
                    <a:pt x="4456" y="1938"/>
                    <a:pt x="3979" y="188"/>
                    <a:pt x="3681" y="29"/>
                  </a:cubicBezTo>
                  <a:cubicBezTo>
                    <a:pt x="3642" y="10"/>
                    <a:pt x="3579" y="0"/>
                    <a:pt x="3499" y="0"/>
                  </a:cubicBezTo>
                  <a:close/>
                </a:path>
              </a:pathLst>
            </a:custGeom>
            <a:solidFill>
              <a:srgbClr val="829C61"/>
            </a:solidFill>
            <a:ln>
              <a:noFill/>
            </a:ln>
          </p:spPr>
          <p:txBody>
            <a:bodyPr spcFirstLastPara="1" wrap="square" lIns="121900" tIns="121900" rIns="121900" bIns="121900" anchor="ctr" anchorCtr="0">
              <a:noAutofit/>
            </a:bodyPr>
            <a:lstStyle/>
            <a:p>
              <a:endParaRPr sz="2400"/>
            </a:p>
          </p:txBody>
        </p:sp>
        <p:sp>
          <p:nvSpPr>
            <p:cNvPr id="124" name="Google Shape;124;p22"/>
            <p:cNvSpPr/>
            <p:nvPr/>
          </p:nvSpPr>
          <p:spPr>
            <a:xfrm flipH="1">
              <a:off x="3594899" y="3006973"/>
              <a:ext cx="403317" cy="440296"/>
            </a:xfrm>
            <a:custGeom>
              <a:avLst/>
              <a:gdLst/>
              <a:ahLst/>
              <a:cxnLst/>
              <a:rect l="l" t="t" r="r" b="b"/>
              <a:pathLst>
                <a:path w="6307" h="6885" extrusionOk="0">
                  <a:moveTo>
                    <a:pt x="163" y="1"/>
                  </a:moveTo>
                  <a:cubicBezTo>
                    <a:pt x="148" y="1"/>
                    <a:pt x="134" y="1"/>
                    <a:pt x="120" y="1"/>
                  </a:cubicBezTo>
                  <a:cubicBezTo>
                    <a:pt x="120" y="1"/>
                    <a:pt x="0" y="2408"/>
                    <a:pt x="1313" y="4358"/>
                  </a:cubicBezTo>
                  <a:cubicBezTo>
                    <a:pt x="2646" y="6307"/>
                    <a:pt x="6267" y="6884"/>
                    <a:pt x="6267" y="6884"/>
                  </a:cubicBezTo>
                  <a:cubicBezTo>
                    <a:pt x="6267" y="6884"/>
                    <a:pt x="6306" y="4577"/>
                    <a:pt x="5232" y="2906"/>
                  </a:cubicBezTo>
                  <a:cubicBezTo>
                    <a:pt x="4194" y="1279"/>
                    <a:pt x="1148" y="1"/>
                    <a:pt x="163" y="1"/>
                  </a:cubicBezTo>
                  <a:close/>
                </a:path>
              </a:pathLst>
            </a:custGeom>
            <a:solidFill>
              <a:srgbClr val="829C61"/>
            </a:solidFill>
            <a:ln>
              <a:noFill/>
            </a:ln>
          </p:spPr>
          <p:txBody>
            <a:bodyPr spcFirstLastPara="1" wrap="square" lIns="121900" tIns="121900" rIns="121900" bIns="121900" anchor="ctr" anchorCtr="0">
              <a:noAutofit/>
            </a:bodyPr>
            <a:lstStyle/>
            <a:p>
              <a:endParaRPr sz="2400"/>
            </a:p>
          </p:txBody>
        </p:sp>
        <p:sp>
          <p:nvSpPr>
            <p:cNvPr id="125" name="Google Shape;125;p22"/>
            <p:cNvSpPr/>
            <p:nvPr/>
          </p:nvSpPr>
          <p:spPr>
            <a:xfrm flipH="1">
              <a:off x="3061900" y="4915080"/>
              <a:ext cx="745500" cy="166782"/>
            </a:xfrm>
            <a:custGeom>
              <a:avLst/>
              <a:gdLst/>
              <a:ahLst/>
              <a:cxnLst/>
              <a:rect l="l" t="t" r="r" b="b"/>
              <a:pathLst>
                <a:path w="11658" h="2608" extrusionOk="0">
                  <a:moveTo>
                    <a:pt x="4875" y="0"/>
                  </a:moveTo>
                  <a:cubicBezTo>
                    <a:pt x="4829" y="0"/>
                    <a:pt x="4782" y="1"/>
                    <a:pt x="4735" y="2"/>
                  </a:cubicBezTo>
                  <a:cubicBezTo>
                    <a:pt x="2706" y="61"/>
                    <a:pt x="2029" y="1076"/>
                    <a:pt x="2029" y="1076"/>
                  </a:cubicBezTo>
                  <a:cubicBezTo>
                    <a:pt x="2029" y="1076"/>
                    <a:pt x="2003" y="1074"/>
                    <a:pt x="1957" y="1074"/>
                  </a:cubicBezTo>
                  <a:cubicBezTo>
                    <a:pt x="1637" y="1074"/>
                    <a:pt x="348" y="1165"/>
                    <a:pt x="0" y="2608"/>
                  </a:cubicBezTo>
                  <a:lnTo>
                    <a:pt x="11658" y="2170"/>
                  </a:lnTo>
                  <a:cubicBezTo>
                    <a:pt x="11658" y="2170"/>
                    <a:pt x="11180" y="1275"/>
                    <a:pt x="9987" y="797"/>
                  </a:cubicBezTo>
                  <a:cubicBezTo>
                    <a:pt x="9595" y="638"/>
                    <a:pt x="9235" y="585"/>
                    <a:pt x="8929" y="585"/>
                  </a:cubicBezTo>
                  <a:cubicBezTo>
                    <a:pt x="8316" y="585"/>
                    <a:pt x="7918" y="797"/>
                    <a:pt x="7918" y="797"/>
                  </a:cubicBezTo>
                  <a:cubicBezTo>
                    <a:pt x="7918" y="797"/>
                    <a:pt x="6817" y="0"/>
                    <a:pt x="4875" y="0"/>
                  </a:cubicBezTo>
                  <a:close/>
                </a:path>
              </a:pathLst>
            </a:custGeom>
            <a:solidFill>
              <a:srgbClr val="7A9E4C"/>
            </a:solidFill>
            <a:ln>
              <a:noFill/>
            </a:ln>
          </p:spPr>
          <p:txBody>
            <a:bodyPr spcFirstLastPara="1" wrap="square" lIns="121900" tIns="121900" rIns="121900" bIns="121900" anchor="ctr" anchorCtr="0">
              <a:noAutofit/>
            </a:bodyPr>
            <a:lstStyle/>
            <a:p>
              <a:endParaRPr sz="2400"/>
            </a:p>
          </p:txBody>
        </p:sp>
        <p:sp>
          <p:nvSpPr>
            <p:cNvPr id="126" name="Google Shape;126;p22"/>
            <p:cNvSpPr/>
            <p:nvPr/>
          </p:nvSpPr>
          <p:spPr>
            <a:xfrm flipH="1">
              <a:off x="3018677" y="5042325"/>
              <a:ext cx="830742" cy="105652"/>
            </a:xfrm>
            <a:custGeom>
              <a:avLst/>
              <a:gdLst/>
              <a:ahLst/>
              <a:cxnLst/>
              <a:rect l="l" t="t" r="r" b="b"/>
              <a:pathLst>
                <a:path w="12991" h="1294" extrusionOk="0">
                  <a:moveTo>
                    <a:pt x="1" y="1"/>
                  </a:moveTo>
                  <a:lnTo>
                    <a:pt x="1" y="1294"/>
                  </a:lnTo>
                  <a:lnTo>
                    <a:pt x="12991" y="1294"/>
                  </a:lnTo>
                  <a:lnTo>
                    <a:pt x="12991" y="1"/>
                  </a:lnTo>
                  <a:close/>
                </a:path>
              </a:pathLst>
            </a:custGeom>
            <a:solidFill>
              <a:srgbClr val="517524"/>
            </a:solidFill>
            <a:ln>
              <a:noFill/>
            </a:ln>
          </p:spPr>
          <p:txBody>
            <a:bodyPr spcFirstLastPara="1" wrap="square" lIns="121900" tIns="121900" rIns="121900" bIns="121900" anchor="ctr" anchorCtr="0">
              <a:noAutofit/>
            </a:bodyPr>
            <a:lstStyle/>
            <a:p>
              <a:endParaRPr sz="2400"/>
            </a:p>
          </p:txBody>
        </p:sp>
        <p:sp>
          <p:nvSpPr>
            <p:cNvPr id="127" name="Google Shape;127;p22"/>
            <p:cNvSpPr/>
            <p:nvPr/>
          </p:nvSpPr>
          <p:spPr>
            <a:xfrm flipH="1">
              <a:off x="3596179" y="3064270"/>
              <a:ext cx="338410" cy="382997"/>
            </a:xfrm>
            <a:custGeom>
              <a:avLst/>
              <a:gdLst/>
              <a:ahLst/>
              <a:cxnLst/>
              <a:rect l="l" t="t" r="r" b="b"/>
              <a:pathLst>
                <a:path w="5292" h="5989" fill="none" extrusionOk="0">
                  <a:moveTo>
                    <a:pt x="0" y="1"/>
                  </a:moveTo>
                  <a:cubicBezTo>
                    <a:pt x="0" y="1"/>
                    <a:pt x="3999" y="3482"/>
                    <a:pt x="5292" y="5988"/>
                  </a:cubicBez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8" name="Google Shape;128;p22"/>
            <p:cNvSpPr/>
            <p:nvPr/>
          </p:nvSpPr>
          <p:spPr>
            <a:xfrm flipH="1">
              <a:off x="3809892" y="3190245"/>
              <a:ext cx="104362" cy="12726"/>
            </a:xfrm>
            <a:custGeom>
              <a:avLst/>
              <a:gdLst/>
              <a:ahLst/>
              <a:cxnLst/>
              <a:rect l="l" t="t" r="r" b="b"/>
              <a:pathLst>
                <a:path w="1632" h="199" fill="none" extrusionOk="0">
                  <a:moveTo>
                    <a:pt x="0" y="199"/>
                  </a:moveTo>
                  <a:lnTo>
                    <a:pt x="1632" y="0"/>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9" name="Google Shape;129;p22"/>
            <p:cNvSpPr/>
            <p:nvPr/>
          </p:nvSpPr>
          <p:spPr>
            <a:xfrm flipH="1">
              <a:off x="3743709" y="3138064"/>
              <a:ext cx="7738" cy="105645"/>
            </a:xfrm>
            <a:custGeom>
              <a:avLst/>
              <a:gdLst/>
              <a:ahLst/>
              <a:cxnLst/>
              <a:rect l="l" t="t" r="r" b="b"/>
              <a:pathLst>
                <a:path w="121" h="1652" fill="none" extrusionOk="0">
                  <a:moveTo>
                    <a:pt x="120" y="0"/>
                  </a:moveTo>
                  <a:lnTo>
                    <a:pt x="1" y="1652"/>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0" name="Google Shape;130;p22"/>
            <p:cNvSpPr/>
            <p:nvPr/>
          </p:nvSpPr>
          <p:spPr>
            <a:xfrm flipH="1">
              <a:off x="3673749" y="3336491"/>
              <a:ext cx="124762" cy="15348"/>
            </a:xfrm>
            <a:custGeom>
              <a:avLst/>
              <a:gdLst/>
              <a:ahLst/>
              <a:cxnLst/>
              <a:rect l="l" t="t" r="r" b="b"/>
              <a:pathLst>
                <a:path w="1951" h="240" fill="none" extrusionOk="0">
                  <a:moveTo>
                    <a:pt x="1" y="239"/>
                  </a:moveTo>
                  <a:lnTo>
                    <a:pt x="1950" y="1"/>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1" name="Google Shape;131;p22"/>
            <p:cNvSpPr/>
            <p:nvPr/>
          </p:nvSpPr>
          <p:spPr>
            <a:xfrm flipH="1">
              <a:off x="3292181" y="3082111"/>
              <a:ext cx="137423" cy="288798"/>
            </a:xfrm>
            <a:custGeom>
              <a:avLst/>
              <a:gdLst/>
              <a:ahLst/>
              <a:cxnLst/>
              <a:rect l="l" t="t" r="r" b="b"/>
              <a:pathLst>
                <a:path w="2149" h="4516" fill="none" extrusionOk="0">
                  <a:moveTo>
                    <a:pt x="2149" y="0"/>
                  </a:moveTo>
                  <a:cubicBezTo>
                    <a:pt x="2149" y="0"/>
                    <a:pt x="359" y="2785"/>
                    <a:pt x="1" y="4516"/>
                  </a:cubicBez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2" name="Google Shape;132;p22"/>
            <p:cNvSpPr/>
            <p:nvPr/>
          </p:nvSpPr>
          <p:spPr>
            <a:xfrm flipH="1">
              <a:off x="3281951" y="3169846"/>
              <a:ext cx="66250" cy="8953"/>
            </a:xfrm>
            <a:custGeom>
              <a:avLst/>
              <a:gdLst/>
              <a:ahLst/>
              <a:cxnLst/>
              <a:rect l="l" t="t" r="r" b="b"/>
              <a:pathLst>
                <a:path w="1036" h="140" fill="none" extrusionOk="0">
                  <a:moveTo>
                    <a:pt x="1035" y="1"/>
                  </a:moveTo>
                  <a:lnTo>
                    <a:pt x="1" y="140"/>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3" name="Google Shape;133;p22"/>
            <p:cNvSpPr/>
            <p:nvPr/>
          </p:nvSpPr>
          <p:spPr>
            <a:xfrm flipH="1">
              <a:off x="3373587" y="3159678"/>
              <a:ext cx="22957" cy="63694"/>
            </a:xfrm>
            <a:custGeom>
              <a:avLst/>
              <a:gdLst/>
              <a:ahLst/>
              <a:cxnLst/>
              <a:rect l="l" t="t" r="r" b="b"/>
              <a:pathLst>
                <a:path w="359" h="996" fill="none" extrusionOk="0">
                  <a:moveTo>
                    <a:pt x="1" y="1"/>
                  </a:moveTo>
                  <a:lnTo>
                    <a:pt x="359" y="995"/>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4" name="Google Shape;134;p22"/>
            <p:cNvSpPr/>
            <p:nvPr/>
          </p:nvSpPr>
          <p:spPr>
            <a:xfrm flipH="1">
              <a:off x="3326522" y="3279259"/>
              <a:ext cx="76353" cy="12790"/>
            </a:xfrm>
            <a:custGeom>
              <a:avLst/>
              <a:gdLst/>
              <a:ahLst/>
              <a:cxnLst/>
              <a:rect l="l" t="t" r="r" b="b"/>
              <a:pathLst>
                <a:path w="1194" h="200" fill="none" extrusionOk="0">
                  <a:moveTo>
                    <a:pt x="1194" y="1"/>
                  </a:moveTo>
                  <a:lnTo>
                    <a:pt x="0" y="199"/>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5" name="Google Shape;135;p22"/>
            <p:cNvSpPr/>
            <p:nvPr/>
          </p:nvSpPr>
          <p:spPr>
            <a:xfrm flipH="1">
              <a:off x="3647080" y="3606154"/>
              <a:ext cx="319354" cy="40800"/>
            </a:xfrm>
            <a:custGeom>
              <a:avLst/>
              <a:gdLst/>
              <a:ahLst/>
              <a:cxnLst/>
              <a:rect l="l" t="t" r="r" b="b"/>
              <a:pathLst>
                <a:path w="4994" h="638" fill="none" extrusionOk="0">
                  <a:moveTo>
                    <a:pt x="1" y="100"/>
                  </a:moveTo>
                  <a:cubicBezTo>
                    <a:pt x="1" y="100"/>
                    <a:pt x="3303" y="1"/>
                    <a:pt x="4994" y="638"/>
                  </a:cubicBez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6" name="Google Shape;136;p22"/>
            <p:cNvSpPr/>
            <p:nvPr/>
          </p:nvSpPr>
          <p:spPr>
            <a:xfrm flipH="1">
              <a:off x="3855678" y="3617601"/>
              <a:ext cx="43292" cy="50968"/>
            </a:xfrm>
            <a:custGeom>
              <a:avLst/>
              <a:gdLst/>
              <a:ahLst/>
              <a:cxnLst/>
              <a:rect l="l" t="t" r="r" b="b"/>
              <a:pathLst>
                <a:path w="677" h="797" fill="none" extrusionOk="0">
                  <a:moveTo>
                    <a:pt x="0" y="797"/>
                  </a:moveTo>
                  <a:lnTo>
                    <a:pt x="676" y="1"/>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7" name="Google Shape;137;p22"/>
            <p:cNvSpPr/>
            <p:nvPr/>
          </p:nvSpPr>
          <p:spPr>
            <a:xfrm flipH="1">
              <a:off x="3806056" y="3565484"/>
              <a:ext cx="43356" cy="52183"/>
            </a:xfrm>
            <a:custGeom>
              <a:avLst/>
              <a:gdLst/>
              <a:ahLst/>
              <a:cxnLst/>
              <a:rect l="l" t="t" r="r" b="b"/>
              <a:pathLst>
                <a:path w="678" h="816" fill="none" extrusionOk="0">
                  <a:moveTo>
                    <a:pt x="1" y="0"/>
                  </a:moveTo>
                  <a:lnTo>
                    <a:pt x="677" y="816"/>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8" name="Google Shape;138;p22"/>
            <p:cNvSpPr/>
            <p:nvPr/>
          </p:nvSpPr>
          <p:spPr>
            <a:xfrm flipH="1">
              <a:off x="3732262" y="3629111"/>
              <a:ext cx="50966" cy="58578"/>
            </a:xfrm>
            <a:custGeom>
              <a:avLst/>
              <a:gdLst/>
              <a:ahLst/>
              <a:cxnLst/>
              <a:rect l="l" t="t" r="r" b="b"/>
              <a:pathLst>
                <a:path w="797" h="916" fill="none" extrusionOk="0">
                  <a:moveTo>
                    <a:pt x="0" y="915"/>
                  </a:moveTo>
                  <a:lnTo>
                    <a:pt x="796" y="0"/>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9" name="Google Shape;139;p22"/>
            <p:cNvSpPr/>
            <p:nvPr/>
          </p:nvSpPr>
          <p:spPr>
            <a:xfrm flipH="1">
              <a:off x="3040297" y="3339049"/>
              <a:ext cx="142539" cy="288862"/>
            </a:xfrm>
            <a:custGeom>
              <a:avLst/>
              <a:gdLst/>
              <a:ahLst/>
              <a:cxnLst/>
              <a:rect l="l" t="t" r="r" b="b"/>
              <a:pathLst>
                <a:path w="2229" h="4517" fill="none" extrusionOk="0">
                  <a:moveTo>
                    <a:pt x="2229" y="0"/>
                  </a:moveTo>
                  <a:cubicBezTo>
                    <a:pt x="2229" y="0"/>
                    <a:pt x="359" y="2766"/>
                    <a:pt x="1" y="4516"/>
                  </a:cubicBez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0" name="Google Shape;140;p22"/>
            <p:cNvSpPr/>
            <p:nvPr/>
          </p:nvSpPr>
          <p:spPr>
            <a:xfrm flipH="1">
              <a:off x="3030131" y="3426848"/>
              <a:ext cx="67465" cy="7674"/>
            </a:xfrm>
            <a:custGeom>
              <a:avLst/>
              <a:gdLst/>
              <a:ahLst/>
              <a:cxnLst/>
              <a:rect l="l" t="t" r="r" b="b"/>
              <a:pathLst>
                <a:path w="1055" h="120" fill="none" extrusionOk="0">
                  <a:moveTo>
                    <a:pt x="1055" y="0"/>
                  </a:moveTo>
                  <a:lnTo>
                    <a:pt x="1" y="119"/>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1" name="Google Shape;141;p22"/>
            <p:cNvSpPr/>
            <p:nvPr/>
          </p:nvSpPr>
          <p:spPr>
            <a:xfrm flipH="1">
              <a:off x="3122982" y="3414122"/>
              <a:ext cx="21678" cy="63630"/>
            </a:xfrm>
            <a:custGeom>
              <a:avLst/>
              <a:gdLst/>
              <a:ahLst/>
              <a:cxnLst/>
              <a:rect l="l" t="t" r="r" b="b"/>
              <a:pathLst>
                <a:path w="339" h="995" fill="none" extrusionOk="0">
                  <a:moveTo>
                    <a:pt x="0" y="0"/>
                  </a:moveTo>
                  <a:lnTo>
                    <a:pt x="339" y="995"/>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2" name="Google Shape;142;p22"/>
            <p:cNvSpPr/>
            <p:nvPr/>
          </p:nvSpPr>
          <p:spPr>
            <a:xfrm flipH="1">
              <a:off x="3075916" y="3534918"/>
              <a:ext cx="78911" cy="11511"/>
            </a:xfrm>
            <a:custGeom>
              <a:avLst/>
              <a:gdLst/>
              <a:ahLst/>
              <a:cxnLst/>
              <a:rect l="l" t="t" r="r" b="b"/>
              <a:pathLst>
                <a:path w="1234" h="180" fill="none" extrusionOk="0">
                  <a:moveTo>
                    <a:pt x="1234" y="1"/>
                  </a:moveTo>
                  <a:lnTo>
                    <a:pt x="0" y="180"/>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3" name="Google Shape;143;p22"/>
            <p:cNvSpPr/>
            <p:nvPr/>
          </p:nvSpPr>
          <p:spPr>
            <a:xfrm flipH="1">
              <a:off x="3023734" y="4168438"/>
              <a:ext cx="165432" cy="274857"/>
            </a:xfrm>
            <a:custGeom>
              <a:avLst/>
              <a:gdLst/>
              <a:ahLst/>
              <a:cxnLst/>
              <a:rect l="l" t="t" r="r" b="b"/>
              <a:pathLst>
                <a:path w="2587" h="4298" fill="none" extrusionOk="0">
                  <a:moveTo>
                    <a:pt x="2586" y="1"/>
                  </a:moveTo>
                  <a:cubicBezTo>
                    <a:pt x="2586" y="1"/>
                    <a:pt x="517" y="2587"/>
                    <a:pt x="0" y="4297"/>
                  </a:cubicBez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4" name="Google Shape;144;p22"/>
            <p:cNvSpPr/>
            <p:nvPr/>
          </p:nvSpPr>
          <p:spPr>
            <a:xfrm flipH="1">
              <a:off x="3022457" y="4257516"/>
              <a:ext cx="67529" cy="2558"/>
            </a:xfrm>
            <a:custGeom>
              <a:avLst/>
              <a:gdLst/>
              <a:ahLst/>
              <a:cxnLst/>
              <a:rect l="l" t="t" r="r" b="b"/>
              <a:pathLst>
                <a:path w="1056" h="40" fill="none" extrusionOk="0">
                  <a:moveTo>
                    <a:pt x="1055" y="0"/>
                  </a:moveTo>
                  <a:lnTo>
                    <a:pt x="1" y="40"/>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5" name="Google Shape;145;p22"/>
            <p:cNvSpPr/>
            <p:nvPr/>
          </p:nvSpPr>
          <p:spPr>
            <a:xfrm flipH="1">
              <a:off x="3117866" y="4234559"/>
              <a:ext cx="15347" cy="64973"/>
            </a:xfrm>
            <a:custGeom>
              <a:avLst/>
              <a:gdLst/>
              <a:ahLst/>
              <a:cxnLst/>
              <a:rect l="l" t="t" r="r" b="b"/>
              <a:pathLst>
                <a:path w="240" h="1016" fill="none" extrusionOk="0">
                  <a:moveTo>
                    <a:pt x="1" y="1"/>
                  </a:moveTo>
                  <a:lnTo>
                    <a:pt x="239" y="1015"/>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6" name="Google Shape;146;p22"/>
            <p:cNvSpPr/>
            <p:nvPr/>
          </p:nvSpPr>
          <p:spPr>
            <a:xfrm flipH="1">
              <a:off x="3075916" y="4360534"/>
              <a:ext cx="78911" cy="3837"/>
            </a:xfrm>
            <a:custGeom>
              <a:avLst/>
              <a:gdLst/>
              <a:ahLst/>
              <a:cxnLst/>
              <a:rect l="l" t="t" r="r" b="b"/>
              <a:pathLst>
                <a:path w="1234" h="60" fill="none" extrusionOk="0">
                  <a:moveTo>
                    <a:pt x="1234" y="0"/>
                  </a:moveTo>
                  <a:lnTo>
                    <a:pt x="0" y="60"/>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7" name="Google Shape;147;p22"/>
            <p:cNvSpPr/>
            <p:nvPr/>
          </p:nvSpPr>
          <p:spPr>
            <a:xfrm flipH="1">
              <a:off x="3575846" y="3962338"/>
              <a:ext cx="230275" cy="222738"/>
            </a:xfrm>
            <a:custGeom>
              <a:avLst/>
              <a:gdLst/>
              <a:ahLst/>
              <a:cxnLst/>
              <a:rect l="l" t="t" r="r" b="b"/>
              <a:pathLst>
                <a:path w="3601" h="3483" fill="none" extrusionOk="0">
                  <a:moveTo>
                    <a:pt x="0" y="1"/>
                  </a:moveTo>
                  <a:cubicBezTo>
                    <a:pt x="0" y="1"/>
                    <a:pt x="2646" y="1990"/>
                    <a:pt x="3601" y="3482"/>
                  </a:cubicBez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8" name="Google Shape;148;p22"/>
            <p:cNvSpPr/>
            <p:nvPr/>
          </p:nvSpPr>
          <p:spPr>
            <a:xfrm flipH="1">
              <a:off x="3722094" y="4034853"/>
              <a:ext cx="64971" cy="14069"/>
            </a:xfrm>
            <a:custGeom>
              <a:avLst/>
              <a:gdLst/>
              <a:ahLst/>
              <a:cxnLst/>
              <a:rect l="l" t="t" r="r" b="b"/>
              <a:pathLst>
                <a:path w="1016" h="220" fill="none" extrusionOk="0">
                  <a:moveTo>
                    <a:pt x="1" y="220"/>
                  </a:moveTo>
                  <a:lnTo>
                    <a:pt x="1015" y="1"/>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9" name="Google Shape;149;p22"/>
            <p:cNvSpPr/>
            <p:nvPr/>
          </p:nvSpPr>
          <p:spPr>
            <a:xfrm flipH="1">
              <a:off x="3682704" y="3997956"/>
              <a:ext cx="1343" cy="68810"/>
            </a:xfrm>
            <a:custGeom>
              <a:avLst/>
              <a:gdLst/>
              <a:ahLst/>
              <a:cxnLst/>
              <a:rect l="l" t="t" r="r" b="b"/>
              <a:pathLst>
                <a:path w="21" h="1076" fill="none" extrusionOk="0">
                  <a:moveTo>
                    <a:pt x="1" y="1"/>
                  </a:moveTo>
                  <a:lnTo>
                    <a:pt x="21" y="1075"/>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0" name="Google Shape;150;p22"/>
            <p:cNvSpPr/>
            <p:nvPr/>
          </p:nvSpPr>
          <p:spPr>
            <a:xfrm flipH="1">
              <a:off x="3629244" y="4120094"/>
              <a:ext cx="78911" cy="14069"/>
            </a:xfrm>
            <a:custGeom>
              <a:avLst/>
              <a:gdLst/>
              <a:ahLst/>
              <a:cxnLst/>
              <a:rect l="l" t="t" r="r" b="b"/>
              <a:pathLst>
                <a:path w="1234" h="220" fill="none" extrusionOk="0">
                  <a:moveTo>
                    <a:pt x="0" y="219"/>
                  </a:moveTo>
                  <a:lnTo>
                    <a:pt x="1233" y="1"/>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1" name="Google Shape;151;p22"/>
            <p:cNvSpPr/>
            <p:nvPr/>
          </p:nvSpPr>
          <p:spPr>
            <a:xfrm flipH="1">
              <a:off x="3647080" y="4379590"/>
              <a:ext cx="319354" cy="36963"/>
            </a:xfrm>
            <a:custGeom>
              <a:avLst/>
              <a:gdLst/>
              <a:ahLst/>
              <a:cxnLst/>
              <a:rect l="l" t="t" r="r" b="b"/>
              <a:pathLst>
                <a:path w="4994" h="578" fill="none" extrusionOk="0">
                  <a:moveTo>
                    <a:pt x="1" y="200"/>
                  </a:moveTo>
                  <a:cubicBezTo>
                    <a:pt x="1" y="200"/>
                    <a:pt x="3303" y="1"/>
                    <a:pt x="4994" y="578"/>
                  </a:cubicBez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2" name="Google Shape;152;p22"/>
            <p:cNvSpPr/>
            <p:nvPr/>
          </p:nvSpPr>
          <p:spPr>
            <a:xfrm flipH="1">
              <a:off x="3855678" y="4392315"/>
              <a:ext cx="40799" cy="52247"/>
            </a:xfrm>
            <a:custGeom>
              <a:avLst/>
              <a:gdLst/>
              <a:ahLst/>
              <a:cxnLst/>
              <a:rect l="l" t="t" r="r" b="b"/>
              <a:pathLst>
                <a:path w="638" h="817" fill="none" extrusionOk="0">
                  <a:moveTo>
                    <a:pt x="1" y="816"/>
                  </a:moveTo>
                  <a:lnTo>
                    <a:pt x="637" y="1"/>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3" name="Google Shape;153;p22"/>
            <p:cNvSpPr/>
            <p:nvPr/>
          </p:nvSpPr>
          <p:spPr>
            <a:xfrm flipH="1">
              <a:off x="3804777" y="4341414"/>
              <a:ext cx="44635" cy="50968"/>
            </a:xfrm>
            <a:custGeom>
              <a:avLst/>
              <a:gdLst/>
              <a:ahLst/>
              <a:cxnLst/>
              <a:rect l="l" t="t" r="r" b="b"/>
              <a:pathLst>
                <a:path w="698" h="797" fill="none" extrusionOk="0">
                  <a:moveTo>
                    <a:pt x="1" y="1"/>
                  </a:moveTo>
                  <a:lnTo>
                    <a:pt x="697" y="797"/>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4" name="Google Shape;154;p22"/>
            <p:cNvSpPr/>
            <p:nvPr/>
          </p:nvSpPr>
          <p:spPr>
            <a:xfrm flipH="1">
              <a:off x="3729768" y="4399925"/>
              <a:ext cx="49623" cy="59857"/>
            </a:xfrm>
            <a:custGeom>
              <a:avLst/>
              <a:gdLst/>
              <a:ahLst/>
              <a:cxnLst/>
              <a:rect l="l" t="t" r="r" b="b"/>
              <a:pathLst>
                <a:path w="776" h="936" fill="none" extrusionOk="0">
                  <a:moveTo>
                    <a:pt x="0" y="936"/>
                  </a:moveTo>
                  <a:lnTo>
                    <a:pt x="776" y="1"/>
                  </a:lnTo>
                </a:path>
              </a:pathLst>
            </a:custGeom>
            <a:noFill/>
            <a:ln w="2975" cap="rnd" cmpd="sng">
              <a:solidFill>
                <a:srgbClr val="FFA1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55" name="Group 154"/>
          <p:cNvGrpSpPr/>
          <p:nvPr/>
        </p:nvGrpSpPr>
        <p:grpSpPr>
          <a:xfrm>
            <a:off x="1082445" y="214762"/>
            <a:ext cx="10404096" cy="526554"/>
            <a:chOff x="5065485" y="2583747"/>
            <a:chExt cx="3410857" cy="394916"/>
          </a:xfrm>
        </p:grpSpPr>
        <p:sp>
          <p:nvSpPr>
            <p:cNvPr id="158" name="TextBox 157"/>
            <p:cNvSpPr txBox="1"/>
            <p:nvPr/>
          </p:nvSpPr>
          <p:spPr>
            <a:xfrm>
              <a:off x="5065485" y="2583747"/>
              <a:ext cx="3410857" cy="377075"/>
            </a:xfrm>
            <a:prstGeom prst="rect">
              <a:avLst/>
            </a:prstGeom>
            <a:noFill/>
          </p:spPr>
          <p:txBody>
            <a:bodyPr wrap="square" rtlCol="0">
              <a:spAutoFit/>
            </a:bodyPr>
            <a:lstStyle/>
            <a:p>
              <a:pPr algn="just"/>
              <a:endParaRPr lang="en-US" sz="2667">
                <a:solidFill>
                  <a:srgbClr val="FF0000"/>
                </a:solidFill>
                <a:latin typeface="Times New Roman" panose="02020603050405020304" pitchFamily="18" charset="0"/>
                <a:cs typeface="Times New Roman" panose="02020603050405020304" pitchFamily="18" charset="0"/>
              </a:endParaRPr>
            </a:p>
          </p:txBody>
        </p:sp>
        <p:sp>
          <p:nvSpPr>
            <p:cNvPr id="157" name="Rectangle 156"/>
            <p:cNvSpPr/>
            <p:nvPr/>
          </p:nvSpPr>
          <p:spPr>
            <a:xfrm>
              <a:off x="6420932" y="2583747"/>
              <a:ext cx="1033954" cy="394916"/>
            </a:xfrm>
            <a:prstGeom prst="rect">
              <a:avLst/>
            </a:prstGeom>
          </p:spPr>
          <p:txBody>
            <a:bodyPr wrap="square">
              <a:spAutoFit/>
            </a:bodyPr>
            <a:lstStyle/>
            <a:p>
              <a:pPr>
                <a:lnSpc>
                  <a:spcPct val="115000"/>
                </a:lnSpc>
                <a:spcAft>
                  <a:spcPts val="1333"/>
                </a:spcAft>
              </a:pPr>
              <a:r>
                <a:rPr lang="en-US" sz="2667"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LUYỆN TẬP</a:t>
              </a:r>
            </a:p>
          </p:txBody>
        </p:sp>
      </p:grpSp>
      <p:sp>
        <p:nvSpPr>
          <p:cNvPr id="2" name="Rectangle 1"/>
          <p:cNvSpPr/>
          <p:nvPr/>
        </p:nvSpPr>
        <p:spPr>
          <a:xfrm>
            <a:off x="1555126" y="688448"/>
            <a:ext cx="9995505" cy="1200329"/>
          </a:xfrm>
          <a:prstGeom prst="rect">
            <a:avLst/>
          </a:prstGeom>
        </p:spPr>
        <p:txBody>
          <a:bodyPr wrap="square">
            <a:spAutoFit/>
          </a:bodyPr>
          <a:lstStyle/>
          <a:p>
            <a:r>
              <a:rPr lang="vi-VN" sz="2400" b="1" dirty="0">
                <a:solidFill>
                  <a:srgbClr val="FF0000"/>
                </a:solidFill>
                <a:latin typeface="+mj-lt"/>
              </a:rPr>
              <a:t>Câu </a:t>
            </a:r>
            <a:r>
              <a:rPr lang="en-US" sz="2400" b="1" dirty="0">
                <a:solidFill>
                  <a:srgbClr val="FF0000"/>
                </a:solidFill>
                <a:latin typeface="Times New Roman" panose="02020603050405020304" pitchFamily="18" charset="0"/>
                <a:cs typeface="Times New Roman" panose="02020603050405020304" pitchFamily="18" charset="0"/>
              </a:rPr>
              <a:t>2</a:t>
            </a:r>
            <a:r>
              <a:rPr lang="vi-VN" sz="2400" b="1" dirty="0">
                <a:solidFill>
                  <a:srgbClr val="FF0000"/>
                </a:solidFill>
                <a:latin typeface="+mj-lt"/>
              </a:rPr>
              <a:t>. Con người đã vận dụng những hiểu biết về hiện tượng cảm ứng ở sinh vật để có những ứng dụng trong đời sống. Hãy cho biết con người đã ứng dụng các hiện tượng cảm ứng trong bảng vào đời sống như thế nào?</a:t>
            </a:r>
            <a:endParaRPr lang="en-US" sz="2400" b="1" dirty="0">
              <a:solidFill>
                <a:srgbClr val="FF0000"/>
              </a:solidFill>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2955920486"/>
              </p:ext>
            </p:extLst>
          </p:nvPr>
        </p:nvGraphicFramePr>
        <p:xfrm>
          <a:off x="576529" y="2049848"/>
          <a:ext cx="11314256" cy="4117052"/>
        </p:xfrm>
        <a:graphic>
          <a:graphicData uri="http://schemas.openxmlformats.org/drawingml/2006/table">
            <a:tbl>
              <a:tblPr firstRow="1" firstCol="1" bandRow="1"/>
              <a:tblGrid>
                <a:gridCol w="5198904">
                  <a:extLst>
                    <a:ext uri="{9D8B030D-6E8A-4147-A177-3AD203B41FA5}">
                      <a16:colId xmlns:a16="http://schemas.microsoft.com/office/drawing/2014/main" val="20000"/>
                    </a:ext>
                  </a:extLst>
                </a:gridCol>
                <a:gridCol w="6115352">
                  <a:extLst>
                    <a:ext uri="{9D8B030D-6E8A-4147-A177-3AD203B41FA5}">
                      <a16:colId xmlns:a16="http://schemas.microsoft.com/office/drawing/2014/main" val="20001"/>
                    </a:ext>
                  </a:extLst>
                </a:gridCol>
              </a:tblGrid>
              <a:tr h="572900">
                <a:tc>
                  <a:txBody>
                    <a:bodyPr/>
                    <a:lstStyle/>
                    <a:p>
                      <a:pPr algn="ctr">
                        <a:lnSpc>
                          <a:spcPct val="115000"/>
                        </a:lnSpc>
                        <a:spcAft>
                          <a:spcPts val="10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Hiện tượng cảm ứng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Ứng dụng của con người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72900">
                <a:tc>
                  <a:txBody>
                    <a:bodyPr/>
                    <a:lstStyle/>
                    <a:p>
                      <a:pPr>
                        <a:lnSpc>
                          <a:spcPct val="115000"/>
                        </a:lnSpc>
                        <a:spcAft>
                          <a:spcPts val="10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Tính hướng sáng của côn trùng gây hại</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72900">
                <a:tc>
                  <a:txBody>
                    <a:bodyPr/>
                    <a:lstStyle/>
                    <a:p>
                      <a:pPr>
                        <a:lnSpc>
                          <a:spcPct val="115000"/>
                        </a:lnSpc>
                        <a:spcAft>
                          <a:spcPts val="10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Tính hướng sáng của cá</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72900">
                <a:tc>
                  <a:txBody>
                    <a:bodyPr/>
                    <a:lstStyle/>
                    <a:p>
                      <a:pPr>
                        <a:lnSpc>
                          <a:spcPct val="115000"/>
                        </a:lnSpc>
                        <a:spcAft>
                          <a:spcPts val="10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Chim di cư về phương nam tránh rét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72900">
                <a:tc>
                  <a:txBody>
                    <a:bodyPr/>
                    <a:lstStyle/>
                    <a:p>
                      <a:pPr>
                        <a:lnSpc>
                          <a:spcPct val="115000"/>
                        </a:lnSpc>
                        <a:spcAft>
                          <a:spcPts val="10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Rễ cây tránh xa hóa chất độc hại với nó</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252552">
                <a:tc>
                  <a:txBody>
                    <a:bodyPr/>
                    <a:lstStyle/>
                    <a:p>
                      <a:pPr>
                        <a:lnSpc>
                          <a:spcPct val="115000"/>
                        </a:lnSpc>
                        <a:spcAft>
                          <a:spcPts val="10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Chim yến cư trú và làm tổ ở những nơi ánh sáng rất yếu.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TextBox 4"/>
          <p:cNvSpPr txBox="1"/>
          <p:nvPr/>
        </p:nvSpPr>
        <p:spPr>
          <a:xfrm>
            <a:off x="5897033" y="2660817"/>
            <a:ext cx="3903633" cy="502766"/>
          </a:xfrm>
          <a:prstGeom prst="rect">
            <a:avLst/>
          </a:prstGeom>
          <a:noFill/>
        </p:spPr>
        <p:txBody>
          <a:bodyPr wrap="none" rtlCol="0">
            <a:spAutoFit/>
          </a:bodyPr>
          <a:lstStyle/>
          <a:p>
            <a:r>
              <a:rPr lang="en-US" sz="2667">
                <a:solidFill>
                  <a:srgbClr val="0070C0"/>
                </a:solidFill>
                <a:latin typeface="Times New Roman" panose="02020603050405020304" pitchFamily="18" charset="0"/>
                <a:cs typeface="Times New Roman" panose="02020603050405020304" pitchFamily="18" charset="0"/>
              </a:rPr>
              <a:t>Dùng đèn để bẫy côn trùng</a:t>
            </a:r>
          </a:p>
        </p:txBody>
      </p:sp>
      <p:sp>
        <p:nvSpPr>
          <p:cNvPr id="159" name="TextBox 158"/>
          <p:cNvSpPr txBox="1"/>
          <p:nvPr/>
        </p:nvSpPr>
        <p:spPr>
          <a:xfrm>
            <a:off x="5897031" y="3248735"/>
            <a:ext cx="5432898" cy="502766"/>
          </a:xfrm>
          <a:prstGeom prst="rect">
            <a:avLst/>
          </a:prstGeom>
          <a:noFill/>
        </p:spPr>
        <p:txBody>
          <a:bodyPr wrap="none" rtlCol="0">
            <a:spAutoFit/>
          </a:bodyPr>
          <a:lstStyle/>
          <a:p>
            <a:r>
              <a:rPr lang="en-US" sz="2667">
                <a:solidFill>
                  <a:srgbClr val="0070C0"/>
                </a:solidFill>
                <a:latin typeface="Times New Roman" panose="02020603050405020304" pitchFamily="18" charset="0"/>
                <a:cs typeface="Times New Roman" panose="02020603050405020304" pitchFamily="18" charset="0"/>
              </a:rPr>
              <a:t>Dùng đèn để thu hút cá trong đánh bắt</a:t>
            </a:r>
          </a:p>
        </p:txBody>
      </p:sp>
      <p:sp>
        <p:nvSpPr>
          <p:cNvPr id="160" name="TextBox 159"/>
          <p:cNvSpPr txBox="1"/>
          <p:nvPr/>
        </p:nvSpPr>
        <p:spPr>
          <a:xfrm>
            <a:off x="5897030" y="3799525"/>
            <a:ext cx="4682692" cy="502766"/>
          </a:xfrm>
          <a:prstGeom prst="rect">
            <a:avLst/>
          </a:prstGeom>
          <a:noFill/>
        </p:spPr>
        <p:txBody>
          <a:bodyPr wrap="none" rtlCol="0">
            <a:spAutoFit/>
          </a:bodyPr>
          <a:lstStyle/>
          <a:p>
            <a:r>
              <a:rPr lang="en-US" sz="2667">
                <a:solidFill>
                  <a:srgbClr val="0070C0"/>
                </a:solidFill>
                <a:latin typeface="Times New Roman" panose="02020603050405020304" pitchFamily="18" charset="0"/>
                <a:cs typeface="Times New Roman" panose="02020603050405020304" pitchFamily="18" charset="0"/>
              </a:rPr>
              <a:t>Nhận biết sự thay đổi về thời tiết</a:t>
            </a:r>
          </a:p>
        </p:txBody>
      </p:sp>
      <p:sp>
        <p:nvSpPr>
          <p:cNvPr id="161" name="TextBox 160"/>
          <p:cNvSpPr txBox="1"/>
          <p:nvPr/>
        </p:nvSpPr>
        <p:spPr>
          <a:xfrm>
            <a:off x="5897030" y="4424571"/>
            <a:ext cx="4919937" cy="502766"/>
          </a:xfrm>
          <a:prstGeom prst="rect">
            <a:avLst/>
          </a:prstGeom>
          <a:noFill/>
        </p:spPr>
        <p:txBody>
          <a:bodyPr wrap="none" rtlCol="0">
            <a:spAutoFit/>
          </a:bodyPr>
          <a:lstStyle/>
          <a:p>
            <a:r>
              <a:rPr lang="en-US" sz="2667">
                <a:solidFill>
                  <a:srgbClr val="0070C0"/>
                </a:solidFill>
                <a:latin typeface="Times New Roman" panose="02020603050405020304" pitchFamily="18" charset="0"/>
                <a:cs typeface="Times New Roman" panose="02020603050405020304" pitchFamily="18" charset="0"/>
              </a:rPr>
              <a:t>Phát hiện vùng đất nhiễm chất độc</a:t>
            </a:r>
          </a:p>
        </p:txBody>
      </p:sp>
      <p:sp>
        <p:nvSpPr>
          <p:cNvPr id="162" name="TextBox 161"/>
          <p:cNvSpPr txBox="1"/>
          <p:nvPr/>
        </p:nvSpPr>
        <p:spPr>
          <a:xfrm>
            <a:off x="5897030" y="5111806"/>
            <a:ext cx="6077305" cy="913199"/>
          </a:xfrm>
          <a:prstGeom prst="rect">
            <a:avLst/>
          </a:prstGeom>
          <a:noFill/>
        </p:spPr>
        <p:txBody>
          <a:bodyPr wrap="none" rtlCol="0">
            <a:spAutoFit/>
          </a:bodyPr>
          <a:lstStyle/>
          <a:p>
            <a:r>
              <a:rPr lang="vi-VN" sz="2667">
                <a:solidFill>
                  <a:srgbClr val="0070C0"/>
                </a:solidFill>
                <a:latin typeface="Times New Roman" panose="02020603050405020304" pitchFamily="18" charset="0"/>
                <a:cs typeface="Times New Roman" panose="02020603050405020304" pitchFamily="18" charset="0"/>
              </a:rPr>
              <a:t>Làm nhà nuôi có ánh sáng rất yếu để chim </a:t>
            </a:r>
            <a:endParaRPr lang="en-US" sz="2667">
              <a:solidFill>
                <a:srgbClr val="0070C0"/>
              </a:solidFill>
              <a:latin typeface="Times New Roman" panose="02020603050405020304" pitchFamily="18" charset="0"/>
              <a:cs typeface="Times New Roman" panose="02020603050405020304" pitchFamily="18" charset="0"/>
            </a:endParaRPr>
          </a:p>
          <a:p>
            <a:r>
              <a:rPr lang="vi-VN" sz="2667">
                <a:solidFill>
                  <a:srgbClr val="0070C0"/>
                </a:solidFill>
                <a:latin typeface="Times New Roman" panose="02020603050405020304" pitchFamily="18" charset="0"/>
                <a:cs typeface="Times New Roman" panose="02020603050405020304" pitchFamily="18" charset="0"/>
              </a:rPr>
              <a:t>yến cư trú và làm tổ.</a:t>
            </a:r>
            <a:endParaRPr lang="en-US" sz="2667">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655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9"/>
                                        </p:tgtEl>
                                        <p:attrNameLst>
                                          <p:attrName>style.visibility</p:attrName>
                                        </p:attrNameLst>
                                      </p:cBhvr>
                                      <p:to>
                                        <p:strVal val="visible"/>
                                      </p:to>
                                    </p:set>
                                    <p:animEffect transition="in" filter="fade">
                                      <p:cBhvr>
                                        <p:cTn id="20" dur="500"/>
                                        <p:tgtEl>
                                          <p:spTgt spid="15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0"/>
                                        </p:tgtEl>
                                        <p:attrNameLst>
                                          <p:attrName>style.visibility</p:attrName>
                                        </p:attrNameLst>
                                      </p:cBhvr>
                                      <p:to>
                                        <p:strVal val="visible"/>
                                      </p:to>
                                    </p:set>
                                    <p:animEffect transition="in" filter="fade">
                                      <p:cBhvr>
                                        <p:cTn id="25" dur="500"/>
                                        <p:tgtEl>
                                          <p:spTgt spid="16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1"/>
                                        </p:tgtEl>
                                        <p:attrNameLst>
                                          <p:attrName>style.visibility</p:attrName>
                                        </p:attrNameLst>
                                      </p:cBhvr>
                                      <p:to>
                                        <p:strVal val="visible"/>
                                      </p:to>
                                    </p:set>
                                    <p:animEffect transition="in" filter="fade">
                                      <p:cBhvr>
                                        <p:cTn id="30" dur="500"/>
                                        <p:tgtEl>
                                          <p:spTgt spid="16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2"/>
                                        </p:tgtEl>
                                        <p:attrNameLst>
                                          <p:attrName>style.visibility</p:attrName>
                                        </p:attrNameLst>
                                      </p:cBhvr>
                                      <p:to>
                                        <p:strVal val="visible"/>
                                      </p:to>
                                    </p:set>
                                    <p:animEffect transition="in" filter="fade">
                                      <p:cBhvr>
                                        <p:cTn id="35" dur="5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59" grpId="0"/>
      <p:bldP spid="160" grpId="0"/>
      <p:bldP spid="161" grpId="0"/>
      <p:bldP spid="16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3731643" y="2758240"/>
            <a:ext cx="4728730" cy="1477328"/>
          </a:xfrm>
          <a:prstGeom prst="rect">
            <a:avLst/>
          </a:prstGeom>
          <a:noFill/>
        </p:spPr>
        <p:txBody>
          <a:bodyPr wrap="none" lIns="0" tIns="0" rIns="0" bIns="0" rtlCol="0">
            <a:spAutoFit/>
          </a:bodyPr>
          <a:lstStyle/>
          <a:p>
            <a:pPr algn="ctr">
              <a:lnSpc>
                <a:spcPct val="120000"/>
              </a:lnSpc>
            </a:pPr>
            <a:r>
              <a:rPr lang="en-US" sz="8000" b="1" dirty="0" smtClean="0">
                <a:solidFill>
                  <a:schemeClr val="accent6">
                    <a:lumMod val="50000"/>
                  </a:schemeClr>
                </a:solidFill>
              </a:rPr>
              <a:t>VẬN DỤNG</a:t>
            </a:r>
            <a:endParaRPr lang="en-US" sz="8000" b="1" dirty="0">
              <a:solidFill>
                <a:schemeClr val="accent6">
                  <a:lumMod val="50000"/>
                </a:schemeClr>
              </a:solidFill>
            </a:endParaRPr>
          </a:p>
        </p:txBody>
      </p:sp>
    </p:spTree>
    <p:extLst>
      <p:ext uri="{BB962C8B-B14F-4D97-AF65-F5344CB8AC3E}">
        <p14:creationId xmlns:p14="http://schemas.microsoft.com/office/powerpoint/2010/main" val="350093326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5738" y="191226"/>
            <a:ext cx="6949440" cy="1107996"/>
          </a:xfrm>
          <a:prstGeom prst="rect">
            <a:avLst/>
          </a:prstGeom>
          <a:noFill/>
        </p:spPr>
        <p:txBody>
          <a:bodyPr wrap="square" rtlCol="0">
            <a:spAutoFit/>
          </a:bodyPr>
          <a:lstStyle/>
          <a:p>
            <a:pPr algn="ctr"/>
            <a:r>
              <a:rPr lang="en-US" sz="66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5"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586446" cy="2586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2915" y="2678780"/>
            <a:ext cx="3743326" cy="2554545"/>
          </a:xfrm>
          <a:prstGeom prst="rect">
            <a:avLst/>
          </a:prstGeom>
          <a:noFill/>
        </p:spPr>
        <p:txBody>
          <a:bodyPr wrap="square" rtlCol="0">
            <a:spAutoFit/>
          </a:bodyPr>
          <a:lstStyle/>
          <a:p>
            <a:r>
              <a:rPr lang="en-US" sz="40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 3: </a:t>
            </a:r>
            <a:r>
              <a:rPr lang="en-US" sz="4000" b="1" dirty="0">
                <a:latin typeface="Times New Roman" panose="02020603050405020304" pitchFamily="18" charset="0"/>
                <a:ea typeface="Tahoma" panose="020B0604030504040204" pitchFamily="34" charset="0"/>
                <a:cs typeface="Times New Roman" panose="02020603050405020304" pitchFamily="18" charset="0"/>
              </a:rPr>
              <a:t>	</a:t>
            </a:r>
            <a:endParaRPr lang="en-US" sz="4000" b="1" dirty="0" smtClean="0">
              <a:latin typeface="Times New Roman" panose="02020603050405020304" pitchFamily="18" charset="0"/>
              <a:ea typeface="Tahoma" panose="020B0604030504040204" pitchFamily="34" charset="0"/>
              <a:cs typeface="Times New Roman" panose="02020603050405020304" pitchFamily="18" charset="0"/>
            </a:endParaRPr>
          </a:p>
          <a:p>
            <a:r>
              <a:rPr lang="en-US" sz="4000" b="1" dirty="0" smtClean="0">
                <a:latin typeface="Times New Roman" panose="02020603050405020304" pitchFamily="18" charset="0"/>
                <a:ea typeface="Tahoma" panose="020B0604030504040204" pitchFamily="34" charset="0"/>
                <a:cs typeface="Times New Roman" panose="02020603050405020304" pitchFamily="18" charset="0"/>
              </a:rPr>
              <a:t>Đây </a:t>
            </a:r>
            <a:r>
              <a:rPr lang="en-US" sz="4000" b="1" dirty="0">
                <a:latin typeface="Times New Roman" panose="02020603050405020304" pitchFamily="18" charset="0"/>
                <a:ea typeface="Tahoma" panose="020B0604030504040204" pitchFamily="34" charset="0"/>
                <a:cs typeface="Times New Roman" panose="02020603050405020304" pitchFamily="18" charset="0"/>
              </a:rPr>
              <a:t>là cây gì</a:t>
            </a:r>
            <a:r>
              <a:rPr lang="en-US" sz="4000" b="1" dirty="0" smtClean="0">
                <a:latin typeface="Times New Roman" panose="02020603050405020304" pitchFamily="18" charset="0"/>
                <a:ea typeface="Tahoma" panose="020B0604030504040204" pitchFamily="34" charset="0"/>
                <a:cs typeface="Times New Roman" panose="02020603050405020304" pitchFamily="18" charset="0"/>
              </a:rPr>
              <a:t>?</a:t>
            </a:r>
          </a:p>
          <a:p>
            <a:r>
              <a:rPr lang="en-US" sz="4000" b="1" dirty="0" smtClean="0">
                <a:latin typeface="Times New Roman" panose="02020603050405020304" pitchFamily="18" charset="0"/>
                <a:ea typeface="Tahoma" panose="020B0604030504040204" pitchFamily="34" charset="0"/>
                <a:cs typeface="Times New Roman" panose="02020603050405020304" pitchFamily="18" charset="0"/>
              </a:rPr>
              <a:t>Thuộc dạng thân gì?</a:t>
            </a:r>
            <a:endParaRPr lang="en-US" sz="40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p:cNvSpPr txBox="1"/>
          <p:nvPr/>
        </p:nvSpPr>
        <p:spPr>
          <a:xfrm>
            <a:off x="5762534" y="6033134"/>
            <a:ext cx="5201122" cy="707886"/>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Hoa thiên </a:t>
            </a:r>
            <a:r>
              <a:rPr lang="en-US" sz="4000" b="1" dirty="0"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lí. Thân leo</a:t>
            </a:r>
            <a:endParaRPr lang="en-US" sz="4000" b="1"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2753AED7-200E-063B-22E7-EFE37209C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1299222"/>
            <a:ext cx="7209948" cy="4757725"/>
          </a:xfrm>
          <a:prstGeom prst="rect">
            <a:avLst/>
          </a:prstGeom>
        </p:spPr>
      </p:pic>
    </p:spTree>
    <p:extLst>
      <p:ext uri="{BB962C8B-B14F-4D97-AF65-F5344CB8AC3E}">
        <p14:creationId xmlns:p14="http://schemas.microsoft.com/office/powerpoint/2010/main" val="20403057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51904" y="958775"/>
            <a:ext cx="3153857" cy="526554"/>
          </a:xfrm>
          <a:prstGeom prst="rect">
            <a:avLst/>
          </a:prstGeom>
        </p:spPr>
        <p:txBody>
          <a:bodyPr wrap="square">
            <a:spAutoFit/>
          </a:bodyPr>
          <a:lstStyle/>
          <a:p>
            <a:pPr>
              <a:lnSpc>
                <a:spcPct val="115000"/>
              </a:lnSpc>
              <a:spcAft>
                <a:spcPts val="1333"/>
              </a:spcAft>
            </a:pPr>
            <a:r>
              <a:rPr lang="en-US" sz="2667"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VẬN DỤNG</a:t>
            </a:r>
          </a:p>
        </p:txBody>
      </p:sp>
      <p:pic>
        <p:nvPicPr>
          <p:cNvPr id="5" name="Picture 4"/>
          <p:cNvPicPr>
            <a:picLocks noChangeAspect="1"/>
          </p:cNvPicPr>
          <p:nvPr/>
        </p:nvPicPr>
        <p:blipFill>
          <a:blip r:embed="rId2"/>
          <a:stretch>
            <a:fillRect/>
          </a:stretch>
        </p:blipFill>
        <p:spPr>
          <a:xfrm>
            <a:off x="95250" y="1436429"/>
            <a:ext cx="1409397" cy="1409397"/>
          </a:xfrm>
          <a:prstGeom prst="rect">
            <a:avLst/>
          </a:prstGeom>
        </p:spPr>
      </p:pic>
      <p:sp>
        <p:nvSpPr>
          <p:cNvPr id="6" name="Rectangle 5"/>
          <p:cNvSpPr/>
          <p:nvPr/>
        </p:nvSpPr>
        <p:spPr>
          <a:xfrm>
            <a:off x="1694403" y="1523097"/>
            <a:ext cx="10150324" cy="1323632"/>
          </a:xfrm>
          <a:prstGeom prst="rect">
            <a:avLst/>
          </a:prstGeom>
        </p:spPr>
        <p:txBody>
          <a:bodyPr wrap="square">
            <a:spAutoFit/>
          </a:bodyPr>
          <a:lstStyle/>
          <a:p>
            <a:r>
              <a:rPr lang="vi-VN" sz="2667" b="1" dirty="0">
                <a:solidFill>
                  <a:srgbClr val="FF0000"/>
                </a:solidFill>
                <a:latin typeface="+mj-lt"/>
              </a:rPr>
              <a:t>Câu 1. </a:t>
            </a:r>
            <a:r>
              <a:rPr lang="vi-VN" sz="2667" b="1" dirty="0">
                <a:latin typeface="+mj-lt"/>
              </a:rPr>
              <a:t>Đọc sách là một thói quen tốt, đây là tập tính học được ở người. Em hãy vận dụng kiến thức về cảm ứng ở sinh vật, xây dựng các bước để hình thành thói quen này cho bản thân.</a:t>
            </a:r>
            <a:endParaRPr lang="en-US" sz="2667" b="1" dirty="0">
              <a:latin typeface="+mj-lt"/>
            </a:endParaRPr>
          </a:p>
        </p:txBody>
      </p:sp>
      <p:sp>
        <p:nvSpPr>
          <p:cNvPr id="8" name="Rectangle 7"/>
          <p:cNvSpPr/>
          <p:nvPr/>
        </p:nvSpPr>
        <p:spPr>
          <a:xfrm>
            <a:off x="1341978" y="3314085"/>
            <a:ext cx="9726072" cy="2246769"/>
          </a:xfrm>
          <a:prstGeom prst="rect">
            <a:avLst/>
          </a:prstGeom>
        </p:spPr>
        <p:txBody>
          <a:bodyPr wrap="square">
            <a:spAutoFit/>
          </a:bodyPr>
          <a:lstStyle/>
          <a:p>
            <a:r>
              <a:rPr lang="vi-VN" sz="2800" dirty="0">
                <a:solidFill>
                  <a:srgbClr val="0070C0"/>
                </a:solidFill>
                <a:latin typeface="+mj-lt"/>
              </a:rPr>
              <a:t>Để hình thành thói quen đọc sách, cần lặp đi lặp lại các bước sau:</a:t>
            </a:r>
          </a:p>
          <a:p>
            <a:r>
              <a:rPr lang="vi-VN" sz="2800" dirty="0">
                <a:solidFill>
                  <a:srgbClr val="0070C0"/>
                </a:solidFill>
                <a:latin typeface="+mj-lt"/>
              </a:rPr>
              <a:t>- Bước 1: chọn sách mình yêu thích.</a:t>
            </a:r>
          </a:p>
          <a:p>
            <a:r>
              <a:rPr lang="vi-VN" sz="2800" dirty="0">
                <a:solidFill>
                  <a:srgbClr val="0070C0"/>
                </a:solidFill>
                <a:latin typeface="+mj-lt"/>
              </a:rPr>
              <a:t>- Bước 2: Chọn thời gian đọc phù hợp.</a:t>
            </a:r>
          </a:p>
          <a:p>
            <a:r>
              <a:rPr lang="vi-VN" sz="2800" dirty="0">
                <a:solidFill>
                  <a:srgbClr val="0070C0"/>
                </a:solidFill>
                <a:latin typeface="+mj-lt"/>
              </a:rPr>
              <a:t>- Bước 3: Đọc hằng ngày vào thời gian đã chọn.</a:t>
            </a:r>
          </a:p>
          <a:p>
            <a:r>
              <a:rPr lang="vi-VN" sz="2800" dirty="0">
                <a:solidFill>
                  <a:srgbClr val="0070C0"/>
                </a:solidFill>
                <a:latin typeface="+mj-lt"/>
              </a:rPr>
              <a:t>- Bước 4: Tự đánh giá thói quen đọc sách của cá nhân.</a:t>
            </a:r>
          </a:p>
        </p:txBody>
      </p:sp>
    </p:spTree>
    <p:extLst>
      <p:ext uri="{BB962C8B-B14F-4D97-AF65-F5344CB8AC3E}">
        <p14:creationId xmlns:p14="http://schemas.microsoft.com/office/powerpoint/2010/main" val="214210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1604" y="183237"/>
            <a:ext cx="3153857" cy="526554"/>
          </a:xfrm>
          <a:prstGeom prst="rect">
            <a:avLst/>
          </a:prstGeom>
        </p:spPr>
        <p:txBody>
          <a:bodyPr wrap="square">
            <a:spAutoFit/>
          </a:bodyPr>
          <a:lstStyle/>
          <a:p>
            <a:pPr>
              <a:lnSpc>
                <a:spcPct val="115000"/>
              </a:lnSpc>
              <a:spcAft>
                <a:spcPts val="1333"/>
              </a:spcAft>
            </a:pPr>
            <a:r>
              <a:rPr lang="en-US" sz="2667"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VẬN DỤNG</a:t>
            </a:r>
          </a:p>
        </p:txBody>
      </p:sp>
      <p:pic>
        <p:nvPicPr>
          <p:cNvPr id="5" name="Picture 4"/>
          <p:cNvPicPr>
            <a:picLocks noChangeAspect="1"/>
          </p:cNvPicPr>
          <p:nvPr/>
        </p:nvPicPr>
        <p:blipFill>
          <a:blip r:embed="rId2"/>
          <a:stretch>
            <a:fillRect/>
          </a:stretch>
        </p:blipFill>
        <p:spPr>
          <a:xfrm>
            <a:off x="285005" y="465398"/>
            <a:ext cx="1409397" cy="1409397"/>
          </a:xfrm>
          <a:prstGeom prst="rect">
            <a:avLst/>
          </a:prstGeom>
        </p:spPr>
      </p:pic>
      <p:sp>
        <p:nvSpPr>
          <p:cNvPr id="6" name="Rectangle 5"/>
          <p:cNvSpPr/>
          <p:nvPr/>
        </p:nvSpPr>
        <p:spPr>
          <a:xfrm>
            <a:off x="1694403" y="732100"/>
            <a:ext cx="10150324" cy="1734064"/>
          </a:xfrm>
          <a:prstGeom prst="rect">
            <a:avLst/>
          </a:prstGeom>
        </p:spPr>
        <p:txBody>
          <a:bodyPr wrap="square">
            <a:spAutoFit/>
          </a:bodyPr>
          <a:lstStyle/>
          <a:p>
            <a:r>
              <a:rPr lang="vi-VN" sz="2667" b="1" dirty="0">
                <a:solidFill>
                  <a:srgbClr val="FF0000"/>
                </a:solidFill>
                <a:latin typeface="Times New Roman (Headings)"/>
              </a:rPr>
              <a:t>Câu 2. </a:t>
            </a:r>
            <a:r>
              <a:rPr lang="vi-VN" sz="2667" b="1" dirty="0">
                <a:latin typeface="Times New Roman (Headings)"/>
              </a:rPr>
              <a:t>Khi nuôi gà, vịt, người nông dân chỉ cần dùng tiếng gọi quen thuộc là gà, vịt từ xa đã chạy về ăn. Tập tính này của vật nuôi có lợi cho sinh vật và cả người chăn nuôi. Em hãy nêu cách thức hình thành tập tính trên cho vật </a:t>
            </a:r>
            <a:r>
              <a:rPr lang="vi-VN" sz="2667" b="1" dirty="0" smtClean="0">
                <a:latin typeface="Times New Roman (Headings)"/>
              </a:rPr>
              <a:t>nuôi</a:t>
            </a:r>
            <a:r>
              <a:rPr lang="en-US" sz="2667" b="1" dirty="0" smtClean="0">
                <a:latin typeface="Times New Roman (Headings)"/>
              </a:rPr>
              <a:t>?</a:t>
            </a:r>
            <a:endParaRPr lang="vi-VN" sz="2667" b="1" dirty="0">
              <a:latin typeface="Times New Roman (Headings)"/>
            </a:endParaRPr>
          </a:p>
        </p:txBody>
      </p:sp>
      <p:sp>
        <p:nvSpPr>
          <p:cNvPr id="8" name="Rectangle 7"/>
          <p:cNvSpPr/>
          <p:nvPr/>
        </p:nvSpPr>
        <p:spPr>
          <a:xfrm>
            <a:off x="1694402" y="2557924"/>
            <a:ext cx="10150324" cy="3375796"/>
          </a:xfrm>
          <a:prstGeom prst="rect">
            <a:avLst/>
          </a:prstGeom>
        </p:spPr>
        <p:txBody>
          <a:bodyPr wrap="square">
            <a:spAutoFit/>
          </a:bodyPr>
          <a:lstStyle/>
          <a:p>
            <a:pPr algn="just"/>
            <a:r>
              <a:rPr lang="vi-VN" sz="2667" dirty="0">
                <a:solidFill>
                  <a:srgbClr val="0070C0"/>
                </a:solidFill>
                <a:latin typeface="+mj-lt"/>
              </a:rPr>
              <a:t>Để hình thành tập tính nghe hiệu lệnh về ăn, người chăn nuôi nên làm như sau:</a:t>
            </a:r>
          </a:p>
          <a:p>
            <a:pPr algn="just"/>
            <a:r>
              <a:rPr lang="vi-VN" sz="2667" dirty="0">
                <a:solidFill>
                  <a:srgbClr val="0070C0"/>
                </a:solidFill>
                <a:latin typeface="+mj-lt"/>
              </a:rPr>
              <a:t>- Gọi vật nuôi vào những thời điểm nhất định (mỗi lần gọi bằng tiếng gọi giống nhau), khi vật nuôi đến thì cho ăn.</a:t>
            </a:r>
          </a:p>
          <a:p>
            <a:pPr algn="just"/>
            <a:r>
              <a:rPr lang="vi-VN" sz="2667" dirty="0">
                <a:solidFill>
                  <a:srgbClr val="0070C0"/>
                </a:solidFill>
                <a:latin typeface="+mj-lt"/>
              </a:rPr>
              <a:t>- Vào những ngày sau, cũng gọi và cho ăn vào thời điểm đó và </a:t>
            </a:r>
            <a:r>
              <a:rPr lang="vi-VN" sz="2667" dirty="0" smtClean="0">
                <a:solidFill>
                  <a:srgbClr val="0070C0"/>
                </a:solidFill>
                <a:latin typeface="+mj-lt"/>
              </a:rPr>
              <a:t>chỉ </a:t>
            </a:r>
            <a:r>
              <a:rPr lang="vi-VN" sz="2667" dirty="0">
                <a:solidFill>
                  <a:srgbClr val="0070C0"/>
                </a:solidFill>
                <a:latin typeface="+mj-lt"/>
              </a:rPr>
              <a:t>cho ăn khi gọi.</a:t>
            </a:r>
          </a:p>
          <a:p>
            <a:pPr algn="just"/>
            <a:r>
              <a:rPr lang="vi-VN" sz="2667" dirty="0">
                <a:solidFill>
                  <a:srgbClr val="0070C0"/>
                </a:solidFill>
                <a:latin typeface="+mj-lt"/>
              </a:rPr>
              <a:t>- Sau nhiều ngày được cho ăn chỉ khi được gọi (bằng một âm thanh quen thuộc), vật nuôi sẽ có tập tính nghe tiếng gọi là chạy về ăn.</a:t>
            </a:r>
          </a:p>
        </p:txBody>
      </p:sp>
    </p:spTree>
    <p:extLst>
      <p:ext uri="{BB962C8B-B14F-4D97-AF65-F5344CB8AC3E}">
        <p14:creationId xmlns:p14="http://schemas.microsoft.com/office/powerpoint/2010/main" val="116822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2060"/>
        <p:cNvGrpSpPr/>
        <p:nvPr/>
      </p:nvGrpSpPr>
      <p:grpSpPr>
        <a:xfrm>
          <a:off x="0" y="0"/>
          <a:ext cx="0" cy="0"/>
          <a:chOff x="0" y="0"/>
          <a:chExt cx="0" cy="0"/>
        </a:xfrm>
      </p:grpSpPr>
      <p:grpSp>
        <p:nvGrpSpPr>
          <p:cNvPr id="2068" name="Google Shape;2068;p50"/>
          <p:cNvGrpSpPr/>
          <p:nvPr/>
        </p:nvGrpSpPr>
        <p:grpSpPr>
          <a:xfrm>
            <a:off x="5299355" y="1841161"/>
            <a:ext cx="956088" cy="842881"/>
            <a:chOff x="4469816" y="1377671"/>
            <a:chExt cx="717066" cy="632161"/>
          </a:xfrm>
        </p:grpSpPr>
        <p:sp>
          <p:nvSpPr>
            <p:cNvPr id="2069" name="Google Shape;2069;p50"/>
            <p:cNvSpPr/>
            <p:nvPr/>
          </p:nvSpPr>
          <p:spPr>
            <a:xfrm>
              <a:off x="4469816" y="1377671"/>
              <a:ext cx="717066" cy="631233"/>
            </a:xfrm>
            <a:custGeom>
              <a:avLst/>
              <a:gdLst/>
              <a:ahLst/>
              <a:cxnLst/>
              <a:rect l="l" t="t" r="r" b="b"/>
              <a:pathLst>
                <a:path w="5731" h="5045" extrusionOk="0">
                  <a:moveTo>
                    <a:pt x="2951" y="0"/>
                  </a:moveTo>
                  <a:cubicBezTo>
                    <a:pt x="2766" y="0"/>
                    <a:pt x="2578" y="19"/>
                    <a:pt x="2388" y="59"/>
                  </a:cubicBezTo>
                  <a:cubicBezTo>
                    <a:pt x="949" y="349"/>
                    <a:pt x="1" y="1685"/>
                    <a:pt x="263" y="3048"/>
                  </a:cubicBezTo>
                  <a:cubicBezTo>
                    <a:pt x="498" y="4231"/>
                    <a:pt x="1566" y="5044"/>
                    <a:pt x="2780" y="5044"/>
                  </a:cubicBezTo>
                  <a:cubicBezTo>
                    <a:pt x="2965" y="5044"/>
                    <a:pt x="3154" y="5025"/>
                    <a:pt x="3343" y="4986"/>
                  </a:cubicBezTo>
                  <a:cubicBezTo>
                    <a:pt x="4783" y="4695"/>
                    <a:pt x="5731" y="3360"/>
                    <a:pt x="5468" y="1996"/>
                  </a:cubicBezTo>
                  <a:cubicBezTo>
                    <a:pt x="5233" y="813"/>
                    <a:pt x="4166" y="0"/>
                    <a:pt x="2951" y="0"/>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28000"/>
                </a:srgbClr>
              </a:outerShdw>
            </a:effectLst>
          </p:spPr>
          <p:txBody>
            <a:bodyPr spcFirstLastPara="1" wrap="square" lIns="121900" tIns="121900" rIns="121900" bIns="121900" anchor="ctr" anchorCtr="0">
              <a:noAutofit/>
            </a:bodyPr>
            <a:lstStyle/>
            <a:p>
              <a:endParaRPr sz="2400"/>
            </a:p>
          </p:txBody>
        </p:sp>
        <p:grpSp>
          <p:nvGrpSpPr>
            <p:cNvPr id="2070" name="Google Shape;2070;p50"/>
            <p:cNvGrpSpPr/>
            <p:nvPr/>
          </p:nvGrpSpPr>
          <p:grpSpPr>
            <a:xfrm>
              <a:off x="4469816" y="1378601"/>
              <a:ext cx="717063" cy="631230"/>
              <a:chOff x="4469816" y="1378601"/>
              <a:chExt cx="717063" cy="631230"/>
            </a:xfrm>
          </p:grpSpPr>
          <p:sp>
            <p:nvSpPr>
              <p:cNvPr id="2071" name="Google Shape;2071;p50"/>
              <p:cNvSpPr/>
              <p:nvPr/>
            </p:nvSpPr>
            <p:spPr>
              <a:xfrm>
                <a:off x="4469816" y="1378601"/>
                <a:ext cx="717063" cy="631230"/>
              </a:xfrm>
              <a:custGeom>
                <a:avLst/>
                <a:gdLst/>
                <a:ahLst/>
                <a:cxnLst/>
                <a:rect l="l" t="t" r="r" b="b"/>
                <a:pathLst>
                  <a:path w="5731" h="5045" extrusionOk="0">
                    <a:moveTo>
                      <a:pt x="2951" y="0"/>
                    </a:moveTo>
                    <a:cubicBezTo>
                      <a:pt x="2766" y="0"/>
                      <a:pt x="2578" y="19"/>
                      <a:pt x="2388" y="59"/>
                    </a:cubicBezTo>
                    <a:cubicBezTo>
                      <a:pt x="949" y="349"/>
                      <a:pt x="1" y="1685"/>
                      <a:pt x="263" y="3048"/>
                    </a:cubicBezTo>
                    <a:cubicBezTo>
                      <a:pt x="498" y="4231"/>
                      <a:pt x="1566" y="5044"/>
                      <a:pt x="2780" y="5044"/>
                    </a:cubicBezTo>
                    <a:cubicBezTo>
                      <a:pt x="2965" y="5044"/>
                      <a:pt x="3154" y="5025"/>
                      <a:pt x="3343" y="4986"/>
                    </a:cubicBezTo>
                    <a:cubicBezTo>
                      <a:pt x="4783" y="4695"/>
                      <a:pt x="5731" y="3360"/>
                      <a:pt x="5468" y="1996"/>
                    </a:cubicBezTo>
                    <a:cubicBezTo>
                      <a:pt x="5233" y="813"/>
                      <a:pt x="4166" y="0"/>
                      <a:pt x="2951" y="0"/>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72" name="Google Shape;2072;p50"/>
              <p:cNvSpPr/>
              <p:nvPr/>
            </p:nvSpPr>
            <p:spPr>
              <a:xfrm>
                <a:off x="4571791" y="1438660"/>
                <a:ext cx="142137" cy="126247"/>
              </a:xfrm>
              <a:custGeom>
                <a:avLst/>
                <a:gdLst/>
                <a:ahLst/>
                <a:cxnLst/>
                <a:rect l="l" t="t" r="r" b="b"/>
                <a:pathLst>
                  <a:path w="1136" h="1009" extrusionOk="0">
                    <a:moveTo>
                      <a:pt x="1069" y="0"/>
                    </a:moveTo>
                    <a:cubicBezTo>
                      <a:pt x="1066" y="0"/>
                      <a:pt x="1064" y="0"/>
                      <a:pt x="1061" y="1"/>
                    </a:cubicBezTo>
                    <a:cubicBezTo>
                      <a:pt x="798" y="42"/>
                      <a:pt x="217" y="478"/>
                      <a:pt x="37" y="831"/>
                    </a:cubicBezTo>
                    <a:cubicBezTo>
                      <a:pt x="0" y="904"/>
                      <a:pt x="46" y="1008"/>
                      <a:pt x="118" y="1008"/>
                    </a:cubicBezTo>
                    <a:cubicBezTo>
                      <a:pt x="142" y="1008"/>
                      <a:pt x="168" y="997"/>
                      <a:pt x="196" y="970"/>
                    </a:cubicBezTo>
                    <a:cubicBezTo>
                      <a:pt x="307" y="852"/>
                      <a:pt x="604" y="409"/>
                      <a:pt x="1102" y="91"/>
                    </a:cubicBezTo>
                    <a:cubicBezTo>
                      <a:pt x="1135" y="51"/>
                      <a:pt x="1112" y="0"/>
                      <a:pt x="1069" y="0"/>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73" name="Google Shape;2073;p50"/>
              <p:cNvSpPr/>
              <p:nvPr/>
            </p:nvSpPr>
            <p:spPr>
              <a:xfrm>
                <a:off x="4530376" y="1589932"/>
                <a:ext cx="41790" cy="66314"/>
              </a:xfrm>
              <a:custGeom>
                <a:avLst/>
                <a:gdLst/>
                <a:ahLst/>
                <a:cxnLst/>
                <a:rect l="l" t="t" r="r" b="b"/>
                <a:pathLst>
                  <a:path w="334" h="530" extrusionOk="0">
                    <a:moveTo>
                      <a:pt x="286" y="1"/>
                    </a:moveTo>
                    <a:cubicBezTo>
                      <a:pt x="283" y="1"/>
                      <a:pt x="280" y="1"/>
                      <a:pt x="278" y="3"/>
                    </a:cubicBezTo>
                    <a:cubicBezTo>
                      <a:pt x="195" y="3"/>
                      <a:pt x="119" y="113"/>
                      <a:pt x="84" y="183"/>
                    </a:cubicBezTo>
                    <a:cubicBezTo>
                      <a:pt x="42" y="273"/>
                      <a:pt x="1" y="390"/>
                      <a:pt x="42" y="487"/>
                    </a:cubicBezTo>
                    <a:cubicBezTo>
                      <a:pt x="57" y="516"/>
                      <a:pt x="86" y="530"/>
                      <a:pt x="115" y="530"/>
                    </a:cubicBezTo>
                    <a:cubicBezTo>
                      <a:pt x="143" y="530"/>
                      <a:pt x="171" y="517"/>
                      <a:pt x="188" y="494"/>
                    </a:cubicBezTo>
                    <a:cubicBezTo>
                      <a:pt x="243" y="439"/>
                      <a:pt x="333" y="100"/>
                      <a:pt x="319" y="30"/>
                    </a:cubicBezTo>
                    <a:cubicBezTo>
                      <a:pt x="314" y="13"/>
                      <a:pt x="299" y="1"/>
                      <a:pt x="286" y="1"/>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74" name="Google Shape;2074;p50"/>
              <p:cNvSpPr/>
              <p:nvPr/>
            </p:nvSpPr>
            <p:spPr>
              <a:xfrm>
                <a:off x="4648240" y="1576294"/>
                <a:ext cx="523004" cy="405265"/>
              </a:xfrm>
              <a:custGeom>
                <a:avLst/>
                <a:gdLst/>
                <a:ahLst/>
                <a:cxnLst/>
                <a:rect l="l" t="t" r="r" b="b"/>
                <a:pathLst>
                  <a:path w="4180" h="3239" extrusionOk="0">
                    <a:moveTo>
                      <a:pt x="3560" y="0"/>
                    </a:moveTo>
                    <a:cubicBezTo>
                      <a:pt x="3397" y="0"/>
                      <a:pt x="3160" y="52"/>
                      <a:pt x="3107" y="153"/>
                    </a:cubicBezTo>
                    <a:cubicBezTo>
                      <a:pt x="3038" y="285"/>
                      <a:pt x="3024" y="437"/>
                      <a:pt x="3024" y="589"/>
                    </a:cubicBezTo>
                    <a:cubicBezTo>
                      <a:pt x="3017" y="735"/>
                      <a:pt x="3017" y="887"/>
                      <a:pt x="2948" y="1018"/>
                    </a:cubicBezTo>
                    <a:cubicBezTo>
                      <a:pt x="2817" y="1267"/>
                      <a:pt x="2526" y="1357"/>
                      <a:pt x="2256" y="1420"/>
                    </a:cubicBezTo>
                    <a:cubicBezTo>
                      <a:pt x="1986" y="1482"/>
                      <a:pt x="1696" y="1572"/>
                      <a:pt x="1571" y="1828"/>
                    </a:cubicBezTo>
                    <a:cubicBezTo>
                      <a:pt x="1502" y="1973"/>
                      <a:pt x="1516" y="2160"/>
                      <a:pt x="1391" y="2278"/>
                    </a:cubicBezTo>
                    <a:cubicBezTo>
                      <a:pt x="1320" y="2346"/>
                      <a:pt x="1235" y="2367"/>
                      <a:pt x="1142" y="2367"/>
                    </a:cubicBezTo>
                    <a:cubicBezTo>
                      <a:pt x="999" y="2367"/>
                      <a:pt x="839" y="2317"/>
                      <a:pt x="692" y="2312"/>
                    </a:cubicBezTo>
                    <a:cubicBezTo>
                      <a:pt x="684" y="2312"/>
                      <a:pt x="675" y="2312"/>
                      <a:pt x="667" y="2312"/>
                    </a:cubicBezTo>
                    <a:cubicBezTo>
                      <a:pt x="363" y="2312"/>
                      <a:pt x="47" y="2549"/>
                      <a:pt x="0" y="2852"/>
                    </a:cubicBezTo>
                    <a:cubicBezTo>
                      <a:pt x="457" y="3114"/>
                      <a:pt x="947" y="3239"/>
                      <a:pt x="1420" y="3239"/>
                    </a:cubicBezTo>
                    <a:cubicBezTo>
                      <a:pt x="2246" y="3239"/>
                      <a:pt x="3019" y="2860"/>
                      <a:pt x="3467" y="2174"/>
                    </a:cubicBezTo>
                    <a:cubicBezTo>
                      <a:pt x="4180" y="1088"/>
                      <a:pt x="3682" y="1"/>
                      <a:pt x="3682" y="1"/>
                    </a:cubicBezTo>
                    <a:lnTo>
                      <a:pt x="3682" y="1"/>
                    </a:lnTo>
                    <a:lnTo>
                      <a:pt x="3682" y="15"/>
                    </a:lnTo>
                    <a:cubicBezTo>
                      <a:pt x="3653" y="5"/>
                      <a:pt x="3610" y="0"/>
                      <a:pt x="3560" y="0"/>
                    </a:cubicBezTo>
                    <a:close/>
                  </a:path>
                </a:pathLst>
              </a:custGeom>
              <a:solidFill>
                <a:srgbClr val="FFFFFF">
                  <a:alpha val="34960"/>
                </a:srgbClr>
              </a:solidFill>
              <a:ln>
                <a:noFill/>
              </a:ln>
            </p:spPr>
            <p:txBody>
              <a:bodyPr spcFirstLastPara="1" wrap="square" lIns="121900" tIns="121900" rIns="121900" bIns="121900" anchor="ctr" anchorCtr="0">
                <a:noAutofit/>
              </a:bodyPr>
              <a:lstStyle/>
              <a:p>
                <a:endParaRPr sz="2400"/>
              </a:p>
            </p:txBody>
          </p:sp>
        </p:grpSp>
      </p:grpSp>
      <p:grpSp>
        <p:nvGrpSpPr>
          <p:cNvPr id="2075" name="Google Shape;2075;p50"/>
          <p:cNvGrpSpPr/>
          <p:nvPr/>
        </p:nvGrpSpPr>
        <p:grpSpPr>
          <a:xfrm>
            <a:off x="8914307" y="2063045"/>
            <a:ext cx="1250029" cy="1274107"/>
            <a:chOff x="6772721" y="1932211"/>
            <a:chExt cx="986450" cy="1005450"/>
          </a:xfrm>
        </p:grpSpPr>
        <p:sp>
          <p:nvSpPr>
            <p:cNvPr id="2076" name="Google Shape;2076;p50"/>
            <p:cNvSpPr/>
            <p:nvPr/>
          </p:nvSpPr>
          <p:spPr>
            <a:xfrm>
              <a:off x="6772721" y="1932211"/>
              <a:ext cx="986450" cy="1005450"/>
            </a:xfrm>
            <a:custGeom>
              <a:avLst/>
              <a:gdLst/>
              <a:ahLst/>
              <a:cxnLst/>
              <a:rect l="l" t="t" r="r" b="b"/>
              <a:pathLst>
                <a:path w="39458" h="40218" extrusionOk="0">
                  <a:moveTo>
                    <a:pt x="18273" y="42"/>
                  </a:moveTo>
                  <a:cubicBezTo>
                    <a:pt x="16025" y="151"/>
                    <a:pt x="12888" y="79"/>
                    <a:pt x="10114" y="2001"/>
                  </a:cubicBezTo>
                  <a:cubicBezTo>
                    <a:pt x="7340" y="3923"/>
                    <a:pt x="3188" y="7260"/>
                    <a:pt x="1628" y="11575"/>
                  </a:cubicBezTo>
                  <a:cubicBezTo>
                    <a:pt x="69" y="15891"/>
                    <a:pt x="-657" y="23379"/>
                    <a:pt x="757" y="27894"/>
                  </a:cubicBezTo>
                  <a:cubicBezTo>
                    <a:pt x="2171" y="32409"/>
                    <a:pt x="5835" y="36706"/>
                    <a:pt x="10114" y="38664"/>
                  </a:cubicBezTo>
                  <a:cubicBezTo>
                    <a:pt x="14393" y="40622"/>
                    <a:pt x="22245" y="40460"/>
                    <a:pt x="26433" y="39644"/>
                  </a:cubicBezTo>
                  <a:cubicBezTo>
                    <a:pt x="30622" y="38828"/>
                    <a:pt x="33106" y="36181"/>
                    <a:pt x="35245" y="33769"/>
                  </a:cubicBezTo>
                  <a:cubicBezTo>
                    <a:pt x="37385" y="31357"/>
                    <a:pt x="38871" y="26661"/>
                    <a:pt x="39270" y="25174"/>
                  </a:cubicBezTo>
                  <a:cubicBezTo>
                    <a:pt x="39669" y="23687"/>
                    <a:pt x="39561" y="23904"/>
                    <a:pt x="37639" y="24847"/>
                  </a:cubicBezTo>
                  <a:cubicBezTo>
                    <a:pt x="35717" y="25790"/>
                    <a:pt x="31220" y="30160"/>
                    <a:pt x="27738" y="30831"/>
                  </a:cubicBezTo>
                  <a:cubicBezTo>
                    <a:pt x="24257" y="31502"/>
                    <a:pt x="19506" y="30904"/>
                    <a:pt x="16750" y="28873"/>
                  </a:cubicBezTo>
                  <a:cubicBezTo>
                    <a:pt x="13994" y="26842"/>
                    <a:pt x="11637" y="22037"/>
                    <a:pt x="11202" y="18646"/>
                  </a:cubicBezTo>
                  <a:cubicBezTo>
                    <a:pt x="10767" y="15255"/>
                    <a:pt x="12072" y="11411"/>
                    <a:pt x="14139" y="8528"/>
                  </a:cubicBezTo>
                  <a:cubicBezTo>
                    <a:pt x="16206" y="5645"/>
                    <a:pt x="22915" y="2762"/>
                    <a:pt x="23604" y="1348"/>
                  </a:cubicBezTo>
                  <a:cubicBezTo>
                    <a:pt x="24293" y="-66"/>
                    <a:pt x="20521" y="-67"/>
                    <a:pt x="18273" y="42"/>
                  </a:cubicBezTo>
                  <a:close/>
                </a:path>
              </a:pathLst>
            </a:custGeom>
            <a:solidFill>
              <a:srgbClr val="FFFFFF"/>
            </a:solidFill>
            <a:ln w="114300" cap="flat" cmpd="sng">
              <a:solidFill>
                <a:srgbClr val="FFFFFF"/>
              </a:solidFill>
              <a:prstDash val="solid"/>
              <a:round/>
              <a:headEnd type="none" w="med" len="med"/>
              <a:tailEnd type="none" w="med" len="med"/>
            </a:ln>
            <a:effectLst>
              <a:outerShdw blurRad="57150" dist="19050" dir="5400000" algn="bl" rotWithShape="0">
                <a:srgbClr val="000000">
                  <a:alpha val="25000"/>
                </a:srgbClr>
              </a:outerShdw>
            </a:effectLst>
          </p:spPr>
        </p:sp>
        <p:sp>
          <p:nvSpPr>
            <p:cNvPr id="2077" name="Google Shape;2077;p50"/>
            <p:cNvSpPr/>
            <p:nvPr/>
          </p:nvSpPr>
          <p:spPr>
            <a:xfrm>
              <a:off x="6772721" y="1932211"/>
              <a:ext cx="986450" cy="1005450"/>
            </a:xfrm>
            <a:custGeom>
              <a:avLst/>
              <a:gdLst/>
              <a:ahLst/>
              <a:cxnLst/>
              <a:rect l="l" t="t" r="r" b="b"/>
              <a:pathLst>
                <a:path w="39458" h="40218" extrusionOk="0">
                  <a:moveTo>
                    <a:pt x="18273" y="42"/>
                  </a:moveTo>
                  <a:cubicBezTo>
                    <a:pt x="16025" y="151"/>
                    <a:pt x="12888" y="79"/>
                    <a:pt x="10114" y="2001"/>
                  </a:cubicBezTo>
                  <a:cubicBezTo>
                    <a:pt x="7340" y="3923"/>
                    <a:pt x="3188" y="7260"/>
                    <a:pt x="1628" y="11575"/>
                  </a:cubicBezTo>
                  <a:cubicBezTo>
                    <a:pt x="69" y="15891"/>
                    <a:pt x="-657" y="23379"/>
                    <a:pt x="757" y="27894"/>
                  </a:cubicBezTo>
                  <a:cubicBezTo>
                    <a:pt x="2171" y="32409"/>
                    <a:pt x="5835" y="36706"/>
                    <a:pt x="10114" y="38664"/>
                  </a:cubicBezTo>
                  <a:cubicBezTo>
                    <a:pt x="14393" y="40622"/>
                    <a:pt x="22245" y="40460"/>
                    <a:pt x="26433" y="39644"/>
                  </a:cubicBezTo>
                  <a:cubicBezTo>
                    <a:pt x="30622" y="38828"/>
                    <a:pt x="33106" y="36181"/>
                    <a:pt x="35245" y="33769"/>
                  </a:cubicBezTo>
                  <a:cubicBezTo>
                    <a:pt x="37385" y="31357"/>
                    <a:pt x="38871" y="26661"/>
                    <a:pt x="39270" y="25174"/>
                  </a:cubicBezTo>
                  <a:cubicBezTo>
                    <a:pt x="39669" y="23687"/>
                    <a:pt x="39561" y="23904"/>
                    <a:pt x="37639" y="24847"/>
                  </a:cubicBezTo>
                  <a:cubicBezTo>
                    <a:pt x="35717" y="25790"/>
                    <a:pt x="31220" y="30160"/>
                    <a:pt x="27738" y="30831"/>
                  </a:cubicBezTo>
                  <a:cubicBezTo>
                    <a:pt x="24257" y="31502"/>
                    <a:pt x="19506" y="30904"/>
                    <a:pt x="16750" y="28873"/>
                  </a:cubicBezTo>
                  <a:cubicBezTo>
                    <a:pt x="13994" y="26842"/>
                    <a:pt x="11637" y="22037"/>
                    <a:pt x="11202" y="18646"/>
                  </a:cubicBezTo>
                  <a:cubicBezTo>
                    <a:pt x="10767" y="15255"/>
                    <a:pt x="12072" y="11411"/>
                    <a:pt x="14139" y="8528"/>
                  </a:cubicBezTo>
                  <a:cubicBezTo>
                    <a:pt x="16206" y="5645"/>
                    <a:pt x="22915" y="2762"/>
                    <a:pt x="23604" y="1348"/>
                  </a:cubicBezTo>
                  <a:cubicBezTo>
                    <a:pt x="24293" y="-66"/>
                    <a:pt x="20521" y="-67"/>
                    <a:pt x="18273" y="42"/>
                  </a:cubicBezTo>
                  <a:close/>
                </a:path>
              </a:pathLst>
            </a:custGeom>
            <a:solidFill>
              <a:srgbClr val="8585A0">
                <a:alpha val="34820"/>
              </a:srgbClr>
            </a:solidFill>
            <a:ln>
              <a:noFill/>
            </a:ln>
          </p:spPr>
        </p:sp>
        <p:sp>
          <p:nvSpPr>
            <p:cNvPr id="2078" name="Google Shape;2078;p50"/>
            <p:cNvSpPr/>
            <p:nvPr/>
          </p:nvSpPr>
          <p:spPr>
            <a:xfrm>
              <a:off x="6813823" y="2321856"/>
              <a:ext cx="648675" cy="590175"/>
            </a:xfrm>
            <a:custGeom>
              <a:avLst/>
              <a:gdLst/>
              <a:ahLst/>
              <a:cxnLst/>
              <a:rect l="l" t="t" r="r" b="b"/>
              <a:pathLst>
                <a:path w="25947" h="23607" extrusionOk="0">
                  <a:moveTo>
                    <a:pt x="3195" y="41"/>
                  </a:moveTo>
                  <a:cubicBezTo>
                    <a:pt x="3685" y="440"/>
                    <a:pt x="2887" y="4538"/>
                    <a:pt x="3195" y="6677"/>
                  </a:cubicBezTo>
                  <a:cubicBezTo>
                    <a:pt x="3503" y="8817"/>
                    <a:pt x="3794" y="10884"/>
                    <a:pt x="5045" y="12878"/>
                  </a:cubicBezTo>
                  <a:cubicBezTo>
                    <a:pt x="6296" y="14873"/>
                    <a:pt x="8726" y="17302"/>
                    <a:pt x="10702" y="18644"/>
                  </a:cubicBezTo>
                  <a:cubicBezTo>
                    <a:pt x="12678" y="19986"/>
                    <a:pt x="14909" y="20439"/>
                    <a:pt x="16903" y="20929"/>
                  </a:cubicBezTo>
                  <a:cubicBezTo>
                    <a:pt x="18898" y="21419"/>
                    <a:pt x="21164" y="21419"/>
                    <a:pt x="22669" y="21582"/>
                  </a:cubicBezTo>
                  <a:cubicBezTo>
                    <a:pt x="24174" y="21745"/>
                    <a:pt x="26133" y="21618"/>
                    <a:pt x="25933" y="21908"/>
                  </a:cubicBezTo>
                  <a:cubicBezTo>
                    <a:pt x="25734" y="22198"/>
                    <a:pt x="23430" y="23104"/>
                    <a:pt x="21472" y="23322"/>
                  </a:cubicBezTo>
                  <a:cubicBezTo>
                    <a:pt x="19514" y="23540"/>
                    <a:pt x="16758" y="23885"/>
                    <a:pt x="14183" y="23214"/>
                  </a:cubicBezTo>
                  <a:cubicBezTo>
                    <a:pt x="11608" y="22543"/>
                    <a:pt x="8254" y="21129"/>
                    <a:pt x="6024" y="19297"/>
                  </a:cubicBezTo>
                  <a:cubicBezTo>
                    <a:pt x="3794" y="17466"/>
                    <a:pt x="1763" y="14727"/>
                    <a:pt x="802" y="12225"/>
                  </a:cubicBezTo>
                  <a:cubicBezTo>
                    <a:pt x="-159" y="9723"/>
                    <a:pt x="-141" y="6315"/>
                    <a:pt x="258" y="4284"/>
                  </a:cubicBezTo>
                  <a:cubicBezTo>
                    <a:pt x="657" y="2253"/>
                    <a:pt x="2706" y="-358"/>
                    <a:pt x="3195" y="41"/>
                  </a:cubicBezTo>
                  <a:close/>
                </a:path>
              </a:pathLst>
            </a:custGeom>
            <a:solidFill>
              <a:srgbClr val="FFFFFF">
                <a:alpha val="34960"/>
              </a:srgbClr>
            </a:solidFill>
            <a:ln>
              <a:noFill/>
            </a:ln>
          </p:spPr>
        </p:sp>
      </p:grpSp>
      <p:grpSp>
        <p:nvGrpSpPr>
          <p:cNvPr id="2079" name="Google Shape;2079;p50"/>
          <p:cNvGrpSpPr/>
          <p:nvPr/>
        </p:nvGrpSpPr>
        <p:grpSpPr>
          <a:xfrm>
            <a:off x="1898247" y="1746846"/>
            <a:ext cx="1593603" cy="1608332"/>
            <a:chOff x="484800" y="3137100"/>
            <a:chExt cx="1213403" cy="1224618"/>
          </a:xfrm>
        </p:grpSpPr>
        <p:sp>
          <p:nvSpPr>
            <p:cNvPr id="2080" name="Google Shape;2080;p50"/>
            <p:cNvSpPr/>
            <p:nvPr/>
          </p:nvSpPr>
          <p:spPr>
            <a:xfrm>
              <a:off x="484800" y="3137100"/>
              <a:ext cx="1213403" cy="1224618"/>
            </a:xfrm>
            <a:custGeom>
              <a:avLst/>
              <a:gdLst/>
              <a:ahLst/>
              <a:cxnLst/>
              <a:rect l="l" t="t" r="r" b="b"/>
              <a:pathLst>
                <a:path w="28132" h="28392" extrusionOk="0">
                  <a:moveTo>
                    <a:pt x="15044" y="1"/>
                  </a:moveTo>
                  <a:cubicBezTo>
                    <a:pt x="14764" y="1"/>
                    <a:pt x="14481" y="64"/>
                    <a:pt x="14214" y="194"/>
                  </a:cubicBezTo>
                  <a:cubicBezTo>
                    <a:pt x="13802" y="392"/>
                    <a:pt x="13522" y="722"/>
                    <a:pt x="13340" y="1134"/>
                  </a:cubicBezTo>
                  <a:cubicBezTo>
                    <a:pt x="13012" y="531"/>
                    <a:pt x="12398" y="145"/>
                    <a:pt x="11727" y="145"/>
                  </a:cubicBezTo>
                  <a:cubicBezTo>
                    <a:pt x="11591" y="145"/>
                    <a:pt x="11452" y="161"/>
                    <a:pt x="11312" y="194"/>
                  </a:cubicBezTo>
                  <a:cubicBezTo>
                    <a:pt x="10537" y="359"/>
                    <a:pt x="9993" y="986"/>
                    <a:pt x="9894" y="1761"/>
                  </a:cubicBezTo>
                  <a:cubicBezTo>
                    <a:pt x="9564" y="1431"/>
                    <a:pt x="9136" y="1233"/>
                    <a:pt x="8674" y="1217"/>
                  </a:cubicBezTo>
                  <a:cubicBezTo>
                    <a:pt x="8658" y="1216"/>
                    <a:pt x="8642" y="1216"/>
                    <a:pt x="8626" y="1216"/>
                  </a:cubicBezTo>
                  <a:cubicBezTo>
                    <a:pt x="7968" y="1216"/>
                    <a:pt x="7363" y="1543"/>
                    <a:pt x="7025" y="2091"/>
                  </a:cubicBezTo>
                  <a:cubicBezTo>
                    <a:pt x="6794" y="2453"/>
                    <a:pt x="6712" y="2882"/>
                    <a:pt x="6778" y="3327"/>
                  </a:cubicBezTo>
                  <a:cubicBezTo>
                    <a:pt x="6510" y="3171"/>
                    <a:pt x="6219" y="3090"/>
                    <a:pt x="5916" y="3090"/>
                  </a:cubicBezTo>
                  <a:cubicBezTo>
                    <a:pt x="5771" y="3090"/>
                    <a:pt x="5624" y="3109"/>
                    <a:pt x="5475" y="3146"/>
                  </a:cubicBezTo>
                  <a:cubicBezTo>
                    <a:pt x="4815" y="3278"/>
                    <a:pt x="4288" y="3773"/>
                    <a:pt x="4106" y="4416"/>
                  </a:cubicBezTo>
                  <a:cubicBezTo>
                    <a:pt x="3958" y="4910"/>
                    <a:pt x="4024" y="5421"/>
                    <a:pt x="4288" y="5867"/>
                  </a:cubicBezTo>
                  <a:cubicBezTo>
                    <a:pt x="4075" y="5796"/>
                    <a:pt x="3854" y="5759"/>
                    <a:pt x="3635" y="5759"/>
                  </a:cubicBezTo>
                  <a:cubicBezTo>
                    <a:pt x="3344" y="5759"/>
                    <a:pt x="3058" y="5824"/>
                    <a:pt x="2804" y="5966"/>
                  </a:cubicBezTo>
                  <a:cubicBezTo>
                    <a:pt x="2210" y="6279"/>
                    <a:pt x="1831" y="6889"/>
                    <a:pt x="1831" y="7549"/>
                  </a:cubicBezTo>
                  <a:cubicBezTo>
                    <a:pt x="1814" y="8027"/>
                    <a:pt x="1996" y="8456"/>
                    <a:pt x="2309" y="8802"/>
                  </a:cubicBezTo>
                  <a:cubicBezTo>
                    <a:pt x="1501" y="8835"/>
                    <a:pt x="775" y="9346"/>
                    <a:pt x="528" y="10187"/>
                  </a:cubicBezTo>
                  <a:cubicBezTo>
                    <a:pt x="314" y="10995"/>
                    <a:pt x="643" y="11770"/>
                    <a:pt x="1303" y="12215"/>
                  </a:cubicBezTo>
                  <a:cubicBezTo>
                    <a:pt x="891" y="12347"/>
                    <a:pt x="561" y="12644"/>
                    <a:pt x="330" y="13040"/>
                  </a:cubicBezTo>
                  <a:cubicBezTo>
                    <a:pt x="0" y="13633"/>
                    <a:pt x="0" y="14359"/>
                    <a:pt x="347" y="14903"/>
                  </a:cubicBezTo>
                  <a:cubicBezTo>
                    <a:pt x="528" y="15216"/>
                    <a:pt x="825" y="15464"/>
                    <a:pt x="1138" y="15612"/>
                  </a:cubicBezTo>
                  <a:cubicBezTo>
                    <a:pt x="808" y="15876"/>
                    <a:pt x="561" y="16222"/>
                    <a:pt x="446" y="16667"/>
                  </a:cubicBezTo>
                  <a:cubicBezTo>
                    <a:pt x="314" y="17327"/>
                    <a:pt x="512" y="18003"/>
                    <a:pt x="1006" y="18448"/>
                  </a:cubicBezTo>
                  <a:cubicBezTo>
                    <a:pt x="1237" y="18663"/>
                    <a:pt x="1501" y="18811"/>
                    <a:pt x="1814" y="18861"/>
                  </a:cubicBezTo>
                  <a:cubicBezTo>
                    <a:pt x="1550" y="19190"/>
                    <a:pt x="1402" y="19603"/>
                    <a:pt x="1402" y="20064"/>
                  </a:cubicBezTo>
                  <a:cubicBezTo>
                    <a:pt x="1402" y="20740"/>
                    <a:pt x="1765" y="21367"/>
                    <a:pt x="2342" y="21697"/>
                  </a:cubicBezTo>
                  <a:cubicBezTo>
                    <a:pt x="2622" y="21829"/>
                    <a:pt x="2903" y="21911"/>
                    <a:pt x="3216" y="21911"/>
                  </a:cubicBezTo>
                  <a:cubicBezTo>
                    <a:pt x="3331" y="21911"/>
                    <a:pt x="3463" y="21895"/>
                    <a:pt x="3579" y="21878"/>
                  </a:cubicBezTo>
                  <a:lnTo>
                    <a:pt x="3579" y="21878"/>
                  </a:lnTo>
                  <a:cubicBezTo>
                    <a:pt x="3331" y="22307"/>
                    <a:pt x="3282" y="22802"/>
                    <a:pt x="3397" y="23296"/>
                  </a:cubicBezTo>
                  <a:cubicBezTo>
                    <a:pt x="3579" y="23939"/>
                    <a:pt x="4073" y="24450"/>
                    <a:pt x="4716" y="24599"/>
                  </a:cubicBezTo>
                  <a:cubicBezTo>
                    <a:pt x="4865" y="24632"/>
                    <a:pt x="5013" y="24665"/>
                    <a:pt x="5145" y="24665"/>
                  </a:cubicBezTo>
                  <a:cubicBezTo>
                    <a:pt x="5261" y="24665"/>
                    <a:pt x="5360" y="24632"/>
                    <a:pt x="5475" y="24615"/>
                  </a:cubicBezTo>
                  <a:cubicBezTo>
                    <a:pt x="5475" y="24896"/>
                    <a:pt x="5557" y="25193"/>
                    <a:pt x="5706" y="25456"/>
                  </a:cubicBezTo>
                  <a:cubicBezTo>
                    <a:pt x="6019" y="26066"/>
                    <a:pt x="6629" y="26429"/>
                    <a:pt x="7289" y="26429"/>
                  </a:cubicBezTo>
                  <a:lnTo>
                    <a:pt x="7338" y="26429"/>
                  </a:lnTo>
                  <a:cubicBezTo>
                    <a:pt x="7751" y="26429"/>
                    <a:pt x="8113" y="26281"/>
                    <a:pt x="8443" y="26033"/>
                  </a:cubicBezTo>
                  <a:cubicBezTo>
                    <a:pt x="8443" y="26512"/>
                    <a:pt x="8641" y="26940"/>
                    <a:pt x="8971" y="27303"/>
                  </a:cubicBezTo>
                  <a:cubicBezTo>
                    <a:pt x="9317" y="27666"/>
                    <a:pt x="9812" y="27880"/>
                    <a:pt x="10306" y="27880"/>
                  </a:cubicBezTo>
                  <a:cubicBezTo>
                    <a:pt x="10455" y="27880"/>
                    <a:pt x="10587" y="27847"/>
                    <a:pt x="10735" y="27814"/>
                  </a:cubicBezTo>
                  <a:cubicBezTo>
                    <a:pt x="10982" y="27748"/>
                    <a:pt x="11197" y="27649"/>
                    <a:pt x="11378" y="27501"/>
                  </a:cubicBezTo>
                  <a:cubicBezTo>
                    <a:pt x="11692" y="27996"/>
                    <a:pt x="12203" y="28342"/>
                    <a:pt x="12813" y="28392"/>
                  </a:cubicBezTo>
                  <a:lnTo>
                    <a:pt x="12945" y="28392"/>
                  </a:lnTo>
                  <a:cubicBezTo>
                    <a:pt x="13373" y="28392"/>
                    <a:pt x="13786" y="28243"/>
                    <a:pt x="14115" y="27963"/>
                  </a:cubicBezTo>
                  <a:cubicBezTo>
                    <a:pt x="14346" y="27765"/>
                    <a:pt x="14511" y="27518"/>
                    <a:pt x="14610" y="27254"/>
                  </a:cubicBezTo>
                  <a:cubicBezTo>
                    <a:pt x="14940" y="27880"/>
                    <a:pt x="15567" y="28243"/>
                    <a:pt x="16243" y="28243"/>
                  </a:cubicBezTo>
                  <a:cubicBezTo>
                    <a:pt x="16358" y="28243"/>
                    <a:pt x="16506" y="28227"/>
                    <a:pt x="16638" y="28194"/>
                  </a:cubicBezTo>
                  <a:cubicBezTo>
                    <a:pt x="17413" y="28045"/>
                    <a:pt x="17958" y="27402"/>
                    <a:pt x="18056" y="26627"/>
                  </a:cubicBezTo>
                  <a:cubicBezTo>
                    <a:pt x="18386" y="26940"/>
                    <a:pt x="18815" y="27155"/>
                    <a:pt x="19277" y="27171"/>
                  </a:cubicBezTo>
                  <a:lnTo>
                    <a:pt x="19359" y="27171"/>
                  </a:lnTo>
                  <a:cubicBezTo>
                    <a:pt x="19986" y="27171"/>
                    <a:pt x="20596" y="26841"/>
                    <a:pt x="20942" y="26297"/>
                  </a:cubicBezTo>
                  <a:cubicBezTo>
                    <a:pt x="21173" y="25935"/>
                    <a:pt x="21255" y="25506"/>
                    <a:pt x="21190" y="25061"/>
                  </a:cubicBezTo>
                  <a:lnTo>
                    <a:pt x="21190" y="25061"/>
                  </a:lnTo>
                  <a:cubicBezTo>
                    <a:pt x="21453" y="25209"/>
                    <a:pt x="21767" y="25291"/>
                    <a:pt x="22080" y="25291"/>
                  </a:cubicBezTo>
                  <a:cubicBezTo>
                    <a:pt x="22212" y="25291"/>
                    <a:pt x="22344" y="25275"/>
                    <a:pt x="22492" y="25258"/>
                  </a:cubicBezTo>
                  <a:cubicBezTo>
                    <a:pt x="23152" y="25110"/>
                    <a:pt x="23679" y="24615"/>
                    <a:pt x="23861" y="23972"/>
                  </a:cubicBezTo>
                  <a:cubicBezTo>
                    <a:pt x="24009" y="23478"/>
                    <a:pt x="23943" y="22966"/>
                    <a:pt x="23679" y="22538"/>
                  </a:cubicBezTo>
                  <a:lnTo>
                    <a:pt x="23679" y="22538"/>
                  </a:lnTo>
                  <a:cubicBezTo>
                    <a:pt x="23894" y="22587"/>
                    <a:pt x="24092" y="22637"/>
                    <a:pt x="24306" y="22637"/>
                  </a:cubicBezTo>
                  <a:cubicBezTo>
                    <a:pt x="24586" y="22637"/>
                    <a:pt x="24900" y="22554"/>
                    <a:pt x="25164" y="22406"/>
                  </a:cubicBezTo>
                  <a:cubicBezTo>
                    <a:pt x="25757" y="22092"/>
                    <a:pt x="26136" y="21482"/>
                    <a:pt x="26136" y="20823"/>
                  </a:cubicBezTo>
                  <a:cubicBezTo>
                    <a:pt x="26153" y="20345"/>
                    <a:pt x="25971" y="19916"/>
                    <a:pt x="25658" y="19570"/>
                  </a:cubicBezTo>
                  <a:cubicBezTo>
                    <a:pt x="26466" y="19537"/>
                    <a:pt x="27208" y="19025"/>
                    <a:pt x="27439" y="18201"/>
                  </a:cubicBezTo>
                  <a:cubicBezTo>
                    <a:pt x="27703" y="17228"/>
                    <a:pt x="27192" y="16272"/>
                    <a:pt x="26202" y="15958"/>
                  </a:cubicBezTo>
                  <a:cubicBezTo>
                    <a:pt x="26911" y="15925"/>
                    <a:pt x="27489" y="15563"/>
                    <a:pt x="27802" y="15018"/>
                  </a:cubicBezTo>
                  <a:cubicBezTo>
                    <a:pt x="28132" y="14408"/>
                    <a:pt x="28132" y="13699"/>
                    <a:pt x="27785" y="13139"/>
                  </a:cubicBezTo>
                  <a:cubicBezTo>
                    <a:pt x="27554" y="12743"/>
                    <a:pt x="27192" y="12479"/>
                    <a:pt x="26747" y="12347"/>
                  </a:cubicBezTo>
                  <a:cubicBezTo>
                    <a:pt x="27159" y="12083"/>
                    <a:pt x="27456" y="11688"/>
                    <a:pt x="27554" y="11193"/>
                  </a:cubicBezTo>
                  <a:cubicBezTo>
                    <a:pt x="27703" y="10533"/>
                    <a:pt x="27489" y="9857"/>
                    <a:pt x="26994" y="9412"/>
                  </a:cubicBezTo>
                  <a:cubicBezTo>
                    <a:pt x="26829" y="9264"/>
                    <a:pt x="26664" y="9148"/>
                    <a:pt x="26466" y="9066"/>
                  </a:cubicBezTo>
                  <a:cubicBezTo>
                    <a:pt x="26565" y="8851"/>
                    <a:pt x="26615" y="8604"/>
                    <a:pt x="26615" y="8324"/>
                  </a:cubicBezTo>
                  <a:cubicBezTo>
                    <a:pt x="26615" y="7648"/>
                    <a:pt x="26235" y="7037"/>
                    <a:pt x="25658" y="6708"/>
                  </a:cubicBezTo>
                  <a:cubicBezTo>
                    <a:pt x="25405" y="6558"/>
                    <a:pt x="25111" y="6489"/>
                    <a:pt x="24811" y="6489"/>
                  </a:cubicBezTo>
                  <a:cubicBezTo>
                    <a:pt x="24681" y="6489"/>
                    <a:pt x="24551" y="6501"/>
                    <a:pt x="24421" y="6526"/>
                  </a:cubicBezTo>
                  <a:cubicBezTo>
                    <a:pt x="24669" y="6081"/>
                    <a:pt x="24735" y="5586"/>
                    <a:pt x="24603" y="5092"/>
                  </a:cubicBezTo>
                  <a:cubicBezTo>
                    <a:pt x="24421" y="4465"/>
                    <a:pt x="23927" y="3937"/>
                    <a:pt x="23284" y="3805"/>
                  </a:cubicBezTo>
                  <a:cubicBezTo>
                    <a:pt x="23139" y="3767"/>
                    <a:pt x="22988" y="3751"/>
                    <a:pt x="22839" y="3751"/>
                  </a:cubicBezTo>
                  <a:cubicBezTo>
                    <a:pt x="22733" y="3751"/>
                    <a:pt x="22628" y="3759"/>
                    <a:pt x="22525" y="3773"/>
                  </a:cubicBezTo>
                  <a:cubicBezTo>
                    <a:pt x="22525" y="3492"/>
                    <a:pt x="22443" y="3195"/>
                    <a:pt x="22294" y="2932"/>
                  </a:cubicBezTo>
                  <a:cubicBezTo>
                    <a:pt x="21998" y="2338"/>
                    <a:pt x="21371" y="1959"/>
                    <a:pt x="20711" y="1959"/>
                  </a:cubicBezTo>
                  <a:cubicBezTo>
                    <a:pt x="20690" y="1958"/>
                    <a:pt x="20668" y="1957"/>
                    <a:pt x="20647" y="1957"/>
                  </a:cubicBezTo>
                  <a:cubicBezTo>
                    <a:pt x="20243" y="1957"/>
                    <a:pt x="19870" y="2104"/>
                    <a:pt x="19557" y="2354"/>
                  </a:cubicBezTo>
                  <a:cubicBezTo>
                    <a:pt x="19557" y="1876"/>
                    <a:pt x="19376" y="1447"/>
                    <a:pt x="19046" y="1101"/>
                  </a:cubicBezTo>
                  <a:cubicBezTo>
                    <a:pt x="18688" y="731"/>
                    <a:pt x="18192" y="519"/>
                    <a:pt x="17687" y="519"/>
                  </a:cubicBezTo>
                  <a:cubicBezTo>
                    <a:pt x="17541" y="519"/>
                    <a:pt x="17393" y="536"/>
                    <a:pt x="17249" y="574"/>
                  </a:cubicBezTo>
                  <a:cubicBezTo>
                    <a:pt x="17001" y="639"/>
                    <a:pt x="16803" y="738"/>
                    <a:pt x="16605" y="887"/>
                  </a:cubicBezTo>
                  <a:cubicBezTo>
                    <a:pt x="16473" y="656"/>
                    <a:pt x="16309" y="458"/>
                    <a:pt x="16061" y="310"/>
                  </a:cubicBezTo>
                  <a:cubicBezTo>
                    <a:pt x="15755" y="106"/>
                    <a:pt x="15402" y="1"/>
                    <a:pt x="15044" y="1"/>
                  </a:cubicBezTo>
                  <a:close/>
                </a:path>
              </a:pathLst>
            </a:custGeom>
            <a:solidFill>
              <a:srgbClr val="FFFFFF"/>
            </a:solidFill>
            <a:ln>
              <a:noFill/>
            </a:ln>
            <a:effectLst>
              <a:outerShdw blurRad="57150" dist="19050" dir="5400000" algn="bl" rotWithShape="0">
                <a:srgbClr val="000000">
                  <a:alpha val="23000"/>
                </a:srgbClr>
              </a:outerShdw>
            </a:effectLst>
          </p:spPr>
          <p:txBody>
            <a:bodyPr spcFirstLastPara="1" wrap="square" lIns="121900" tIns="121900" rIns="121900" bIns="121900" anchor="ctr" anchorCtr="0">
              <a:noAutofit/>
            </a:bodyPr>
            <a:lstStyle/>
            <a:p>
              <a:endParaRPr sz="2400"/>
            </a:p>
          </p:txBody>
        </p:sp>
        <p:grpSp>
          <p:nvGrpSpPr>
            <p:cNvPr id="2081" name="Google Shape;2081;p50"/>
            <p:cNvGrpSpPr/>
            <p:nvPr/>
          </p:nvGrpSpPr>
          <p:grpSpPr>
            <a:xfrm>
              <a:off x="531530" y="3187041"/>
              <a:ext cx="1119976" cy="1124767"/>
              <a:chOff x="4625475" y="633600"/>
              <a:chExt cx="751409" cy="754624"/>
            </a:xfrm>
          </p:grpSpPr>
          <p:sp>
            <p:nvSpPr>
              <p:cNvPr id="2082" name="Google Shape;2082;p50"/>
              <p:cNvSpPr/>
              <p:nvPr/>
            </p:nvSpPr>
            <p:spPr>
              <a:xfrm>
                <a:off x="5234032" y="823953"/>
                <a:ext cx="102139" cy="64641"/>
              </a:xfrm>
              <a:custGeom>
                <a:avLst/>
                <a:gdLst/>
                <a:ahLst/>
                <a:cxnLst/>
                <a:rect l="l" t="t" r="r" b="b"/>
                <a:pathLst>
                  <a:path w="1144" h="724" extrusionOk="0">
                    <a:moveTo>
                      <a:pt x="903" y="1"/>
                    </a:moveTo>
                    <a:cubicBezTo>
                      <a:pt x="872" y="1"/>
                      <a:pt x="839" y="10"/>
                      <a:pt x="804" y="32"/>
                    </a:cubicBezTo>
                    <a:cubicBezTo>
                      <a:pt x="672" y="108"/>
                      <a:pt x="243" y="371"/>
                      <a:pt x="35" y="599"/>
                    </a:cubicBezTo>
                    <a:cubicBezTo>
                      <a:pt x="1" y="648"/>
                      <a:pt x="35" y="724"/>
                      <a:pt x="105" y="724"/>
                    </a:cubicBezTo>
                    <a:cubicBezTo>
                      <a:pt x="257" y="682"/>
                      <a:pt x="700" y="509"/>
                      <a:pt x="970" y="343"/>
                    </a:cubicBezTo>
                    <a:cubicBezTo>
                      <a:pt x="1143" y="245"/>
                      <a:pt x="1060" y="1"/>
                      <a:pt x="903" y="1"/>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83" name="Google Shape;2083;p50"/>
              <p:cNvSpPr/>
              <p:nvPr/>
            </p:nvSpPr>
            <p:spPr>
              <a:xfrm>
                <a:off x="4663153" y="1133231"/>
                <a:ext cx="102050" cy="64641"/>
              </a:xfrm>
              <a:custGeom>
                <a:avLst/>
                <a:gdLst/>
                <a:ahLst/>
                <a:cxnLst/>
                <a:rect l="l" t="t" r="r" b="b"/>
                <a:pathLst>
                  <a:path w="1143" h="724" extrusionOk="0">
                    <a:moveTo>
                      <a:pt x="1038" y="0"/>
                    </a:moveTo>
                    <a:cubicBezTo>
                      <a:pt x="879" y="49"/>
                      <a:pt x="443" y="222"/>
                      <a:pt x="173" y="381"/>
                    </a:cubicBezTo>
                    <a:cubicBezTo>
                      <a:pt x="0" y="485"/>
                      <a:pt x="77" y="723"/>
                      <a:pt x="236" y="723"/>
                    </a:cubicBezTo>
                    <a:cubicBezTo>
                      <a:pt x="268" y="723"/>
                      <a:pt x="303" y="714"/>
                      <a:pt x="339" y="692"/>
                    </a:cubicBezTo>
                    <a:cubicBezTo>
                      <a:pt x="464" y="616"/>
                      <a:pt x="900" y="360"/>
                      <a:pt x="1108" y="125"/>
                    </a:cubicBezTo>
                    <a:cubicBezTo>
                      <a:pt x="1142" y="69"/>
                      <a:pt x="1108" y="0"/>
                      <a:pt x="1038" y="0"/>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84" name="Google Shape;2084;p50"/>
              <p:cNvSpPr/>
              <p:nvPr/>
            </p:nvSpPr>
            <p:spPr>
              <a:xfrm>
                <a:off x="5144659" y="691724"/>
                <a:ext cx="70444" cy="94372"/>
              </a:xfrm>
              <a:custGeom>
                <a:avLst/>
                <a:gdLst/>
                <a:ahLst/>
                <a:cxnLst/>
                <a:rect l="l" t="t" r="r" b="b"/>
                <a:pathLst>
                  <a:path w="789" h="1057" extrusionOk="0">
                    <a:moveTo>
                      <a:pt x="559" y="1"/>
                    </a:moveTo>
                    <a:cubicBezTo>
                      <a:pt x="506" y="1"/>
                      <a:pt x="452" y="28"/>
                      <a:pt x="414" y="94"/>
                    </a:cubicBezTo>
                    <a:cubicBezTo>
                      <a:pt x="331" y="225"/>
                      <a:pt x="81" y="655"/>
                      <a:pt x="5" y="966"/>
                    </a:cubicBezTo>
                    <a:cubicBezTo>
                      <a:pt x="0" y="1013"/>
                      <a:pt x="39" y="1056"/>
                      <a:pt x="79" y="1056"/>
                    </a:cubicBezTo>
                    <a:cubicBezTo>
                      <a:pt x="91" y="1056"/>
                      <a:pt x="104" y="1052"/>
                      <a:pt x="116" y="1042"/>
                    </a:cubicBezTo>
                    <a:cubicBezTo>
                      <a:pt x="227" y="924"/>
                      <a:pt x="538" y="565"/>
                      <a:pt x="697" y="288"/>
                    </a:cubicBezTo>
                    <a:cubicBezTo>
                      <a:pt x="788" y="139"/>
                      <a:pt x="677" y="1"/>
                      <a:pt x="559" y="1"/>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85" name="Google Shape;2085;p50"/>
              <p:cNvSpPr/>
              <p:nvPr/>
            </p:nvSpPr>
            <p:spPr>
              <a:xfrm>
                <a:off x="4784132" y="1235996"/>
                <a:ext cx="70533" cy="94372"/>
              </a:xfrm>
              <a:custGeom>
                <a:avLst/>
                <a:gdLst/>
                <a:ahLst/>
                <a:cxnLst/>
                <a:rect l="l" t="t" r="r" b="b"/>
                <a:pathLst>
                  <a:path w="790" h="1057" extrusionOk="0">
                    <a:moveTo>
                      <a:pt x="706" y="0"/>
                    </a:moveTo>
                    <a:cubicBezTo>
                      <a:pt x="692" y="0"/>
                      <a:pt x="679" y="4"/>
                      <a:pt x="666" y="12"/>
                    </a:cubicBezTo>
                    <a:cubicBezTo>
                      <a:pt x="555" y="129"/>
                      <a:pt x="244" y="496"/>
                      <a:pt x="92" y="773"/>
                    </a:cubicBezTo>
                    <a:cubicBezTo>
                      <a:pt x="1" y="916"/>
                      <a:pt x="108" y="1056"/>
                      <a:pt x="227" y="1056"/>
                    </a:cubicBezTo>
                    <a:cubicBezTo>
                      <a:pt x="280" y="1056"/>
                      <a:pt x="335" y="1028"/>
                      <a:pt x="375" y="960"/>
                    </a:cubicBezTo>
                    <a:cubicBezTo>
                      <a:pt x="452" y="835"/>
                      <a:pt x="701" y="399"/>
                      <a:pt x="784" y="88"/>
                    </a:cubicBezTo>
                    <a:cubicBezTo>
                      <a:pt x="789" y="40"/>
                      <a:pt x="749" y="0"/>
                      <a:pt x="706" y="0"/>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86" name="Google Shape;2086;p50"/>
              <p:cNvSpPr/>
              <p:nvPr/>
            </p:nvSpPr>
            <p:spPr>
              <a:xfrm>
                <a:off x="5012252" y="633600"/>
                <a:ext cx="34106" cy="106246"/>
              </a:xfrm>
              <a:custGeom>
                <a:avLst/>
                <a:gdLst/>
                <a:ahLst/>
                <a:cxnLst/>
                <a:rect l="l" t="t" r="r" b="b"/>
                <a:pathLst>
                  <a:path w="382" h="1190" extrusionOk="0">
                    <a:moveTo>
                      <a:pt x="197" y="0"/>
                    </a:moveTo>
                    <a:cubicBezTo>
                      <a:pt x="118" y="0"/>
                      <a:pt x="41" y="55"/>
                      <a:pt x="35" y="171"/>
                    </a:cubicBezTo>
                    <a:cubicBezTo>
                      <a:pt x="14" y="330"/>
                      <a:pt x="0" y="828"/>
                      <a:pt x="77" y="1146"/>
                    </a:cubicBezTo>
                    <a:cubicBezTo>
                      <a:pt x="88" y="1176"/>
                      <a:pt x="117" y="1190"/>
                      <a:pt x="147" y="1190"/>
                    </a:cubicBezTo>
                    <a:cubicBezTo>
                      <a:pt x="172" y="1190"/>
                      <a:pt x="199" y="1179"/>
                      <a:pt x="215" y="1160"/>
                    </a:cubicBezTo>
                    <a:cubicBezTo>
                      <a:pt x="256" y="994"/>
                      <a:pt x="360" y="530"/>
                      <a:pt x="374" y="205"/>
                    </a:cubicBezTo>
                    <a:cubicBezTo>
                      <a:pt x="382" y="72"/>
                      <a:pt x="288" y="0"/>
                      <a:pt x="197" y="0"/>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87" name="Google Shape;2087;p50"/>
              <p:cNvSpPr/>
              <p:nvPr/>
            </p:nvSpPr>
            <p:spPr>
              <a:xfrm>
                <a:off x="4952521" y="1281978"/>
                <a:ext cx="34463" cy="106246"/>
              </a:xfrm>
              <a:custGeom>
                <a:avLst/>
                <a:gdLst/>
                <a:ahLst/>
                <a:cxnLst/>
                <a:rect l="l" t="t" r="r" b="b"/>
                <a:pathLst>
                  <a:path w="386" h="1190" extrusionOk="0">
                    <a:moveTo>
                      <a:pt x="232" y="1"/>
                    </a:moveTo>
                    <a:cubicBezTo>
                      <a:pt x="207" y="1"/>
                      <a:pt x="180" y="11"/>
                      <a:pt x="164" y="30"/>
                    </a:cubicBezTo>
                    <a:cubicBezTo>
                      <a:pt x="123" y="196"/>
                      <a:pt x="19" y="666"/>
                      <a:pt x="12" y="985"/>
                    </a:cubicBezTo>
                    <a:cubicBezTo>
                      <a:pt x="1" y="1118"/>
                      <a:pt x="93" y="1190"/>
                      <a:pt x="184" y="1190"/>
                    </a:cubicBezTo>
                    <a:cubicBezTo>
                      <a:pt x="263" y="1190"/>
                      <a:pt x="341" y="1135"/>
                      <a:pt x="351" y="1019"/>
                    </a:cubicBezTo>
                    <a:cubicBezTo>
                      <a:pt x="365" y="860"/>
                      <a:pt x="386" y="362"/>
                      <a:pt x="303" y="50"/>
                    </a:cubicBezTo>
                    <a:cubicBezTo>
                      <a:pt x="295" y="16"/>
                      <a:pt x="264" y="1"/>
                      <a:pt x="232" y="1"/>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88" name="Google Shape;2088;p50"/>
              <p:cNvSpPr/>
              <p:nvPr/>
            </p:nvSpPr>
            <p:spPr>
              <a:xfrm>
                <a:off x="4822077" y="669671"/>
                <a:ext cx="66069" cy="96604"/>
              </a:xfrm>
              <a:custGeom>
                <a:avLst/>
                <a:gdLst/>
                <a:ahLst/>
                <a:cxnLst/>
                <a:rect l="l" t="t" r="r" b="b"/>
                <a:pathLst>
                  <a:path w="740" h="1082" extrusionOk="0">
                    <a:moveTo>
                      <a:pt x="227" y="1"/>
                    </a:moveTo>
                    <a:cubicBezTo>
                      <a:pt x="109" y="1"/>
                      <a:pt x="0" y="115"/>
                      <a:pt x="82" y="265"/>
                    </a:cubicBezTo>
                    <a:cubicBezTo>
                      <a:pt x="151" y="403"/>
                      <a:pt x="393" y="846"/>
                      <a:pt x="615" y="1068"/>
                    </a:cubicBezTo>
                    <a:cubicBezTo>
                      <a:pt x="626" y="1077"/>
                      <a:pt x="641" y="1081"/>
                      <a:pt x="655" y="1081"/>
                    </a:cubicBezTo>
                    <a:cubicBezTo>
                      <a:pt x="695" y="1081"/>
                      <a:pt x="739" y="1051"/>
                      <a:pt x="739" y="1005"/>
                    </a:cubicBezTo>
                    <a:cubicBezTo>
                      <a:pt x="705" y="846"/>
                      <a:pt x="539" y="383"/>
                      <a:pt x="393" y="106"/>
                    </a:cubicBezTo>
                    <a:cubicBezTo>
                      <a:pt x="353" y="32"/>
                      <a:pt x="289" y="1"/>
                      <a:pt x="227" y="1"/>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89" name="Google Shape;2089;p50"/>
              <p:cNvSpPr/>
              <p:nvPr/>
            </p:nvSpPr>
            <p:spPr>
              <a:xfrm>
                <a:off x="5111089" y="1255550"/>
                <a:ext cx="65712" cy="96604"/>
              </a:xfrm>
              <a:custGeom>
                <a:avLst/>
                <a:gdLst/>
                <a:ahLst/>
                <a:cxnLst/>
                <a:rect l="l" t="t" r="r" b="b"/>
                <a:pathLst>
                  <a:path w="736" h="1082" extrusionOk="0">
                    <a:moveTo>
                      <a:pt x="79" y="1"/>
                    </a:moveTo>
                    <a:cubicBezTo>
                      <a:pt x="41" y="1"/>
                      <a:pt x="1" y="31"/>
                      <a:pt x="1" y="77"/>
                    </a:cubicBezTo>
                    <a:cubicBezTo>
                      <a:pt x="35" y="243"/>
                      <a:pt x="201" y="699"/>
                      <a:pt x="347" y="976"/>
                    </a:cubicBezTo>
                    <a:cubicBezTo>
                      <a:pt x="385" y="1050"/>
                      <a:pt x="448" y="1081"/>
                      <a:pt x="509" y="1081"/>
                    </a:cubicBezTo>
                    <a:cubicBezTo>
                      <a:pt x="625" y="1081"/>
                      <a:pt x="735" y="969"/>
                      <a:pt x="658" y="824"/>
                    </a:cubicBezTo>
                    <a:cubicBezTo>
                      <a:pt x="589" y="686"/>
                      <a:pt x="347" y="243"/>
                      <a:pt x="118" y="14"/>
                    </a:cubicBezTo>
                    <a:cubicBezTo>
                      <a:pt x="107" y="5"/>
                      <a:pt x="93" y="1"/>
                      <a:pt x="79" y="1"/>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90" name="Google Shape;2090;p50"/>
              <p:cNvSpPr/>
              <p:nvPr/>
            </p:nvSpPr>
            <p:spPr>
              <a:xfrm>
                <a:off x="4675117" y="802167"/>
                <a:ext cx="102318" cy="64819"/>
              </a:xfrm>
              <a:custGeom>
                <a:avLst/>
                <a:gdLst/>
                <a:ahLst/>
                <a:cxnLst/>
                <a:rect l="l" t="t" r="r" b="b"/>
                <a:pathLst>
                  <a:path w="1146" h="726" extrusionOk="0">
                    <a:moveTo>
                      <a:pt x="253" y="1"/>
                    </a:moveTo>
                    <a:cubicBezTo>
                      <a:pt x="97" y="1"/>
                      <a:pt x="1" y="221"/>
                      <a:pt x="178" y="324"/>
                    </a:cubicBezTo>
                    <a:cubicBezTo>
                      <a:pt x="309" y="407"/>
                      <a:pt x="738" y="656"/>
                      <a:pt x="1043" y="725"/>
                    </a:cubicBezTo>
                    <a:cubicBezTo>
                      <a:pt x="1046" y="726"/>
                      <a:pt x="1049" y="726"/>
                      <a:pt x="1051" y="726"/>
                    </a:cubicBezTo>
                    <a:cubicBezTo>
                      <a:pt x="1109" y="726"/>
                      <a:pt x="1145" y="661"/>
                      <a:pt x="1112" y="615"/>
                    </a:cubicBezTo>
                    <a:cubicBezTo>
                      <a:pt x="1001" y="490"/>
                      <a:pt x="635" y="186"/>
                      <a:pt x="358" y="33"/>
                    </a:cubicBezTo>
                    <a:cubicBezTo>
                      <a:pt x="321" y="10"/>
                      <a:pt x="286" y="1"/>
                      <a:pt x="253" y="1"/>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91" name="Google Shape;2091;p50"/>
              <p:cNvSpPr/>
              <p:nvPr/>
            </p:nvSpPr>
            <p:spPr>
              <a:xfrm>
                <a:off x="5221889" y="1154748"/>
                <a:ext cx="102139" cy="64908"/>
              </a:xfrm>
              <a:custGeom>
                <a:avLst/>
                <a:gdLst/>
                <a:ahLst/>
                <a:cxnLst/>
                <a:rect l="l" t="t" r="r" b="b"/>
                <a:pathLst>
                  <a:path w="1144" h="727" extrusionOk="0">
                    <a:moveTo>
                      <a:pt x="94" y="1"/>
                    </a:moveTo>
                    <a:cubicBezTo>
                      <a:pt x="36" y="1"/>
                      <a:pt x="0" y="66"/>
                      <a:pt x="33" y="119"/>
                    </a:cubicBezTo>
                    <a:cubicBezTo>
                      <a:pt x="144" y="237"/>
                      <a:pt x="504" y="541"/>
                      <a:pt x="780" y="693"/>
                    </a:cubicBezTo>
                    <a:cubicBezTo>
                      <a:pt x="817" y="717"/>
                      <a:pt x="854" y="727"/>
                      <a:pt x="887" y="727"/>
                    </a:cubicBezTo>
                    <a:cubicBezTo>
                      <a:pt x="1044" y="727"/>
                      <a:pt x="1144" y="511"/>
                      <a:pt x="967" y="403"/>
                    </a:cubicBezTo>
                    <a:cubicBezTo>
                      <a:pt x="836" y="327"/>
                      <a:pt x="400" y="71"/>
                      <a:pt x="102" y="1"/>
                    </a:cubicBezTo>
                    <a:cubicBezTo>
                      <a:pt x="99" y="1"/>
                      <a:pt x="96" y="1"/>
                      <a:pt x="94" y="1"/>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92" name="Google Shape;2092;p50"/>
              <p:cNvSpPr/>
              <p:nvPr/>
            </p:nvSpPr>
            <p:spPr>
              <a:xfrm>
                <a:off x="4625475" y="986984"/>
                <a:ext cx="111246" cy="31427"/>
              </a:xfrm>
              <a:custGeom>
                <a:avLst/>
                <a:gdLst/>
                <a:ahLst/>
                <a:cxnLst/>
                <a:rect l="l" t="t" r="r" b="b"/>
                <a:pathLst>
                  <a:path w="1246" h="352" extrusionOk="0">
                    <a:moveTo>
                      <a:pt x="399" y="0"/>
                    </a:moveTo>
                    <a:cubicBezTo>
                      <a:pt x="346" y="0"/>
                      <a:pt x="296" y="2"/>
                      <a:pt x="249" y="5"/>
                    </a:cubicBezTo>
                    <a:cubicBezTo>
                      <a:pt x="10" y="5"/>
                      <a:pt x="0" y="351"/>
                      <a:pt x="242" y="351"/>
                    </a:cubicBezTo>
                    <a:cubicBezTo>
                      <a:pt x="245" y="351"/>
                      <a:pt x="247" y="351"/>
                      <a:pt x="249" y="351"/>
                    </a:cubicBezTo>
                    <a:cubicBezTo>
                      <a:pt x="402" y="351"/>
                      <a:pt x="900" y="323"/>
                      <a:pt x="1191" y="213"/>
                    </a:cubicBezTo>
                    <a:cubicBezTo>
                      <a:pt x="1246" y="185"/>
                      <a:pt x="1246" y="102"/>
                      <a:pt x="1191" y="81"/>
                    </a:cubicBezTo>
                    <a:cubicBezTo>
                      <a:pt x="1061" y="46"/>
                      <a:pt x="696" y="0"/>
                      <a:pt x="399" y="0"/>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93" name="Google Shape;2093;p50"/>
              <p:cNvSpPr/>
              <p:nvPr/>
            </p:nvSpPr>
            <p:spPr>
              <a:xfrm>
                <a:off x="5265549" y="993591"/>
                <a:ext cx="111335" cy="31338"/>
              </a:xfrm>
              <a:custGeom>
                <a:avLst/>
                <a:gdLst/>
                <a:ahLst/>
                <a:cxnLst/>
                <a:rect l="l" t="t" r="r" b="b"/>
                <a:pathLst>
                  <a:path w="1247" h="351" extrusionOk="0">
                    <a:moveTo>
                      <a:pt x="1004" y="0"/>
                    </a:moveTo>
                    <a:cubicBezTo>
                      <a:pt x="1002" y="0"/>
                      <a:pt x="1000" y="0"/>
                      <a:pt x="997" y="0"/>
                    </a:cubicBezTo>
                    <a:cubicBezTo>
                      <a:pt x="838" y="0"/>
                      <a:pt x="347" y="28"/>
                      <a:pt x="49" y="139"/>
                    </a:cubicBezTo>
                    <a:cubicBezTo>
                      <a:pt x="1" y="166"/>
                      <a:pt x="1" y="249"/>
                      <a:pt x="49" y="270"/>
                    </a:cubicBezTo>
                    <a:cubicBezTo>
                      <a:pt x="185" y="305"/>
                      <a:pt x="550" y="351"/>
                      <a:pt x="848" y="351"/>
                    </a:cubicBezTo>
                    <a:cubicBezTo>
                      <a:pt x="900" y="351"/>
                      <a:pt x="951" y="349"/>
                      <a:pt x="997" y="346"/>
                    </a:cubicBezTo>
                    <a:cubicBezTo>
                      <a:pt x="1237" y="346"/>
                      <a:pt x="1246" y="0"/>
                      <a:pt x="1004" y="0"/>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94" name="Google Shape;2094;p50"/>
              <p:cNvSpPr/>
              <p:nvPr/>
            </p:nvSpPr>
            <p:spPr>
              <a:xfrm>
                <a:off x="5191622" y="744044"/>
                <a:ext cx="86961" cy="82765"/>
              </a:xfrm>
              <a:custGeom>
                <a:avLst/>
                <a:gdLst/>
                <a:ahLst/>
                <a:cxnLst/>
                <a:rect l="l" t="t" r="r" b="b"/>
                <a:pathLst>
                  <a:path w="974" h="927" extrusionOk="0">
                    <a:moveTo>
                      <a:pt x="743" y="0"/>
                    </a:moveTo>
                    <a:cubicBezTo>
                      <a:pt x="701" y="0"/>
                      <a:pt x="656" y="18"/>
                      <a:pt x="614" y="62"/>
                    </a:cubicBezTo>
                    <a:cubicBezTo>
                      <a:pt x="497" y="172"/>
                      <a:pt x="151" y="539"/>
                      <a:pt x="12" y="823"/>
                    </a:cubicBezTo>
                    <a:cubicBezTo>
                      <a:pt x="1" y="875"/>
                      <a:pt x="32" y="926"/>
                      <a:pt x="79" y="926"/>
                    </a:cubicBezTo>
                    <a:cubicBezTo>
                      <a:pt x="89" y="926"/>
                      <a:pt x="99" y="924"/>
                      <a:pt x="109" y="920"/>
                    </a:cubicBezTo>
                    <a:cubicBezTo>
                      <a:pt x="247" y="830"/>
                      <a:pt x="628" y="546"/>
                      <a:pt x="843" y="311"/>
                    </a:cubicBezTo>
                    <a:cubicBezTo>
                      <a:pt x="974" y="179"/>
                      <a:pt x="874" y="0"/>
                      <a:pt x="743" y="0"/>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95" name="Google Shape;2095;p50"/>
              <p:cNvSpPr/>
              <p:nvPr/>
            </p:nvSpPr>
            <p:spPr>
              <a:xfrm>
                <a:off x="4720026" y="1195640"/>
                <a:ext cx="87497" cy="82408"/>
              </a:xfrm>
              <a:custGeom>
                <a:avLst/>
                <a:gdLst/>
                <a:ahLst/>
                <a:cxnLst/>
                <a:rect l="l" t="t" r="r" b="b"/>
                <a:pathLst>
                  <a:path w="980" h="923" extrusionOk="0">
                    <a:moveTo>
                      <a:pt x="896" y="0"/>
                    </a:moveTo>
                    <a:cubicBezTo>
                      <a:pt x="886" y="0"/>
                      <a:pt x="876" y="2"/>
                      <a:pt x="865" y="7"/>
                    </a:cubicBezTo>
                    <a:cubicBezTo>
                      <a:pt x="727" y="90"/>
                      <a:pt x="346" y="374"/>
                      <a:pt x="132" y="609"/>
                    </a:cubicBezTo>
                    <a:cubicBezTo>
                      <a:pt x="1" y="740"/>
                      <a:pt x="104" y="923"/>
                      <a:pt x="236" y="923"/>
                    </a:cubicBezTo>
                    <a:cubicBezTo>
                      <a:pt x="279" y="923"/>
                      <a:pt x="325" y="904"/>
                      <a:pt x="367" y="858"/>
                    </a:cubicBezTo>
                    <a:cubicBezTo>
                      <a:pt x="478" y="748"/>
                      <a:pt x="824" y="388"/>
                      <a:pt x="962" y="97"/>
                    </a:cubicBezTo>
                    <a:cubicBezTo>
                      <a:pt x="979" y="51"/>
                      <a:pt x="944" y="0"/>
                      <a:pt x="896" y="0"/>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96" name="Google Shape;2096;p50"/>
              <p:cNvSpPr/>
              <p:nvPr/>
            </p:nvSpPr>
            <p:spPr>
              <a:xfrm>
                <a:off x="5077696" y="649492"/>
                <a:ext cx="49016" cy="103389"/>
              </a:xfrm>
              <a:custGeom>
                <a:avLst/>
                <a:gdLst/>
                <a:ahLst/>
                <a:cxnLst/>
                <a:rect l="l" t="t" r="r" b="b"/>
                <a:pathLst>
                  <a:path w="549" h="1158" extrusionOk="0">
                    <a:moveTo>
                      <a:pt x="335" y="0"/>
                    </a:moveTo>
                    <a:cubicBezTo>
                      <a:pt x="267" y="0"/>
                      <a:pt x="201" y="40"/>
                      <a:pt x="174" y="131"/>
                    </a:cubicBezTo>
                    <a:cubicBezTo>
                      <a:pt x="132" y="290"/>
                      <a:pt x="1" y="775"/>
                      <a:pt x="8" y="1093"/>
                    </a:cubicBezTo>
                    <a:cubicBezTo>
                      <a:pt x="17" y="1132"/>
                      <a:pt x="50" y="1157"/>
                      <a:pt x="83" y="1157"/>
                    </a:cubicBezTo>
                    <a:cubicBezTo>
                      <a:pt x="103" y="1157"/>
                      <a:pt x="124" y="1148"/>
                      <a:pt x="139" y="1128"/>
                    </a:cubicBezTo>
                    <a:cubicBezTo>
                      <a:pt x="229" y="982"/>
                      <a:pt x="423" y="553"/>
                      <a:pt x="506" y="242"/>
                    </a:cubicBezTo>
                    <a:cubicBezTo>
                      <a:pt x="548" y="98"/>
                      <a:pt x="441" y="0"/>
                      <a:pt x="335" y="0"/>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97" name="Google Shape;2097;p50"/>
              <p:cNvSpPr/>
              <p:nvPr/>
            </p:nvSpPr>
            <p:spPr>
              <a:xfrm>
                <a:off x="4872523" y="1269210"/>
                <a:ext cx="48391" cy="103568"/>
              </a:xfrm>
              <a:custGeom>
                <a:avLst/>
                <a:gdLst/>
                <a:ahLst/>
                <a:cxnLst/>
                <a:rect l="l" t="t" r="r" b="b"/>
                <a:pathLst>
                  <a:path w="542" h="1160" extrusionOk="0">
                    <a:moveTo>
                      <a:pt x="464" y="1"/>
                    </a:moveTo>
                    <a:cubicBezTo>
                      <a:pt x="443" y="1"/>
                      <a:pt x="421" y="9"/>
                      <a:pt x="403" y="27"/>
                    </a:cubicBezTo>
                    <a:cubicBezTo>
                      <a:pt x="320" y="173"/>
                      <a:pt x="119" y="609"/>
                      <a:pt x="43" y="920"/>
                    </a:cubicBezTo>
                    <a:cubicBezTo>
                      <a:pt x="1" y="1063"/>
                      <a:pt x="104" y="1160"/>
                      <a:pt x="207" y="1160"/>
                    </a:cubicBezTo>
                    <a:cubicBezTo>
                      <a:pt x="274" y="1160"/>
                      <a:pt x="341" y="1119"/>
                      <a:pt x="368" y="1024"/>
                    </a:cubicBezTo>
                    <a:cubicBezTo>
                      <a:pt x="417" y="865"/>
                      <a:pt x="541" y="380"/>
                      <a:pt x="534" y="62"/>
                    </a:cubicBezTo>
                    <a:cubicBezTo>
                      <a:pt x="530" y="23"/>
                      <a:pt x="499" y="1"/>
                      <a:pt x="464" y="1"/>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98" name="Google Shape;2098;p50"/>
              <p:cNvSpPr/>
              <p:nvPr/>
            </p:nvSpPr>
            <p:spPr>
              <a:xfrm>
                <a:off x="4916182" y="637975"/>
                <a:ext cx="41784" cy="105175"/>
              </a:xfrm>
              <a:custGeom>
                <a:avLst/>
                <a:gdLst/>
                <a:ahLst/>
                <a:cxnLst/>
                <a:rect l="l" t="t" r="r" b="b"/>
                <a:pathLst>
                  <a:path w="468" h="1178" extrusionOk="0">
                    <a:moveTo>
                      <a:pt x="189" y="0"/>
                    </a:moveTo>
                    <a:cubicBezTo>
                      <a:pt x="93" y="0"/>
                      <a:pt x="0" y="79"/>
                      <a:pt x="31" y="218"/>
                    </a:cubicBezTo>
                    <a:cubicBezTo>
                      <a:pt x="66" y="378"/>
                      <a:pt x="177" y="869"/>
                      <a:pt x="329" y="1146"/>
                    </a:cubicBezTo>
                    <a:cubicBezTo>
                      <a:pt x="343" y="1168"/>
                      <a:pt x="366" y="1178"/>
                      <a:pt x="388" y="1178"/>
                    </a:cubicBezTo>
                    <a:cubicBezTo>
                      <a:pt x="422" y="1178"/>
                      <a:pt x="456" y="1155"/>
                      <a:pt x="460" y="1118"/>
                    </a:cubicBezTo>
                    <a:cubicBezTo>
                      <a:pt x="467" y="952"/>
                      <a:pt x="433" y="468"/>
                      <a:pt x="364" y="156"/>
                    </a:cubicBezTo>
                    <a:cubicBezTo>
                      <a:pt x="342" y="49"/>
                      <a:pt x="264" y="0"/>
                      <a:pt x="189" y="0"/>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099" name="Google Shape;2099;p50"/>
              <p:cNvSpPr/>
              <p:nvPr/>
            </p:nvSpPr>
            <p:spPr>
              <a:xfrm>
                <a:off x="5040644" y="1278853"/>
                <a:ext cx="42052" cy="104996"/>
              </a:xfrm>
              <a:custGeom>
                <a:avLst/>
                <a:gdLst/>
                <a:ahLst/>
                <a:cxnLst/>
                <a:rect l="l" t="t" r="r" b="b"/>
                <a:pathLst>
                  <a:path w="471" h="1176" extrusionOk="0">
                    <a:moveTo>
                      <a:pt x="81" y="1"/>
                    </a:moveTo>
                    <a:cubicBezTo>
                      <a:pt x="48" y="1"/>
                      <a:pt x="16" y="21"/>
                      <a:pt x="8" y="58"/>
                    </a:cubicBezTo>
                    <a:cubicBezTo>
                      <a:pt x="1" y="224"/>
                      <a:pt x="35" y="708"/>
                      <a:pt x="105" y="1020"/>
                    </a:cubicBezTo>
                    <a:cubicBezTo>
                      <a:pt x="129" y="1126"/>
                      <a:pt x="207" y="1175"/>
                      <a:pt x="283" y="1175"/>
                    </a:cubicBezTo>
                    <a:cubicBezTo>
                      <a:pt x="379" y="1175"/>
                      <a:pt x="471" y="1097"/>
                      <a:pt x="444" y="957"/>
                    </a:cubicBezTo>
                    <a:cubicBezTo>
                      <a:pt x="409" y="805"/>
                      <a:pt x="298" y="307"/>
                      <a:pt x="139" y="30"/>
                    </a:cubicBezTo>
                    <a:cubicBezTo>
                      <a:pt x="125" y="10"/>
                      <a:pt x="103" y="1"/>
                      <a:pt x="81" y="1"/>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100" name="Google Shape;2100;p50"/>
              <p:cNvSpPr/>
              <p:nvPr/>
            </p:nvSpPr>
            <p:spPr>
              <a:xfrm>
                <a:off x="4740651" y="724491"/>
                <a:ext cx="86247" cy="83390"/>
              </a:xfrm>
              <a:custGeom>
                <a:avLst/>
                <a:gdLst/>
                <a:ahLst/>
                <a:cxnLst/>
                <a:rect l="l" t="t" r="r" b="b"/>
                <a:pathLst>
                  <a:path w="966" h="934" extrusionOk="0">
                    <a:moveTo>
                      <a:pt x="247" y="1"/>
                    </a:moveTo>
                    <a:cubicBezTo>
                      <a:pt x="113" y="1"/>
                      <a:pt x="0" y="162"/>
                      <a:pt x="129" y="301"/>
                    </a:cubicBezTo>
                    <a:cubicBezTo>
                      <a:pt x="233" y="419"/>
                      <a:pt x="579" y="772"/>
                      <a:pt x="856" y="931"/>
                    </a:cubicBezTo>
                    <a:cubicBezTo>
                      <a:pt x="861" y="933"/>
                      <a:pt x="867" y="933"/>
                      <a:pt x="873" y="933"/>
                    </a:cubicBezTo>
                    <a:cubicBezTo>
                      <a:pt x="918" y="933"/>
                      <a:pt x="965" y="889"/>
                      <a:pt x="959" y="834"/>
                    </a:cubicBezTo>
                    <a:cubicBezTo>
                      <a:pt x="876" y="689"/>
                      <a:pt x="600" y="288"/>
                      <a:pt x="385" y="66"/>
                    </a:cubicBezTo>
                    <a:cubicBezTo>
                      <a:pt x="342" y="20"/>
                      <a:pt x="293" y="1"/>
                      <a:pt x="247" y="1"/>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101" name="Google Shape;2101;p50"/>
              <p:cNvSpPr/>
              <p:nvPr/>
            </p:nvSpPr>
            <p:spPr>
              <a:xfrm>
                <a:off x="5172337" y="1214390"/>
                <a:ext cx="86336" cy="83479"/>
              </a:xfrm>
              <a:custGeom>
                <a:avLst/>
                <a:gdLst/>
                <a:ahLst/>
                <a:cxnLst/>
                <a:rect l="l" t="t" r="r" b="b"/>
                <a:pathLst>
                  <a:path w="967" h="935" extrusionOk="0">
                    <a:moveTo>
                      <a:pt x="86" y="0"/>
                    </a:moveTo>
                    <a:cubicBezTo>
                      <a:pt x="40" y="0"/>
                      <a:pt x="1" y="47"/>
                      <a:pt x="7" y="95"/>
                    </a:cubicBezTo>
                    <a:cubicBezTo>
                      <a:pt x="83" y="247"/>
                      <a:pt x="360" y="641"/>
                      <a:pt x="574" y="870"/>
                    </a:cubicBezTo>
                    <a:cubicBezTo>
                      <a:pt x="616" y="915"/>
                      <a:pt x="665" y="934"/>
                      <a:pt x="711" y="934"/>
                    </a:cubicBezTo>
                    <a:cubicBezTo>
                      <a:pt x="848" y="934"/>
                      <a:pt x="966" y="769"/>
                      <a:pt x="837" y="634"/>
                    </a:cubicBezTo>
                    <a:cubicBezTo>
                      <a:pt x="733" y="510"/>
                      <a:pt x="387" y="157"/>
                      <a:pt x="111" y="5"/>
                    </a:cubicBezTo>
                    <a:cubicBezTo>
                      <a:pt x="102" y="2"/>
                      <a:pt x="94" y="0"/>
                      <a:pt x="86" y="0"/>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102" name="Google Shape;2102;p50"/>
              <p:cNvSpPr/>
              <p:nvPr/>
            </p:nvSpPr>
            <p:spPr>
              <a:xfrm>
                <a:off x="4634671" y="891540"/>
                <a:ext cx="111960" cy="44195"/>
              </a:xfrm>
              <a:custGeom>
                <a:avLst/>
                <a:gdLst/>
                <a:ahLst/>
                <a:cxnLst/>
                <a:rect l="l" t="t" r="r" b="b"/>
                <a:pathLst>
                  <a:path w="1254" h="495" extrusionOk="0">
                    <a:moveTo>
                      <a:pt x="264" y="0"/>
                    </a:moveTo>
                    <a:cubicBezTo>
                      <a:pt x="75" y="0"/>
                      <a:pt x="1" y="284"/>
                      <a:pt x="222" y="347"/>
                    </a:cubicBezTo>
                    <a:cubicBezTo>
                      <a:pt x="357" y="386"/>
                      <a:pt x="781" y="495"/>
                      <a:pt x="1090" y="495"/>
                    </a:cubicBezTo>
                    <a:cubicBezTo>
                      <a:pt x="1115" y="495"/>
                      <a:pt x="1140" y="494"/>
                      <a:pt x="1164" y="493"/>
                    </a:cubicBezTo>
                    <a:cubicBezTo>
                      <a:pt x="1226" y="486"/>
                      <a:pt x="1254" y="403"/>
                      <a:pt x="1198" y="361"/>
                    </a:cubicBezTo>
                    <a:cubicBezTo>
                      <a:pt x="1053" y="278"/>
                      <a:pt x="624" y="84"/>
                      <a:pt x="319" y="8"/>
                    </a:cubicBezTo>
                    <a:cubicBezTo>
                      <a:pt x="300" y="3"/>
                      <a:pt x="281" y="0"/>
                      <a:pt x="264" y="0"/>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103" name="Google Shape;2103;p50"/>
              <p:cNvSpPr/>
              <p:nvPr/>
            </p:nvSpPr>
            <p:spPr>
              <a:xfrm>
                <a:off x="5252603" y="1086000"/>
                <a:ext cx="111335" cy="44284"/>
              </a:xfrm>
              <a:custGeom>
                <a:avLst/>
                <a:gdLst/>
                <a:ahLst/>
                <a:cxnLst/>
                <a:rect l="l" t="t" r="r" b="b"/>
                <a:pathLst>
                  <a:path w="1247" h="496" extrusionOk="0">
                    <a:moveTo>
                      <a:pt x="157" y="1"/>
                    </a:moveTo>
                    <a:cubicBezTo>
                      <a:pt x="132" y="1"/>
                      <a:pt x="107" y="2"/>
                      <a:pt x="83" y="3"/>
                    </a:cubicBezTo>
                    <a:cubicBezTo>
                      <a:pt x="21" y="10"/>
                      <a:pt x="0" y="100"/>
                      <a:pt x="49" y="135"/>
                    </a:cubicBezTo>
                    <a:cubicBezTo>
                      <a:pt x="194" y="218"/>
                      <a:pt x="630" y="412"/>
                      <a:pt x="935" y="488"/>
                    </a:cubicBezTo>
                    <a:cubicBezTo>
                      <a:pt x="954" y="493"/>
                      <a:pt x="972" y="495"/>
                      <a:pt x="989" y="495"/>
                    </a:cubicBezTo>
                    <a:cubicBezTo>
                      <a:pt x="1172" y="495"/>
                      <a:pt x="1246" y="212"/>
                      <a:pt x="1025" y="149"/>
                    </a:cubicBezTo>
                    <a:cubicBezTo>
                      <a:pt x="890" y="110"/>
                      <a:pt x="467" y="1"/>
                      <a:pt x="157" y="1"/>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104" name="Google Shape;2104;p50"/>
              <p:cNvSpPr/>
              <p:nvPr/>
            </p:nvSpPr>
            <p:spPr>
              <a:xfrm>
                <a:off x="4634850" y="1062786"/>
                <a:ext cx="108746" cy="48034"/>
              </a:xfrm>
              <a:custGeom>
                <a:avLst/>
                <a:gdLst/>
                <a:ahLst/>
                <a:cxnLst/>
                <a:rect l="l" t="t" r="r" b="b"/>
                <a:pathLst>
                  <a:path w="1218" h="538" extrusionOk="0">
                    <a:moveTo>
                      <a:pt x="1127" y="0"/>
                    </a:moveTo>
                    <a:cubicBezTo>
                      <a:pt x="968" y="0"/>
                      <a:pt x="497" y="83"/>
                      <a:pt x="207" y="187"/>
                    </a:cubicBezTo>
                    <a:cubicBezTo>
                      <a:pt x="1" y="249"/>
                      <a:pt x="42" y="537"/>
                      <a:pt x="230" y="537"/>
                    </a:cubicBezTo>
                    <a:cubicBezTo>
                      <a:pt x="251" y="537"/>
                      <a:pt x="273" y="534"/>
                      <a:pt x="297" y="526"/>
                    </a:cubicBezTo>
                    <a:cubicBezTo>
                      <a:pt x="449" y="478"/>
                      <a:pt x="919" y="319"/>
                      <a:pt x="1176" y="132"/>
                    </a:cubicBezTo>
                    <a:cubicBezTo>
                      <a:pt x="1217" y="97"/>
                      <a:pt x="1189" y="14"/>
                      <a:pt x="1127" y="0"/>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105" name="Google Shape;2105;p50"/>
              <p:cNvSpPr/>
              <p:nvPr/>
            </p:nvSpPr>
            <p:spPr>
              <a:xfrm>
                <a:off x="5255728" y="896183"/>
                <a:ext cx="108121" cy="47409"/>
              </a:xfrm>
              <a:custGeom>
                <a:avLst/>
                <a:gdLst/>
                <a:ahLst/>
                <a:cxnLst/>
                <a:rect l="l" t="t" r="r" b="b"/>
                <a:pathLst>
                  <a:path w="1211" h="531" extrusionOk="0">
                    <a:moveTo>
                      <a:pt x="980" y="1"/>
                    </a:moveTo>
                    <a:cubicBezTo>
                      <a:pt x="960" y="1"/>
                      <a:pt x="937" y="4"/>
                      <a:pt x="914" y="12"/>
                    </a:cubicBezTo>
                    <a:cubicBezTo>
                      <a:pt x="768" y="53"/>
                      <a:pt x="291" y="219"/>
                      <a:pt x="42" y="399"/>
                    </a:cubicBezTo>
                    <a:cubicBezTo>
                      <a:pt x="0" y="441"/>
                      <a:pt x="14" y="524"/>
                      <a:pt x="83" y="531"/>
                    </a:cubicBezTo>
                    <a:cubicBezTo>
                      <a:pt x="249" y="531"/>
                      <a:pt x="713" y="454"/>
                      <a:pt x="1010" y="344"/>
                    </a:cubicBezTo>
                    <a:cubicBezTo>
                      <a:pt x="1210" y="288"/>
                      <a:pt x="1168" y="1"/>
                      <a:pt x="980" y="1"/>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106" name="Google Shape;2106;p50"/>
              <p:cNvSpPr/>
              <p:nvPr/>
            </p:nvSpPr>
            <p:spPr>
              <a:xfrm>
                <a:off x="4755204" y="783864"/>
                <a:ext cx="511678" cy="450430"/>
              </a:xfrm>
              <a:custGeom>
                <a:avLst/>
                <a:gdLst/>
                <a:ahLst/>
                <a:cxnLst/>
                <a:rect l="l" t="t" r="r" b="b"/>
                <a:pathLst>
                  <a:path w="5731" h="5045" extrusionOk="0">
                    <a:moveTo>
                      <a:pt x="2951" y="0"/>
                    </a:moveTo>
                    <a:cubicBezTo>
                      <a:pt x="2766" y="0"/>
                      <a:pt x="2578" y="19"/>
                      <a:pt x="2388" y="59"/>
                    </a:cubicBezTo>
                    <a:cubicBezTo>
                      <a:pt x="949" y="349"/>
                      <a:pt x="1" y="1685"/>
                      <a:pt x="263" y="3048"/>
                    </a:cubicBezTo>
                    <a:cubicBezTo>
                      <a:pt x="498" y="4231"/>
                      <a:pt x="1566" y="5044"/>
                      <a:pt x="2780" y="5044"/>
                    </a:cubicBezTo>
                    <a:cubicBezTo>
                      <a:pt x="2965" y="5044"/>
                      <a:pt x="3154" y="5025"/>
                      <a:pt x="3343" y="4986"/>
                    </a:cubicBezTo>
                    <a:cubicBezTo>
                      <a:pt x="4783" y="4695"/>
                      <a:pt x="5731" y="3360"/>
                      <a:pt x="5468" y="1996"/>
                    </a:cubicBezTo>
                    <a:cubicBezTo>
                      <a:pt x="5233" y="813"/>
                      <a:pt x="4166" y="0"/>
                      <a:pt x="2951" y="0"/>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107" name="Google Shape;2107;p50"/>
              <p:cNvSpPr/>
              <p:nvPr/>
            </p:nvSpPr>
            <p:spPr>
              <a:xfrm>
                <a:off x="4827970" y="826720"/>
                <a:ext cx="101425" cy="90086"/>
              </a:xfrm>
              <a:custGeom>
                <a:avLst/>
                <a:gdLst/>
                <a:ahLst/>
                <a:cxnLst/>
                <a:rect l="l" t="t" r="r" b="b"/>
                <a:pathLst>
                  <a:path w="1136" h="1009" extrusionOk="0">
                    <a:moveTo>
                      <a:pt x="1069" y="0"/>
                    </a:moveTo>
                    <a:cubicBezTo>
                      <a:pt x="1066" y="0"/>
                      <a:pt x="1064" y="0"/>
                      <a:pt x="1061" y="1"/>
                    </a:cubicBezTo>
                    <a:cubicBezTo>
                      <a:pt x="798" y="42"/>
                      <a:pt x="217" y="478"/>
                      <a:pt x="37" y="831"/>
                    </a:cubicBezTo>
                    <a:cubicBezTo>
                      <a:pt x="0" y="904"/>
                      <a:pt x="46" y="1008"/>
                      <a:pt x="118" y="1008"/>
                    </a:cubicBezTo>
                    <a:cubicBezTo>
                      <a:pt x="142" y="1008"/>
                      <a:pt x="168" y="997"/>
                      <a:pt x="196" y="970"/>
                    </a:cubicBezTo>
                    <a:cubicBezTo>
                      <a:pt x="307" y="852"/>
                      <a:pt x="604" y="409"/>
                      <a:pt x="1102" y="91"/>
                    </a:cubicBezTo>
                    <a:cubicBezTo>
                      <a:pt x="1135" y="51"/>
                      <a:pt x="1112" y="0"/>
                      <a:pt x="1069" y="0"/>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108" name="Google Shape;2108;p50"/>
              <p:cNvSpPr/>
              <p:nvPr/>
            </p:nvSpPr>
            <p:spPr>
              <a:xfrm>
                <a:off x="4798417" y="934664"/>
                <a:ext cx="29820" cy="47320"/>
              </a:xfrm>
              <a:custGeom>
                <a:avLst/>
                <a:gdLst/>
                <a:ahLst/>
                <a:cxnLst/>
                <a:rect l="l" t="t" r="r" b="b"/>
                <a:pathLst>
                  <a:path w="334" h="530" extrusionOk="0">
                    <a:moveTo>
                      <a:pt x="286" y="1"/>
                    </a:moveTo>
                    <a:cubicBezTo>
                      <a:pt x="283" y="1"/>
                      <a:pt x="280" y="1"/>
                      <a:pt x="278" y="3"/>
                    </a:cubicBezTo>
                    <a:cubicBezTo>
                      <a:pt x="195" y="3"/>
                      <a:pt x="119" y="113"/>
                      <a:pt x="84" y="183"/>
                    </a:cubicBezTo>
                    <a:cubicBezTo>
                      <a:pt x="42" y="273"/>
                      <a:pt x="1" y="390"/>
                      <a:pt x="42" y="487"/>
                    </a:cubicBezTo>
                    <a:cubicBezTo>
                      <a:pt x="57" y="516"/>
                      <a:pt x="86" y="530"/>
                      <a:pt x="115" y="530"/>
                    </a:cubicBezTo>
                    <a:cubicBezTo>
                      <a:pt x="143" y="530"/>
                      <a:pt x="171" y="517"/>
                      <a:pt x="188" y="494"/>
                    </a:cubicBezTo>
                    <a:cubicBezTo>
                      <a:pt x="243" y="439"/>
                      <a:pt x="333" y="100"/>
                      <a:pt x="319" y="30"/>
                    </a:cubicBezTo>
                    <a:cubicBezTo>
                      <a:pt x="314" y="13"/>
                      <a:pt x="299" y="1"/>
                      <a:pt x="286" y="1"/>
                    </a:cubicBezTo>
                    <a:close/>
                  </a:path>
                </a:pathLst>
              </a:custGeom>
              <a:solidFill>
                <a:srgbClr val="FCC276"/>
              </a:solidFill>
              <a:ln>
                <a:noFill/>
              </a:ln>
            </p:spPr>
            <p:txBody>
              <a:bodyPr spcFirstLastPara="1" wrap="square" lIns="121900" tIns="121900" rIns="121900" bIns="121900" anchor="ctr" anchorCtr="0">
                <a:noAutofit/>
              </a:bodyPr>
              <a:lstStyle/>
              <a:p>
                <a:endParaRPr sz="2400"/>
              </a:p>
            </p:txBody>
          </p:sp>
          <p:sp>
            <p:nvSpPr>
              <p:cNvPr id="2109" name="Google Shape;2109;p50"/>
              <p:cNvSpPr/>
              <p:nvPr/>
            </p:nvSpPr>
            <p:spPr>
              <a:xfrm>
                <a:off x="4882522" y="924932"/>
                <a:ext cx="373201" cy="289186"/>
              </a:xfrm>
              <a:custGeom>
                <a:avLst/>
                <a:gdLst/>
                <a:ahLst/>
                <a:cxnLst/>
                <a:rect l="l" t="t" r="r" b="b"/>
                <a:pathLst>
                  <a:path w="4180" h="3239" extrusionOk="0">
                    <a:moveTo>
                      <a:pt x="3560" y="0"/>
                    </a:moveTo>
                    <a:cubicBezTo>
                      <a:pt x="3397" y="0"/>
                      <a:pt x="3160" y="52"/>
                      <a:pt x="3107" y="153"/>
                    </a:cubicBezTo>
                    <a:cubicBezTo>
                      <a:pt x="3038" y="285"/>
                      <a:pt x="3024" y="437"/>
                      <a:pt x="3024" y="589"/>
                    </a:cubicBezTo>
                    <a:cubicBezTo>
                      <a:pt x="3017" y="735"/>
                      <a:pt x="3017" y="887"/>
                      <a:pt x="2948" y="1018"/>
                    </a:cubicBezTo>
                    <a:cubicBezTo>
                      <a:pt x="2817" y="1267"/>
                      <a:pt x="2526" y="1357"/>
                      <a:pt x="2256" y="1420"/>
                    </a:cubicBezTo>
                    <a:cubicBezTo>
                      <a:pt x="1986" y="1482"/>
                      <a:pt x="1696" y="1572"/>
                      <a:pt x="1571" y="1828"/>
                    </a:cubicBezTo>
                    <a:cubicBezTo>
                      <a:pt x="1502" y="1973"/>
                      <a:pt x="1516" y="2160"/>
                      <a:pt x="1391" y="2278"/>
                    </a:cubicBezTo>
                    <a:cubicBezTo>
                      <a:pt x="1320" y="2346"/>
                      <a:pt x="1235" y="2367"/>
                      <a:pt x="1142" y="2367"/>
                    </a:cubicBezTo>
                    <a:cubicBezTo>
                      <a:pt x="999" y="2367"/>
                      <a:pt x="839" y="2317"/>
                      <a:pt x="692" y="2312"/>
                    </a:cubicBezTo>
                    <a:cubicBezTo>
                      <a:pt x="684" y="2312"/>
                      <a:pt x="675" y="2312"/>
                      <a:pt x="667" y="2312"/>
                    </a:cubicBezTo>
                    <a:cubicBezTo>
                      <a:pt x="363" y="2312"/>
                      <a:pt x="47" y="2549"/>
                      <a:pt x="0" y="2852"/>
                    </a:cubicBezTo>
                    <a:cubicBezTo>
                      <a:pt x="457" y="3114"/>
                      <a:pt x="947" y="3239"/>
                      <a:pt x="1420" y="3239"/>
                    </a:cubicBezTo>
                    <a:cubicBezTo>
                      <a:pt x="2246" y="3239"/>
                      <a:pt x="3019" y="2860"/>
                      <a:pt x="3467" y="2174"/>
                    </a:cubicBezTo>
                    <a:cubicBezTo>
                      <a:pt x="4180" y="1088"/>
                      <a:pt x="3682" y="1"/>
                      <a:pt x="3682" y="1"/>
                    </a:cubicBezTo>
                    <a:lnTo>
                      <a:pt x="3682" y="1"/>
                    </a:lnTo>
                    <a:lnTo>
                      <a:pt x="3682" y="15"/>
                    </a:lnTo>
                    <a:cubicBezTo>
                      <a:pt x="3653" y="5"/>
                      <a:pt x="3610" y="0"/>
                      <a:pt x="3560" y="0"/>
                    </a:cubicBezTo>
                    <a:close/>
                  </a:path>
                </a:pathLst>
              </a:custGeom>
              <a:solidFill>
                <a:srgbClr val="FFFFFF">
                  <a:alpha val="34960"/>
                </a:srgbClr>
              </a:solidFill>
              <a:ln>
                <a:noFill/>
              </a:ln>
            </p:spPr>
            <p:txBody>
              <a:bodyPr spcFirstLastPara="1" wrap="square" lIns="121900" tIns="121900" rIns="121900" bIns="121900" anchor="ctr" anchorCtr="0">
                <a:noAutofit/>
              </a:bodyPr>
              <a:lstStyle/>
              <a:p>
                <a:endParaRPr sz="2400"/>
              </a:p>
            </p:txBody>
          </p:sp>
        </p:grpSp>
      </p:grpSp>
      <p:grpSp>
        <p:nvGrpSpPr>
          <p:cNvPr id="2110" name="Google Shape;2110;p50"/>
          <p:cNvGrpSpPr/>
          <p:nvPr/>
        </p:nvGrpSpPr>
        <p:grpSpPr>
          <a:xfrm>
            <a:off x="5395829" y="2370128"/>
            <a:ext cx="1614500" cy="967025"/>
            <a:chOff x="5372925" y="1756547"/>
            <a:chExt cx="1210875" cy="725269"/>
          </a:xfrm>
        </p:grpSpPr>
        <p:sp>
          <p:nvSpPr>
            <p:cNvPr id="2111" name="Google Shape;2111;p50"/>
            <p:cNvSpPr/>
            <p:nvPr/>
          </p:nvSpPr>
          <p:spPr>
            <a:xfrm>
              <a:off x="5372925" y="1756547"/>
              <a:ext cx="1195176" cy="725269"/>
            </a:xfrm>
            <a:custGeom>
              <a:avLst/>
              <a:gdLst/>
              <a:ahLst/>
              <a:cxnLst/>
              <a:rect l="l" t="t" r="r" b="b"/>
              <a:pathLst>
                <a:path w="33937" h="20594" extrusionOk="0">
                  <a:moveTo>
                    <a:pt x="16827" y="0"/>
                  </a:moveTo>
                  <a:cubicBezTo>
                    <a:pt x="16497" y="0"/>
                    <a:pt x="16154" y="26"/>
                    <a:pt x="15798" y="80"/>
                  </a:cubicBezTo>
                  <a:cubicBezTo>
                    <a:pt x="13951" y="377"/>
                    <a:pt x="12533" y="1202"/>
                    <a:pt x="11560" y="2537"/>
                  </a:cubicBezTo>
                  <a:cubicBezTo>
                    <a:pt x="10917" y="3444"/>
                    <a:pt x="10587" y="4434"/>
                    <a:pt x="10422" y="5374"/>
                  </a:cubicBezTo>
                  <a:cubicBezTo>
                    <a:pt x="9833" y="5079"/>
                    <a:pt x="9162" y="4886"/>
                    <a:pt x="8439" y="4886"/>
                  </a:cubicBezTo>
                  <a:cubicBezTo>
                    <a:pt x="7828" y="4886"/>
                    <a:pt x="7180" y="5024"/>
                    <a:pt x="6514" y="5357"/>
                  </a:cubicBezTo>
                  <a:cubicBezTo>
                    <a:pt x="5492" y="5852"/>
                    <a:pt x="4816" y="6643"/>
                    <a:pt x="4535" y="7633"/>
                  </a:cubicBezTo>
                  <a:cubicBezTo>
                    <a:pt x="4338" y="8259"/>
                    <a:pt x="4338" y="8919"/>
                    <a:pt x="4420" y="9496"/>
                  </a:cubicBezTo>
                  <a:cubicBezTo>
                    <a:pt x="3167" y="9644"/>
                    <a:pt x="1980" y="10271"/>
                    <a:pt x="1353" y="11260"/>
                  </a:cubicBezTo>
                  <a:cubicBezTo>
                    <a:pt x="842" y="12085"/>
                    <a:pt x="1" y="14261"/>
                    <a:pt x="3315" y="17032"/>
                  </a:cubicBezTo>
                  <a:cubicBezTo>
                    <a:pt x="7273" y="20280"/>
                    <a:pt x="14759" y="20593"/>
                    <a:pt x="17414" y="20593"/>
                  </a:cubicBezTo>
                  <a:cubicBezTo>
                    <a:pt x="17892" y="20593"/>
                    <a:pt x="18189" y="20593"/>
                    <a:pt x="18321" y="20577"/>
                  </a:cubicBezTo>
                  <a:cubicBezTo>
                    <a:pt x="18428" y="20579"/>
                    <a:pt x="18535" y="20579"/>
                    <a:pt x="18643" y="20579"/>
                  </a:cubicBezTo>
                  <a:cubicBezTo>
                    <a:pt x="23848" y="20579"/>
                    <a:pt x="30244" y="18634"/>
                    <a:pt x="32683" y="14822"/>
                  </a:cubicBezTo>
                  <a:cubicBezTo>
                    <a:pt x="33821" y="13058"/>
                    <a:pt x="33936" y="11112"/>
                    <a:pt x="33013" y="9183"/>
                  </a:cubicBezTo>
                  <a:cubicBezTo>
                    <a:pt x="32172" y="7451"/>
                    <a:pt x="30902" y="6330"/>
                    <a:pt x="29303" y="5885"/>
                  </a:cubicBezTo>
                  <a:cubicBezTo>
                    <a:pt x="28753" y="5728"/>
                    <a:pt x="28198" y="5663"/>
                    <a:pt x="27657" y="5663"/>
                  </a:cubicBezTo>
                  <a:cubicBezTo>
                    <a:pt x="26316" y="5663"/>
                    <a:pt x="25053" y="6062"/>
                    <a:pt x="24125" y="6462"/>
                  </a:cubicBezTo>
                  <a:cubicBezTo>
                    <a:pt x="23208" y="4124"/>
                    <a:pt x="21016" y="0"/>
                    <a:pt x="16827" y="0"/>
                  </a:cubicBezTo>
                  <a:close/>
                </a:path>
              </a:pathLst>
            </a:custGeom>
            <a:solidFill>
              <a:srgbClr val="FFFFFF"/>
            </a:solidFill>
            <a:ln>
              <a:noFill/>
            </a:ln>
            <a:effectLst>
              <a:outerShdw blurRad="57150" dist="19050" dir="5400000" algn="bl" rotWithShape="0">
                <a:srgbClr val="000000">
                  <a:alpha val="22000"/>
                </a:srgbClr>
              </a:outerShdw>
            </a:effectLst>
          </p:spPr>
          <p:txBody>
            <a:bodyPr spcFirstLastPara="1" wrap="square" lIns="121900" tIns="121900" rIns="121900" bIns="121900" anchor="ctr" anchorCtr="0">
              <a:noAutofit/>
            </a:bodyPr>
            <a:lstStyle/>
            <a:p>
              <a:endParaRPr sz="2400"/>
            </a:p>
          </p:txBody>
        </p:sp>
        <p:grpSp>
          <p:nvGrpSpPr>
            <p:cNvPr id="2112" name="Google Shape;2112;p50"/>
            <p:cNvGrpSpPr/>
            <p:nvPr/>
          </p:nvGrpSpPr>
          <p:grpSpPr>
            <a:xfrm>
              <a:off x="5388611" y="1803304"/>
              <a:ext cx="1195189" cy="632129"/>
              <a:chOff x="6164200" y="2460350"/>
              <a:chExt cx="277925" cy="147000"/>
            </a:xfrm>
          </p:grpSpPr>
          <p:sp>
            <p:nvSpPr>
              <p:cNvPr id="2113" name="Google Shape;2113;p50"/>
              <p:cNvSpPr/>
              <p:nvPr/>
            </p:nvSpPr>
            <p:spPr>
              <a:xfrm>
                <a:off x="6164200" y="2460350"/>
                <a:ext cx="277925" cy="147000"/>
              </a:xfrm>
              <a:custGeom>
                <a:avLst/>
                <a:gdLst/>
                <a:ahLst/>
                <a:cxnLst/>
                <a:rect l="l" t="t" r="r" b="b"/>
                <a:pathLst>
                  <a:path w="11117" h="5880" extrusionOk="0">
                    <a:moveTo>
                      <a:pt x="5346" y="0"/>
                    </a:moveTo>
                    <a:cubicBezTo>
                      <a:pt x="5263" y="0"/>
                      <a:pt x="5177" y="7"/>
                      <a:pt x="5088" y="21"/>
                    </a:cubicBezTo>
                    <a:cubicBezTo>
                      <a:pt x="3309" y="284"/>
                      <a:pt x="3683" y="2270"/>
                      <a:pt x="3683" y="2270"/>
                    </a:cubicBezTo>
                    <a:cubicBezTo>
                      <a:pt x="3683" y="2270"/>
                      <a:pt x="3252" y="1595"/>
                      <a:pt x="2609" y="1595"/>
                    </a:cubicBezTo>
                    <a:cubicBezTo>
                      <a:pt x="2471" y="1595"/>
                      <a:pt x="2323" y="1626"/>
                      <a:pt x="2167" y="1702"/>
                    </a:cubicBezTo>
                    <a:cubicBezTo>
                      <a:pt x="1295" y="2138"/>
                      <a:pt x="1925" y="3204"/>
                      <a:pt x="1925" y="3204"/>
                    </a:cubicBezTo>
                    <a:cubicBezTo>
                      <a:pt x="1779" y="3135"/>
                      <a:pt x="1617" y="3102"/>
                      <a:pt x="1457" y="3102"/>
                    </a:cubicBezTo>
                    <a:cubicBezTo>
                      <a:pt x="707" y="3102"/>
                      <a:pt x="1" y="3817"/>
                      <a:pt x="1199" y="4809"/>
                    </a:cubicBezTo>
                    <a:cubicBezTo>
                      <a:pt x="2390" y="5791"/>
                      <a:pt x="4745" y="5879"/>
                      <a:pt x="5554" y="5879"/>
                    </a:cubicBezTo>
                    <a:cubicBezTo>
                      <a:pt x="5732" y="5879"/>
                      <a:pt x="5835" y="5875"/>
                      <a:pt x="5835" y="5875"/>
                    </a:cubicBezTo>
                    <a:cubicBezTo>
                      <a:pt x="5872" y="5876"/>
                      <a:pt x="5909" y="5876"/>
                      <a:pt x="5946" y="5876"/>
                    </a:cubicBezTo>
                    <a:cubicBezTo>
                      <a:pt x="8402" y="5876"/>
                      <a:pt x="11117" y="4527"/>
                      <a:pt x="10278" y="2761"/>
                    </a:cubicBezTo>
                    <a:cubicBezTo>
                      <a:pt x="9934" y="2059"/>
                      <a:pt x="9408" y="1851"/>
                      <a:pt x="8906" y="1851"/>
                    </a:cubicBezTo>
                    <a:cubicBezTo>
                      <a:pt x="8176" y="1851"/>
                      <a:pt x="7496" y="2290"/>
                      <a:pt x="7496" y="2290"/>
                    </a:cubicBezTo>
                    <a:cubicBezTo>
                      <a:pt x="7496" y="2290"/>
                      <a:pt x="6916" y="0"/>
                      <a:pt x="5346" y="0"/>
                    </a:cubicBezTo>
                    <a:close/>
                  </a:path>
                </a:pathLst>
              </a:custGeom>
              <a:solidFill>
                <a:srgbClr val="F1DFC8"/>
              </a:solidFill>
              <a:ln>
                <a:noFill/>
              </a:ln>
            </p:spPr>
            <p:txBody>
              <a:bodyPr spcFirstLastPara="1" wrap="square" lIns="121900" tIns="121900" rIns="121900" bIns="121900" anchor="ctr" anchorCtr="0">
                <a:noAutofit/>
              </a:bodyPr>
              <a:lstStyle/>
              <a:p>
                <a:endParaRPr sz="2400"/>
              </a:p>
            </p:txBody>
          </p:sp>
          <p:sp>
            <p:nvSpPr>
              <p:cNvPr id="2114" name="Google Shape;2114;p50"/>
              <p:cNvSpPr/>
              <p:nvPr/>
            </p:nvSpPr>
            <p:spPr>
              <a:xfrm>
                <a:off x="6263000" y="2481025"/>
                <a:ext cx="15750" cy="34100"/>
              </a:xfrm>
              <a:custGeom>
                <a:avLst/>
                <a:gdLst/>
                <a:ahLst/>
                <a:cxnLst/>
                <a:rect l="l" t="t" r="r" b="b"/>
                <a:pathLst>
                  <a:path w="630" h="1364" extrusionOk="0">
                    <a:moveTo>
                      <a:pt x="493" y="0"/>
                    </a:moveTo>
                    <a:cubicBezTo>
                      <a:pt x="454" y="0"/>
                      <a:pt x="413" y="15"/>
                      <a:pt x="388" y="45"/>
                    </a:cubicBezTo>
                    <a:cubicBezTo>
                      <a:pt x="139" y="349"/>
                      <a:pt x="1" y="1048"/>
                      <a:pt x="77" y="1318"/>
                    </a:cubicBezTo>
                    <a:cubicBezTo>
                      <a:pt x="81" y="1348"/>
                      <a:pt x="102" y="1363"/>
                      <a:pt x="124" y="1363"/>
                    </a:cubicBezTo>
                    <a:cubicBezTo>
                      <a:pt x="144" y="1363"/>
                      <a:pt x="164" y="1351"/>
                      <a:pt x="174" y="1325"/>
                    </a:cubicBezTo>
                    <a:cubicBezTo>
                      <a:pt x="243" y="730"/>
                      <a:pt x="527" y="301"/>
                      <a:pt x="589" y="142"/>
                    </a:cubicBezTo>
                    <a:cubicBezTo>
                      <a:pt x="629" y="48"/>
                      <a:pt x="563" y="0"/>
                      <a:pt x="493"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115" name="Google Shape;2115;p50"/>
              <p:cNvSpPr/>
              <p:nvPr/>
            </p:nvSpPr>
            <p:spPr>
              <a:xfrm>
                <a:off x="6279450" y="2466550"/>
                <a:ext cx="11950" cy="10925"/>
              </a:xfrm>
              <a:custGeom>
                <a:avLst/>
                <a:gdLst/>
                <a:ahLst/>
                <a:cxnLst/>
                <a:rect l="l" t="t" r="r" b="b"/>
                <a:pathLst>
                  <a:path w="478" h="437" extrusionOk="0">
                    <a:moveTo>
                      <a:pt x="368" y="1"/>
                    </a:moveTo>
                    <a:cubicBezTo>
                      <a:pt x="263" y="1"/>
                      <a:pt x="178" y="80"/>
                      <a:pt x="118" y="160"/>
                    </a:cubicBezTo>
                    <a:cubicBezTo>
                      <a:pt x="76" y="222"/>
                      <a:pt x="0" y="319"/>
                      <a:pt x="35" y="402"/>
                    </a:cubicBezTo>
                    <a:cubicBezTo>
                      <a:pt x="42" y="416"/>
                      <a:pt x="63" y="437"/>
                      <a:pt x="83" y="437"/>
                    </a:cubicBezTo>
                    <a:cubicBezTo>
                      <a:pt x="153" y="423"/>
                      <a:pt x="429" y="209"/>
                      <a:pt x="457" y="139"/>
                    </a:cubicBezTo>
                    <a:cubicBezTo>
                      <a:pt x="478" y="91"/>
                      <a:pt x="450" y="15"/>
                      <a:pt x="381" y="1"/>
                    </a:cubicBezTo>
                    <a:cubicBezTo>
                      <a:pt x="377" y="1"/>
                      <a:pt x="372" y="1"/>
                      <a:pt x="368"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116" name="Google Shape;2116;p50"/>
              <p:cNvSpPr/>
              <p:nvPr/>
            </p:nvSpPr>
            <p:spPr>
              <a:xfrm>
                <a:off x="6203325" y="2541425"/>
                <a:ext cx="210925" cy="53725"/>
              </a:xfrm>
              <a:custGeom>
                <a:avLst/>
                <a:gdLst/>
                <a:ahLst/>
                <a:cxnLst/>
                <a:rect l="l" t="t" r="r" b="b"/>
                <a:pathLst>
                  <a:path w="8437" h="2149" extrusionOk="0">
                    <a:moveTo>
                      <a:pt x="7702" y="1"/>
                    </a:moveTo>
                    <a:cubicBezTo>
                      <a:pt x="7639" y="1"/>
                      <a:pt x="7579" y="6"/>
                      <a:pt x="7523" y="16"/>
                    </a:cubicBezTo>
                    <a:cubicBezTo>
                      <a:pt x="7232" y="85"/>
                      <a:pt x="6990" y="272"/>
                      <a:pt x="6762" y="452"/>
                    </a:cubicBezTo>
                    <a:cubicBezTo>
                      <a:pt x="6540" y="632"/>
                      <a:pt x="6305" y="826"/>
                      <a:pt x="6021" y="909"/>
                    </a:cubicBezTo>
                    <a:cubicBezTo>
                      <a:pt x="5878" y="955"/>
                      <a:pt x="5731" y="973"/>
                      <a:pt x="5582" y="973"/>
                    </a:cubicBezTo>
                    <a:cubicBezTo>
                      <a:pt x="5066" y="973"/>
                      <a:pt x="4518" y="762"/>
                      <a:pt x="3995" y="762"/>
                    </a:cubicBezTo>
                    <a:cubicBezTo>
                      <a:pt x="3889" y="762"/>
                      <a:pt x="3785" y="771"/>
                      <a:pt x="3682" y="791"/>
                    </a:cubicBezTo>
                    <a:cubicBezTo>
                      <a:pt x="3253" y="874"/>
                      <a:pt x="2886" y="1151"/>
                      <a:pt x="2450" y="1179"/>
                    </a:cubicBezTo>
                    <a:cubicBezTo>
                      <a:pt x="2426" y="1180"/>
                      <a:pt x="2402" y="1181"/>
                      <a:pt x="2379" y="1181"/>
                    </a:cubicBezTo>
                    <a:cubicBezTo>
                      <a:pt x="1969" y="1181"/>
                      <a:pt x="1576" y="964"/>
                      <a:pt x="1177" y="847"/>
                    </a:cubicBezTo>
                    <a:cubicBezTo>
                      <a:pt x="1053" y="814"/>
                      <a:pt x="917" y="796"/>
                      <a:pt x="781" y="796"/>
                    </a:cubicBezTo>
                    <a:cubicBezTo>
                      <a:pt x="452" y="796"/>
                      <a:pt x="128" y="903"/>
                      <a:pt x="0" y="1172"/>
                    </a:cubicBezTo>
                    <a:cubicBezTo>
                      <a:pt x="0" y="1172"/>
                      <a:pt x="1585" y="2106"/>
                      <a:pt x="4229" y="2148"/>
                    </a:cubicBezTo>
                    <a:cubicBezTo>
                      <a:pt x="4263" y="2148"/>
                      <a:pt x="4298" y="2149"/>
                      <a:pt x="4332" y="2149"/>
                    </a:cubicBezTo>
                    <a:cubicBezTo>
                      <a:pt x="6915" y="2149"/>
                      <a:pt x="8245" y="621"/>
                      <a:pt x="8436" y="307"/>
                    </a:cubicBezTo>
                    <a:cubicBezTo>
                      <a:pt x="8285" y="99"/>
                      <a:pt x="7973" y="1"/>
                      <a:pt x="7702" y="1"/>
                    </a:cubicBezTo>
                    <a:close/>
                  </a:path>
                </a:pathLst>
              </a:custGeom>
              <a:solidFill>
                <a:srgbClr val="FDF7E4"/>
              </a:solidFill>
              <a:ln>
                <a:noFill/>
              </a:ln>
            </p:spPr>
            <p:txBody>
              <a:bodyPr spcFirstLastPara="1" wrap="square" lIns="121900" tIns="121900" rIns="121900" bIns="121900" anchor="ctr" anchorCtr="0">
                <a:noAutofit/>
              </a:bodyPr>
              <a:lstStyle/>
              <a:p>
                <a:endParaRPr sz="2400"/>
              </a:p>
            </p:txBody>
          </p:sp>
        </p:grpSp>
      </p:grpSp>
      <p:sp>
        <p:nvSpPr>
          <p:cNvPr id="4" name="TextBox 3">
            <a:extLst>
              <a:ext uri="{FF2B5EF4-FFF2-40B4-BE49-F238E27FC236}">
                <a16:creationId xmlns:a16="http://schemas.microsoft.com/office/drawing/2014/main" id="{66048758-0184-3FDF-D6EC-2AF6F4F5EBF0}"/>
              </a:ext>
            </a:extLst>
          </p:cNvPr>
          <p:cNvSpPr txBox="1"/>
          <p:nvPr/>
        </p:nvSpPr>
        <p:spPr>
          <a:xfrm>
            <a:off x="2813482" y="419260"/>
            <a:ext cx="6555975" cy="954044"/>
          </a:xfrm>
          <a:prstGeom prst="rect">
            <a:avLst/>
          </a:prstGeom>
          <a:noFill/>
        </p:spPr>
        <p:txBody>
          <a:bodyPr wrap="square" rtlCol="0">
            <a:spAutoFit/>
          </a:bodyPr>
          <a:lstStyle/>
          <a:p>
            <a:pPr algn="ctr">
              <a:lnSpc>
                <a:spcPct val="150000"/>
              </a:lnSpc>
            </a:pPr>
            <a:r>
              <a:rPr lang="en-US" sz="3733" b="1"/>
              <a:t>HƯỚNG DẪN VỀ NHÀ</a:t>
            </a:r>
          </a:p>
        </p:txBody>
      </p:sp>
      <p:sp>
        <p:nvSpPr>
          <p:cNvPr id="9" name="TextBox 8">
            <a:extLst>
              <a:ext uri="{FF2B5EF4-FFF2-40B4-BE49-F238E27FC236}">
                <a16:creationId xmlns:a16="http://schemas.microsoft.com/office/drawing/2014/main" id="{ED8E82F0-4604-B5A3-F03E-16A588441572}"/>
              </a:ext>
            </a:extLst>
          </p:cNvPr>
          <p:cNvSpPr txBox="1"/>
          <p:nvPr/>
        </p:nvSpPr>
        <p:spPr>
          <a:xfrm>
            <a:off x="1198262" y="4070502"/>
            <a:ext cx="3032231" cy="1133965"/>
          </a:xfrm>
          <a:prstGeom prst="rect">
            <a:avLst/>
          </a:prstGeom>
          <a:noFill/>
        </p:spPr>
        <p:txBody>
          <a:bodyPr wrap="square" rtlCol="0">
            <a:spAutoFit/>
          </a:bodyPr>
          <a:lstStyle/>
          <a:p>
            <a:pPr algn="ctr">
              <a:lnSpc>
                <a:spcPct val="150000"/>
              </a:lnSpc>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Củng cố nội dung bài học</a:t>
            </a:r>
            <a:endParaRPr lang="en-US" sz="2400" dirty="0">
              <a:latin typeface="Times New Roman" panose="02020603050405020304" pitchFamily="18" charset="0"/>
              <a:ea typeface="Noto Sans Symbols"/>
              <a:cs typeface="Times New Roman" panose="02020603050405020304" pitchFamily="18" charset="0"/>
            </a:endParaRPr>
          </a:p>
        </p:txBody>
      </p:sp>
      <p:sp>
        <p:nvSpPr>
          <p:cNvPr id="15" name="TextBox 14">
            <a:extLst>
              <a:ext uri="{FF2B5EF4-FFF2-40B4-BE49-F238E27FC236}">
                <a16:creationId xmlns:a16="http://schemas.microsoft.com/office/drawing/2014/main" id="{800DF9D7-5B24-AE9B-A546-5040A46129D9}"/>
              </a:ext>
            </a:extLst>
          </p:cNvPr>
          <p:cNvSpPr txBox="1"/>
          <p:nvPr/>
        </p:nvSpPr>
        <p:spPr>
          <a:xfrm>
            <a:off x="4662679" y="4070502"/>
            <a:ext cx="2898304" cy="1133965"/>
          </a:xfrm>
          <a:prstGeom prst="rect">
            <a:avLst/>
          </a:prstGeom>
          <a:noFill/>
        </p:spPr>
        <p:txBody>
          <a:bodyPr wrap="square" rtlCol="0">
            <a:spAutoFit/>
          </a:bodyPr>
          <a:lstStyle/>
          <a:p>
            <a:pPr algn="ctr">
              <a:lnSpc>
                <a:spcPct val="150000"/>
              </a:lnSpc>
            </a:pPr>
            <a:r>
              <a:rPr 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rPr>
              <a:t>Hoàn thành bài tập trong SGK</a:t>
            </a:r>
            <a:endParaRPr lang="en-US" sz="24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7CF22B19-0CD1-0F91-C840-DB641FC9ECC6}"/>
              </a:ext>
            </a:extLst>
          </p:cNvPr>
          <p:cNvSpPr txBox="1"/>
          <p:nvPr/>
        </p:nvSpPr>
        <p:spPr>
          <a:xfrm>
            <a:off x="7946705" y="4070502"/>
            <a:ext cx="3271067" cy="1692707"/>
          </a:xfrm>
          <a:prstGeom prst="rect">
            <a:avLst/>
          </a:prstGeom>
          <a:noFill/>
        </p:spPr>
        <p:txBody>
          <a:bodyPr wrap="square" rtlCol="0">
            <a:spAutoFit/>
          </a:bodyPr>
          <a:lstStyle/>
          <a:p>
            <a:pPr algn="ctr">
              <a:lnSpc>
                <a:spcPct val="150000"/>
              </a:lnSpc>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Xem trước nội dung </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 tiếp </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133"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a:t>
            </a:r>
            <a:r>
              <a:rPr lang="en-US" sz="2133"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35: Thực hành: Cảm ứng ở sinh vật</a:t>
            </a:r>
            <a:endParaRPr lang="en-US" sz="2133" b="1" dirty="0">
              <a:solidFill>
                <a:srgbClr val="FF0000"/>
              </a:solidFill>
              <a:latin typeface="Times New Roman" panose="02020603050405020304" pitchFamily="18" charset="0"/>
              <a:ea typeface="Noto Sans Symbols"/>
              <a:cs typeface="Times New Roman" panose="02020603050405020304" pitchFamily="18" charset="0"/>
            </a:endParaRPr>
          </a:p>
        </p:txBody>
      </p:sp>
    </p:spTree>
    <p:extLst>
      <p:ext uri="{BB962C8B-B14F-4D97-AF65-F5344CB8AC3E}">
        <p14:creationId xmlns:p14="http://schemas.microsoft.com/office/powerpoint/2010/main" val="1211581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7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123825" y="0"/>
            <a:ext cx="12192000" cy="2578214"/>
          </a:xfrm>
          <a:prstGeom prst="rect">
            <a:avLst/>
          </a:prstGeom>
        </p:spPr>
      </p:pic>
      <p:sp>
        <p:nvSpPr>
          <p:cNvPr id="11" name="TextBox 10">
            <a:extLst>
              <a:ext uri="{FF2B5EF4-FFF2-40B4-BE49-F238E27FC236}">
                <a16:creationId xmlns:a16="http://schemas.microsoft.com/office/drawing/2014/main" id="{FE15ED69-CCA7-48B0-B815-CB1AD58D8A45}"/>
              </a:ext>
            </a:extLst>
          </p:cNvPr>
          <p:cNvSpPr txBox="1"/>
          <p:nvPr/>
        </p:nvSpPr>
        <p:spPr>
          <a:xfrm>
            <a:off x="-123825" y="2301344"/>
            <a:ext cx="12709487" cy="2142125"/>
          </a:xfrm>
          <a:prstGeom prst="rect">
            <a:avLst/>
          </a:prstGeom>
          <a:noFill/>
        </p:spPr>
        <p:txBody>
          <a:bodyPr wrap="square" lIns="0" tIns="0" rIns="0" bIns="0" rtlCol="0">
            <a:spAutoFit/>
          </a:bodyPr>
          <a:lstStyle/>
          <a:p>
            <a:pPr algn="ctr">
              <a:lnSpc>
                <a:spcPct val="120000"/>
              </a:lnSpc>
            </a:pPr>
            <a:r>
              <a:rPr lang="en-US" sz="6000" b="1" dirty="0">
                <a:solidFill>
                  <a:schemeClr val="accent6">
                    <a:lumMod val="50000"/>
                  </a:schemeClr>
                </a:solidFill>
              </a:rPr>
              <a:t>CẢM ƠN </a:t>
            </a:r>
            <a:r>
              <a:rPr lang="en-US" sz="6000" b="1" dirty="0" smtClean="0">
                <a:solidFill>
                  <a:schemeClr val="accent6">
                    <a:lumMod val="50000"/>
                  </a:schemeClr>
                </a:solidFill>
              </a:rPr>
              <a:t>QUÝ THẦY CÔ VÀ CÁC </a:t>
            </a:r>
            <a:r>
              <a:rPr lang="en-US" sz="6000" b="1" dirty="0">
                <a:solidFill>
                  <a:schemeClr val="accent6">
                    <a:lumMod val="50000"/>
                  </a:schemeClr>
                </a:solidFill>
              </a:rPr>
              <a:t>EM</a:t>
            </a:r>
          </a:p>
          <a:p>
            <a:pPr algn="ctr">
              <a:lnSpc>
                <a:spcPct val="120000"/>
              </a:lnSpc>
            </a:pPr>
            <a:r>
              <a:rPr lang="en-US" sz="6000" b="1" dirty="0">
                <a:solidFill>
                  <a:schemeClr val="accent6">
                    <a:lumMod val="50000"/>
                  </a:schemeClr>
                </a:solidFill>
              </a:rPr>
              <a:t>ĐÃ CHÚ Ý LẮNG NGHE</a:t>
            </a:r>
          </a:p>
        </p:txBody>
      </p:sp>
    </p:spTree>
    <p:extLst>
      <p:ext uri="{BB962C8B-B14F-4D97-AF65-F5344CB8AC3E}">
        <p14:creationId xmlns:p14="http://schemas.microsoft.com/office/powerpoint/2010/main" val="232989721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0869" y="73450"/>
            <a:ext cx="6949440" cy="707886"/>
          </a:xfrm>
          <a:prstGeom prst="rect">
            <a:avLst/>
          </a:prstGeom>
          <a:noFill/>
        </p:spPr>
        <p:txBody>
          <a:bodyPr wrap="square" rtlCol="0">
            <a:spAutoFit/>
          </a:bodyPr>
          <a:lstStyle/>
          <a:p>
            <a:pPr algn="ct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KHỞI ĐỘNG</a:t>
            </a:r>
          </a:p>
        </p:txBody>
      </p:sp>
      <p:pic>
        <p:nvPicPr>
          <p:cNvPr id="5" name="Picture 2" descr="Hình ảnh Khởi động, Tàu Vũ Trụ, Chuyển đổi Biểu Tượng, Biểu Tượng Thể Dục  Vector và PNG với nền trong suốt để tải xuống miễn ph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807" y="-186610"/>
            <a:ext cx="2085703" cy="13430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887598"/>
            <a:ext cx="11887200" cy="1200329"/>
          </a:xfrm>
          <a:prstGeom prst="rect">
            <a:avLst/>
          </a:prstGeom>
          <a:noFill/>
        </p:spPr>
        <p:txBody>
          <a:bodyPr wrap="square" rtlCol="0">
            <a:spAutoFit/>
          </a:bodyPr>
          <a:lstStyle/>
          <a:p>
            <a:r>
              <a:rPr lang="en-US" sz="3600" b="1" u="sng"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 4: </a:t>
            </a:r>
            <a:r>
              <a:rPr lang="en-US" sz="3600" b="1" i="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 </a:t>
            </a:r>
            <a:r>
              <a:rPr lang="en-US" sz="3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sao khi trồng các loài cây thân leo như mướp, bầu, bí, thiên lí,…người trồng thường phải làm giàn cho cây</a:t>
            </a:r>
            <a:r>
              <a:rPr lang="en-US" sz="36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AEB65801-FD58-C796-DA72-CDCE4F597B30}"/>
              </a:ext>
            </a:extLst>
          </p:cNvPr>
          <p:cNvPicPr>
            <a:picLocks noChangeAspect="1"/>
          </p:cNvPicPr>
          <p:nvPr/>
        </p:nvPicPr>
        <p:blipFill>
          <a:blip r:embed="rId3"/>
          <a:stretch>
            <a:fillRect/>
          </a:stretch>
        </p:blipFill>
        <p:spPr>
          <a:xfrm>
            <a:off x="250057" y="2194189"/>
            <a:ext cx="3281487" cy="2916926"/>
          </a:xfrm>
          <a:prstGeom prst="rect">
            <a:avLst/>
          </a:prstGeom>
        </p:spPr>
      </p:pic>
      <p:pic>
        <p:nvPicPr>
          <p:cNvPr id="9" name="Picture 8">
            <a:extLst>
              <a:ext uri="{FF2B5EF4-FFF2-40B4-BE49-F238E27FC236}">
                <a16:creationId xmlns:a16="http://schemas.microsoft.com/office/drawing/2014/main" id="{ED80B27B-4FBE-52CE-ED55-D6E042523684}"/>
              </a:ext>
            </a:extLst>
          </p:cNvPr>
          <p:cNvPicPr>
            <a:picLocks noChangeAspect="1"/>
          </p:cNvPicPr>
          <p:nvPr/>
        </p:nvPicPr>
        <p:blipFill>
          <a:blip r:embed="rId4"/>
          <a:stretch>
            <a:fillRect/>
          </a:stretch>
        </p:blipFill>
        <p:spPr>
          <a:xfrm>
            <a:off x="3644291" y="2154425"/>
            <a:ext cx="4071106" cy="2996453"/>
          </a:xfrm>
          <a:prstGeom prst="rect">
            <a:avLst/>
          </a:prstGeom>
        </p:spPr>
      </p:pic>
      <p:pic>
        <p:nvPicPr>
          <p:cNvPr id="10" name="Picture 9">
            <a:extLst>
              <a:ext uri="{FF2B5EF4-FFF2-40B4-BE49-F238E27FC236}">
                <a16:creationId xmlns:a16="http://schemas.microsoft.com/office/drawing/2014/main" id="{FD357F65-7A79-E3DE-7376-AB13020AADD0}"/>
              </a:ext>
            </a:extLst>
          </p:cNvPr>
          <p:cNvPicPr>
            <a:picLocks noChangeAspect="1"/>
          </p:cNvPicPr>
          <p:nvPr/>
        </p:nvPicPr>
        <p:blipFill>
          <a:blip r:embed="rId5"/>
          <a:stretch>
            <a:fillRect/>
          </a:stretch>
        </p:blipFill>
        <p:spPr>
          <a:xfrm>
            <a:off x="7828144" y="2150504"/>
            <a:ext cx="3833559" cy="2913539"/>
          </a:xfrm>
          <a:prstGeom prst="rect">
            <a:avLst/>
          </a:prstGeom>
        </p:spPr>
      </p:pic>
      <p:sp>
        <p:nvSpPr>
          <p:cNvPr id="12" name="TextBox 11">
            <a:extLst>
              <a:ext uri="{FF2B5EF4-FFF2-40B4-BE49-F238E27FC236}">
                <a16:creationId xmlns:a16="http://schemas.microsoft.com/office/drawing/2014/main" id="{7FC449E8-22D7-E6F5-A169-FDC65C539F42}"/>
              </a:ext>
            </a:extLst>
          </p:cNvPr>
          <p:cNvSpPr txBox="1"/>
          <p:nvPr/>
        </p:nvSpPr>
        <p:spPr>
          <a:xfrm>
            <a:off x="333375" y="5066075"/>
            <a:ext cx="11458576" cy="1754326"/>
          </a:xfrm>
          <a:prstGeom prst="rect">
            <a:avLst/>
          </a:prstGeom>
          <a:noFill/>
        </p:spPr>
        <p:txBody>
          <a:bodyPr wrap="square">
            <a:spAutoFit/>
          </a:bodyPr>
          <a:lstStyle/>
          <a:p>
            <a:r>
              <a:rPr lang="en-US" sz="3600" b="1" i="1" dirty="0">
                <a:solidFill>
                  <a:srgbClr val="0070C0"/>
                </a:solidFill>
                <a:effectLst/>
                <a:latin typeface="Times New Roman" panose="02020603050405020304" pitchFamily="18" charset="0"/>
                <a:ea typeface="Times New Roman" panose="02020603050405020304" pitchFamily="18" charset="0"/>
              </a:rPr>
              <a:t>Vì</a:t>
            </a:r>
            <a:r>
              <a:rPr lang="en-US" sz="3600" i="1" dirty="0">
                <a:solidFill>
                  <a:srgbClr val="0070C0"/>
                </a:solidFill>
                <a:effectLst/>
                <a:latin typeface="Times New Roman" panose="02020603050405020304" pitchFamily="18" charset="0"/>
                <a:ea typeface="Times New Roman" panose="02020603050405020304" pitchFamily="18" charset="0"/>
              </a:rPr>
              <a:t>: </a:t>
            </a:r>
            <a:r>
              <a:rPr lang="en-US" sz="3600" dirty="0">
                <a:solidFill>
                  <a:srgbClr val="0070C0"/>
                </a:solidFill>
                <a:effectLst/>
                <a:latin typeface="Times New Roman" panose="02020603050405020304" pitchFamily="18" charset="0"/>
                <a:ea typeface="Times New Roman" panose="02020603050405020304" pitchFamily="18" charset="0"/>
              </a:rPr>
              <a:t>các loại cây này thuộc dạng thân leo, việc làm giàn chắc chắn sẽ giúp cho bộ rễ các loại cây này cố định, nhánh bám vững, cây vươn dài hơn và từ đó cho hoa kết </a:t>
            </a:r>
            <a:r>
              <a:rPr lang="en-US" sz="3600" dirty="0" smtClean="0">
                <a:solidFill>
                  <a:srgbClr val="0070C0"/>
                </a:solidFill>
                <a:effectLst/>
                <a:latin typeface="Times New Roman" panose="02020603050405020304" pitchFamily="18" charset="0"/>
                <a:ea typeface="Times New Roman" panose="02020603050405020304" pitchFamily="18" charset="0"/>
              </a:rPr>
              <a:t>trái.</a:t>
            </a:r>
            <a:endParaRPr lang="en-US" sz="3600" dirty="0">
              <a:solidFill>
                <a:srgbClr val="0070C0"/>
              </a:solidFill>
            </a:endParaRPr>
          </a:p>
        </p:txBody>
      </p:sp>
    </p:spTree>
    <p:extLst>
      <p:ext uri="{BB962C8B-B14F-4D97-AF65-F5344CB8AC3E}">
        <p14:creationId xmlns:p14="http://schemas.microsoft.com/office/powerpoint/2010/main" val="4173734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287" y="191226"/>
            <a:ext cx="11529391" cy="6186309"/>
          </a:xfrm>
          <a:prstGeom prst="rect">
            <a:avLst/>
          </a:prstGeom>
          <a:noFill/>
        </p:spPr>
        <p:txBody>
          <a:bodyPr wrap="square" rtlCol="0">
            <a:spAutoFit/>
          </a:bodyPr>
          <a:lstStyle/>
          <a:p>
            <a:pPr algn="just"/>
            <a:r>
              <a:rPr lang="en-US" sz="3600" b="1" i="1" dirty="0">
                <a:solidFill>
                  <a:srgbClr val="FF0000"/>
                </a:solidFill>
                <a:effectLst/>
                <a:latin typeface="Times New Roman" panose="02020603050405020304" pitchFamily="18" charset="0"/>
                <a:ea typeface="Times New Roman" panose="02020603050405020304" pitchFamily="18" charset="0"/>
              </a:rPr>
              <a:t>- </a:t>
            </a:r>
            <a:r>
              <a:rPr lang="en-US" sz="3600" b="1" dirty="0">
                <a:solidFill>
                  <a:srgbClr val="FF0000"/>
                </a:solidFill>
                <a:effectLst/>
                <a:latin typeface="Times New Roman" panose="02020603050405020304" pitchFamily="18" charset="0"/>
                <a:ea typeface="Times New Roman" panose="02020603050405020304" pitchFamily="18" charset="0"/>
              </a:rPr>
              <a:t>GV dẫn dắt vào bài học: </a:t>
            </a:r>
            <a:r>
              <a:rPr lang="en-US" sz="3600" i="1" dirty="0" smtClean="0">
                <a:solidFill>
                  <a:srgbClr val="000000"/>
                </a:solidFill>
                <a:latin typeface="Times New Roman" panose="02020603050405020304" pitchFamily="18" charset="0"/>
                <a:ea typeface="Times New Roman" panose="02020603050405020304" pitchFamily="18" charset="0"/>
              </a:rPr>
              <a:t>Các</a:t>
            </a:r>
            <a:r>
              <a:rPr lang="en-US" sz="3600" i="1" dirty="0" smtClean="0">
                <a:solidFill>
                  <a:srgbClr val="000000"/>
                </a:solidFill>
                <a:effectLst/>
                <a:latin typeface="Times New Roman" panose="02020603050405020304" pitchFamily="18" charset="0"/>
                <a:ea typeface="Times New Roman" panose="02020603050405020304" pitchFamily="18" charset="0"/>
              </a:rPr>
              <a:t> </a:t>
            </a:r>
            <a:r>
              <a:rPr lang="en-US" sz="3600" i="1" dirty="0">
                <a:solidFill>
                  <a:srgbClr val="000000"/>
                </a:solidFill>
                <a:effectLst/>
                <a:latin typeface="Times New Roman" panose="02020603050405020304" pitchFamily="18" charset="0"/>
                <a:ea typeface="Times New Roman" panose="02020603050405020304" pitchFamily="18" charset="0"/>
              </a:rPr>
              <a:t>loài cây xanh không có mắt nhưng chúng có thể nhận ra và bám vào giá thể, không có giác quan chúng vẫn </a:t>
            </a:r>
            <a:r>
              <a:rPr lang="en-US" sz="3600" i="1" dirty="0" smtClean="0">
                <a:solidFill>
                  <a:srgbClr val="000000"/>
                </a:solidFill>
                <a:effectLst/>
                <a:latin typeface="Times New Roman" panose="02020603050405020304" pitchFamily="18" charset="0"/>
                <a:ea typeface="Times New Roman" panose="02020603050405020304" pitchFamily="18" charset="0"/>
              </a:rPr>
              <a:t>nhận </a:t>
            </a:r>
            <a:r>
              <a:rPr lang="en-US" sz="3600" i="1" dirty="0">
                <a:solidFill>
                  <a:srgbClr val="000000"/>
                </a:solidFill>
                <a:effectLst/>
                <a:latin typeface="Times New Roman" panose="02020603050405020304" pitchFamily="18" charset="0"/>
                <a:ea typeface="Times New Roman" panose="02020603050405020304" pitchFamily="18" charset="0"/>
              </a:rPr>
              <a:t>ra được </a:t>
            </a:r>
            <a:r>
              <a:rPr lang="en-US" sz="3600" i="1" dirty="0" smtClean="0">
                <a:solidFill>
                  <a:srgbClr val="000000"/>
                </a:solidFill>
                <a:effectLst/>
                <a:latin typeface="Times New Roman" panose="02020603050405020304" pitchFamily="18" charset="0"/>
                <a:ea typeface="Times New Roman" panose="02020603050405020304" pitchFamily="18" charset="0"/>
              </a:rPr>
              <a:t>ánh </a:t>
            </a:r>
            <a:r>
              <a:rPr lang="en-US" sz="3600" i="1" dirty="0">
                <a:solidFill>
                  <a:srgbClr val="000000"/>
                </a:solidFill>
                <a:effectLst/>
                <a:latin typeface="Times New Roman" panose="02020603050405020304" pitchFamily="18" charset="0"/>
                <a:ea typeface="Times New Roman" panose="02020603050405020304" pitchFamily="18" charset="0"/>
              </a:rPr>
              <a:t>sáng và bóng tối. Nhiều </a:t>
            </a:r>
            <a:r>
              <a:rPr lang="en-US" sz="3600" i="1" dirty="0" smtClean="0">
                <a:solidFill>
                  <a:srgbClr val="000000"/>
                </a:solidFill>
                <a:effectLst/>
                <a:latin typeface="Times New Roman" panose="02020603050405020304" pitchFamily="18" charset="0"/>
                <a:ea typeface="Times New Roman" panose="02020603050405020304" pitchFamily="18" charset="0"/>
              </a:rPr>
              <a:t>loài động </a:t>
            </a:r>
            <a:r>
              <a:rPr lang="en-US" sz="3600" i="1" dirty="0">
                <a:solidFill>
                  <a:srgbClr val="000000"/>
                </a:solidFill>
                <a:effectLst/>
                <a:latin typeface="Times New Roman" panose="02020603050405020304" pitchFamily="18" charset="0"/>
                <a:ea typeface="Times New Roman" panose="02020603050405020304" pitchFamily="18" charset="0"/>
              </a:rPr>
              <a:t>vật có hành vi kiếm mồi và tự vệ vô cùng linh hoạt. </a:t>
            </a:r>
            <a:r>
              <a:rPr lang="en-US" sz="3600" i="1" dirty="0" err="1">
                <a:solidFill>
                  <a:srgbClr val="000000"/>
                </a:solidFill>
                <a:effectLst/>
                <a:latin typeface="Times New Roman" panose="02020603050405020304" pitchFamily="18" charset="0"/>
                <a:ea typeface="Times New Roman" panose="02020603050405020304" pitchFamily="18" charset="0"/>
              </a:rPr>
              <a:t>Thậm</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chí</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chúng</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còn</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có</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thể</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dự</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đoán</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những</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thay</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đổi</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từ</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môi</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trường</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và</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có</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phản</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ứng</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đề</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phòng</a:t>
            </a:r>
            <a:r>
              <a:rPr lang="en-US" sz="3600" i="1" dirty="0">
                <a:solidFill>
                  <a:srgbClr val="000000"/>
                </a:solidFill>
                <a:effectLst/>
                <a:latin typeface="Times New Roman" panose="02020603050405020304" pitchFamily="18" charset="0"/>
                <a:ea typeface="Times New Roman" panose="02020603050405020304" pitchFamily="18" charset="0"/>
              </a:rPr>
              <a:t> hay </a:t>
            </a:r>
            <a:r>
              <a:rPr lang="en-US" sz="3600" i="1" dirty="0" err="1">
                <a:solidFill>
                  <a:srgbClr val="000000"/>
                </a:solidFill>
                <a:effectLst/>
                <a:latin typeface="Times New Roman" panose="02020603050405020304" pitchFamily="18" charset="0"/>
                <a:ea typeface="Times New Roman" panose="02020603050405020304" pitchFamily="18" charset="0"/>
              </a:rPr>
              <a:t>thích</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ứng</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từ</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rất</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sớm</a:t>
            </a:r>
            <a:r>
              <a:rPr lang="en-US" sz="3600" i="1" dirty="0">
                <a:solidFill>
                  <a:srgbClr val="000000"/>
                </a:solidFill>
                <a:effectLst/>
                <a:latin typeface="Times New Roman" panose="02020603050405020304" pitchFamily="18" charset="0"/>
                <a:ea typeface="Times New Roman" panose="02020603050405020304" pitchFamily="18" charset="0"/>
              </a:rPr>
              <a:t>,…Con </a:t>
            </a:r>
            <a:r>
              <a:rPr lang="en-US" sz="3600" i="1" dirty="0" err="1">
                <a:solidFill>
                  <a:srgbClr val="000000"/>
                </a:solidFill>
                <a:effectLst/>
                <a:latin typeface="Times New Roman" panose="02020603050405020304" pitchFamily="18" charset="0"/>
                <a:ea typeface="Times New Roman" panose="02020603050405020304" pitchFamily="18" charset="0"/>
              </a:rPr>
              <a:t>người</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đã</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ứng</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dụng</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hiện</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tượng</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cảm</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ứng</a:t>
            </a:r>
            <a:r>
              <a:rPr lang="en-US" sz="3600" i="1" dirty="0">
                <a:solidFill>
                  <a:srgbClr val="000000"/>
                </a:solidFill>
                <a:effectLst/>
                <a:latin typeface="Times New Roman" panose="02020603050405020304" pitchFamily="18" charset="0"/>
                <a:ea typeface="Times New Roman" panose="02020603050405020304" pitchFamily="18" charset="0"/>
              </a:rPr>
              <a:t> ở </a:t>
            </a:r>
            <a:r>
              <a:rPr lang="en-US" sz="3600" i="1" dirty="0" err="1">
                <a:solidFill>
                  <a:srgbClr val="000000"/>
                </a:solidFill>
                <a:effectLst/>
                <a:latin typeface="Times New Roman" panose="02020603050405020304" pitchFamily="18" charset="0"/>
                <a:ea typeface="Times New Roman" panose="02020603050405020304" pitchFamily="18" charset="0"/>
              </a:rPr>
              <a:t>sinh</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vật</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vào</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cuộc</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sống</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như</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thế</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nào</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Để</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tìm</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hiểu</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rõ</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hơn</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về</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vấn</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đề</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này</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chúng</a:t>
            </a:r>
            <a:r>
              <a:rPr lang="en-US" sz="3600" i="1" dirty="0">
                <a:solidFill>
                  <a:srgbClr val="000000"/>
                </a:solidFill>
                <a:effectLst/>
                <a:latin typeface="Times New Roman" panose="02020603050405020304" pitchFamily="18" charset="0"/>
                <a:ea typeface="Times New Roman" panose="02020603050405020304" pitchFamily="18" charset="0"/>
              </a:rPr>
              <a:t> ta </a:t>
            </a:r>
            <a:r>
              <a:rPr lang="en-US" sz="3600" i="1" dirty="0" err="1">
                <a:solidFill>
                  <a:srgbClr val="000000"/>
                </a:solidFill>
                <a:effectLst/>
                <a:latin typeface="Times New Roman" panose="02020603050405020304" pitchFamily="18" charset="0"/>
                <a:ea typeface="Times New Roman" panose="02020603050405020304" pitchFamily="18" charset="0"/>
              </a:rPr>
              <a:t>sẽ</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cùng</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nhau</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đi</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tìm</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hiểu</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trong</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bài</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học</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ngày</a:t>
            </a:r>
            <a:r>
              <a:rPr lang="en-US" sz="3600" i="1" dirty="0">
                <a:solidFill>
                  <a:srgbClr val="000000"/>
                </a:solidFill>
                <a:effectLst/>
                <a:latin typeface="Times New Roman" panose="02020603050405020304" pitchFamily="18" charset="0"/>
                <a:ea typeface="Times New Roman" panose="02020603050405020304" pitchFamily="18" charset="0"/>
              </a:rPr>
              <a:t> </a:t>
            </a:r>
            <a:r>
              <a:rPr lang="en-US" sz="3600" i="1" dirty="0" err="1">
                <a:solidFill>
                  <a:srgbClr val="000000"/>
                </a:solidFill>
                <a:effectLst/>
                <a:latin typeface="Times New Roman" panose="02020603050405020304" pitchFamily="18" charset="0"/>
                <a:ea typeface="Times New Roman" panose="02020603050405020304" pitchFamily="18" charset="0"/>
              </a:rPr>
              <a:t>hôm</a:t>
            </a:r>
            <a:r>
              <a:rPr lang="en-US" sz="3600" i="1" dirty="0">
                <a:solidFill>
                  <a:srgbClr val="000000"/>
                </a:solidFill>
                <a:effectLst/>
                <a:latin typeface="Times New Roman" panose="02020603050405020304" pitchFamily="18" charset="0"/>
                <a:ea typeface="Times New Roman" panose="02020603050405020304" pitchFamily="18" charset="0"/>
              </a:rPr>
              <a:t> nay – </a:t>
            </a:r>
            <a:r>
              <a:rPr lang="en-US" sz="3600" b="1" dirty="0" err="1">
                <a:solidFill>
                  <a:srgbClr val="FF0000"/>
                </a:solidFill>
                <a:effectLst/>
                <a:latin typeface="Times New Roman" panose="02020603050405020304" pitchFamily="18" charset="0"/>
                <a:ea typeface="Times New Roman" panose="02020603050405020304" pitchFamily="18" charset="0"/>
              </a:rPr>
              <a:t>Bài</a:t>
            </a:r>
            <a:r>
              <a:rPr lang="en-US" sz="3600" b="1" dirty="0">
                <a:solidFill>
                  <a:srgbClr val="FF0000"/>
                </a:solidFill>
                <a:effectLst/>
                <a:latin typeface="Times New Roman" panose="02020603050405020304" pitchFamily="18" charset="0"/>
                <a:ea typeface="Times New Roman" panose="02020603050405020304" pitchFamily="18" charset="0"/>
              </a:rPr>
              <a:t> 34: </a:t>
            </a:r>
            <a:r>
              <a:rPr lang="en-US" sz="3600" b="1" dirty="0" err="1">
                <a:solidFill>
                  <a:srgbClr val="FF0000"/>
                </a:solidFill>
                <a:effectLst/>
                <a:latin typeface="Times New Roman" panose="02020603050405020304" pitchFamily="18" charset="0"/>
                <a:ea typeface="Times New Roman" panose="02020603050405020304" pitchFamily="18" charset="0"/>
              </a:rPr>
              <a:t>Vận</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dụng</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hiện</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tượng</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cảm</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ứng</a:t>
            </a:r>
            <a:r>
              <a:rPr lang="en-US" sz="3600" b="1" dirty="0">
                <a:solidFill>
                  <a:srgbClr val="FF0000"/>
                </a:solidFill>
                <a:effectLst/>
                <a:latin typeface="Times New Roman" panose="02020603050405020304" pitchFamily="18" charset="0"/>
                <a:ea typeface="Times New Roman" panose="02020603050405020304" pitchFamily="18" charset="0"/>
              </a:rPr>
              <a:t> ở </a:t>
            </a:r>
            <a:r>
              <a:rPr lang="en-US" sz="3600" b="1" dirty="0" err="1">
                <a:solidFill>
                  <a:srgbClr val="FF0000"/>
                </a:solidFill>
                <a:effectLst/>
                <a:latin typeface="Times New Roman" panose="02020603050405020304" pitchFamily="18" charset="0"/>
                <a:ea typeface="Times New Roman" panose="02020603050405020304" pitchFamily="18" charset="0"/>
              </a:rPr>
              <a:t>sinh</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vật</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vào</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thực</a:t>
            </a:r>
            <a:r>
              <a:rPr lang="en-US" sz="3600" b="1" dirty="0">
                <a:solidFill>
                  <a:srgbClr val="FF0000"/>
                </a:solidFill>
                <a:effectLst/>
                <a:latin typeface="Times New Roman" panose="02020603050405020304" pitchFamily="18" charset="0"/>
                <a:ea typeface="Times New Roman" panose="02020603050405020304" pitchFamily="18" charset="0"/>
              </a:rPr>
              <a:t> </a:t>
            </a:r>
            <a:r>
              <a:rPr lang="en-US" sz="3600" b="1" dirty="0" err="1">
                <a:solidFill>
                  <a:srgbClr val="FF0000"/>
                </a:solidFill>
                <a:effectLst/>
                <a:latin typeface="Times New Roman" panose="02020603050405020304" pitchFamily="18" charset="0"/>
                <a:ea typeface="Times New Roman" panose="02020603050405020304" pitchFamily="18" charset="0"/>
              </a:rPr>
              <a:t>tiễn</a:t>
            </a:r>
            <a:r>
              <a:rPr lang="en-US" sz="3600" b="1" dirty="0">
                <a:solidFill>
                  <a:srgbClr val="FF0000"/>
                </a:solidFill>
                <a:effectLst/>
                <a:latin typeface="Times New Roman" panose="02020603050405020304" pitchFamily="18" charset="0"/>
                <a:ea typeface="Times New Roman" panose="02020603050405020304" pitchFamily="18" charset="0"/>
              </a:rPr>
              <a:t>.</a:t>
            </a:r>
            <a:endParaRPr lang="en-US" sz="36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3355458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4">
            <a:extLst>
              <a:ext uri="{FF2B5EF4-FFF2-40B4-BE49-F238E27FC236}">
                <a16:creationId xmlns:a16="http://schemas.microsoft.com/office/drawing/2014/main" id="{A9DF2DD1-A54D-4122-BB35-31BEECD3AA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771" t="13771" r="13771" b="13771"/>
          <a:stretch/>
        </p:blipFill>
        <p:spPr>
          <a:xfrm>
            <a:off x="0" y="0"/>
            <a:ext cx="12192000" cy="6858000"/>
          </a:xfrm>
          <a:prstGeom prst="rect">
            <a:avLst/>
          </a:prstGeom>
        </p:spPr>
      </p:pic>
      <p:pic>
        <p:nvPicPr>
          <p:cNvPr id="4" name="3">
            <a:extLst>
              <a:ext uri="{FF2B5EF4-FFF2-40B4-BE49-F238E27FC236}">
                <a16:creationId xmlns:a16="http://schemas.microsoft.com/office/drawing/2014/main" id="{3FC9D475-A684-4C30-A53C-37BFD54FA3B0}"/>
              </a:ext>
            </a:extLst>
          </p:cNvPr>
          <p:cNvPicPr>
            <a:picLocks noChangeAspect="1"/>
          </p:cNvPicPr>
          <p:nvPr/>
        </p:nvPicPr>
        <p:blipFill>
          <a:blip r:embed="rId3"/>
          <a:stretch>
            <a:fillRect/>
          </a:stretch>
        </p:blipFill>
        <p:spPr>
          <a:xfrm>
            <a:off x="-529" y="840139"/>
            <a:ext cx="12193057" cy="5468586"/>
          </a:xfrm>
          <a:prstGeom prst="rect">
            <a:avLst/>
          </a:prstGeom>
        </p:spPr>
      </p:pic>
      <p:pic>
        <p:nvPicPr>
          <p:cNvPr id="5" name="2">
            <a:extLst>
              <a:ext uri="{FF2B5EF4-FFF2-40B4-BE49-F238E27FC236}">
                <a16:creationId xmlns:a16="http://schemas.microsoft.com/office/drawing/2014/main" id="{B168D604-F135-4839-AADC-025A6938C7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4427" r="2524" b="45155"/>
          <a:stretch/>
        </p:blipFill>
        <p:spPr>
          <a:xfrm>
            <a:off x="0" y="3574432"/>
            <a:ext cx="12192000" cy="3283568"/>
          </a:xfrm>
          <a:prstGeom prst="rect">
            <a:avLst/>
          </a:prstGeom>
        </p:spPr>
      </p:pic>
      <p:pic>
        <p:nvPicPr>
          <p:cNvPr id="6" name="1">
            <a:extLst>
              <a:ext uri="{FF2B5EF4-FFF2-40B4-BE49-F238E27FC236}">
                <a16:creationId xmlns:a16="http://schemas.microsoft.com/office/drawing/2014/main" id="{1EBB384C-4B51-44F6-AC60-48BA8617FC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116" t="53872" r="5641"/>
          <a:stretch/>
        </p:blipFill>
        <p:spPr>
          <a:xfrm>
            <a:off x="0" y="0"/>
            <a:ext cx="12192000" cy="2578214"/>
          </a:xfrm>
          <a:prstGeom prst="rect">
            <a:avLst/>
          </a:prstGeom>
        </p:spPr>
      </p:pic>
      <p:sp>
        <p:nvSpPr>
          <p:cNvPr id="8" name="TextBox 7">
            <a:extLst>
              <a:ext uri="{FF2B5EF4-FFF2-40B4-BE49-F238E27FC236}">
                <a16:creationId xmlns:a16="http://schemas.microsoft.com/office/drawing/2014/main" id="{2736F615-ECF4-4DE6-9492-6C67DF5E6CEB}"/>
              </a:ext>
            </a:extLst>
          </p:cNvPr>
          <p:cNvSpPr txBox="1"/>
          <p:nvPr/>
        </p:nvSpPr>
        <p:spPr>
          <a:xfrm>
            <a:off x="929361" y="3106703"/>
            <a:ext cx="10333278" cy="1691297"/>
          </a:xfrm>
          <a:prstGeom prst="rect">
            <a:avLst/>
          </a:prstGeom>
          <a:noFill/>
        </p:spPr>
        <p:txBody>
          <a:bodyPr wrap="none" lIns="0" tIns="0" rIns="0" bIns="0" rtlCol="0">
            <a:spAutoFit/>
          </a:bodyPr>
          <a:lstStyle/>
          <a:p>
            <a:pPr algn="ctr">
              <a:lnSpc>
                <a:spcPct val="120000"/>
              </a:lnSpc>
            </a:pPr>
            <a:r>
              <a:rPr lang="en-US" sz="4800" b="1" spc="-80">
                <a:solidFill>
                  <a:schemeClr val="tx2">
                    <a:lumMod val="50000"/>
                  </a:schemeClr>
                </a:solidFill>
              </a:rPr>
              <a:t>VẬN DỤNG HIỆN TƯỢNG CẢM ỨNG</a:t>
            </a:r>
          </a:p>
          <a:p>
            <a:pPr algn="ctr">
              <a:lnSpc>
                <a:spcPct val="120000"/>
              </a:lnSpc>
            </a:pPr>
            <a:r>
              <a:rPr lang="en-US" sz="4800" b="1" spc="-80">
                <a:solidFill>
                  <a:schemeClr val="tx2">
                    <a:lumMod val="50000"/>
                  </a:schemeClr>
                </a:solidFill>
              </a:rPr>
              <a:t>Ở SINH VẬT VÀO THỰC TIỄN</a:t>
            </a:r>
          </a:p>
        </p:txBody>
      </p:sp>
      <p:sp>
        <p:nvSpPr>
          <p:cNvPr id="11" name="TextBox 10">
            <a:extLst>
              <a:ext uri="{FF2B5EF4-FFF2-40B4-BE49-F238E27FC236}">
                <a16:creationId xmlns:a16="http://schemas.microsoft.com/office/drawing/2014/main" id="{FE15ED69-CCA7-48B0-B815-CB1AD58D8A45}"/>
              </a:ext>
            </a:extLst>
          </p:cNvPr>
          <p:cNvSpPr txBox="1"/>
          <p:nvPr/>
        </p:nvSpPr>
        <p:spPr>
          <a:xfrm>
            <a:off x="4637268" y="1899044"/>
            <a:ext cx="2917465" cy="1106713"/>
          </a:xfrm>
          <a:prstGeom prst="rect">
            <a:avLst/>
          </a:prstGeom>
          <a:noFill/>
        </p:spPr>
        <p:txBody>
          <a:bodyPr wrap="none" lIns="0" tIns="0" rIns="0" bIns="0" rtlCol="0">
            <a:spAutoFit/>
          </a:bodyPr>
          <a:lstStyle/>
          <a:p>
            <a:pPr algn="ctr">
              <a:lnSpc>
                <a:spcPct val="120000"/>
              </a:lnSpc>
            </a:pPr>
            <a:r>
              <a:rPr lang="en-US" sz="6600" b="1">
                <a:solidFill>
                  <a:schemeClr val="accent6">
                    <a:lumMod val="50000"/>
                  </a:schemeClr>
                </a:solidFill>
              </a:rPr>
              <a:t>BÀI 34:</a:t>
            </a:r>
          </a:p>
        </p:txBody>
      </p:sp>
    </p:spTree>
    <p:extLst>
      <p:ext uri="{BB962C8B-B14F-4D97-AF65-F5344CB8AC3E}">
        <p14:creationId xmlns:p14="http://schemas.microsoft.com/office/powerpoint/2010/main" val="208605307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Shape 1945"/>
        <p:cNvGrpSpPr/>
        <p:nvPr/>
      </p:nvGrpSpPr>
      <p:grpSpPr>
        <a:xfrm>
          <a:off x="0" y="0"/>
          <a:ext cx="0" cy="0"/>
          <a:chOff x="0" y="0"/>
          <a:chExt cx="0" cy="0"/>
        </a:xfrm>
      </p:grpSpPr>
      <p:sp>
        <p:nvSpPr>
          <p:cNvPr id="1952" name="Google Shape;1952;p46"/>
          <p:cNvSpPr txBox="1">
            <a:spLocks noGrp="1"/>
          </p:cNvSpPr>
          <p:nvPr>
            <p:ph type="title"/>
          </p:nvPr>
        </p:nvSpPr>
        <p:spPr>
          <a:xfrm>
            <a:off x="970532" y="385439"/>
            <a:ext cx="10272000" cy="763600"/>
          </a:xfrm>
          <a:prstGeom prst="rect">
            <a:avLst/>
          </a:prstGeom>
        </p:spPr>
        <p:txBody>
          <a:bodyPr spcFirstLastPara="1" vert="horz" wrap="square" lIns="121900" tIns="121900" rIns="121900" bIns="121900" rtlCol="0" anchor="t" anchorCtr="0">
            <a:noAutofit/>
          </a:bodyPr>
          <a:lstStyle/>
          <a:p>
            <a:pPr>
              <a:lnSpc>
                <a:spcPct val="150000"/>
              </a:lnSpc>
            </a:pPr>
            <a:r>
              <a:rPr lang="en-US" sz="3733" b="1" dirty="0">
                <a:solidFill>
                  <a:srgbClr val="FF0000"/>
                </a:solidFill>
                <a:latin typeface="Times New Roman" panose="02020603050405020304" pitchFamily="18" charset="0"/>
                <a:cs typeface="Times New Roman" panose="02020603050405020304" pitchFamily="18" charset="0"/>
              </a:rPr>
              <a:t>NỘI DUNG BÀI HỌC </a:t>
            </a:r>
            <a:endParaRPr sz="3733" b="1" dirty="0">
              <a:solidFill>
                <a:srgbClr val="FF0000"/>
              </a:solidFill>
              <a:latin typeface="Times New Roman" panose="02020603050405020304" pitchFamily="18" charset="0"/>
              <a:cs typeface="Times New Roman" panose="02020603050405020304" pitchFamily="18" charset="0"/>
            </a:endParaRPr>
          </a:p>
        </p:txBody>
      </p:sp>
      <p:sp>
        <p:nvSpPr>
          <p:cNvPr id="1953" name="Google Shape;1953;p46"/>
          <p:cNvSpPr/>
          <p:nvPr/>
        </p:nvSpPr>
        <p:spPr>
          <a:xfrm>
            <a:off x="1296753" y="3969996"/>
            <a:ext cx="749600" cy="743537"/>
          </a:xfrm>
          <a:prstGeom prst="roundRect">
            <a:avLst>
              <a:gd name="adj" fmla="val 16667"/>
            </a:avLst>
          </a:prstGeom>
          <a:solidFill>
            <a:schemeClr val="accent2"/>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1955" name="Google Shape;1955;p46"/>
          <p:cNvSpPr/>
          <p:nvPr/>
        </p:nvSpPr>
        <p:spPr>
          <a:xfrm>
            <a:off x="1296753" y="2635122"/>
            <a:ext cx="749600" cy="749600"/>
          </a:xfrm>
          <a:prstGeom prst="roundRect">
            <a:avLst>
              <a:gd name="adj" fmla="val 16667"/>
            </a:avLst>
          </a:prstGeom>
          <a:solidFill>
            <a:schemeClr val="accent2"/>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1956" name="Google Shape;1956;p46"/>
          <p:cNvSpPr txBox="1"/>
          <p:nvPr/>
        </p:nvSpPr>
        <p:spPr>
          <a:xfrm>
            <a:off x="1247676" y="2635122"/>
            <a:ext cx="860800" cy="689591"/>
          </a:xfrm>
          <a:prstGeom prst="rect">
            <a:avLst/>
          </a:prstGeom>
          <a:noFill/>
          <a:ln>
            <a:noFill/>
          </a:ln>
        </p:spPr>
        <p:txBody>
          <a:bodyPr spcFirstLastPara="1" wrap="square" lIns="121900" tIns="121900" rIns="121900" bIns="121900" anchor="ctr" anchorCtr="0">
            <a:noAutofit/>
          </a:bodyPr>
          <a:lstStyle/>
          <a:p>
            <a:pPr algn="ctr"/>
            <a:r>
              <a:rPr lang="en" sz="3600" b="1" dirty="0">
                <a:solidFill>
                  <a:srgbClr val="363549"/>
                </a:solidFill>
                <a:latin typeface="+mj-lt"/>
                <a:ea typeface="Kirang Haerang"/>
                <a:cs typeface="Kirang Haerang"/>
                <a:sym typeface="Kirang Haerang"/>
              </a:rPr>
              <a:t>01</a:t>
            </a:r>
            <a:endParaRPr sz="3600" b="1" dirty="0">
              <a:solidFill>
                <a:srgbClr val="363549"/>
              </a:solidFill>
              <a:latin typeface="+mj-lt"/>
              <a:ea typeface="Kirang Haerang"/>
              <a:cs typeface="Kirang Haerang"/>
              <a:sym typeface="Kirang Haerang"/>
            </a:endParaRPr>
          </a:p>
        </p:txBody>
      </p:sp>
      <p:sp>
        <p:nvSpPr>
          <p:cNvPr id="1957" name="Google Shape;1957;p46"/>
          <p:cNvSpPr txBox="1"/>
          <p:nvPr/>
        </p:nvSpPr>
        <p:spPr>
          <a:xfrm>
            <a:off x="1247676" y="4034263"/>
            <a:ext cx="860800" cy="646400"/>
          </a:xfrm>
          <a:prstGeom prst="rect">
            <a:avLst/>
          </a:prstGeom>
          <a:noFill/>
          <a:ln>
            <a:noFill/>
          </a:ln>
        </p:spPr>
        <p:txBody>
          <a:bodyPr spcFirstLastPara="1" wrap="square" lIns="121900" tIns="121900" rIns="121900" bIns="121900" anchor="ctr" anchorCtr="0">
            <a:noAutofit/>
          </a:bodyPr>
          <a:lstStyle/>
          <a:p>
            <a:pPr algn="ctr"/>
            <a:r>
              <a:rPr lang="en" sz="3600" b="1" dirty="0">
                <a:solidFill>
                  <a:srgbClr val="363549"/>
                </a:solidFill>
                <a:latin typeface="+mj-lt"/>
                <a:ea typeface="Kirang Haerang"/>
                <a:cs typeface="Kirang Haerang"/>
                <a:sym typeface="Kirang Haerang"/>
              </a:rPr>
              <a:t>02</a:t>
            </a:r>
            <a:endParaRPr sz="3600" b="1" dirty="0">
              <a:solidFill>
                <a:srgbClr val="363549"/>
              </a:solidFill>
              <a:latin typeface="+mj-lt"/>
              <a:ea typeface="Kirang Haerang"/>
              <a:cs typeface="Kirang Haerang"/>
              <a:sym typeface="Kirang Haerang"/>
            </a:endParaRPr>
          </a:p>
        </p:txBody>
      </p:sp>
      <p:sp>
        <p:nvSpPr>
          <p:cNvPr id="3" name="TextBox 2">
            <a:extLst>
              <a:ext uri="{FF2B5EF4-FFF2-40B4-BE49-F238E27FC236}">
                <a16:creationId xmlns:a16="http://schemas.microsoft.com/office/drawing/2014/main" id="{276E5AA2-EAF1-16F9-3217-6E2B1F5FEC34}"/>
              </a:ext>
            </a:extLst>
          </p:cNvPr>
          <p:cNvSpPr txBox="1"/>
          <p:nvPr/>
        </p:nvSpPr>
        <p:spPr>
          <a:xfrm>
            <a:off x="1959752" y="2513658"/>
            <a:ext cx="7917674" cy="1141146"/>
          </a:xfrm>
          <a:prstGeom prst="rect">
            <a:avLst/>
          </a:prstGeom>
          <a:noFill/>
        </p:spPr>
        <p:txBody>
          <a:bodyPr wrap="square" rtlCol="0">
            <a:spAutoFit/>
          </a:bodyPr>
          <a:lstStyle/>
          <a:p>
            <a:pPr algn="ctr">
              <a:lnSpc>
                <a:spcPct val="150000"/>
              </a:lnSpc>
            </a:pPr>
            <a:r>
              <a:rPr lang="en-US" sz="2400" b="1" dirty="0" smtClean="0">
                <a:solidFill>
                  <a:srgbClr val="0070C0"/>
                </a:solidFill>
                <a:latin typeface="Times New Roman" panose="02020603050405020304" pitchFamily="18" charset="0"/>
                <a:ea typeface="Times New Roman" panose="02020603050405020304" pitchFamily="18" charset="0"/>
              </a:rPr>
              <a:t>ỨNG </a:t>
            </a:r>
            <a:r>
              <a:rPr lang="en-US" sz="2400" b="1" dirty="0">
                <a:solidFill>
                  <a:srgbClr val="0070C0"/>
                </a:solidFill>
                <a:latin typeface="Times New Roman" panose="02020603050405020304" pitchFamily="18" charset="0"/>
                <a:ea typeface="Times New Roman" panose="02020603050405020304" pitchFamily="18" charset="0"/>
              </a:rPr>
              <a:t>DỤNG HIỆN TƯỢNG CẢM ỨNG Ở SINH VẬT TRONG TRỒNG TRỌT</a:t>
            </a:r>
            <a:endParaRPr lang="en-US" sz="2400" dirty="0">
              <a:solidFill>
                <a:srgbClr val="0070C0"/>
              </a:solidFill>
              <a:latin typeface="+mj-lt"/>
              <a:ea typeface="Calibri" panose="020F0502020204030204" pitchFamily="34" charset="0"/>
            </a:endParaRPr>
          </a:p>
        </p:txBody>
      </p:sp>
      <p:sp>
        <p:nvSpPr>
          <p:cNvPr id="5" name="TextBox 4">
            <a:extLst>
              <a:ext uri="{FF2B5EF4-FFF2-40B4-BE49-F238E27FC236}">
                <a16:creationId xmlns:a16="http://schemas.microsoft.com/office/drawing/2014/main" id="{012CCF51-0697-4F43-F156-72BCDFA9C115}"/>
              </a:ext>
            </a:extLst>
          </p:cNvPr>
          <p:cNvSpPr txBox="1"/>
          <p:nvPr/>
        </p:nvSpPr>
        <p:spPr>
          <a:xfrm>
            <a:off x="2222495" y="3848541"/>
            <a:ext cx="7392188" cy="1141146"/>
          </a:xfrm>
          <a:prstGeom prst="rect">
            <a:avLst/>
          </a:prstGeom>
          <a:noFill/>
        </p:spPr>
        <p:txBody>
          <a:bodyPr wrap="square" rtlCol="0">
            <a:spAutoFit/>
          </a:bodyPr>
          <a:lstStyle/>
          <a:p>
            <a:pPr algn="ctr">
              <a:lnSpc>
                <a:spcPct val="150000"/>
              </a:lnSpc>
            </a:pPr>
            <a:r>
              <a:rPr lang="en-US" sz="2400" b="1" dirty="0">
                <a:solidFill>
                  <a:srgbClr val="0070C0"/>
                </a:solidFill>
                <a:latin typeface="Times New Roman" panose="02020603050405020304" pitchFamily="18" charset="0"/>
                <a:ea typeface="Times New Roman" panose="02020603050405020304" pitchFamily="18" charset="0"/>
              </a:rPr>
              <a:t>ỨNG DỤNG HIỆN TƯỢNG CẢM ỨNG Ở SINH VẬT TRONG </a:t>
            </a:r>
            <a:r>
              <a:rPr lang="en-US" sz="2400" b="1" dirty="0" smtClean="0">
                <a:solidFill>
                  <a:srgbClr val="0070C0"/>
                </a:solidFill>
                <a:latin typeface="Times New Roman" panose="02020603050405020304" pitchFamily="18" charset="0"/>
                <a:ea typeface="Times New Roman" panose="02020603050405020304" pitchFamily="18" charset="0"/>
              </a:rPr>
              <a:t>CHĂN NUÔI</a:t>
            </a:r>
            <a:endParaRPr lang="en-US" sz="2400" dirty="0">
              <a:solidFill>
                <a:srgbClr val="0070C0"/>
              </a:solidFill>
              <a:ea typeface="Calibri" panose="020F0502020204030204" pitchFamily="34" charset="0"/>
            </a:endParaRPr>
          </a:p>
        </p:txBody>
      </p:sp>
      <p:sp>
        <p:nvSpPr>
          <p:cNvPr id="7" name="TextBox 6">
            <a:extLst>
              <a:ext uri="{FF2B5EF4-FFF2-40B4-BE49-F238E27FC236}">
                <a16:creationId xmlns:a16="http://schemas.microsoft.com/office/drawing/2014/main" id="{7F0E2B10-BA1B-86A1-D262-3B6DE0D2C26A}"/>
              </a:ext>
            </a:extLst>
          </p:cNvPr>
          <p:cNvSpPr txBox="1"/>
          <p:nvPr/>
        </p:nvSpPr>
        <p:spPr>
          <a:xfrm>
            <a:off x="8307573" y="3880100"/>
            <a:ext cx="2395415" cy="461665"/>
          </a:xfrm>
          <a:prstGeom prst="rect">
            <a:avLst/>
          </a:prstGeom>
          <a:noFill/>
        </p:spPr>
        <p:txBody>
          <a:bodyPr wrap="square" rtlCol="0">
            <a:spAutoFit/>
          </a:bodyPr>
          <a:lstStyle/>
          <a:p>
            <a:endParaRPr lang="en-US" sz="2400"/>
          </a:p>
        </p:txBody>
      </p:sp>
      <p:pic>
        <p:nvPicPr>
          <p:cNvPr id="13" name="Picture 12">
            <a:extLst>
              <a:ext uri="{FF2B5EF4-FFF2-40B4-BE49-F238E27FC236}">
                <a16:creationId xmlns:a16="http://schemas.microsoft.com/office/drawing/2014/main" id="{FDB02219-42A4-4F26-BB4B-6B7B7CD2B02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373013" y="1184098"/>
            <a:ext cx="3738523" cy="1415965"/>
          </a:xfrm>
          <a:prstGeom prst="rect">
            <a:avLst/>
          </a:prstGeom>
        </p:spPr>
      </p:pic>
      <p:sp>
        <p:nvSpPr>
          <p:cNvPr id="11" name="Google Shape;1953;p46"/>
          <p:cNvSpPr/>
          <p:nvPr/>
        </p:nvSpPr>
        <p:spPr>
          <a:xfrm>
            <a:off x="1303880" y="5298807"/>
            <a:ext cx="749600" cy="743537"/>
          </a:xfrm>
          <a:prstGeom prst="roundRect">
            <a:avLst>
              <a:gd name="adj" fmla="val 16667"/>
            </a:avLst>
          </a:prstGeom>
          <a:solidFill>
            <a:schemeClr val="accent2"/>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121900" tIns="121900" rIns="121900" bIns="121900" anchor="ctr" anchorCtr="0">
            <a:noAutofit/>
          </a:bodyPr>
          <a:lstStyle/>
          <a:p>
            <a:endParaRPr sz="2400"/>
          </a:p>
        </p:txBody>
      </p:sp>
      <p:sp>
        <p:nvSpPr>
          <p:cNvPr id="12" name="Google Shape;1957;p46"/>
          <p:cNvSpPr txBox="1"/>
          <p:nvPr/>
        </p:nvSpPr>
        <p:spPr>
          <a:xfrm>
            <a:off x="1241153" y="5347375"/>
            <a:ext cx="860800" cy="646400"/>
          </a:xfrm>
          <a:prstGeom prst="rect">
            <a:avLst/>
          </a:prstGeom>
          <a:noFill/>
          <a:ln>
            <a:noFill/>
          </a:ln>
        </p:spPr>
        <p:txBody>
          <a:bodyPr spcFirstLastPara="1" wrap="square" lIns="121900" tIns="121900" rIns="121900" bIns="121900" anchor="ctr" anchorCtr="0">
            <a:noAutofit/>
          </a:bodyPr>
          <a:lstStyle/>
          <a:p>
            <a:pPr algn="ctr"/>
            <a:r>
              <a:rPr lang="en" sz="3600" b="1" dirty="0" smtClean="0">
                <a:solidFill>
                  <a:srgbClr val="363549"/>
                </a:solidFill>
                <a:latin typeface="+mj-lt"/>
                <a:ea typeface="Kirang Haerang"/>
                <a:cs typeface="Kirang Haerang"/>
                <a:sym typeface="Kirang Haerang"/>
              </a:rPr>
              <a:t>03</a:t>
            </a:r>
            <a:endParaRPr sz="3600" b="1" dirty="0">
              <a:solidFill>
                <a:srgbClr val="363549"/>
              </a:solidFill>
              <a:latin typeface="+mj-lt"/>
              <a:ea typeface="Kirang Haerang"/>
              <a:cs typeface="Kirang Haerang"/>
              <a:sym typeface="Kirang Haerang"/>
            </a:endParaRPr>
          </a:p>
        </p:txBody>
      </p:sp>
      <p:sp>
        <p:nvSpPr>
          <p:cNvPr id="14" name="TextBox 13">
            <a:extLst>
              <a:ext uri="{FF2B5EF4-FFF2-40B4-BE49-F238E27FC236}">
                <a16:creationId xmlns:a16="http://schemas.microsoft.com/office/drawing/2014/main" id="{012CCF51-0697-4F43-F156-72BCDFA9C115}"/>
              </a:ext>
            </a:extLst>
          </p:cNvPr>
          <p:cNvSpPr txBox="1"/>
          <p:nvPr/>
        </p:nvSpPr>
        <p:spPr>
          <a:xfrm>
            <a:off x="2222495" y="5128055"/>
            <a:ext cx="7392188" cy="1141146"/>
          </a:xfrm>
          <a:prstGeom prst="rect">
            <a:avLst/>
          </a:prstGeom>
          <a:noFill/>
        </p:spPr>
        <p:txBody>
          <a:bodyPr wrap="square" rtlCol="0">
            <a:spAutoFit/>
          </a:bodyPr>
          <a:lstStyle/>
          <a:p>
            <a:pPr algn="ctr">
              <a:lnSpc>
                <a:spcPct val="150000"/>
              </a:lnSpc>
            </a:pPr>
            <a:r>
              <a:rPr lang="en-US" sz="2400" b="1" dirty="0">
                <a:solidFill>
                  <a:srgbClr val="0070C0"/>
                </a:solidFill>
                <a:latin typeface="Times New Roman" panose="02020603050405020304" pitchFamily="18" charset="0"/>
                <a:ea typeface="Times New Roman" panose="02020603050405020304" pitchFamily="18" charset="0"/>
              </a:rPr>
              <a:t>ỨNG DỤNG HIỆN TƯỢNG CẢM ỨNG Ở SINH VẬT TRONG </a:t>
            </a:r>
            <a:r>
              <a:rPr lang="en-US" sz="2400" b="1" dirty="0" smtClean="0">
                <a:solidFill>
                  <a:srgbClr val="0070C0"/>
                </a:solidFill>
                <a:latin typeface="Times New Roman" panose="02020603050405020304" pitchFamily="18" charset="0"/>
                <a:ea typeface="Times New Roman" panose="02020603050405020304" pitchFamily="18" charset="0"/>
              </a:rPr>
              <a:t>HỌC TẬP VÀ ĐỜI SỐNG</a:t>
            </a:r>
            <a:endParaRPr lang="en-US" sz="2400" dirty="0">
              <a:solidFill>
                <a:srgbClr val="0070C0"/>
              </a:solidFill>
              <a:ea typeface="Calibri" panose="020F0502020204030204" pitchFamily="34" charset="0"/>
            </a:endParaRPr>
          </a:p>
        </p:txBody>
      </p:sp>
    </p:spTree>
    <p:extLst>
      <p:ext uri="{BB962C8B-B14F-4D97-AF65-F5344CB8AC3E}">
        <p14:creationId xmlns:p14="http://schemas.microsoft.com/office/powerpoint/2010/main" val="489291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56"/>
                                        </p:tgtEl>
                                        <p:attrNameLst>
                                          <p:attrName>style.visibility</p:attrName>
                                        </p:attrNameLst>
                                      </p:cBhvr>
                                      <p:to>
                                        <p:strVal val="visible"/>
                                      </p:to>
                                    </p:set>
                                    <p:animEffect transition="in" filter="fade">
                                      <p:cBhvr>
                                        <p:cTn id="7" dur="750"/>
                                        <p:tgtEl>
                                          <p:spTgt spid="1956"/>
                                        </p:tgtEl>
                                      </p:cBhvr>
                                    </p:animEffect>
                                    <p:anim calcmode="lin" valueType="num">
                                      <p:cBhvr>
                                        <p:cTn id="8" dur="750" fill="hold"/>
                                        <p:tgtEl>
                                          <p:spTgt spid="1956"/>
                                        </p:tgtEl>
                                        <p:attrNameLst>
                                          <p:attrName>ppt_x</p:attrName>
                                        </p:attrNameLst>
                                      </p:cBhvr>
                                      <p:tavLst>
                                        <p:tav tm="0">
                                          <p:val>
                                            <p:strVal val="#ppt_x"/>
                                          </p:val>
                                        </p:tav>
                                        <p:tav tm="100000">
                                          <p:val>
                                            <p:strVal val="#ppt_x"/>
                                          </p:val>
                                        </p:tav>
                                      </p:tavLst>
                                    </p:anim>
                                    <p:anim calcmode="lin" valueType="num">
                                      <p:cBhvr>
                                        <p:cTn id="9" dur="750" fill="hold"/>
                                        <p:tgtEl>
                                          <p:spTgt spid="195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55"/>
                                        </p:tgtEl>
                                        <p:attrNameLst>
                                          <p:attrName>style.visibility</p:attrName>
                                        </p:attrNameLst>
                                      </p:cBhvr>
                                      <p:to>
                                        <p:strVal val="visible"/>
                                      </p:to>
                                    </p:set>
                                    <p:animEffect transition="in" filter="fade">
                                      <p:cBhvr>
                                        <p:cTn id="12" dur="750"/>
                                        <p:tgtEl>
                                          <p:spTgt spid="1955"/>
                                        </p:tgtEl>
                                      </p:cBhvr>
                                    </p:animEffect>
                                    <p:anim calcmode="lin" valueType="num">
                                      <p:cBhvr>
                                        <p:cTn id="13" dur="750" fill="hold"/>
                                        <p:tgtEl>
                                          <p:spTgt spid="1955"/>
                                        </p:tgtEl>
                                        <p:attrNameLst>
                                          <p:attrName>ppt_x</p:attrName>
                                        </p:attrNameLst>
                                      </p:cBhvr>
                                      <p:tavLst>
                                        <p:tav tm="0">
                                          <p:val>
                                            <p:strVal val="#ppt_x"/>
                                          </p:val>
                                        </p:tav>
                                        <p:tav tm="100000">
                                          <p:val>
                                            <p:strVal val="#ppt_x"/>
                                          </p:val>
                                        </p:tav>
                                      </p:tavLst>
                                    </p:anim>
                                    <p:anim calcmode="lin" valueType="num">
                                      <p:cBhvr>
                                        <p:cTn id="14" dur="750" fill="hold"/>
                                        <p:tgtEl>
                                          <p:spTgt spid="195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57"/>
                                        </p:tgtEl>
                                        <p:attrNameLst>
                                          <p:attrName>style.visibility</p:attrName>
                                        </p:attrNameLst>
                                      </p:cBhvr>
                                      <p:to>
                                        <p:strVal val="visible"/>
                                      </p:to>
                                    </p:set>
                                    <p:animEffect transition="in" filter="fade">
                                      <p:cBhvr>
                                        <p:cTn id="24" dur="750"/>
                                        <p:tgtEl>
                                          <p:spTgt spid="1957"/>
                                        </p:tgtEl>
                                      </p:cBhvr>
                                    </p:animEffect>
                                    <p:anim calcmode="lin" valueType="num">
                                      <p:cBhvr>
                                        <p:cTn id="25" dur="750" fill="hold"/>
                                        <p:tgtEl>
                                          <p:spTgt spid="1957"/>
                                        </p:tgtEl>
                                        <p:attrNameLst>
                                          <p:attrName>ppt_x</p:attrName>
                                        </p:attrNameLst>
                                      </p:cBhvr>
                                      <p:tavLst>
                                        <p:tav tm="0">
                                          <p:val>
                                            <p:strVal val="#ppt_x"/>
                                          </p:val>
                                        </p:tav>
                                        <p:tav tm="100000">
                                          <p:val>
                                            <p:strVal val="#ppt_x"/>
                                          </p:val>
                                        </p:tav>
                                      </p:tavLst>
                                    </p:anim>
                                    <p:anim calcmode="lin" valueType="num">
                                      <p:cBhvr>
                                        <p:cTn id="26" dur="750" fill="hold"/>
                                        <p:tgtEl>
                                          <p:spTgt spid="195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53"/>
                                        </p:tgtEl>
                                        <p:attrNameLst>
                                          <p:attrName>style.visibility</p:attrName>
                                        </p:attrNameLst>
                                      </p:cBhvr>
                                      <p:to>
                                        <p:strVal val="visible"/>
                                      </p:to>
                                    </p:set>
                                    <p:animEffect transition="in" filter="fade">
                                      <p:cBhvr>
                                        <p:cTn id="29" dur="1000"/>
                                        <p:tgtEl>
                                          <p:spTgt spid="1953"/>
                                        </p:tgtEl>
                                      </p:cBhvr>
                                    </p:animEffect>
                                    <p:anim calcmode="lin" valueType="num">
                                      <p:cBhvr>
                                        <p:cTn id="30" dur="1000" fill="hold"/>
                                        <p:tgtEl>
                                          <p:spTgt spid="1953"/>
                                        </p:tgtEl>
                                        <p:attrNameLst>
                                          <p:attrName>ppt_x</p:attrName>
                                        </p:attrNameLst>
                                      </p:cBhvr>
                                      <p:tavLst>
                                        <p:tav tm="0">
                                          <p:val>
                                            <p:strVal val="#ppt_x"/>
                                          </p:val>
                                        </p:tav>
                                        <p:tav tm="100000">
                                          <p:val>
                                            <p:strVal val="#ppt_x"/>
                                          </p:val>
                                        </p:tav>
                                      </p:tavLst>
                                    </p:anim>
                                    <p:anim calcmode="lin" valueType="num">
                                      <p:cBhvr>
                                        <p:cTn id="31" dur="1000" fill="hold"/>
                                        <p:tgtEl>
                                          <p:spTgt spid="195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750"/>
                                        <p:tgtEl>
                                          <p:spTgt spid="12"/>
                                        </p:tgtEl>
                                      </p:cBhvr>
                                    </p:animEffect>
                                    <p:anim calcmode="lin" valueType="num">
                                      <p:cBhvr>
                                        <p:cTn id="47" dur="750" fill="hold"/>
                                        <p:tgtEl>
                                          <p:spTgt spid="12"/>
                                        </p:tgtEl>
                                        <p:attrNameLst>
                                          <p:attrName>ppt_x</p:attrName>
                                        </p:attrNameLst>
                                      </p:cBhvr>
                                      <p:tavLst>
                                        <p:tav tm="0">
                                          <p:val>
                                            <p:strVal val="#ppt_x"/>
                                          </p:val>
                                        </p:tav>
                                        <p:tav tm="100000">
                                          <p:val>
                                            <p:strVal val="#ppt_x"/>
                                          </p:val>
                                        </p:tav>
                                      </p:tavLst>
                                    </p:anim>
                                    <p:anim calcmode="lin" valueType="num">
                                      <p:cBhvr>
                                        <p:cTn id="48"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randombar(horizontal)">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3" grpId="0" animBg="1"/>
      <p:bldP spid="1955" grpId="0" animBg="1"/>
      <p:bldP spid="1956" grpId="0"/>
      <p:bldP spid="1957" grpId="0"/>
      <p:bldP spid="3" grpId="0"/>
      <p:bldP spid="5" grpId="0"/>
      <p:bldP spid="11" grpId="0" animBg="1"/>
      <p:bldP spid="12"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2078</Words>
  <Application>Microsoft Office PowerPoint</Application>
  <PresentationFormat>Widescreen</PresentationFormat>
  <Paragraphs>179</Paragraphs>
  <Slides>53</Slides>
  <Notes>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Arial</vt:lpstr>
      <vt:lpstr>Calibri</vt:lpstr>
      <vt:lpstr>Calibri Light</vt:lpstr>
      <vt:lpstr>Kirang Haerang</vt:lpstr>
      <vt:lpstr>Noto Sans Symbols</vt:lpstr>
      <vt:lpstr>Tahoma</vt:lpstr>
      <vt:lpstr>Times New Roman</vt:lpstr>
      <vt:lpstr>Times New Roman (Headings)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BÀI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cp:lastModifiedBy>HUONG</cp:lastModifiedBy>
  <cp:revision>70</cp:revision>
  <dcterms:created xsi:type="dcterms:W3CDTF">2023-03-16T02:59:54Z</dcterms:created>
  <dcterms:modified xsi:type="dcterms:W3CDTF">2023-03-20T12:34:31Z</dcterms:modified>
</cp:coreProperties>
</file>