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88" r:id="rId3"/>
    <p:sldMasterId id="2147483702" r:id="rId4"/>
    <p:sldMasterId id="2147483715" r:id="rId5"/>
    <p:sldMasterId id="2147483727" r:id="rId6"/>
    <p:sldMasterId id="2147483741" r:id="rId7"/>
  </p:sldMasterIdLst>
  <p:notesMasterIdLst>
    <p:notesMasterId r:id="rId117"/>
  </p:notesMasterIdLst>
  <p:sldIdLst>
    <p:sldId id="256" r:id="rId8"/>
    <p:sldId id="363" r:id="rId9"/>
    <p:sldId id="364" r:id="rId10"/>
    <p:sldId id="432" r:id="rId11"/>
    <p:sldId id="433" r:id="rId12"/>
    <p:sldId id="312" r:id="rId13"/>
    <p:sldId id="362" r:id="rId14"/>
    <p:sldId id="436" r:id="rId15"/>
    <p:sldId id="370" r:id="rId16"/>
    <p:sldId id="435" r:id="rId17"/>
    <p:sldId id="374" r:id="rId18"/>
    <p:sldId id="372" r:id="rId19"/>
    <p:sldId id="371" r:id="rId20"/>
    <p:sldId id="515" r:id="rId21"/>
    <p:sldId id="377" r:id="rId22"/>
    <p:sldId id="375" r:id="rId23"/>
    <p:sldId id="378" r:id="rId24"/>
    <p:sldId id="379" r:id="rId25"/>
    <p:sldId id="380" r:id="rId26"/>
    <p:sldId id="516" r:id="rId27"/>
    <p:sldId id="517" r:id="rId28"/>
    <p:sldId id="382" r:id="rId29"/>
    <p:sldId id="383" r:id="rId30"/>
    <p:sldId id="381" r:id="rId31"/>
    <p:sldId id="384" r:id="rId32"/>
    <p:sldId id="520" r:id="rId33"/>
    <p:sldId id="385" r:id="rId34"/>
    <p:sldId id="521" r:id="rId35"/>
    <p:sldId id="523" r:id="rId36"/>
    <p:sldId id="387" r:id="rId37"/>
    <p:sldId id="525" r:id="rId38"/>
    <p:sldId id="388" r:id="rId39"/>
    <p:sldId id="524" r:id="rId40"/>
    <p:sldId id="439" r:id="rId41"/>
    <p:sldId id="526" r:id="rId42"/>
    <p:sldId id="390" r:id="rId43"/>
    <p:sldId id="391" r:id="rId44"/>
    <p:sldId id="528" r:id="rId45"/>
    <p:sldId id="535" r:id="rId46"/>
    <p:sldId id="392" r:id="rId47"/>
    <p:sldId id="529" r:id="rId48"/>
    <p:sldId id="369" r:id="rId49"/>
    <p:sldId id="313" r:id="rId50"/>
    <p:sldId id="536" r:id="rId51"/>
    <p:sldId id="537" r:id="rId52"/>
    <p:sldId id="538" r:id="rId53"/>
    <p:sldId id="540" r:id="rId54"/>
    <p:sldId id="530" r:id="rId55"/>
    <p:sldId id="533" r:id="rId56"/>
    <p:sldId id="394" r:id="rId57"/>
    <p:sldId id="531" r:id="rId58"/>
    <p:sldId id="532" r:id="rId59"/>
    <p:sldId id="541" r:id="rId60"/>
    <p:sldId id="399" r:id="rId61"/>
    <p:sldId id="398" r:id="rId62"/>
    <p:sldId id="542" r:id="rId63"/>
    <p:sldId id="400" r:id="rId64"/>
    <p:sldId id="402" r:id="rId65"/>
    <p:sldId id="403" r:id="rId66"/>
    <p:sldId id="544" r:id="rId67"/>
    <p:sldId id="404" r:id="rId68"/>
    <p:sldId id="550" r:id="rId69"/>
    <p:sldId id="551" r:id="rId70"/>
    <p:sldId id="546" r:id="rId71"/>
    <p:sldId id="405" r:id="rId72"/>
    <p:sldId id="407" r:id="rId73"/>
    <p:sldId id="408" r:id="rId74"/>
    <p:sldId id="545" r:id="rId75"/>
    <p:sldId id="737" r:id="rId76"/>
    <p:sldId id="548" r:id="rId77"/>
    <p:sldId id="553" r:id="rId78"/>
    <p:sldId id="409" r:id="rId79"/>
    <p:sldId id="560" r:id="rId80"/>
    <p:sldId id="557" r:id="rId81"/>
    <p:sldId id="725" r:id="rId82"/>
    <p:sldId id="723" r:id="rId83"/>
    <p:sldId id="555" r:id="rId84"/>
    <p:sldId id="559" r:id="rId85"/>
    <p:sldId id="410" r:id="rId86"/>
    <p:sldId id="727" r:id="rId87"/>
    <p:sldId id="720" r:id="rId88"/>
    <p:sldId id="412" r:id="rId89"/>
    <p:sldId id="728" r:id="rId90"/>
    <p:sldId id="413" r:id="rId91"/>
    <p:sldId id="730" r:id="rId92"/>
    <p:sldId id="732" r:id="rId93"/>
    <p:sldId id="420" r:id="rId94"/>
    <p:sldId id="422" r:id="rId95"/>
    <p:sldId id="414" r:id="rId96"/>
    <p:sldId id="748" r:id="rId97"/>
    <p:sldId id="417" r:id="rId98"/>
    <p:sldId id="418" r:id="rId99"/>
    <p:sldId id="419" r:id="rId100"/>
    <p:sldId id="738" r:id="rId101"/>
    <p:sldId id="739" r:id="rId102"/>
    <p:sldId id="740" r:id="rId103"/>
    <p:sldId id="424" r:id="rId104"/>
    <p:sldId id="734" r:id="rId105"/>
    <p:sldId id="421" r:id="rId106"/>
    <p:sldId id="426" r:id="rId107"/>
    <p:sldId id="736" r:id="rId108"/>
    <p:sldId id="735" r:id="rId109"/>
    <p:sldId id="742" r:id="rId110"/>
    <p:sldId id="743" r:id="rId111"/>
    <p:sldId id="747" r:id="rId112"/>
    <p:sldId id="430" r:id="rId113"/>
    <p:sldId id="745" r:id="rId114"/>
    <p:sldId id="431" r:id="rId115"/>
    <p:sldId id="266" r:id="rId116"/>
  </p:sldIdLst>
  <p:sldSz cx="9144000" cy="5143500" type="screen16x9"/>
  <p:notesSz cx="6858000" cy="9144000"/>
  <p:embeddedFontLst>
    <p:embeddedFont>
      <p:font typeface="#9Slide03 AllRoundGothic" panose="020B0703020202020104" pitchFamily="34" charset="0"/>
      <p:regular r:id="rId118"/>
    </p:embeddedFont>
    <p:embeddedFont>
      <p:font typeface="#9Slide03 Arima Madurai" panose="00000500000000000000" pitchFamily="2" charset="0"/>
      <p:regular r:id="rId119"/>
    </p:embeddedFont>
    <p:embeddedFont>
      <p:font typeface="#9Slide03 Arima Madurai Black" panose="00000A00000000000000" pitchFamily="2" charset="0"/>
      <p:bold r:id="rId120"/>
    </p:embeddedFont>
    <p:embeddedFont>
      <p:font typeface="#9Slide03 Arima Madurai Medium" panose="00000600000000000000" pitchFamily="2" charset="0"/>
      <p:regular r:id="rId121"/>
    </p:embeddedFont>
    <p:embeddedFont>
      <p:font typeface="#9Slide03 BoosterNextFYBlack" panose="02000A03000000020004" pitchFamily="2" charset="0"/>
      <p:regular r:id="rId122"/>
    </p:embeddedFont>
    <p:embeddedFont>
      <p:font typeface="#9Slide03 IcielPanton Black" panose="00000A00000000000000" pitchFamily="2" charset="0"/>
      <p:bold r:id="rId123"/>
    </p:embeddedFont>
    <p:embeddedFont>
      <p:font typeface="Barlow Light" panose="020B0604020202020204" pitchFamily="2" charset="0"/>
      <p:regular r:id="rId124"/>
      <p:bold r:id="rId125"/>
      <p:italic r:id="rId126"/>
      <p:boldItalic r:id="rId127"/>
    </p:embeddedFont>
    <p:embeddedFont>
      <p:font typeface="Calibri" panose="020F0502020204030204" pitchFamily="34" charset="0"/>
      <p:regular r:id="rId128"/>
      <p:bold r:id="rId129"/>
      <p:italic r:id="rId130"/>
      <p:boldItalic r:id="rId131"/>
    </p:embeddedFont>
    <p:embeddedFont>
      <p:font typeface="Calibri Light" panose="020F0302020204030204" pitchFamily="34" charset="0"/>
      <p:regular r:id="rId132"/>
      <p:italic r:id="rId133"/>
    </p:embeddedFont>
    <p:embeddedFont>
      <p:font typeface="Days One" panose="020B0604020202020204" charset="0"/>
      <p:regular r:id="rId134"/>
    </p:embeddedFont>
    <p:embeddedFont>
      <p:font typeface="Dosis" panose="020B0604020202020204" pitchFamily="2" charset="0"/>
      <p:regular r:id="rId135"/>
      <p:bold r:id="rId136"/>
    </p:embeddedFont>
    <p:embeddedFont>
      <p:font typeface="Montserrat" panose="020B0604020202020204" pitchFamily="2" charset="0"/>
      <p:regular r:id="rId137"/>
      <p:bold r:id="rId138"/>
      <p:italic r:id="rId139"/>
      <p:boldItalic r:id="rId140"/>
    </p:embeddedFont>
    <p:embeddedFont>
      <p:font typeface="Open Sans" panose="020B0606030504020204" pitchFamily="34" charset="0"/>
      <p:regular r:id="rId141"/>
      <p:bold r:id="rId142"/>
      <p:italic r:id="rId143"/>
      <p:boldItalic r:id="rId144"/>
    </p:embeddedFont>
    <p:embeddedFont>
      <p:font typeface="Roboto Condensed Light" panose="020B0604020202020204" pitchFamily="2" charset="0"/>
      <p:regular r:id="rId145"/>
      <p:italic r:id="rId146"/>
    </p:embeddedFont>
    <p:embeddedFont>
      <p:font typeface="Segoe UI Black" panose="020B0A02040204020203" pitchFamily="34" charset="0"/>
      <p:bold r:id="rId147"/>
      <p:boldItalic r:id="rId1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16"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8AA"/>
    <a:srgbClr val="000000"/>
    <a:srgbClr val="FBE1E1"/>
    <a:srgbClr val="9E5ECE"/>
    <a:srgbClr val="FFFF9B"/>
    <a:srgbClr val="ABDA78"/>
    <a:srgbClr val="00D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D0F2F-7195-4A2D-BAA5-05DC51A09435}">
  <a:tblStyle styleId="{FD2D0F2F-7195-4A2D-BAA5-05DC51A094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114" d="100"/>
          <a:sy n="114" d="100"/>
        </p:scale>
        <p:origin x="562" y="86"/>
      </p:cViewPr>
      <p:guideLst>
        <p:guide orient="horz" pos="1716"/>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font" Target="fonts/font21.fnt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font" Target="fonts/font11.fntdata"/><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viewProps" Target="view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font" Target="fonts/font23.fntdata"/><Relationship Id="rId14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font" Target="fonts/font2.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font" Target="fonts/font13.fntdata"/><Relationship Id="rId135" Type="http://schemas.openxmlformats.org/officeDocument/2006/relationships/font" Target="fonts/font18.fntdata"/><Relationship Id="rId151"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font" Target="fonts/font9.fntdata"/><Relationship Id="rId147" Type="http://schemas.openxmlformats.org/officeDocument/2006/relationships/font" Target="fonts/font3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4.fntdata"/><Relationship Id="rId142"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font" Target="fonts/font15.fntdata"/><Relationship Id="rId153" Type="http://schemas.microsoft.com/office/2016/11/relationships/changesInfo" Target="changesInfos/changesInfo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5.fntdata"/><Relationship Id="rId143" Type="http://schemas.openxmlformats.org/officeDocument/2006/relationships/font" Target="fonts/font26.fntdata"/><Relationship Id="rId148"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font" Target="fonts/font16.fntdata"/><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6.fntdata"/><Relationship Id="rId144" Type="http://schemas.openxmlformats.org/officeDocument/2006/relationships/font" Target="fonts/font27.fntdata"/><Relationship Id="rId90"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Ũ NGỌC QUANG" userId="23fcd8bb9e19aa0b" providerId="LiveId" clId="{E6B423B5-7700-42FC-AC2B-5C9C69529952}"/>
    <pc:docChg chg="undo custSel addSld delSld modSld sldOrd modMainMaster">
      <pc:chgData name="VŨ NGỌC QUANG" userId="23fcd8bb9e19aa0b" providerId="LiveId" clId="{E6B423B5-7700-42FC-AC2B-5C9C69529952}" dt="2021-12-04T00:30:50.186" v="11752"/>
      <pc:docMkLst>
        <pc:docMk/>
      </pc:docMkLst>
      <pc:sldChg chg="modSp mod modTransition">
        <pc:chgData name="VŨ NGỌC QUANG" userId="23fcd8bb9e19aa0b" providerId="LiveId" clId="{E6B423B5-7700-42FC-AC2B-5C9C69529952}" dt="2021-11-30T15:55:43.392" v="5891"/>
        <pc:sldMkLst>
          <pc:docMk/>
          <pc:sldMk cId="0" sldId="256"/>
        </pc:sldMkLst>
        <pc:spChg chg="mod">
          <ac:chgData name="VŨ NGỌC QUANG" userId="23fcd8bb9e19aa0b" providerId="LiveId" clId="{E6B423B5-7700-42FC-AC2B-5C9C69529952}" dt="2021-11-30T01:22:43.809" v="2608" actId="20577"/>
          <ac:spMkLst>
            <pc:docMk/>
            <pc:sldMk cId="0" sldId="256"/>
            <ac:spMk id="7" creationId="{00000000-0000-0000-0000-000000000000}"/>
          </ac:spMkLst>
        </pc:spChg>
      </pc:sldChg>
      <pc:sldChg chg="addSp delSp modSp add mod">
        <pc:chgData name="VŨ NGỌC QUANG" userId="23fcd8bb9e19aa0b" providerId="LiveId" clId="{E6B423B5-7700-42FC-AC2B-5C9C69529952}" dt="2021-12-02T00:23:26.800" v="7301" actId="207"/>
        <pc:sldMkLst>
          <pc:docMk/>
          <pc:sldMk cId="3499139377" sldId="259"/>
        </pc:sldMkLst>
        <pc:spChg chg="add del mod">
          <ac:chgData name="VŨ NGỌC QUANG" userId="23fcd8bb9e19aa0b" providerId="LiveId" clId="{E6B423B5-7700-42FC-AC2B-5C9C69529952}" dt="2021-11-29T03:38:30.974" v="756" actId="11529"/>
          <ac:spMkLst>
            <pc:docMk/>
            <pc:sldMk cId="3499139377" sldId="259"/>
            <ac:spMk id="4" creationId="{9FC39815-262B-438F-BD2D-1D74BB5C70BC}"/>
          </ac:spMkLst>
        </pc:spChg>
        <pc:spChg chg="mod">
          <ac:chgData name="VŨ NGỌC QUANG" userId="23fcd8bb9e19aa0b" providerId="LiveId" clId="{E6B423B5-7700-42FC-AC2B-5C9C69529952}" dt="2021-12-02T00:23:11.958" v="7299" actId="1076"/>
          <ac:spMkLst>
            <pc:docMk/>
            <pc:sldMk cId="3499139377" sldId="259"/>
            <ac:spMk id="6" creationId="{00000000-0000-0000-0000-000000000000}"/>
          </ac:spMkLst>
        </pc:spChg>
        <pc:spChg chg="mod">
          <ac:chgData name="VŨ NGỌC QUANG" userId="23fcd8bb9e19aa0b" providerId="LiveId" clId="{E6B423B5-7700-42FC-AC2B-5C9C69529952}" dt="2021-12-02T00:23:26.800" v="7301" actId="207"/>
          <ac:spMkLst>
            <pc:docMk/>
            <pc:sldMk cId="3499139377" sldId="259"/>
            <ac:spMk id="9" creationId="{87AC494F-4AC7-48D2-A606-B12DDD8459DA}"/>
          </ac:spMkLst>
        </pc:spChg>
        <pc:picChg chg="add del mod">
          <ac:chgData name="VŨ NGỌC QUANG" userId="23fcd8bb9e19aa0b" providerId="LiveId" clId="{E6B423B5-7700-42FC-AC2B-5C9C69529952}" dt="2021-12-02T00:23:08.317" v="7298" actId="1076"/>
          <ac:picMkLst>
            <pc:docMk/>
            <pc:sldMk cId="3499139377" sldId="259"/>
            <ac:picMk id="5" creationId="{00000000-0000-0000-0000-000000000000}"/>
          </ac:picMkLst>
        </pc:picChg>
      </pc:sldChg>
      <pc:sldChg chg="modSp mod">
        <pc:chgData name="VŨ NGỌC QUANG" userId="23fcd8bb9e19aa0b" providerId="LiveId" clId="{E6B423B5-7700-42FC-AC2B-5C9C69529952}" dt="2021-12-03T15:22:31.135" v="11126" actId="20577"/>
        <pc:sldMkLst>
          <pc:docMk/>
          <pc:sldMk cId="0" sldId="266"/>
        </pc:sldMkLst>
        <pc:spChg chg="mod">
          <ac:chgData name="VŨ NGỌC QUANG" userId="23fcd8bb9e19aa0b" providerId="LiveId" clId="{E6B423B5-7700-42FC-AC2B-5C9C69529952}" dt="2021-12-03T15:22:31.135" v="11126" actId="20577"/>
          <ac:spMkLst>
            <pc:docMk/>
            <pc:sldMk cId="0" sldId="266"/>
            <ac:spMk id="11" creationId="{00000000-0000-0000-0000-000000000000}"/>
          </ac:spMkLst>
        </pc:spChg>
      </pc:sldChg>
      <pc:sldChg chg="modSp mod">
        <pc:chgData name="VŨ NGỌC QUANG" userId="23fcd8bb9e19aa0b" providerId="LiveId" clId="{E6B423B5-7700-42FC-AC2B-5C9C69529952}" dt="2021-11-30T01:25:00.833" v="2622" actId="1076"/>
        <pc:sldMkLst>
          <pc:docMk/>
          <pc:sldMk cId="1515157323" sldId="312"/>
        </pc:sldMkLst>
        <pc:spChg chg="mod">
          <ac:chgData name="VŨ NGỌC QUANG" userId="23fcd8bb9e19aa0b" providerId="LiveId" clId="{E6B423B5-7700-42FC-AC2B-5C9C69529952}" dt="2021-11-30T01:24:21.715" v="2621" actId="207"/>
          <ac:spMkLst>
            <pc:docMk/>
            <pc:sldMk cId="1515157323" sldId="312"/>
            <ac:spMk id="5" creationId="{00000000-0000-0000-0000-000000000000}"/>
          </ac:spMkLst>
        </pc:spChg>
        <pc:picChg chg="mod">
          <ac:chgData name="VŨ NGỌC QUANG" userId="23fcd8bb9e19aa0b" providerId="LiveId" clId="{E6B423B5-7700-42FC-AC2B-5C9C69529952}" dt="2021-11-30T01:25:00.833" v="2622" actId="1076"/>
          <ac:picMkLst>
            <pc:docMk/>
            <pc:sldMk cId="1515157323" sldId="312"/>
            <ac:picMk id="1026" creationId="{00000000-0000-0000-0000-000000000000}"/>
          </ac:picMkLst>
        </pc:picChg>
      </pc:sldChg>
      <pc:sldChg chg="delSp modSp add mod delAnim">
        <pc:chgData name="VŨ NGỌC QUANG" userId="23fcd8bb9e19aa0b" providerId="LiveId" clId="{E6B423B5-7700-42FC-AC2B-5C9C69529952}" dt="2021-11-30T03:06:31.071" v="3265" actId="14100"/>
        <pc:sldMkLst>
          <pc:docMk/>
          <pc:sldMk cId="779745028" sldId="313"/>
        </pc:sldMkLst>
        <pc:spChg chg="mod">
          <ac:chgData name="VŨ NGỌC QUANG" userId="23fcd8bb9e19aa0b" providerId="LiveId" clId="{E6B423B5-7700-42FC-AC2B-5C9C69529952}" dt="2021-11-30T03:06:31.071" v="3265" actId="14100"/>
          <ac:spMkLst>
            <pc:docMk/>
            <pc:sldMk cId="779745028" sldId="313"/>
            <ac:spMk id="4" creationId="{24A4DE8B-811C-4A38-9B8B-126B96CCBBFE}"/>
          </ac:spMkLst>
        </pc:spChg>
        <pc:spChg chg="del">
          <ac:chgData name="VŨ NGỌC QUANG" userId="23fcd8bb9e19aa0b" providerId="LiveId" clId="{E6B423B5-7700-42FC-AC2B-5C9C69529952}" dt="2021-11-30T03:06:00.357" v="3242" actId="478"/>
          <ac:spMkLst>
            <pc:docMk/>
            <pc:sldMk cId="779745028" sldId="313"/>
            <ac:spMk id="6" creationId="{37378D0C-4D7A-43F0-A6D1-4365716AE1CB}"/>
          </ac:spMkLst>
        </pc:spChg>
        <pc:picChg chg="mod">
          <ac:chgData name="VŨ NGỌC QUANG" userId="23fcd8bb9e19aa0b" providerId="LiveId" clId="{E6B423B5-7700-42FC-AC2B-5C9C69529952}" dt="2021-11-30T03:05:58.173" v="3241" actId="1076"/>
          <ac:picMkLst>
            <pc:docMk/>
            <pc:sldMk cId="779745028" sldId="313"/>
            <ac:picMk id="5" creationId="{D910C516-FB85-4BCE-BFEF-1A939A99EA9A}"/>
          </ac:picMkLst>
        </pc:picChg>
      </pc:sldChg>
      <pc:sldChg chg="delSp mod delAnim">
        <pc:chgData name="VŨ NGỌC QUANG" userId="23fcd8bb9e19aa0b" providerId="LiveId" clId="{E6B423B5-7700-42FC-AC2B-5C9C69529952}" dt="2021-11-29T03:01:58.341" v="2" actId="478"/>
        <pc:sldMkLst>
          <pc:docMk/>
          <pc:sldMk cId="2425300167" sldId="362"/>
        </pc:sldMkLst>
        <pc:spChg chg="del">
          <ac:chgData name="VŨ NGỌC QUANG" userId="23fcd8bb9e19aa0b" providerId="LiveId" clId="{E6B423B5-7700-42FC-AC2B-5C9C69529952}" dt="2021-11-29T03:01:55.319" v="0" actId="478"/>
          <ac:spMkLst>
            <pc:docMk/>
            <pc:sldMk cId="2425300167" sldId="362"/>
            <ac:spMk id="12" creationId="{00000000-0000-0000-0000-000000000000}"/>
          </ac:spMkLst>
        </pc:spChg>
        <pc:spChg chg="del">
          <ac:chgData name="VŨ NGỌC QUANG" userId="23fcd8bb9e19aa0b" providerId="LiveId" clId="{E6B423B5-7700-42FC-AC2B-5C9C69529952}" dt="2021-11-29T03:01:56.770" v="1" actId="478"/>
          <ac:spMkLst>
            <pc:docMk/>
            <pc:sldMk cId="2425300167" sldId="362"/>
            <ac:spMk id="65" creationId="{00000000-0000-0000-0000-000000000000}"/>
          </ac:spMkLst>
        </pc:spChg>
        <pc:spChg chg="del">
          <ac:chgData name="VŨ NGỌC QUANG" userId="23fcd8bb9e19aa0b" providerId="LiveId" clId="{E6B423B5-7700-42FC-AC2B-5C9C69529952}" dt="2021-11-29T03:01:58.341" v="2" actId="478"/>
          <ac:spMkLst>
            <pc:docMk/>
            <pc:sldMk cId="2425300167" sldId="362"/>
            <ac:spMk id="66" creationId="{00000000-0000-0000-0000-000000000000}"/>
          </ac:spMkLst>
        </pc:spChg>
      </pc:sldChg>
      <pc:sldChg chg="addSp delSp modSp mod ord">
        <pc:chgData name="VŨ NGỌC QUANG" userId="23fcd8bb9e19aa0b" providerId="LiveId" clId="{E6B423B5-7700-42FC-AC2B-5C9C69529952}" dt="2021-12-01T02:02:16.698" v="6592" actId="207"/>
        <pc:sldMkLst>
          <pc:docMk/>
          <pc:sldMk cId="1926288582" sldId="369"/>
        </pc:sldMkLst>
        <pc:spChg chg="del mod topLvl">
          <ac:chgData name="VŨ NGỌC QUANG" userId="23fcd8bb9e19aa0b" providerId="LiveId" clId="{E6B423B5-7700-42FC-AC2B-5C9C69529952}" dt="2021-11-30T02:15:30.719" v="2784" actId="478"/>
          <ac:spMkLst>
            <pc:docMk/>
            <pc:sldMk cId="1926288582" sldId="369"/>
            <ac:spMk id="5" creationId="{00000000-0000-0000-0000-000000000000}"/>
          </ac:spMkLst>
        </pc:spChg>
        <pc:spChg chg="del mod">
          <ac:chgData name="VŨ NGỌC QUANG" userId="23fcd8bb9e19aa0b" providerId="LiveId" clId="{E6B423B5-7700-42FC-AC2B-5C9C69529952}" dt="2021-11-30T02:14:24.358" v="2772" actId="478"/>
          <ac:spMkLst>
            <pc:docMk/>
            <pc:sldMk cId="1926288582" sldId="369"/>
            <ac:spMk id="19" creationId="{00000000-0000-0000-0000-000000000000}"/>
          </ac:spMkLst>
        </pc:spChg>
        <pc:spChg chg="del">
          <ac:chgData name="VŨ NGỌC QUANG" userId="23fcd8bb9e19aa0b" providerId="LiveId" clId="{E6B423B5-7700-42FC-AC2B-5C9C69529952}" dt="2021-11-30T02:14:22.684" v="2770" actId="478"/>
          <ac:spMkLst>
            <pc:docMk/>
            <pc:sldMk cId="1926288582" sldId="369"/>
            <ac:spMk id="25" creationId="{00000000-0000-0000-0000-000000000000}"/>
          </ac:spMkLst>
        </pc:spChg>
        <pc:spChg chg="del mod topLvl">
          <ac:chgData name="VŨ NGỌC QUANG" userId="23fcd8bb9e19aa0b" providerId="LiveId" clId="{E6B423B5-7700-42FC-AC2B-5C9C69529952}" dt="2021-11-30T02:15:29.201" v="2783" actId="478"/>
          <ac:spMkLst>
            <pc:docMk/>
            <pc:sldMk cId="1926288582" sldId="369"/>
            <ac:spMk id="26" creationId="{00000000-0000-0000-0000-000000000000}"/>
          </ac:spMkLst>
        </pc:spChg>
        <pc:spChg chg="del">
          <ac:chgData name="VŨ NGỌC QUANG" userId="23fcd8bb9e19aa0b" providerId="LiveId" clId="{E6B423B5-7700-42FC-AC2B-5C9C69529952}" dt="2021-11-30T02:15:22.507" v="2781" actId="478"/>
          <ac:spMkLst>
            <pc:docMk/>
            <pc:sldMk cId="1926288582" sldId="369"/>
            <ac:spMk id="27" creationId="{00000000-0000-0000-0000-000000000000}"/>
          </ac:spMkLst>
        </pc:spChg>
        <pc:spChg chg="mod">
          <ac:chgData name="VŨ NGỌC QUANG" userId="23fcd8bb9e19aa0b" providerId="LiveId" clId="{E6B423B5-7700-42FC-AC2B-5C9C69529952}" dt="2021-12-01T02:02:16.698" v="6592" actId="207"/>
          <ac:spMkLst>
            <pc:docMk/>
            <pc:sldMk cId="1926288582" sldId="369"/>
            <ac:spMk id="28" creationId="{00000000-0000-0000-0000-000000000000}"/>
          </ac:spMkLst>
        </pc:spChg>
        <pc:grpChg chg="del">
          <ac:chgData name="VŨ NGỌC QUANG" userId="23fcd8bb9e19aa0b" providerId="LiveId" clId="{E6B423B5-7700-42FC-AC2B-5C9C69529952}" dt="2021-11-30T02:15:29.201" v="2783" actId="478"/>
          <ac:grpSpMkLst>
            <pc:docMk/>
            <pc:sldMk cId="1926288582" sldId="369"/>
            <ac:grpSpMk id="6" creationId="{00000000-0000-0000-0000-000000000000}"/>
          </ac:grpSpMkLst>
        </pc:grpChg>
        <pc:picChg chg="del">
          <ac:chgData name="VŨ NGỌC QUANG" userId="23fcd8bb9e19aa0b" providerId="LiveId" clId="{E6B423B5-7700-42FC-AC2B-5C9C69529952}" dt="2021-11-30T02:15:09.243" v="2776" actId="478"/>
          <ac:picMkLst>
            <pc:docMk/>
            <pc:sldMk cId="1926288582" sldId="369"/>
            <ac:picMk id="16" creationId="{00000000-0000-0000-0000-000000000000}"/>
          </ac:picMkLst>
        </pc:picChg>
        <pc:picChg chg="del">
          <ac:chgData name="VŨ NGỌC QUANG" userId="23fcd8bb9e19aa0b" providerId="LiveId" clId="{E6B423B5-7700-42FC-AC2B-5C9C69529952}" dt="2021-11-30T02:15:11.821" v="2777" actId="478"/>
          <ac:picMkLst>
            <pc:docMk/>
            <pc:sldMk cId="1926288582" sldId="369"/>
            <ac:picMk id="17" creationId="{00000000-0000-0000-0000-000000000000}"/>
          </ac:picMkLst>
        </pc:picChg>
        <pc:picChg chg="add mod">
          <ac:chgData name="VŨ NGỌC QUANG" userId="23fcd8bb9e19aa0b" providerId="LiveId" clId="{E6B423B5-7700-42FC-AC2B-5C9C69529952}" dt="2021-11-30T02:15:36.666" v="2786" actId="1076"/>
          <ac:picMkLst>
            <pc:docMk/>
            <pc:sldMk cId="1926288582" sldId="369"/>
            <ac:picMk id="1026" creationId="{6FEA5EA5-05D8-4DC8-9A19-8D14B9510B9E}"/>
          </ac:picMkLst>
        </pc:picChg>
      </pc:sldChg>
      <pc:sldChg chg="delSp modSp mod modAnim">
        <pc:chgData name="VŨ NGỌC QUANG" userId="23fcd8bb9e19aa0b" providerId="LiveId" clId="{E6B423B5-7700-42FC-AC2B-5C9C69529952}" dt="2021-11-29T16:44:14.122" v="1172" actId="1076"/>
        <pc:sldMkLst>
          <pc:docMk/>
          <pc:sldMk cId="2263769495" sldId="370"/>
        </pc:sldMkLst>
        <pc:spChg chg="mod">
          <ac:chgData name="VŨ NGỌC QUANG" userId="23fcd8bb9e19aa0b" providerId="LiveId" clId="{E6B423B5-7700-42FC-AC2B-5C9C69529952}" dt="2021-11-29T16:44:11.417" v="1170" actId="1076"/>
          <ac:spMkLst>
            <pc:docMk/>
            <pc:sldMk cId="2263769495" sldId="370"/>
            <ac:spMk id="34" creationId="{00000000-0000-0000-0000-000000000000}"/>
          </ac:spMkLst>
        </pc:spChg>
        <pc:picChg chg="del">
          <ac:chgData name="VŨ NGỌC QUANG" userId="23fcd8bb9e19aa0b" providerId="LiveId" clId="{E6B423B5-7700-42FC-AC2B-5C9C69529952}" dt="2021-11-29T03:08:34.699" v="296" actId="478"/>
          <ac:picMkLst>
            <pc:docMk/>
            <pc:sldMk cId="2263769495" sldId="370"/>
            <ac:picMk id="1040" creationId="{00000000-0000-0000-0000-000000000000}"/>
          </ac:picMkLst>
        </pc:picChg>
        <pc:picChg chg="mod">
          <ac:chgData name="VŨ NGỌC QUANG" userId="23fcd8bb9e19aa0b" providerId="LiveId" clId="{E6B423B5-7700-42FC-AC2B-5C9C69529952}" dt="2021-11-29T16:44:14.122" v="1172" actId="1076"/>
          <ac:picMkLst>
            <pc:docMk/>
            <pc:sldMk cId="2263769495" sldId="370"/>
            <ac:picMk id="1044" creationId="{00000000-0000-0000-0000-000000000000}"/>
          </ac:picMkLst>
        </pc:picChg>
        <pc:picChg chg="mod">
          <ac:chgData name="VŨ NGỌC QUANG" userId="23fcd8bb9e19aa0b" providerId="LiveId" clId="{E6B423B5-7700-42FC-AC2B-5C9C69529952}" dt="2021-11-29T16:44:12.850" v="1171" actId="1076"/>
          <ac:picMkLst>
            <pc:docMk/>
            <pc:sldMk cId="2263769495" sldId="370"/>
            <ac:picMk id="1046" creationId="{00000000-0000-0000-0000-000000000000}"/>
          </ac:picMkLst>
        </pc:picChg>
      </pc:sldChg>
      <pc:sldChg chg="modSp mod">
        <pc:chgData name="VŨ NGỌC QUANG" userId="23fcd8bb9e19aa0b" providerId="LiveId" clId="{E6B423B5-7700-42FC-AC2B-5C9C69529952}" dt="2021-11-29T12:27:49.633" v="880" actId="20577"/>
        <pc:sldMkLst>
          <pc:docMk/>
          <pc:sldMk cId="3625670041" sldId="371"/>
        </pc:sldMkLst>
        <pc:spChg chg="mod">
          <ac:chgData name="VŨ NGỌC QUANG" userId="23fcd8bb9e19aa0b" providerId="LiveId" clId="{E6B423B5-7700-42FC-AC2B-5C9C69529952}" dt="2021-11-29T12:27:49.633" v="880" actId="20577"/>
          <ac:spMkLst>
            <pc:docMk/>
            <pc:sldMk cId="3625670041" sldId="371"/>
            <ac:spMk id="31" creationId="{00000000-0000-0000-0000-000000000000}"/>
          </ac:spMkLst>
        </pc:spChg>
      </pc:sldChg>
      <pc:sldChg chg="modSp mod">
        <pc:chgData name="VŨ NGỌC QUANG" userId="23fcd8bb9e19aa0b" providerId="LiveId" clId="{E6B423B5-7700-42FC-AC2B-5C9C69529952}" dt="2021-11-29T03:04:04.048" v="40" actId="122"/>
        <pc:sldMkLst>
          <pc:docMk/>
          <pc:sldMk cId="4095921019" sldId="372"/>
        </pc:sldMkLst>
        <pc:spChg chg="mod">
          <ac:chgData name="VŨ NGỌC QUANG" userId="23fcd8bb9e19aa0b" providerId="LiveId" clId="{E6B423B5-7700-42FC-AC2B-5C9C69529952}" dt="2021-11-29T03:03:44.609" v="34" actId="2711"/>
          <ac:spMkLst>
            <pc:docMk/>
            <pc:sldMk cId="4095921019" sldId="372"/>
            <ac:spMk id="188" creationId="{00000000-0000-0000-0000-000000000000}"/>
          </ac:spMkLst>
        </pc:spChg>
        <pc:spChg chg="mod">
          <ac:chgData name="VŨ NGỌC QUANG" userId="23fcd8bb9e19aa0b" providerId="LiveId" clId="{E6B423B5-7700-42FC-AC2B-5C9C69529952}" dt="2021-11-29T03:03:56.781" v="38" actId="122"/>
          <ac:spMkLst>
            <pc:docMk/>
            <pc:sldMk cId="4095921019" sldId="372"/>
            <ac:spMk id="242" creationId="{00000000-0000-0000-0000-000000000000}"/>
          </ac:spMkLst>
        </pc:spChg>
        <pc:spChg chg="mod">
          <ac:chgData name="VŨ NGỌC QUANG" userId="23fcd8bb9e19aa0b" providerId="LiveId" clId="{E6B423B5-7700-42FC-AC2B-5C9C69529952}" dt="2021-11-29T03:03:51.449" v="36" actId="122"/>
          <ac:spMkLst>
            <pc:docMk/>
            <pc:sldMk cId="4095921019" sldId="372"/>
            <ac:spMk id="243" creationId="{00000000-0000-0000-0000-000000000000}"/>
          </ac:spMkLst>
        </pc:spChg>
        <pc:spChg chg="mod">
          <ac:chgData name="VŨ NGỌC QUANG" userId="23fcd8bb9e19aa0b" providerId="LiveId" clId="{E6B423B5-7700-42FC-AC2B-5C9C69529952}" dt="2021-11-29T03:04:00.775" v="39" actId="122"/>
          <ac:spMkLst>
            <pc:docMk/>
            <pc:sldMk cId="4095921019" sldId="372"/>
            <ac:spMk id="244" creationId="{00000000-0000-0000-0000-000000000000}"/>
          </ac:spMkLst>
        </pc:spChg>
        <pc:spChg chg="mod">
          <ac:chgData name="VŨ NGỌC QUANG" userId="23fcd8bb9e19aa0b" providerId="LiveId" clId="{E6B423B5-7700-42FC-AC2B-5C9C69529952}" dt="2021-11-29T03:03:53.985" v="37" actId="122"/>
          <ac:spMkLst>
            <pc:docMk/>
            <pc:sldMk cId="4095921019" sldId="372"/>
            <ac:spMk id="247" creationId="{00000000-0000-0000-0000-000000000000}"/>
          </ac:spMkLst>
        </pc:spChg>
        <pc:spChg chg="mod">
          <ac:chgData name="VŨ NGỌC QUANG" userId="23fcd8bb9e19aa0b" providerId="LiveId" clId="{E6B423B5-7700-42FC-AC2B-5C9C69529952}" dt="2021-11-29T03:04:04.048" v="40" actId="122"/>
          <ac:spMkLst>
            <pc:docMk/>
            <pc:sldMk cId="4095921019" sldId="372"/>
            <ac:spMk id="273" creationId="{00000000-0000-0000-0000-000000000000}"/>
          </ac:spMkLst>
        </pc:spChg>
        <pc:spChg chg="mod">
          <ac:chgData name="VŨ NGỌC QUANG" userId="23fcd8bb9e19aa0b" providerId="LiveId" clId="{E6B423B5-7700-42FC-AC2B-5C9C69529952}" dt="2021-11-29T03:03:48.920" v="35" actId="122"/>
          <ac:spMkLst>
            <pc:docMk/>
            <pc:sldMk cId="4095921019" sldId="372"/>
            <ac:spMk id="2090" creationId="{00000000-0000-0000-0000-000000000000}"/>
          </ac:spMkLst>
        </pc:spChg>
      </pc:sldChg>
      <pc:sldChg chg="addSp delSp modSp mod delAnim modAnim">
        <pc:chgData name="VŨ NGỌC QUANG" userId="23fcd8bb9e19aa0b" providerId="LiveId" clId="{E6B423B5-7700-42FC-AC2B-5C9C69529952}" dt="2021-11-29T03:19:10.414" v="340" actId="20577"/>
        <pc:sldMkLst>
          <pc:docMk/>
          <pc:sldMk cId="1141212190" sldId="375"/>
        </pc:sldMkLst>
        <pc:spChg chg="add del mod">
          <ac:chgData name="VŨ NGỌC QUANG" userId="23fcd8bb9e19aa0b" providerId="LiveId" clId="{E6B423B5-7700-42FC-AC2B-5C9C69529952}" dt="2021-11-29T03:19:10.414" v="340" actId="20577"/>
          <ac:spMkLst>
            <pc:docMk/>
            <pc:sldMk cId="1141212190" sldId="375"/>
            <ac:spMk id="31" creationId="{00000000-0000-0000-0000-000000000000}"/>
          </ac:spMkLst>
        </pc:spChg>
        <pc:grpChg chg="add del">
          <ac:chgData name="VŨ NGỌC QUANG" userId="23fcd8bb9e19aa0b" providerId="LiveId" clId="{E6B423B5-7700-42FC-AC2B-5C9C69529952}" dt="2021-11-29T03:13:54.647" v="333" actId="478"/>
          <ac:grpSpMkLst>
            <pc:docMk/>
            <pc:sldMk cId="1141212190" sldId="375"/>
            <ac:grpSpMk id="6" creationId="{00000000-0000-0000-0000-000000000000}"/>
          </ac:grpSpMkLst>
        </pc:grpChg>
        <pc:picChg chg="mod">
          <ac:chgData name="VŨ NGỌC QUANG" userId="23fcd8bb9e19aa0b" providerId="LiveId" clId="{E6B423B5-7700-42FC-AC2B-5C9C69529952}" dt="2021-11-29T03:12:57.504" v="321" actId="14100"/>
          <ac:picMkLst>
            <pc:docMk/>
            <pc:sldMk cId="1141212190" sldId="375"/>
            <ac:picMk id="27" creationId="{00000000-0000-0000-0000-000000000000}"/>
          </ac:picMkLst>
        </pc:picChg>
        <pc:picChg chg="del">
          <ac:chgData name="VŨ NGỌC QUANG" userId="23fcd8bb9e19aa0b" providerId="LiveId" clId="{E6B423B5-7700-42FC-AC2B-5C9C69529952}" dt="2021-11-29T03:12:50.018" v="318" actId="478"/>
          <ac:picMkLst>
            <pc:docMk/>
            <pc:sldMk cId="1141212190" sldId="375"/>
            <ac:picMk id="29" creationId="{00000000-0000-0000-0000-000000000000}"/>
          </ac:picMkLst>
        </pc:picChg>
        <pc:picChg chg="add del mod">
          <ac:chgData name="VŨ NGỌC QUANG" userId="23fcd8bb9e19aa0b" providerId="LiveId" clId="{E6B423B5-7700-42FC-AC2B-5C9C69529952}" dt="2021-11-29T03:12:58.005" v="322"/>
          <ac:picMkLst>
            <pc:docMk/>
            <pc:sldMk cId="1141212190" sldId="375"/>
            <ac:picMk id="1026" creationId="{BF23E7C5-6766-44E8-9775-99C732FA9CAE}"/>
          </ac:picMkLst>
        </pc:picChg>
        <pc:picChg chg="add mod">
          <ac:chgData name="VŨ NGỌC QUANG" userId="23fcd8bb9e19aa0b" providerId="LiveId" clId="{E6B423B5-7700-42FC-AC2B-5C9C69529952}" dt="2021-11-29T03:13:13.203" v="328" actId="14100"/>
          <ac:picMkLst>
            <pc:docMk/>
            <pc:sldMk cId="1141212190" sldId="375"/>
            <ac:picMk id="1028" creationId="{F6B1FCC4-6D4D-49AA-835B-ACD0A26D6A7E}"/>
          </ac:picMkLst>
        </pc:picChg>
      </pc:sldChg>
      <pc:sldChg chg="addSp delSp modSp mod">
        <pc:chgData name="VŨ NGỌC QUANG" userId="23fcd8bb9e19aa0b" providerId="LiveId" clId="{E6B423B5-7700-42FC-AC2B-5C9C69529952}" dt="2021-11-29T03:19:05.931" v="338" actId="20577"/>
        <pc:sldMkLst>
          <pc:docMk/>
          <pc:sldMk cId="2173440362" sldId="377"/>
        </pc:sldMkLst>
        <pc:spChg chg="add del mod">
          <ac:chgData name="VŨ NGỌC QUANG" userId="23fcd8bb9e19aa0b" providerId="LiveId" clId="{E6B423B5-7700-42FC-AC2B-5C9C69529952}" dt="2021-11-29T03:19:05.931" v="338" actId="20577"/>
          <ac:spMkLst>
            <pc:docMk/>
            <pc:sldMk cId="2173440362" sldId="377"/>
            <ac:spMk id="31" creationId="{00000000-0000-0000-0000-000000000000}"/>
          </ac:spMkLst>
        </pc:spChg>
        <pc:grpChg chg="del">
          <ac:chgData name="VŨ NGỌC QUANG" userId="23fcd8bb9e19aa0b" providerId="LiveId" clId="{E6B423B5-7700-42FC-AC2B-5C9C69529952}" dt="2021-11-29T03:11:14.596" v="309" actId="478"/>
          <ac:grpSpMkLst>
            <pc:docMk/>
            <pc:sldMk cId="2173440362" sldId="377"/>
            <ac:grpSpMk id="6" creationId="{00000000-0000-0000-0000-000000000000}"/>
          </ac:grpSpMkLst>
        </pc:grpChg>
      </pc:sldChg>
      <pc:sldChg chg="addSp delSp modSp mod delAnim modAnim">
        <pc:chgData name="VŨ NGỌC QUANG" userId="23fcd8bb9e19aa0b" providerId="LiveId" clId="{E6B423B5-7700-42FC-AC2B-5C9C69529952}" dt="2021-11-29T03:26:35.487" v="546" actId="478"/>
        <pc:sldMkLst>
          <pc:docMk/>
          <pc:sldMk cId="1091294152" sldId="378"/>
        </pc:sldMkLst>
        <pc:spChg chg="mod">
          <ac:chgData name="VŨ NGỌC QUANG" userId="23fcd8bb9e19aa0b" providerId="LiveId" clId="{E6B423B5-7700-42FC-AC2B-5C9C69529952}" dt="2021-11-29T03:19:15.002" v="342" actId="20577"/>
          <ac:spMkLst>
            <pc:docMk/>
            <pc:sldMk cId="1091294152" sldId="378"/>
            <ac:spMk id="3" creationId="{00000000-0000-0000-0000-000000000000}"/>
          </ac:spMkLst>
        </pc:spChg>
        <pc:spChg chg="add del mod">
          <ac:chgData name="VŨ NGỌC QUANG" userId="23fcd8bb9e19aa0b" providerId="LiveId" clId="{E6B423B5-7700-42FC-AC2B-5C9C69529952}" dt="2021-11-29T03:26:30.350" v="542" actId="478"/>
          <ac:spMkLst>
            <pc:docMk/>
            <pc:sldMk cId="1091294152" sldId="378"/>
            <ac:spMk id="4" creationId="{511255B8-AED6-4237-9E11-1DC5FDE29781}"/>
          </ac:spMkLst>
        </pc:spChg>
        <pc:spChg chg="add del mod">
          <ac:chgData name="VŨ NGỌC QUANG" userId="23fcd8bb9e19aa0b" providerId="LiveId" clId="{E6B423B5-7700-42FC-AC2B-5C9C69529952}" dt="2021-11-29T03:26:32.767" v="544" actId="478"/>
          <ac:spMkLst>
            <pc:docMk/>
            <pc:sldMk cId="1091294152" sldId="378"/>
            <ac:spMk id="8" creationId="{96560232-C63B-4B08-828B-89D7E38A84A6}"/>
          </ac:spMkLst>
        </pc:spChg>
        <pc:spChg chg="add del mod">
          <ac:chgData name="VŨ NGỌC QUANG" userId="23fcd8bb9e19aa0b" providerId="LiveId" clId="{E6B423B5-7700-42FC-AC2B-5C9C69529952}" dt="2021-11-29T03:26:28.798" v="541" actId="478"/>
          <ac:spMkLst>
            <pc:docMk/>
            <pc:sldMk cId="1091294152" sldId="378"/>
            <ac:spMk id="18" creationId="{C1A9CF03-BD7D-4C6E-9B12-83AF1D8E149D}"/>
          </ac:spMkLst>
        </pc:spChg>
        <pc:spChg chg="mod">
          <ac:chgData name="VŨ NGỌC QUANG" userId="23fcd8bb9e19aa0b" providerId="LiveId" clId="{E6B423B5-7700-42FC-AC2B-5C9C69529952}" dt="2021-11-29T03:26:10.196" v="540" actId="207"/>
          <ac:spMkLst>
            <pc:docMk/>
            <pc:sldMk cId="1091294152" sldId="378"/>
            <ac:spMk id="19" creationId="{00000000-0000-0000-0000-000000000000}"/>
          </ac:spMkLst>
        </pc:spChg>
        <pc:spChg chg="add del mod">
          <ac:chgData name="VŨ NGỌC QUANG" userId="23fcd8bb9e19aa0b" providerId="LiveId" clId="{E6B423B5-7700-42FC-AC2B-5C9C69529952}" dt="2021-11-29T03:26:31.517" v="543" actId="478"/>
          <ac:spMkLst>
            <pc:docMk/>
            <pc:sldMk cId="1091294152" sldId="378"/>
            <ac:spMk id="20" creationId="{05226F23-4110-4927-B5DB-A3AABAC25024}"/>
          </ac:spMkLst>
        </pc:spChg>
        <pc:spChg chg="add del mod">
          <ac:chgData name="VŨ NGỌC QUANG" userId="23fcd8bb9e19aa0b" providerId="LiveId" clId="{E6B423B5-7700-42FC-AC2B-5C9C69529952}" dt="2021-11-29T03:26:34.315" v="545" actId="478"/>
          <ac:spMkLst>
            <pc:docMk/>
            <pc:sldMk cId="1091294152" sldId="378"/>
            <ac:spMk id="22" creationId="{516F4255-2666-43AE-BF7C-340604F64391}"/>
          </ac:spMkLst>
        </pc:spChg>
        <pc:spChg chg="add del mod">
          <ac:chgData name="VŨ NGỌC QUANG" userId="23fcd8bb9e19aa0b" providerId="LiveId" clId="{E6B423B5-7700-42FC-AC2B-5C9C69529952}" dt="2021-11-29T03:26:35.487" v="546" actId="478"/>
          <ac:spMkLst>
            <pc:docMk/>
            <pc:sldMk cId="1091294152" sldId="378"/>
            <ac:spMk id="23" creationId="{6CCEF51B-F9D7-415B-B0F1-3E07CEBD7F2E}"/>
          </ac:spMkLst>
        </pc:spChg>
        <pc:spChg chg="add mod">
          <ac:chgData name="VŨ NGỌC QUANG" userId="23fcd8bb9e19aa0b" providerId="LiveId" clId="{E6B423B5-7700-42FC-AC2B-5C9C69529952}" dt="2021-11-29T03:25:04.848" v="530" actId="571"/>
          <ac:spMkLst>
            <pc:docMk/>
            <pc:sldMk cId="1091294152" sldId="378"/>
            <ac:spMk id="25" creationId="{B5661DFF-70C7-4554-AC29-36D34FE62CF0}"/>
          </ac:spMkLst>
        </pc:spChg>
        <pc:spChg chg="add mod">
          <ac:chgData name="VŨ NGỌC QUANG" userId="23fcd8bb9e19aa0b" providerId="LiveId" clId="{E6B423B5-7700-42FC-AC2B-5C9C69529952}" dt="2021-11-29T03:25:04.848" v="530" actId="571"/>
          <ac:spMkLst>
            <pc:docMk/>
            <pc:sldMk cId="1091294152" sldId="378"/>
            <ac:spMk id="27" creationId="{6AB8F071-0D4B-4E75-8816-1CE5580B7C41}"/>
          </ac:spMkLst>
        </pc:spChg>
        <pc:spChg chg="add del mod">
          <ac:chgData name="VŨ NGỌC QUANG" userId="23fcd8bb9e19aa0b" providerId="LiveId" clId="{E6B423B5-7700-42FC-AC2B-5C9C69529952}" dt="2021-11-29T03:25:11.930" v="533" actId="21"/>
          <ac:spMkLst>
            <pc:docMk/>
            <pc:sldMk cId="1091294152" sldId="378"/>
            <ac:spMk id="32" creationId="{44523D74-4F74-46EC-9AFB-90D59557C02A}"/>
          </ac:spMkLst>
        </pc:spChg>
        <pc:spChg chg="add del mod">
          <ac:chgData name="VŨ NGỌC QUANG" userId="23fcd8bb9e19aa0b" providerId="LiveId" clId="{E6B423B5-7700-42FC-AC2B-5C9C69529952}" dt="2021-11-29T03:25:11.930" v="533" actId="21"/>
          <ac:spMkLst>
            <pc:docMk/>
            <pc:sldMk cId="1091294152" sldId="378"/>
            <ac:spMk id="33" creationId="{B7A4FFCF-DB60-4443-8E0F-3CEFBA8F7CFF}"/>
          </ac:spMkLst>
        </pc:spChg>
      </pc:sldChg>
      <pc:sldChg chg="modSp mod">
        <pc:chgData name="VŨ NGỌC QUANG" userId="23fcd8bb9e19aa0b" providerId="LiveId" clId="{E6B423B5-7700-42FC-AC2B-5C9C69529952}" dt="2021-11-29T03:19:19.798" v="344" actId="20577"/>
        <pc:sldMkLst>
          <pc:docMk/>
          <pc:sldMk cId="1621973493" sldId="379"/>
        </pc:sldMkLst>
        <pc:spChg chg="mod">
          <ac:chgData name="VŨ NGỌC QUANG" userId="23fcd8bb9e19aa0b" providerId="LiveId" clId="{E6B423B5-7700-42FC-AC2B-5C9C69529952}" dt="2021-11-29T03:19:19.798" v="344" actId="20577"/>
          <ac:spMkLst>
            <pc:docMk/>
            <pc:sldMk cId="1621973493" sldId="379"/>
            <ac:spMk id="3" creationId="{00000000-0000-0000-0000-000000000000}"/>
          </ac:spMkLst>
        </pc:spChg>
      </pc:sldChg>
      <pc:sldChg chg="delSp modSp mod modAnim">
        <pc:chgData name="VŨ NGỌC QUANG" userId="23fcd8bb9e19aa0b" providerId="LiveId" clId="{E6B423B5-7700-42FC-AC2B-5C9C69529952}" dt="2021-12-01T02:04:12.058" v="6606" actId="207"/>
        <pc:sldMkLst>
          <pc:docMk/>
          <pc:sldMk cId="437554678" sldId="380"/>
        </pc:sldMkLst>
        <pc:spChg chg="mod">
          <ac:chgData name="VŨ NGỌC QUANG" userId="23fcd8bb9e19aa0b" providerId="LiveId" clId="{E6B423B5-7700-42FC-AC2B-5C9C69529952}" dt="2021-11-29T03:19:23.799" v="346" actId="20577"/>
          <ac:spMkLst>
            <pc:docMk/>
            <pc:sldMk cId="437554678" sldId="380"/>
            <ac:spMk id="3" creationId="{00000000-0000-0000-0000-000000000000}"/>
          </ac:spMkLst>
        </pc:spChg>
        <pc:spChg chg="mod">
          <ac:chgData name="VŨ NGỌC QUANG" userId="23fcd8bb9e19aa0b" providerId="LiveId" clId="{E6B423B5-7700-42FC-AC2B-5C9C69529952}" dt="2021-12-01T02:04:12.058" v="6606" actId="207"/>
          <ac:spMkLst>
            <pc:docMk/>
            <pc:sldMk cId="437554678" sldId="380"/>
            <ac:spMk id="39" creationId="{00000000-0000-0000-0000-000000000000}"/>
          </ac:spMkLst>
        </pc:spChg>
        <pc:picChg chg="del">
          <ac:chgData name="VŨ NGỌC QUANG" userId="23fcd8bb9e19aa0b" providerId="LiveId" clId="{E6B423B5-7700-42FC-AC2B-5C9C69529952}" dt="2021-11-29T03:29:11.750" v="590" actId="478"/>
          <ac:picMkLst>
            <pc:docMk/>
            <pc:sldMk cId="437554678" sldId="380"/>
            <ac:picMk id="34" creationId="{00000000-0000-0000-0000-000000000000}"/>
          </ac:picMkLst>
        </pc:picChg>
      </pc:sldChg>
      <pc:sldChg chg="delSp modSp mod">
        <pc:chgData name="VŨ NGỌC QUANG" userId="23fcd8bb9e19aa0b" providerId="LiveId" clId="{E6B423B5-7700-42FC-AC2B-5C9C69529952}" dt="2021-12-02T00:31:06.939" v="7580" actId="255"/>
        <pc:sldMkLst>
          <pc:docMk/>
          <pc:sldMk cId="2811559798" sldId="381"/>
        </pc:sldMkLst>
        <pc:spChg chg="mod">
          <ac:chgData name="VŨ NGỌC QUANG" userId="23fcd8bb9e19aa0b" providerId="LiveId" clId="{E6B423B5-7700-42FC-AC2B-5C9C69529952}" dt="2021-12-02T00:27:15.009" v="7305" actId="1076"/>
          <ac:spMkLst>
            <pc:docMk/>
            <pc:sldMk cId="2811559798" sldId="381"/>
            <ac:spMk id="16" creationId="{00000000-0000-0000-0000-000000000000}"/>
          </ac:spMkLst>
        </pc:spChg>
        <pc:spChg chg="mod">
          <ac:chgData name="VŨ NGỌC QUANG" userId="23fcd8bb9e19aa0b" providerId="LiveId" clId="{E6B423B5-7700-42FC-AC2B-5C9C69529952}" dt="2021-12-02T00:28:50.542" v="7567" actId="14100"/>
          <ac:spMkLst>
            <pc:docMk/>
            <pc:sldMk cId="2811559798" sldId="381"/>
            <ac:spMk id="18" creationId="{00000000-0000-0000-0000-000000000000}"/>
          </ac:spMkLst>
        </pc:spChg>
        <pc:spChg chg="mod">
          <ac:chgData name="VŨ NGỌC QUANG" userId="23fcd8bb9e19aa0b" providerId="LiveId" clId="{E6B423B5-7700-42FC-AC2B-5C9C69529952}" dt="2021-12-02T00:31:06.939" v="7580" actId="255"/>
          <ac:spMkLst>
            <pc:docMk/>
            <pc:sldMk cId="2811559798" sldId="381"/>
            <ac:spMk id="20" creationId="{00000000-0000-0000-0000-000000000000}"/>
          </ac:spMkLst>
        </pc:spChg>
        <pc:grpChg chg="del">
          <ac:chgData name="VŨ NGỌC QUANG" userId="23fcd8bb9e19aa0b" providerId="LiveId" clId="{E6B423B5-7700-42FC-AC2B-5C9C69529952}" dt="2021-12-02T00:27:11.804" v="7304" actId="478"/>
          <ac:grpSpMkLst>
            <pc:docMk/>
            <pc:sldMk cId="2811559798" sldId="381"/>
            <ac:grpSpMk id="6" creationId="{00000000-0000-0000-0000-000000000000}"/>
          </ac:grpSpMkLst>
        </pc:grpChg>
        <pc:picChg chg="mod">
          <ac:chgData name="VŨ NGỌC QUANG" userId="23fcd8bb9e19aa0b" providerId="LiveId" clId="{E6B423B5-7700-42FC-AC2B-5C9C69529952}" dt="2021-12-02T00:28:58.151" v="7570" actId="1076"/>
          <ac:picMkLst>
            <pc:docMk/>
            <pc:sldMk cId="2811559798" sldId="381"/>
            <ac:picMk id="13314" creationId="{00000000-0000-0000-0000-000000000000}"/>
          </ac:picMkLst>
        </pc:picChg>
      </pc:sldChg>
      <pc:sldChg chg="delSp modSp mod modAnim">
        <pc:chgData name="VŨ NGỌC QUANG" userId="23fcd8bb9e19aa0b" providerId="LiveId" clId="{E6B423B5-7700-42FC-AC2B-5C9C69529952}" dt="2021-12-01T02:04:03.705" v="6605" actId="207"/>
        <pc:sldMkLst>
          <pc:docMk/>
          <pc:sldMk cId="2788468350" sldId="384"/>
        </pc:sldMkLst>
        <pc:spChg chg="mod">
          <ac:chgData name="VŨ NGỌC QUANG" userId="23fcd8bb9e19aa0b" providerId="LiveId" clId="{E6B423B5-7700-42FC-AC2B-5C9C69529952}" dt="2021-12-01T02:04:00.833" v="6604" actId="207"/>
          <ac:spMkLst>
            <pc:docMk/>
            <pc:sldMk cId="2788468350" sldId="384"/>
            <ac:spMk id="13" creationId="{00000000-0000-0000-0000-000000000000}"/>
          </ac:spMkLst>
        </pc:spChg>
        <pc:spChg chg="mod">
          <ac:chgData name="VŨ NGỌC QUANG" userId="23fcd8bb9e19aa0b" providerId="LiveId" clId="{E6B423B5-7700-42FC-AC2B-5C9C69529952}" dt="2021-12-01T02:04:03.705" v="6605" actId="207"/>
          <ac:spMkLst>
            <pc:docMk/>
            <pc:sldMk cId="2788468350" sldId="384"/>
            <ac:spMk id="15" creationId="{00000000-0000-0000-0000-000000000000}"/>
          </ac:spMkLst>
        </pc:spChg>
        <pc:spChg chg="mod">
          <ac:chgData name="VŨ NGỌC QUANG" userId="23fcd8bb9e19aa0b" providerId="LiveId" clId="{E6B423B5-7700-42FC-AC2B-5C9C69529952}" dt="2021-11-29T03:45:32.959" v="811" actId="20577"/>
          <ac:spMkLst>
            <pc:docMk/>
            <pc:sldMk cId="2788468350" sldId="384"/>
            <ac:spMk id="16" creationId="{00000000-0000-0000-0000-000000000000}"/>
          </ac:spMkLst>
        </pc:spChg>
        <pc:picChg chg="del">
          <ac:chgData name="VŨ NGỌC QUANG" userId="23fcd8bb9e19aa0b" providerId="LiveId" clId="{E6B423B5-7700-42FC-AC2B-5C9C69529952}" dt="2021-11-29T03:45:22.350" v="808" actId="478"/>
          <ac:picMkLst>
            <pc:docMk/>
            <pc:sldMk cId="2788468350" sldId="384"/>
            <ac:picMk id="14" creationId="{00000000-0000-0000-0000-000000000000}"/>
          </ac:picMkLst>
        </pc:picChg>
      </pc:sldChg>
      <pc:sldChg chg="delSp modSp mod modAnim">
        <pc:chgData name="VŨ NGỌC QUANG" userId="23fcd8bb9e19aa0b" providerId="LiveId" clId="{E6B423B5-7700-42FC-AC2B-5C9C69529952}" dt="2021-12-02T00:32:23.443" v="7582" actId="14100"/>
        <pc:sldMkLst>
          <pc:docMk/>
          <pc:sldMk cId="3782496924" sldId="385"/>
        </pc:sldMkLst>
        <pc:spChg chg="mod">
          <ac:chgData name="VŨ NGỌC QUANG" userId="23fcd8bb9e19aa0b" providerId="LiveId" clId="{E6B423B5-7700-42FC-AC2B-5C9C69529952}" dt="2021-12-01T02:03:44.570" v="6601" actId="207"/>
          <ac:spMkLst>
            <pc:docMk/>
            <pc:sldMk cId="3782496924" sldId="385"/>
            <ac:spMk id="20" creationId="{00000000-0000-0000-0000-000000000000}"/>
          </ac:spMkLst>
        </pc:spChg>
        <pc:spChg chg="mod">
          <ac:chgData name="VŨ NGỌC QUANG" userId="23fcd8bb9e19aa0b" providerId="LiveId" clId="{E6B423B5-7700-42FC-AC2B-5C9C69529952}" dt="2021-12-02T00:32:23.443" v="7582" actId="14100"/>
          <ac:spMkLst>
            <pc:docMk/>
            <pc:sldMk cId="3782496924" sldId="385"/>
            <ac:spMk id="22" creationId="{00000000-0000-0000-0000-000000000000}"/>
          </ac:spMkLst>
        </pc:spChg>
        <pc:spChg chg="mod">
          <ac:chgData name="VŨ NGỌC QUANG" userId="23fcd8bb9e19aa0b" providerId="LiveId" clId="{E6B423B5-7700-42FC-AC2B-5C9C69529952}" dt="2021-11-29T03:45:59.584" v="813" actId="20577"/>
          <ac:spMkLst>
            <pc:docMk/>
            <pc:sldMk cId="3782496924" sldId="385"/>
            <ac:spMk id="31" creationId="{00000000-0000-0000-0000-000000000000}"/>
          </ac:spMkLst>
        </pc:spChg>
        <pc:picChg chg="del">
          <ac:chgData name="VŨ NGỌC QUANG" userId="23fcd8bb9e19aa0b" providerId="LiveId" clId="{E6B423B5-7700-42FC-AC2B-5C9C69529952}" dt="2021-11-29T03:46:28.234" v="818" actId="478"/>
          <ac:picMkLst>
            <pc:docMk/>
            <pc:sldMk cId="3782496924" sldId="385"/>
            <ac:picMk id="23" creationId="{00000000-0000-0000-0000-000000000000}"/>
          </ac:picMkLst>
        </pc:picChg>
      </pc:sldChg>
      <pc:sldChg chg="del">
        <pc:chgData name="VŨ NGỌC QUANG" userId="23fcd8bb9e19aa0b" providerId="LiveId" clId="{E6B423B5-7700-42FC-AC2B-5C9C69529952}" dt="2021-11-29T17:00:33.353" v="1648" actId="2696"/>
        <pc:sldMkLst>
          <pc:docMk/>
          <pc:sldMk cId="955916177" sldId="386"/>
        </pc:sldMkLst>
      </pc:sldChg>
      <pc:sldChg chg="add del">
        <pc:chgData name="VŨ NGỌC QUANG" userId="23fcd8bb9e19aa0b" providerId="LiveId" clId="{E6B423B5-7700-42FC-AC2B-5C9C69529952}" dt="2021-11-29T17:06:51.799" v="1694"/>
        <pc:sldMkLst>
          <pc:docMk/>
          <pc:sldMk cId="1894692739" sldId="386"/>
        </pc:sldMkLst>
      </pc:sldChg>
      <pc:sldChg chg="delSp modSp mod modAnim">
        <pc:chgData name="VŨ NGỌC QUANG" userId="23fcd8bb9e19aa0b" providerId="LiveId" clId="{E6B423B5-7700-42FC-AC2B-5C9C69529952}" dt="2021-12-02T00:33:22.685" v="7597" actId="1076"/>
        <pc:sldMkLst>
          <pc:docMk/>
          <pc:sldMk cId="1415380055" sldId="387"/>
        </pc:sldMkLst>
        <pc:spChg chg="mod">
          <ac:chgData name="VŨ NGỌC QUANG" userId="23fcd8bb9e19aa0b" providerId="LiveId" clId="{E6B423B5-7700-42FC-AC2B-5C9C69529952}" dt="2021-12-01T02:02:57.774" v="6598" actId="207"/>
          <ac:spMkLst>
            <pc:docMk/>
            <pc:sldMk cId="1415380055" sldId="387"/>
            <ac:spMk id="3" creationId="{00000000-0000-0000-0000-000000000000}"/>
          </ac:spMkLst>
        </pc:spChg>
        <pc:spChg chg="mod">
          <ac:chgData name="VŨ NGỌC QUANG" userId="23fcd8bb9e19aa0b" providerId="LiveId" clId="{E6B423B5-7700-42FC-AC2B-5C9C69529952}" dt="2021-11-29T03:51:19.303" v="849" actId="207"/>
          <ac:spMkLst>
            <pc:docMk/>
            <pc:sldMk cId="1415380055" sldId="387"/>
            <ac:spMk id="4" creationId="{00000000-0000-0000-0000-000000000000}"/>
          </ac:spMkLst>
        </pc:spChg>
        <pc:spChg chg="del topLvl">
          <ac:chgData name="VŨ NGỌC QUANG" userId="23fcd8bb9e19aa0b" providerId="LiveId" clId="{E6B423B5-7700-42FC-AC2B-5C9C69529952}" dt="2021-12-02T00:33:12.536" v="7591" actId="478"/>
          <ac:spMkLst>
            <pc:docMk/>
            <pc:sldMk cId="1415380055" sldId="387"/>
            <ac:spMk id="5" creationId="{00000000-0000-0000-0000-000000000000}"/>
          </ac:spMkLst>
        </pc:spChg>
        <pc:spChg chg="del topLvl">
          <ac:chgData name="VŨ NGỌC QUANG" userId="23fcd8bb9e19aa0b" providerId="LiveId" clId="{E6B423B5-7700-42FC-AC2B-5C9C69529952}" dt="2021-12-02T00:33:14.084" v="7592" actId="478"/>
          <ac:spMkLst>
            <pc:docMk/>
            <pc:sldMk cId="1415380055" sldId="387"/>
            <ac:spMk id="26" creationId="{00000000-0000-0000-0000-000000000000}"/>
          </ac:spMkLst>
        </pc:spChg>
        <pc:spChg chg="mod">
          <ac:chgData name="VŨ NGỌC QUANG" userId="23fcd8bb9e19aa0b" providerId="LiveId" clId="{E6B423B5-7700-42FC-AC2B-5C9C69529952}" dt="2021-12-02T00:33:22.685" v="7597" actId="1076"/>
          <ac:spMkLst>
            <pc:docMk/>
            <pc:sldMk cId="1415380055" sldId="387"/>
            <ac:spMk id="31" creationId="{00000000-0000-0000-0000-000000000000}"/>
          </ac:spMkLst>
        </pc:spChg>
        <pc:spChg chg="mod">
          <ac:chgData name="VŨ NGỌC QUANG" userId="23fcd8bb9e19aa0b" providerId="LiveId" clId="{E6B423B5-7700-42FC-AC2B-5C9C69529952}" dt="2021-11-29T15:06:48.298" v="881" actId="1076"/>
          <ac:spMkLst>
            <pc:docMk/>
            <pc:sldMk cId="1415380055" sldId="387"/>
            <ac:spMk id="32" creationId="{00000000-0000-0000-0000-000000000000}"/>
          </ac:spMkLst>
        </pc:spChg>
        <pc:spChg chg="mod">
          <ac:chgData name="VŨ NGỌC QUANG" userId="23fcd8bb9e19aa0b" providerId="LiveId" clId="{E6B423B5-7700-42FC-AC2B-5C9C69529952}" dt="2021-12-01T02:02:51.112" v="6597" actId="207"/>
          <ac:spMkLst>
            <pc:docMk/>
            <pc:sldMk cId="1415380055" sldId="387"/>
            <ac:spMk id="35" creationId="{00000000-0000-0000-0000-000000000000}"/>
          </ac:spMkLst>
        </pc:spChg>
        <pc:spChg chg="mod">
          <ac:chgData name="VŨ NGỌC QUANG" userId="23fcd8bb9e19aa0b" providerId="LiveId" clId="{E6B423B5-7700-42FC-AC2B-5C9C69529952}" dt="2021-11-29T15:08:22.772" v="898" actId="1076"/>
          <ac:spMkLst>
            <pc:docMk/>
            <pc:sldMk cId="1415380055" sldId="387"/>
            <ac:spMk id="38" creationId="{00000000-0000-0000-0000-000000000000}"/>
          </ac:spMkLst>
        </pc:spChg>
        <pc:grpChg chg="del">
          <ac:chgData name="VŨ NGỌC QUANG" userId="23fcd8bb9e19aa0b" providerId="LiveId" clId="{E6B423B5-7700-42FC-AC2B-5C9C69529952}" dt="2021-12-02T00:33:12.536" v="7591" actId="478"/>
          <ac:grpSpMkLst>
            <pc:docMk/>
            <pc:sldMk cId="1415380055" sldId="387"/>
            <ac:grpSpMk id="6" creationId="{00000000-0000-0000-0000-000000000000}"/>
          </ac:grpSpMkLst>
        </pc:grpChg>
        <pc:picChg chg="del">
          <ac:chgData name="VŨ NGỌC QUANG" userId="23fcd8bb9e19aa0b" providerId="LiveId" clId="{E6B423B5-7700-42FC-AC2B-5C9C69529952}" dt="2021-11-29T17:00:50.014" v="1649" actId="478"/>
          <ac:picMkLst>
            <pc:docMk/>
            <pc:sldMk cId="1415380055" sldId="387"/>
            <ac:picMk id="36" creationId="{00000000-0000-0000-0000-000000000000}"/>
          </ac:picMkLst>
        </pc:picChg>
      </pc:sldChg>
      <pc:sldChg chg="delSp modSp mod modAnim">
        <pc:chgData name="VŨ NGỌC QUANG" userId="23fcd8bb9e19aa0b" providerId="LiveId" clId="{E6B423B5-7700-42FC-AC2B-5C9C69529952}" dt="2021-12-02T00:33:52.916" v="7601" actId="1076"/>
        <pc:sldMkLst>
          <pc:docMk/>
          <pc:sldMk cId="3389095132" sldId="388"/>
        </pc:sldMkLst>
        <pc:spChg chg="del topLvl">
          <ac:chgData name="VŨ NGỌC QUANG" userId="23fcd8bb9e19aa0b" providerId="LiveId" clId="{E6B423B5-7700-42FC-AC2B-5C9C69529952}" dt="2021-12-02T00:33:47.561" v="7598" actId="478"/>
          <ac:spMkLst>
            <pc:docMk/>
            <pc:sldMk cId="3389095132" sldId="388"/>
            <ac:spMk id="5" creationId="{00000000-0000-0000-0000-000000000000}"/>
          </ac:spMkLst>
        </pc:spChg>
        <pc:spChg chg="mod">
          <ac:chgData name="VŨ NGỌC QUANG" userId="23fcd8bb9e19aa0b" providerId="LiveId" clId="{E6B423B5-7700-42FC-AC2B-5C9C69529952}" dt="2021-12-01T02:02:43.530" v="6596" actId="207"/>
          <ac:spMkLst>
            <pc:docMk/>
            <pc:sldMk cId="3389095132" sldId="388"/>
            <ac:spMk id="15" creationId="{00000000-0000-0000-0000-000000000000}"/>
          </ac:spMkLst>
        </pc:spChg>
        <pc:spChg chg="del topLvl">
          <ac:chgData name="VŨ NGỌC QUANG" userId="23fcd8bb9e19aa0b" providerId="LiveId" clId="{E6B423B5-7700-42FC-AC2B-5C9C69529952}" dt="2021-12-02T00:33:49.191" v="7599" actId="478"/>
          <ac:spMkLst>
            <pc:docMk/>
            <pc:sldMk cId="3389095132" sldId="388"/>
            <ac:spMk id="26" creationId="{00000000-0000-0000-0000-000000000000}"/>
          </ac:spMkLst>
        </pc:spChg>
        <pc:spChg chg="mod">
          <ac:chgData name="VŨ NGỌC QUANG" userId="23fcd8bb9e19aa0b" providerId="LiveId" clId="{E6B423B5-7700-42FC-AC2B-5C9C69529952}" dt="2021-12-02T00:33:52.916" v="7601" actId="1076"/>
          <ac:spMkLst>
            <pc:docMk/>
            <pc:sldMk cId="3389095132" sldId="388"/>
            <ac:spMk id="31" creationId="{00000000-0000-0000-0000-000000000000}"/>
          </ac:spMkLst>
        </pc:spChg>
        <pc:spChg chg="mod">
          <ac:chgData name="VŨ NGỌC QUANG" userId="23fcd8bb9e19aa0b" providerId="LiveId" clId="{E6B423B5-7700-42FC-AC2B-5C9C69529952}" dt="2021-12-01T02:02:40.378" v="6595" actId="207"/>
          <ac:spMkLst>
            <pc:docMk/>
            <pc:sldMk cId="3389095132" sldId="388"/>
            <ac:spMk id="35" creationId="{00000000-0000-0000-0000-000000000000}"/>
          </ac:spMkLst>
        </pc:spChg>
        <pc:grpChg chg="del">
          <ac:chgData name="VŨ NGỌC QUANG" userId="23fcd8bb9e19aa0b" providerId="LiveId" clId="{E6B423B5-7700-42FC-AC2B-5C9C69529952}" dt="2021-12-02T00:33:47.561" v="7598" actId="478"/>
          <ac:grpSpMkLst>
            <pc:docMk/>
            <pc:sldMk cId="3389095132" sldId="388"/>
            <ac:grpSpMk id="6" creationId="{00000000-0000-0000-0000-000000000000}"/>
          </ac:grpSpMkLst>
        </pc:grpChg>
        <pc:picChg chg="del">
          <ac:chgData name="VŨ NGỌC QUANG" userId="23fcd8bb9e19aa0b" providerId="LiveId" clId="{E6B423B5-7700-42FC-AC2B-5C9C69529952}" dt="2021-11-29T03:52:52.053" v="859" actId="478"/>
          <ac:picMkLst>
            <pc:docMk/>
            <pc:sldMk cId="3389095132" sldId="388"/>
            <ac:picMk id="36" creationId="{00000000-0000-0000-0000-000000000000}"/>
          </ac:picMkLst>
        </pc:picChg>
      </pc:sldChg>
      <pc:sldChg chg="modSp">
        <pc:chgData name="VŨ NGỌC QUANG" userId="23fcd8bb9e19aa0b" providerId="LiveId" clId="{E6B423B5-7700-42FC-AC2B-5C9C69529952}" dt="2021-11-29T17:09:57.765" v="1849" actId="20577"/>
        <pc:sldMkLst>
          <pc:docMk/>
          <pc:sldMk cId="566446717" sldId="390"/>
        </pc:sldMkLst>
        <pc:spChg chg="mod">
          <ac:chgData name="VŨ NGỌC QUANG" userId="23fcd8bb9e19aa0b" providerId="LiveId" clId="{E6B423B5-7700-42FC-AC2B-5C9C69529952}" dt="2021-11-29T17:09:57.765" v="1849" actId="20577"/>
          <ac:spMkLst>
            <pc:docMk/>
            <pc:sldMk cId="566446717" sldId="390"/>
            <ac:spMk id="17" creationId="{00000000-0000-0000-0000-000000000000}"/>
          </ac:spMkLst>
        </pc:spChg>
      </pc:sldChg>
      <pc:sldChg chg="addSp delSp modSp mod modAnim">
        <pc:chgData name="VŨ NGỌC QUANG" userId="23fcd8bb9e19aa0b" providerId="LiveId" clId="{E6B423B5-7700-42FC-AC2B-5C9C69529952}" dt="2021-11-29T17:09:11.688" v="1846"/>
        <pc:sldMkLst>
          <pc:docMk/>
          <pc:sldMk cId="436512400" sldId="391"/>
        </pc:sldMkLst>
        <pc:spChg chg="add mod">
          <ac:chgData name="VŨ NGỌC QUANG" userId="23fcd8bb9e19aa0b" providerId="LiveId" clId="{E6B423B5-7700-42FC-AC2B-5C9C69529952}" dt="2021-11-29T17:08:45.831" v="1838" actId="207"/>
          <ac:spMkLst>
            <pc:docMk/>
            <pc:sldMk cId="436512400" sldId="391"/>
            <ac:spMk id="4" creationId="{D2080AF3-D53D-445D-8F5B-3B060689702E}"/>
          </ac:spMkLst>
        </pc:spChg>
        <pc:spChg chg="add del mod">
          <ac:chgData name="VŨ NGỌC QUANG" userId="23fcd8bb9e19aa0b" providerId="LiveId" clId="{E6B423B5-7700-42FC-AC2B-5C9C69529952}" dt="2021-11-29T17:08:39.918" v="1836" actId="207"/>
          <ac:spMkLst>
            <pc:docMk/>
            <pc:sldMk cId="436512400" sldId="391"/>
            <ac:spMk id="5" creationId="{8460901C-24F7-4C68-8C84-B96943D42761}"/>
          </ac:spMkLst>
        </pc:spChg>
        <pc:spChg chg="add mod">
          <ac:chgData name="VŨ NGỌC QUANG" userId="23fcd8bb9e19aa0b" providerId="LiveId" clId="{E6B423B5-7700-42FC-AC2B-5C9C69529952}" dt="2021-11-29T17:08:48.696" v="1839" actId="207"/>
          <ac:spMkLst>
            <pc:docMk/>
            <pc:sldMk cId="436512400" sldId="391"/>
            <ac:spMk id="6" creationId="{E50EB398-7879-4F78-92BE-95854D05389C}"/>
          </ac:spMkLst>
        </pc:spChg>
        <pc:spChg chg="add mod">
          <ac:chgData name="VŨ NGỌC QUANG" userId="23fcd8bb9e19aa0b" providerId="LiveId" clId="{E6B423B5-7700-42FC-AC2B-5C9C69529952}" dt="2021-11-29T17:08:51.868" v="1840" actId="207"/>
          <ac:spMkLst>
            <pc:docMk/>
            <pc:sldMk cId="436512400" sldId="391"/>
            <ac:spMk id="7" creationId="{0CC4EEFA-FBCF-40F3-BAF3-A62E3960CB5D}"/>
          </ac:spMkLst>
        </pc:spChg>
        <pc:spChg chg="mod">
          <ac:chgData name="VŨ NGỌC QUANG" userId="23fcd8bb9e19aa0b" providerId="LiveId" clId="{E6B423B5-7700-42FC-AC2B-5C9C69529952}" dt="2021-11-29T17:04:36.438" v="1661" actId="20577"/>
          <ac:spMkLst>
            <pc:docMk/>
            <pc:sldMk cId="436512400" sldId="391"/>
            <ac:spMk id="21" creationId="{00000000-0000-0000-0000-000000000000}"/>
          </ac:spMkLst>
        </pc:spChg>
        <pc:spChg chg="mod">
          <ac:chgData name="VŨ NGỌC QUANG" userId="23fcd8bb9e19aa0b" providerId="LiveId" clId="{E6B423B5-7700-42FC-AC2B-5C9C69529952}" dt="2021-11-29T17:06:41.852" v="1687" actId="1076"/>
          <ac:spMkLst>
            <pc:docMk/>
            <pc:sldMk cId="436512400" sldId="391"/>
            <ac:spMk id="25" creationId="{00000000-0000-0000-0000-000000000000}"/>
          </ac:spMkLst>
        </pc:spChg>
        <pc:spChg chg="add mod">
          <ac:chgData name="VŨ NGỌC QUANG" userId="23fcd8bb9e19aa0b" providerId="LiveId" clId="{E6B423B5-7700-42FC-AC2B-5C9C69529952}" dt="2021-11-29T17:08:56.611" v="1841" actId="207"/>
          <ac:spMkLst>
            <pc:docMk/>
            <pc:sldMk cId="436512400" sldId="391"/>
            <ac:spMk id="30" creationId="{0C8E9E67-5CF9-4465-A88A-4AAFC023DED8}"/>
          </ac:spMkLst>
        </pc:spChg>
        <pc:graphicFrameChg chg="mod modGraphic">
          <ac:chgData name="VŨ NGỌC QUANG" userId="23fcd8bb9e19aa0b" providerId="LiveId" clId="{E6B423B5-7700-42FC-AC2B-5C9C69529952}" dt="2021-11-29T17:06:43.880" v="1688" actId="20577"/>
          <ac:graphicFrameMkLst>
            <pc:docMk/>
            <pc:sldMk cId="436512400" sldId="391"/>
            <ac:graphicFrameMk id="2" creationId="{00000000-0000-0000-0000-000000000000}"/>
          </ac:graphicFrameMkLst>
        </pc:graphicFrameChg>
      </pc:sldChg>
      <pc:sldChg chg="addSp delSp modSp mod delAnim modAnim">
        <pc:chgData name="VŨ NGỌC QUANG" userId="23fcd8bb9e19aa0b" providerId="LiveId" clId="{E6B423B5-7700-42FC-AC2B-5C9C69529952}" dt="2021-12-01T02:02:31.359" v="6594" actId="207"/>
        <pc:sldMkLst>
          <pc:docMk/>
          <pc:sldMk cId="3310996600" sldId="392"/>
        </pc:sldMkLst>
        <pc:spChg chg="mod">
          <ac:chgData name="VŨ NGỌC QUANG" userId="23fcd8bb9e19aa0b" providerId="LiveId" clId="{E6B423B5-7700-42FC-AC2B-5C9C69529952}" dt="2021-12-01T02:02:31.359" v="6594" actId="207"/>
          <ac:spMkLst>
            <pc:docMk/>
            <pc:sldMk cId="3310996600" sldId="392"/>
            <ac:spMk id="17" creationId="{00000000-0000-0000-0000-000000000000}"/>
          </ac:spMkLst>
        </pc:spChg>
        <pc:spChg chg="del">
          <ac:chgData name="VŨ NGỌC QUANG" userId="23fcd8bb9e19aa0b" providerId="LiveId" clId="{E6B423B5-7700-42FC-AC2B-5C9C69529952}" dt="2021-11-30T03:07:06.326" v="3271" actId="478"/>
          <ac:spMkLst>
            <pc:docMk/>
            <pc:sldMk cId="3310996600" sldId="392"/>
            <ac:spMk id="19" creationId="{00000000-0000-0000-0000-000000000000}"/>
          </ac:spMkLst>
        </pc:spChg>
        <pc:spChg chg="del">
          <ac:chgData name="VŨ NGỌC QUANG" userId="23fcd8bb9e19aa0b" providerId="LiveId" clId="{E6B423B5-7700-42FC-AC2B-5C9C69529952}" dt="2021-11-30T03:07:03.858" v="3270" actId="478"/>
          <ac:spMkLst>
            <pc:docMk/>
            <pc:sldMk cId="3310996600" sldId="392"/>
            <ac:spMk id="25" creationId="{00000000-0000-0000-0000-000000000000}"/>
          </ac:spMkLst>
        </pc:spChg>
        <pc:spChg chg="del">
          <ac:chgData name="VŨ NGỌC QUANG" userId="23fcd8bb9e19aa0b" providerId="LiveId" clId="{E6B423B5-7700-42FC-AC2B-5C9C69529952}" dt="2021-11-30T03:07:31.200" v="3277" actId="478"/>
          <ac:spMkLst>
            <pc:docMk/>
            <pc:sldMk cId="3310996600" sldId="392"/>
            <ac:spMk id="28" creationId="{00000000-0000-0000-0000-000000000000}"/>
          </ac:spMkLst>
        </pc:spChg>
        <pc:grpChg chg="add del mod">
          <ac:chgData name="VŨ NGỌC QUANG" userId="23fcd8bb9e19aa0b" providerId="LiveId" clId="{E6B423B5-7700-42FC-AC2B-5C9C69529952}" dt="2021-11-30T03:07:13.715" v="3274" actId="1076"/>
          <ac:grpSpMkLst>
            <pc:docMk/>
            <pc:sldMk cId="3310996600" sldId="392"/>
            <ac:grpSpMk id="6" creationId="{00000000-0000-0000-0000-000000000000}"/>
          </ac:grpSpMkLst>
        </pc:grpChg>
        <pc:picChg chg="del">
          <ac:chgData name="VŨ NGỌC QUANG" userId="23fcd8bb9e19aa0b" providerId="LiveId" clId="{E6B423B5-7700-42FC-AC2B-5C9C69529952}" dt="2021-11-30T03:07:15.785" v="3275" actId="478"/>
          <ac:picMkLst>
            <pc:docMk/>
            <pc:sldMk cId="3310996600" sldId="392"/>
            <ac:picMk id="27" creationId="{00000000-0000-0000-0000-000000000000}"/>
          </ac:picMkLst>
        </pc:picChg>
      </pc:sldChg>
      <pc:sldChg chg="del">
        <pc:chgData name="VŨ NGỌC QUANG" userId="23fcd8bb9e19aa0b" providerId="LiveId" clId="{E6B423B5-7700-42FC-AC2B-5C9C69529952}" dt="2021-11-30T02:21:39.581" v="2792" actId="2696"/>
        <pc:sldMkLst>
          <pc:docMk/>
          <pc:sldMk cId="3937623164" sldId="393"/>
        </pc:sldMkLst>
      </pc:sldChg>
      <pc:sldChg chg="modSp mod">
        <pc:chgData name="VŨ NGỌC QUANG" userId="23fcd8bb9e19aa0b" providerId="LiveId" clId="{E6B423B5-7700-42FC-AC2B-5C9C69529952}" dt="2021-12-01T02:02:02.297" v="6590" actId="207"/>
        <pc:sldMkLst>
          <pc:docMk/>
          <pc:sldMk cId="575129195" sldId="394"/>
        </pc:sldMkLst>
        <pc:spChg chg="mod">
          <ac:chgData name="VŨ NGỌC QUANG" userId="23fcd8bb9e19aa0b" providerId="LiveId" clId="{E6B423B5-7700-42FC-AC2B-5C9C69529952}" dt="2021-12-01T02:02:02.297" v="6590" actId="207"/>
          <ac:spMkLst>
            <pc:docMk/>
            <pc:sldMk cId="575129195" sldId="394"/>
            <ac:spMk id="26" creationId="{00000000-0000-0000-0000-000000000000}"/>
          </ac:spMkLst>
        </pc:spChg>
      </pc:sldChg>
      <pc:sldChg chg="modSp mod">
        <pc:chgData name="VŨ NGỌC QUANG" userId="23fcd8bb9e19aa0b" providerId="LiveId" clId="{E6B423B5-7700-42FC-AC2B-5C9C69529952}" dt="2021-12-03T03:11:26.972" v="7768" actId="20577"/>
        <pc:sldMkLst>
          <pc:docMk/>
          <pc:sldMk cId="95696049" sldId="399"/>
        </pc:sldMkLst>
        <pc:spChg chg="mod">
          <ac:chgData name="VŨ NGỌC QUANG" userId="23fcd8bb9e19aa0b" providerId="LiveId" clId="{E6B423B5-7700-42FC-AC2B-5C9C69529952}" dt="2021-12-03T03:11:26.972" v="7768" actId="20577"/>
          <ac:spMkLst>
            <pc:docMk/>
            <pc:sldMk cId="95696049" sldId="399"/>
            <ac:spMk id="28" creationId="{00000000-0000-0000-0000-000000000000}"/>
          </ac:spMkLst>
        </pc:spChg>
        <pc:spChg chg="mod">
          <ac:chgData name="VŨ NGỌC QUANG" userId="23fcd8bb9e19aa0b" providerId="LiveId" clId="{E6B423B5-7700-42FC-AC2B-5C9C69529952}" dt="2021-12-01T02:01:47.089" v="6587" actId="207"/>
          <ac:spMkLst>
            <pc:docMk/>
            <pc:sldMk cId="95696049" sldId="399"/>
            <ac:spMk id="30" creationId="{00000000-0000-0000-0000-000000000000}"/>
          </ac:spMkLst>
        </pc:spChg>
      </pc:sldChg>
      <pc:sldChg chg="delSp modSp mod modAnim">
        <pc:chgData name="VŨ NGỌC QUANG" userId="23fcd8bb9e19aa0b" providerId="LiveId" clId="{E6B423B5-7700-42FC-AC2B-5C9C69529952}" dt="2021-12-03T03:16:26.632" v="7783"/>
        <pc:sldMkLst>
          <pc:docMk/>
          <pc:sldMk cId="444982915" sldId="400"/>
        </pc:sldMkLst>
        <pc:spChg chg="mod">
          <ac:chgData name="VŨ NGỌC QUANG" userId="23fcd8bb9e19aa0b" providerId="LiveId" clId="{E6B423B5-7700-42FC-AC2B-5C9C69529952}" dt="2021-12-03T03:16:10.188" v="7779" actId="1076"/>
          <ac:spMkLst>
            <pc:docMk/>
            <pc:sldMk cId="444982915" sldId="400"/>
            <ac:spMk id="3" creationId="{00000000-0000-0000-0000-000000000000}"/>
          </ac:spMkLst>
        </pc:spChg>
        <pc:spChg chg="del topLvl">
          <ac:chgData name="VŨ NGỌC QUANG" userId="23fcd8bb9e19aa0b" providerId="LiveId" clId="{E6B423B5-7700-42FC-AC2B-5C9C69529952}" dt="2021-11-30T03:23:36.198" v="3422" actId="478"/>
          <ac:spMkLst>
            <pc:docMk/>
            <pc:sldMk cId="444982915" sldId="400"/>
            <ac:spMk id="5" creationId="{00000000-0000-0000-0000-000000000000}"/>
          </ac:spMkLst>
        </pc:spChg>
        <pc:spChg chg="del topLvl">
          <ac:chgData name="VŨ NGỌC QUANG" userId="23fcd8bb9e19aa0b" providerId="LiveId" clId="{E6B423B5-7700-42FC-AC2B-5C9C69529952}" dt="2021-11-30T03:23:38.313" v="3423" actId="478"/>
          <ac:spMkLst>
            <pc:docMk/>
            <pc:sldMk cId="444982915" sldId="400"/>
            <ac:spMk id="26" creationId="{00000000-0000-0000-0000-000000000000}"/>
          </ac:spMkLst>
        </pc:spChg>
        <pc:spChg chg="mod">
          <ac:chgData name="VŨ NGỌC QUANG" userId="23fcd8bb9e19aa0b" providerId="LiveId" clId="{E6B423B5-7700-42FC-AC2B-5C9C69529952}" dt="2021-12-01T02:01:37.082" v="6585" actId="207"/>
          <ac:spMkLst>
            <pc:docMk/>
            <pc:sldMk cId="444982915" sldId="400"/>
            <ac:spMk id="27" creationId="{00000000-0000-0000-0000-000000000000}"/>
          </ac:spMkLst>
        </pc:spChg>
        <pc:spChg chg="mod">
          <ac:chgData name="VŨ NGỌC QUANG" userId="23fcd8bb9e19aa0b" providerId="LiveId" clId="{E6B423B5-7700-42FC-AC2B-5C9C69529952}" dt="2021-12-03T03:16:06.651" v="7778" actId="1076"/>
          <ac:spMkLst>
            <pc:docMk/>
            <pc:sldMk cId="444982915" sldId="400"/>
            <ac:spMk id="31" creationId="{00000000-0000-0000-0000-000000000000}"/>
          </ac:spMkLst>
        </pc:spChg>
        <pc:spChg chg="mod">
          <ac:chgData name="VŨ NGỌC QUANG" userId="23fcd8bb9e19aa0b" providerId="LiveId" clId="{E6B423B5-7700-42FC-AC2B-5C9C69529952}" dt="2021-12-01T02:01:31.194" v="6583" actId="207"/>
          <ac:spMkLst>
            <pc:docMk/>
            <pc:sldMk cId="444982915" sldId="400"/>
            <ac:spMk id="33" creationId="{00000000-0000-0000-0000-000000000000}"/>
          </ac:spMkLst>
        </pc:spChg>
        <pc:grpChg chg="del">
          <ac:chgData name="VŨ NGỌC QUANG" userId="23fcd8bb9e19aa0b" providerId="LiveId" clId="{E6B423B5-7700-42FC-AC2B-5C9C69529952}" dt="2021-11-30T03:23:36.198" v="3422" actId="478"/>
          <ac:grpSpMkLst>
            <pc:docMk/>
            <pc:sldMk cId="444982915" sldId="400"/>
            <ac:grpSpMk id="6" creationId="{00000000-0000-0000-0000-000000000000}"/>
          </ac:grpSpMkLst>
        </pc:grpChg>
        <pc:grpChg chg="del mod">
          <ac:chgData name="VŨ NGỌC QUANG" userId="23fcd8bb9e19aa0b" providerId="LiveId" clId="{E6B423B5-7700-42FC-AC2B-5C9C69529952}" dt="2021-11-30T03:24:48.286" v="3440" actId="478"/>
          <ac:grpSpMkLst>
            <pc:docMk/>
            <pc:sldMk cId="444982915" sldId="400"/>
            <ac:grpSpMk id="8" creationId="{00000000-0000-0000-0000-000000000000}"/>
          </ac:grpSpMkLst>
        </pc:grpChg>
        <pc:picChg chg="del">
          <ac:chgData name="VŨ NGỌC QUANG" userId="23fcd8bb9e19aa0b" providerId="LiveId" clId="{E6B423B5-7700-42FC-AC2B-5C9C69529952}" dt="2021-11-30T03:24:48.286" v="3440" actId="478"/>
          <ac:picMkLst>
            <pc:docMk/>
            <pc:sldMk cId="444982915" sldId="400"/>
            <ac:picMk id="32" creationId="{00000000-0000-0000-0000-000000000000}"/>
          </ac:picMkLst>
        </pc:picChg>
      </pc:sldChg>
      <pc:sldChg chg="addSp delSp modSp mod delAnim modAnim">
        <pc:chgData name="VŨ NGỌC QUANG" userId="23fcd8bb9e19aa0b" providerId="LiveId" clId="{E6B423B5-7700-42FC-AC2B-5C9C69529952}" dt="2021-12-02T15:44:36.838" v="7613" actId="2710"/>
        <pc:sldMkLst>
          <pc:docMk/>
          <pc:sldMk cId="1091273598" sldId="404"/>
        </pc:sldMkLst>
        <pc:spChg chg="mod">
          <ac:chgData name="VŨ NGỌC QUANG" userId="23fcd8bb9e19aa0b" providerId="LiveId" clId="{E6B423B5-7700-42FC-AC2B-5C9C69529952}" dt="2021-11-30T03:32:41.626" v="3514" actId="207"/>
          <ac:spMkLst>
            <pc:docMk/>
            <pc:sldMk cId="1091273598" sldId="404"/>
            <ac:spMk id="3" creationId="{00000000-0000-0000-0000-000000000000}"/>
          </ac:spMkLst>
        </pc:spChg>
        <pc:spChg chg="add mod">
          <ac:chgData name="VŨ NGỌC QUANG" userId="23fcd8bb9e19aa0b" providerId="LiveId" clId="{E6B423B5-7700-42FC-AC2B-5C9C69529952}" dt="2021-12-02T15:44:19.138" v="7609" actId="1076"/>
          <ac:spMkLst>
            <pc:docMk/>
            <pc:sldMk cId="1091273598" sldId="404"/>
            <ac:spMk id="11" creationId="{31C95855-AF7A-462B-9D3F-43F27CA4E553}"/>
          </ac:spMkLst>
        </pc:spChg>
        <pc:spChg chg="del">
          <ac:chgData name="VŨ NGỌC QUANG" userId="23fcd8bb9e19aa0b" providerId="LiveId" clId="{E6B423B5-7700-42FC-AC2B-5C9C69529952}" dt="2021-11-30T03:34:18.099" v="3522" actId="21"/>
          <ac:spMkLst>
            <pc:docMk/>
            <pc:sldMk cId="1091273598" sldId="404"/>
            <ac:spMk id="12" creationId="{00000000-0000-0000-0000-000000000000}"/>
          </ac:spMkLst>
        </pc:spChg>
        <pc:spChg chg="del">
          <ac:chgData name="VŨ NGỌC QUANG" userId="23fcd8bb9e19aa0b" providerId="LiveId" clId="{E6B423B5-7700-42FC-AC2B-5C9C69529952}" dt="2021-11-30T03:34:24.260" v="3525" actId="21"/>
          <ac:spMkLst>
            <pc:docMk/>
            <pc:sldMk cId="1091273598" sldId="404"/>
            <ac:spMk id="13" creationId="{00000000-0000-0000-0000-000000000000}"/>
          </ac:spMkLst>
        </pc:spChg>
        <pc:spChg chg="add mod">
          <ac:chgData name="VŨ NGỌC QUANG" userId="23fcd8bb9e19aa0b" providerId="LiveId" clId="{E6B423B5-7700-42FC-AC2B-5C9C69529952}" dt="2021-12-02T15:44:36.838" v="7613" actId="2710"/>
          <ac:spMkLst>
            <pc:docMk/>
            <pc:sldMk cId="1091273598" sldId="404"/>
            <ac:spMk id="16" creationId="{2FA8E650-3E45-430D-8DA8-F01A18D6AC38}"/>
          </ac:spMkLst>
        </pc:spChg>
        <pc:spChg chg="add del mod">
          <ac:chgData name="VŨ NGỌC QUANG" userId="23fcd8bb9e19aa0b" providerId="LiveId" clId="{E6B423B5-7700-42FC-AC2B-5C9C69529952}" dt="2021-12-02T15:44:04.710" v="7603" actId="478"/>
          <ac:spMkLst>
            <pc:docMk/>
            <pc:sldMk cId="1091273598" sldId="404"/>
            <ac:spMk id="17" creationId="{9E3EEF04-CDF4-4E7C-94AD-9D1229EFC501}"/>
          </ac:spMkLst>
        </pc:spChg>
        <pc:spChg chg="add del mod">
          <ac:chgData name="VŨ NGỌC QUANG" userId="23fcd8bb9e19aa0b" providerId="LiveId" clId="{E6B423B5-7700-42FC-AC2B-5C9C69529952}" dt="2021-12-02T15:44:03.437" v="7602" actId="478"/>
          <ac:spMkLst>
            <pc:docMk/>
            <pc:sldMk cId="1091273598" sldId="404"/>
            <ac:spMk id="18" creationId="{59BAB204-D85C-469A-9CF2-53CA0DD79714}"/>
          </ac:spMkLst>
        </pc:spChg>
        <pc:grpChg chg="del">
          <ac:chgData name="VŨ NGỌC QUANG" userId="23fcd8bb9e19aa0b" providerId="LiveId" clId="{E6B423B5-7700-42FC-AC2B-5C9C69529952}" dt="2021-11-30T03:33:59.574" v="3516" actId="478"/>
          <ac:grpSpMkLst>
            <pc:docMk/>
            <pc:sldMk cId="1091273598" sldId="404"/>
            <ac:grpSpMk id="9" creationId="{00000000-0000-0000-0000-000000000000}"/>
          </ac:grpSpMkLst>
        </pc:grpChg>
        <pc:picChg chg="add del mod">
          <ac:chgData name="VŨ NGỌC QUANG" userId="23fcd8bb9e19aa0b" providerId="LiveId" clId="{E6B423B5-7700-42FC-AC2B-5C9C69529952}" dt="2021-11-30T04:04:25.871" v="4275" actId="478"/>
          <ac:picMkLst>
            <pc:docMk/>
            <pc:sldMk cId="1091273598" sldId="404"/>
            <ac:picMk id="10" creationId="{1421BB92-5977-45C9-BFBD-ED5019A70735}"/>
          </ac:picMkLst>
        </pc:picChg>
        <pc:picChg chg="del">
          <ac:chgData name="VŨ NGỌC QUANG" userId="23fcd8bb9e19aa0b" providerId="LiveId" clId="{E6B423B5-7700-42FC-AC2B-5C9C69529952}" dt="2021-11-30T03:32:45.781" v="3515" actId="478"/>
          <ac:picMkLst>
            <pc:docMk/>
            <pc:sldMk cId="1091273598" sldId="404"/>
            <ac:picMk id="15" creationId="{00000000-0000-0000-0000-000000000000}"/>
          </ac:picMkLst>
        </pc:picChg>
        <pc:picChg chg="add mod">
          <ac:chgData name="VŨ NGỌC QUANG" userId="23fcd8bb9e19aa0b" providerId="LiveId" clId="{E6B423B5-7700-42FC-AC2B-5C9C69529952}" dt="2021-12-02T15:44:14.650" v="7608" actId="1076"/>
          <ac:picMkLst>
            <pc:docMk/>
            <pc:sldMk cId="1091273598" sldId="404"/>
            <ac:picMk id="10242" creationId="{E2A0FB1D-6FF3-45B6-9AB3-21879D4E05D6}"/>
          </ac:picMkLst>
        </pc:picChg>
      </pc:sldChg>
      <pc:sldChg chg="delSp modSp mod">
        <pc:chgData name="VŨ NGỌC QUANG" userId="23fcd8bb9e19aa0b" providerId="LiveId" clId="{E6B423B5-7700-42FC-AC2B-5C9C69529952}" dt="2021-12-01T02:00:59.177" v="6577" actId="207"/>
        <pc:sldMkLst>
          <pc:docMk/>
          <pc:sldMk cId="2928973804" sldId="405"/>
        </pc:sldMkLst>
        <pc:spChg chg="mod">
          <ac:chgData name="VŨ NGỌC QUANG" userId="23fcd8bb9e19aa0b" providerId="LiveId" clId="{E6B423B5-7700-42FC-AC2B-5C9C69529952}" dt="2021-11-30T03:39:40.219" v="3745" actId="1076"/>
          <ac:spMkLst>
            <pc:docMk/>
            <pc:sldMk cId="2928973804" sldId="405"/>
            <ac:spMk id="3" creationId="{00000000-0000-0000-0000-000000000000}"/>
          </ac:spMkLst>
        </pc:spChg>
        <pc:spChg chg="del topLvl">
          <ac:chgData name="VŨ NGỌC QUANG" userId="23fcd8bb9e19aa0b" providerId="LiveId" clId="{E6B423B5-7700-42FC-AC2B-5C9C69529952}" dt="2021-11-30T03:39:25.490" v="3739" actId="478"/>
          <ac:spMkLst>
            <pc:docMk/>
            <pc:sldMk cId="2928973804" sldId="405"/>
            <ac:spMk id="5" creationId="{00000000-0000-0000-0000-000000000000}"/>
          </ac:spMkLst>
        </pc:spChg>
        <pc:spChg chg="mod">
          <ac:chgData name="VŨ NGỌC QUANG" userId="23fcd8bb9e19aa0b" providerId="LiveId" clId="{E6B423B5-7700-42FC-AC2B-5C9C69529952}" dt="2021-12-01T02:00:50.953" v="6576" actId="207"/>
          <ac:spMkLst>
            <pc:docMk/>
            <pc:sldMk cId="2928973804" sldId="405"/>
            <ac:spMk id="16" creationId="{00000000-0000-0000-0000-000000000000}"/>
          </ac:spMkLst>
        </pc:spChg>
        <pc:spChg chg="mod">
          <ac:chgData name="VŨ NGỌC QUANG" userId="23fcd8bb9e19aa0b" providerId="LiveId" clId="{E6B423B5-7700-42FC-AC2B-5C9C69529952}" dt="2021-12-01T02:00:59.177" v="6577" actId="207"/>
          <ac:spMkLst>
            <pc:docMk/>
            <pc:sldMk cId="2928973804" sldId="405"/>
            <ac:spMk id="18" creationId="{00000000-0000-0000-0000-000000000000}"/>
          </ac:spMkLst>
        </pc:spChg>
        <pc:spChg chg="del mod topLvl">
          <ac:chgData name="VŨ NGỌC QUANG" userId="23fcd8bb9e19aa0b" providerId="LiveId" clId="{E6B423B5-7700-42FC-AC2B-5C9C69529952}" dt="2021-11-30T03:39:28.380" v="3741" actId="478"/>
          <ac:spMkLst>
            <pc:docMk/>
            <pc:sldMk cId="2928973804" sldId="405"/>
            <ac:spMk id="26" creationId="{00000000-0000-0000-0000-000000000000}"/>
          </ac:spMkLst>
        </pc:spChg>
        <pc:spChg chg="mod">
          <ac:chgData name="VŨ NGỌC QUANG" userId="23fcd8bb9e19aa0b" providerId="LiveId" clId="{E6B423B5-7700-42FC-AC2B-5C9C69529952}" dt="2021-11-30T03:39:37.282" v="3744" actId="1076"/>
          <ac:spMkLst>
            <pc:docMk/>
            <pc:sldMk cId="2928973804" sldId="405"/>
            <ac:spMk id="31" creationId="{00000000-0000-0000-0000-000000000000}"/>
          </ac:spMkLst>
        </pc:spChg>
        <pc:grpChg chg="del">
          <ac:chgData name="VŨ NGỌC QUANG" userId="23fcd8bb9e19aa0b" providerId="LiveId" clId="{E6B423B5-7700-42FC-AC2B-5C9C69529952}" dt="2021-11-30T03:39:25.490" v="3739" actId="478"/>
          <ac:grpSpMkLst>
            <pc:docMk/>
            <pc:sldMk cId="2928973804" sldId="405"/>
            <ac:grpSpMk id="6" creationId="{00000000-0000-0000-0000-000000000000}"/>
          </ac:grpSpMkLst>
        </pc:grpChg>
      </pc:sldChg>
      <pc:sldChg chg="modSp mod modAnim">
        <pc:chgData name="VŨ NGỌC QUANG" userId="23fcd8bb9e19aa0b" providerId="LiveId" clId="{E6B423B5-7700-42FC-AC2B-5C9C69529952}" dt="2021-12-02T15:51:48.724" v="7644" actId="14100"/>
        <pc:sldMkLst>
          <pc:docMk/>
          <pc:sldMk cId="1003377593" sldId="407"/>
        </pc:sldMkLst>
        <pc:spChg chg="mod">
          <ac:chgData name="VŨ NGỌC QUANG" userId="23fcd8bb9e19aa0b" providerId="LiveId" clId="{E6B423B5-7700-42FC-AC2B-5C9C69529952}" dt="2021-11-30T03:41:20.872" v="3755" actId="207"/>
          <ac:spMkLst>
            <pc:docMk/>
            <pc:sldMk cId="1003377593" sldId="407"/>
            <ac:spMk id="44" creationId="{00000000-0000-0000-0000-000000000000}"/>
          </ac:spMkLst>
        </pc:spChg>
        <pc:spChg chg="mod">
          <ac:chgData name="VŨ NGỌC QUANG" userId="23fcd8bb9e19aa0b" providerId="LiveId" clId="{E6B423B5-7700-42FC-AC2B-5C9C69529952}" dt="2021-12-02T15:51:48.724" v="7644" actId="14100"/>
          <ac:spMkLst>
            <pc:docMk/>
            <pc:sldMk cId="1003377593" sldId="407"/>
            <ac:spMk id="48" creationId="{00000000-0000-0000-0000-000000000000}"/>
          </ac:spMkLst>
        </pc:spChg>
        <pc:picChg chg="mod">
          <ac:chgData name="VŨ NGỌC QUANG" userId="23fcd8bb9e19aa0b" providerId="LiveId" clId="{E6B423B5-7700-42FC-AC2B-5C9C69529952}" dt="2021-11-30T03:41:13.864" v="3754" actId="1076"/>
          <ac:picMkLst>
            <pc:docMk/>
            <pc:sldMk cId="1003377593" sldId="407"/>
            <ac:picMk id="47" creationId="{00000000-0000-0000-0000-000000000000}"/>
          </ac:picMkLst>
        </pc:picChg>
      </pc:sldChg>
      <pc:sldChg chg="addSp delSp modSp mod delAnim">
        <pc:chgData name="VŨ NGỌC QUANG" userId="23fcd8bb9e19aa0b" providerId="LiveId" clId="{E6B423B5-7700-42FC-AC2B-5C9C69529952}" dt="2021-12-01T02:00:44.191" v="6575" actId="207"/>
        <pc:sldMkLst>
          <pc:docMk/>
          <pc:sldMk cId="2724948593" sldId="408"/>
        </pc:sldMkLst>
        <pc:spChg chg="mod">
          <ac:chgData name="VŨ NGỌC QUANG" userId="23fcd8bb9e19aa0b" providerId="LiveId" clId="{E6B423B5-7700-42FC-AC2B-5C9C69529952}" dt="2021-11-30T03:44:36.745" v="3782" actId="1076"/>
          <ac:spMkLst>
            <pc:docMk/>
            <pc:sldMk cId="2724948593" sldId="408"/>
            <ac:spMk id="10" creationId="{00000000-0000-0000-0000-000000000000}"/>
          </ac:spMkLst>
        </pc:spChg>
        <pc:spChg chg="mod">
          <ac:chgData name="VŨ NGỌC QUANG" userId="23fcd8bb9e19aa0b" providerId="LiveId" clId="{E6B423B5-7700-42FC-AC2B-5C9C69529952}" dt="2021-12-01T02:00:44.191" v="6575" actId="207"/>
          <ac:spMkLst>
            <pc:docMk/>
            <pc:sldMk cId="2724948593" sldId="408"/>
            <ac:spMk id="44" creationId="{00000000-0000-0000-0000-000000000000}"/>
          </ac:spMkLst>
        </pc:spChg>
        <pc:spChg chg="del">
          <ac:chgData name="VŨ NGỌC QUANG" userId="23fcd8bb9e19aa0b" providerId="LiveId" clId="{E6B423B5-7700-42FC-AC2B-5C9C69529952}" dt="2021-11-30T03:43:42.972" v="3769" actId="21"/>
          <ac:spMkLst>
            <pc:docMk/>
            <pc:sldMk cId="2724948593" sldId="408"/>
            <ac:spMk id="48" creationId="{00000000-0000-0000-0000-000000000000}"/>
          </ac:spMkLst>
        </pc:spChg>
        <pc:picChg chg="del">
          <ac:chgData name="VŨ NGỌC QUANG" userId="23fcd8bb9e19aa0b" providerId="LiveId" clId="{E6B423B5-7700-42FC-AC2B-5C9C69529952}" dt="2021-11-30T03:43:05.055" v="3757" actId="478"/>
          <ac:picMkLst>
            <pc:docMk/>
            <pc:sldMk cId="2724948593" sldId="408"/>
            <ac:picMk id="3" creationId="{00000000-0000-0000-0000-000000000000}"/>
          </ac:picMkLst>
        </pc:picChg>
        <pc:picChg chg="add del mod">
          <ac:chgData name="VŨ NGỌC QUANG" userId="23fcd8bb9e19aa0b" providerId="LiveId" clId="{E6B423B5-7700-42FC-AC2B-5C9C69529952}" dt="2021-11-30T03:43:24.486" v="3764" actId="21"/>
          <ac:picMkLst>
            <pc:docMk/>
            <pc:sldMk cId="2724948593" sldId="408"/>
            <ac:picMk id="4" creationId="{C2D86497-A114-43D2-870D-A2D1357ECFF1}"/>
          </ac:picMkLst>
        </pc:picChg>
        <pc:picChg chg="mod">
          <ac:chgData name="VŨ NGỌC QUANG" userId="23fcd8bb9e19aa0b" providerId="LiveId" clId="{E6B423B5-7700-42FC-AC2B-5C9C69529952}" dt="2021-11-30T03:44:25.574" v="3780" actId="1076"/>
          <ac:picMkLst>
            <pc:docMk/>
            <pc:sldMk cId="2724948593" sldId="408"/>
            <ac:picMk id="47" creationId="{00000000-0000-0000-0000-000000000000}"/>
          </ac:picMkLst>
        </pc:picChg>
        <pc:picChg chg="mod">
          <ac:chgData name="VŨ NGỌC QUANG" userId="23fcd8bb9e19aa0b" providerId="LiveId" clId="{E6B423B5-7700-42FC-AC2B-5C9C69529952}" dt="2021-11-30T03:44:32.081" v="3781" actId="1076"/>
          <ac:picMkLst>
            <pc:docMk/>
            <pc:sldMk cId="2724948593" sldId="408"/>
            <ac:picMk id="40962" creationId="{00000000-0000-0000-0000-000000000000}"/>
          </ac:picMkLst>
        </pc:picChg>
      </pc:sldChg>
      <pc:sldChg chg="delSp modSp mod delAnim modAnim">
        <pc:chgData name="VŨ NGỌC QUANG" userId="23fcd8bb9e19aa0b" providerId="LiveId" clId="{E6B423B5-7700-42FC-AC2B-5C9C69529952}" dt="2021-12-02T16:01:49.305" v="7729" actId="20577"/>
        <pc:sldMkLst>
          <pc:docMk/>
          <pc:sldMk cId="2096144797" sldId="409"/>
        </pc:sldMkLst>
        <pc:spChg chg="mod">
          <ac:chgData name="VŨ NGỌC QUANG" userId="23fcd8bb9e19aa0b" providerId="LiveId" clId="{E6B423B5-7700-42FC-AC2B-5C9C69529952}" dt="2021-12-02T16:01:49.305" v="7729" actId="20577"/>
          <ac:spMkLst>
            <pc:docMk/>
            <pc:sldMk cId="2096144797" sldId="409"/>
            <ac:spMk id="7" creationId="{00000000-0000-0000-0000-000000000000}"/>
          </ac:spMkLst>
        </pc:spChg>
        <pc:spChg chg="del mod">
          <ac:chgData name="VŨ NGỌC QUANG" userId="23fcd8bb9e19aa0b" providerId="LiveId" clId="{E6B423B5-7700-42FC-AC2B-5C9C69529952}" dt="2021-11-30T04:22:09.532" v="4828" actId="478"/>
          <ac:spMkLst>
            <pc:docMk/>
            <pc:sldMk cId="2096144797" sldId="409"/>
            <ac:spMk id="8" creationId="{00000000-0000-0000-0000-000000000000}"/>
          </ac:spMkLst>
        </pc:spChg>
        <pc:picChg chg="del">
          <ac:chgData name="VŨ NGỌC QUANG" userId="23fcd8bb9e19aa0b" providerId="LiveId" clId="{E6B423B5-7700-42FC-AC2B-5C9C69529952}" dt="2021-11-30T04:21:57.746" v="4825" actId="478"/>
          <ac:picMkLst>
            <pc:docMk/>
            <pc:sldMk cId="2096144797" sldId="409"/>
            <ac:picMk id="9" creationId="{00000000-0000-0000-0000-000000000000}"/>
          </ac:picMkLst>
        </pc:picChg>
        <pc:picChg chg="mod">
          <ac:chgData name="VŨ NGỌC QUANG" userId="23fcd8bb9e19aa0b" providerId="LiveId" clId="{E6B423B5-7700-42FC-AC2B-5C9C69529952}" dt="2021-11-30T04:23:07.622" v="4842" actId="1076"/>
          <ac:picMkLst>
            <pc:docMk/>
            <pc:sldMk cId="2096144797" sldId="409"/>
            <ac:picMk id="41986" creationId="{00000000-0000-0000-0000-000000000000}"/>
          </ac:picMkLst>
        </pc:picChg>
      </pc:sldChg>
      <pc:sldChg chg="delSp modSp mod modAnim">
        <pc:chgData name="VŨ NGỌC QUANG" userId="23fcd8bb9e19aa0b" providerId="LiveId" clId="{E6B423B5-7700-42FC-AC2B-5C9C69529952}" dt="2021-12-01T02:00:09.021" v="6571" actId="1076"/>
        <pc:sldMkLst>
          <pc:docMk/>
          <pc:sldMk cId="1965774843" sldId="410"/>
        </pc:sldMkLst>
        <pc:spChg chg="mod">
          <ac:chgData name="VŨ NGỌC QUANG" userId="23fcd8bb9e19aa0b" providerId="LiveId" clId="{E6B423B5-7700-42FC-AC2B-5C9C69529952}" dt="2021-12-01T01:41:55.924" v="6514" actId="20577"/>
          <ac:spMkLst>
            <pc:docMk/>
            <pc:sldMk cId="1965774843" sldId="410"/>
            <ac:spMk id="4" creationId="{00000000-0000-0000-0000-000000000000}"/>
          </ac:spMkLst>
        </pc:spChg>
        <pc:spChg chg="mod">
          <ac:chgData name="VŨ NGỌC QUANG" userId="23fcd8bb9e19aa0b" providerId="LiveId" clId="{E6B423B5-7700-42FC-AC2B-5C9C69529952}" dt="2021-12-01T02:00:09.021" v="6571" actId="1076"/>
          <ac:spMkLst>
            <pc:docMk/>
            <pc:sldMk cId="1965774843" sldId="410"/>
            <ac:spMk id="24" creationId="{00000000-0000-0000-0000-000000000000}"/>
          </ac:spMkLst>
        </pc:spChg>
        <pc:picChg chg="del">
          <ac:chgData name="VŨ NGỌC QUANG" userId="23fcd8bb9e19aa0b" providerId="LiveId" clId="{E6B423B5-7700-42FC-AC2B-5C9C69529952}" dt="2021-11-30T15:46:54.832" v="5536" actId="478"/>
          <ac:picMkLst>
            <pc:docMk/>
            <pc:sldMk cId="1965774843" sldId="410"/>
            <ac:picMk id="25" creationId="{00000000-0000-0000-0000-000000000000}"/>
          </ac:picMkLst>
        </pc:picChg>
      </pc:sldChg>
      <pc:sldChg chg="addSp delSp modSp mod">
        <pc:chgData name="VŨ NGỌC QUANG" userId="23fcd8bb9e19aa0b" providerId="LiveId" clId="{E6B423B5-7700-42FC-AC2B-5C9C69529952}" dt="2021-12-01T01:59:37.961" v="6568" actId="207"/>
        <pc:sldMkLst>
          <pc:docMk/>
          <pc:sldMk cId="219344463" sldId="412"/>
        </pc:sldMkLst>
        <pc:spChg chg="mod">
          <ac:chgData name="VŨ NGỌC QUANG" userId="23fcd8bb9e19aa0b" providerId="LiveId" clId="{E6B423B5-7700-42FC-AC2B-5C9C69529952}" dt="2021-12-01T01:59:31.490" v="6566" actId="207"/>
          <ac:spMkLst>
            <pc:docMk/>
            <pc:sldMk cId="219344463" sldId="412"/>
            <ac:spMk id="4" creationId="{00000000-0000-0000-0000-000000000000}"/>
          </ac:spMkLst>
        </pc:spChg>
        <pc:spChg chg="mod">
          <ac:chgData name="VŨ NGỌC QUANG" userId="23fcd8bb9e19aa0b" providerId="LiveId" clId="{E6B423B5-7700-42FC-AC2B-5C9C69529952}" dt="2021-11-30T15:49:24.232" v="5637" actId="207"/>
          <ac:spMkLst>
            <pc:docMk/>
            <pc:sldMk cId="219344463" sldId="412"/>
            <ac:spMk id="7" creationId="{00000000-0000-0000-0000-000000000000}"/>
          </ac:spMkLst>
        </pc:spChg>
        <pc:spChg chg="mod">
          <ac:chgData name="VŨ NGỌC QUANG" userId="23fcd8bb9e19aa0b" providerId="LiveId" clId="{E6B423B5-7700-42FC-AC2B-5C9C69529952}" dt="2021-12-01T01:59:35.200" v="6567" actId="207"/>
          <ac:spMkLst>
            <pc:docMk/>
            <pc:sldMk cId="219344463" sldId="412"/>
            <ac:spMk id="8" creationId="{00000000-0000-0000-0000-000000000000}"/>
          </ac:spMkLst>
        </pc:spChg>
        <pc:spChg chg="mod">
          <ac:chgData name="VŨ NGỌC QUANG" userId="23fcd8bb9e19aa0b" providerId="LiveId" clId="{E6B423B5-7700-42FC-AC2B-5C9C69529952}" dt="2021-12-01T01:59:37.961" v="6568" actId="207"/>
          <ac:spMkLst>
            <pc:docMk/>
            <pc:sldMk cId="219344463" sldId="412"/>
            <ac:spMk id="9" creationId="{00000000-0000-0000-0000-000000000000}"/>
          </ac:spMkLst>
        </pc:spChg>
        <pc:grpChg chg="del">
          <ac:chgData name="VŨ NGỌC QUANG" userId="23fcd8bb9e19aa0b" providerId="LiveId" clId="{E6B423B5-7700-42FC-AC2B-5C9C69529952}" dt="2021-11-30T15:49:14.630" v="5635" actId="478"/>
          <ac:grpSpMkLst>
            <pc:docMk/>
            <pc:sldMk cId="219344463" sldId="412"/>
            <ac:grpSpMk id="6" creationId="{00000000-0000-0000-0000-000000000000}"/>
          </ac:grpSpMkLst>
        </pc:grpChg>
        <pc:picChg chg="del">
          <ac:chgData name="VŨ NGỌC QUANG" userId="23fcd8bb9e19aa0b" providerId="LiveId" clId="{E6B423B5-7700-42FC-AC2B-5C9C69529952}" dt="2021-11-30T13:08:26.720" v="5148" actId="478"/>
          <ac:picMkLst>
            <pc:docMk/>
            <pc:sldMk cId="219344463" sldId="412"/>
            <ac:picMk id="3" creationId="{00000000-0000-0000-0000-000000000000}"/>
          </ac:picMkLst>
        </pc:picChg>
        <pc:picChg chg="add mod">
          <ac:chgData name="VŨ NGỌC QUANG" userId="23fcd8bb9e19aa0b" providerId="LiveId" clId="{E6B423B5-7700-42FC-AC2B-5C9C69529952}" dt="2021-11-30T13:08:36.709" v="5152" actId="1076"/>
          <ac:picMkLst>
            <pc:docMk/>
            <pc:sldMk cId="219344463" sldId="412"/>
            <ac:picMk id="11" creationId="{7074F10B-CD37-411D-A7DF-0332375C3F37}"/>
          </ac:picMkLst>
        </pc:picChg>
      </pc:sldChg>
      <pc:sldChg chg="modSp mod">
        <pc:chgData name="VŨ NGỌC QUANG" userId="23fcd8bb9e19aa0b" providerId="LiveId" clId="{E6B423B5-7700-42FC-AC2B-5C9C69529952}" dt="2021-12-01T01:59:26.377" v="6565" actId="207"/>
        <pc:sldMkLst>
          <pc:docMk/>
          <pc:sldMk cId="1356675497" sldId="413"/>
        </pc:sldMkLst>
        <pc:spChg chg="mod">
          <ac:chgData name="VŨ NGỌC QUANG" userId="23fcd8bb9e19aa0b" providerId="LiveId" clId="{E6B423B5-7700-42FC-AC2B-5C9C69529952}" dt="2021-12-01T01:59:17.338" v="6564" actId="207"/>
          <ac:spMkLst>
            <pc:docMk/>
            <pc:sldMk cId="1356675497" sldId="413"/>
            <ac:spMk id="13" creationId="{00000000-0000-0000-0000-000000000000}"/>
          </ac:spMkLst>
        </pc:spChg>
        <pc:spChg chg="mod">
          <ac:chgData name="VŨ NGỌC QUANG" userId="23fcd8bb9e19aa0b" providerId="LiveId" clId="{E6B423B5-7700-42FC-AC2B-5C9C69529952}" dt="2021-12-01T01:59:26.377" v="6565" actId="207"/>
          <ac:spMkLst>
            <pc:docMk/>
            <pc:sldMk cId="1356675497" sldId="413"/>
            <ac:spMk id="14" creationId="{00000000-0000-0000-0000-000000000000}"/>
          </ac:spMkLst>
        </pc:spChg>
      </pc:sldChg>
      <pc:sldChg chg="addSp delSp modSp mod delAnim modAnim">
        <pc:chgData name="VŨ NGỌC QUANG" userId="23fcd8bb9e19aa0b" providerId="LiveId" clId="{E6B423B5-7700-42FC-AC2B-5C9C69529952}" dt="2021-12-03T16:06:47.892" v="11620"/>
        <pc:sldMkLst>
          <pc:docMk/>
          <pc:sldMk cId="118588574" sldId="414"/>
        </pc:sldMkLst>
        <pc:spChg chg="mod">
          <ac:chgData name="VŨ NGỌC QUANG" userId="23fcd8bb9e19aa0b" providerId="LiveId" clId="{E6B423B5-7700-42FC-AC2B-5C9C69529952}" dt="2021-12-03T13:29:30.070" v="9189" actId="1076"/>
          <ac:spMkLst>
            <pc:docMk/>
            <pc:sldMk cId="118588574" sldId="414"/>
            <ac:spMk id="3" creationId="{00000000-0000-0000-0000-000000000000}"/>
          </ac:spMkLst>
        </pc:spChg>
        <pc:spChg chg="mod">
          <ac:chgData name="VŨ NGỌC QUANG" userId="23fcd8bb9e19aa0b" providerId="LiveId" clId="{E6B423B5-7700-42FC-AC2B-5C9C69529952}" dt="2021-12-03T15:29:51.410" v="11150" actId="20577"/>
          <ac:spMkLst>
            <pc:docMk/>
            <pc:sldMk cId="118588574" sldId="414"/>
            <ac:spMk id="5" creationId="{00000000-0000-0000-0000-000000000000}"/>
          </ac:spMkLst>
        </pc:spChg>
        <pc:spChg chg="add del mod">
          <ac:chgData name="VŨ NGỌC QUANG" userId="23fcd8bb9e19aa0b" providerId="LiveId" clId="{E6B423B5-7700-42FC-AC2B-5C9C69529952}" dt="2021-12-03T16:04:21.207" v="11584" actId="478"/>
          <ac:spMkLst>
            <pc:docMk/>
            <pc:sldMk cId="118588574" sldId="414"/>
            <ac:spMk id="7" creationId="{B622C664-465B-49FF-B888-38C496E22BB7}"/>
          </ac:spMkLst>
        </pc:spChg>
        <pc:spChg chg="mod">
          <ac:chgData name="VŨ NGỌC QUANG" userId="23fcd8bb9e19aa0b" providerId="LiveId" clId="{E6B423B5-7700-42FC-AC2B-5C9C69529952}" dt="2021-12-03T16:05:59.180" v="11610" actId="20577"/>
          <ac:spMkLst>
            <pc:docMk/>
            <pc:sldMk cId="118588574" sldId="414"/>
            <ac:spMk id="17" creationId="{00000000-0000-0000-0000-000000000000}"/>
          </ac:spMkLst>
        </pc:spChg>
        <pc:spChg chg="del">
          <ac:chgData name="VŨ NGỌC QUANG" userId="23fcd8bb9e19aa0b" providerId="LiveId" clId="{E6B423B5-7700-42FC-AC2B-5C9C69529952}" dt="2021-11-30T15:56:50.394" v="5923" actId="478"/>
          <ac:spMkLst>
            <pc:docMk/>
            <pc:sldMk cId="118588574" sldId="414"/>
            <ac:spMk id="19" creationId="{00000000-0000-0000-0000-000000000000}"/>
          </ac:spMkLst>
        </pc:spChg>
        <pc:spChg chg="add del mod">
          <ac:chgData name="VŨ NGỌC QUANG" userId="23fcd8bb9e19aa0b" providerId="LiveId" clId="{E6B423B5-7700-42FC-AC2B-5C9C69529952}" dt="2021-12-03T15:52:13.608" v="11321" actId="478"/>
          <ac:spMkLst>
            <pc:docMk/>
            <pc:sldMk cId="118588574" sldId="414"/>
            <ac:spMk id="19" creationId="{E20FD0F8-E3F2-493A-AEA3-C48FC3FB4FD9}"/>
          </ac:spMkLst>
        </pc:spChg>
        <pc:spChg chg="del">
          <ac:chgData name="VŨ NGỌC QUANG" userId="23fcd8bb9e19aa0b" providerId="LiveId" clId="{E6B423B5-7700-42FC-AC2B-5C9C69529952}" dt="2021-11-30T15:56:48.101" v="5922" actId="478"/>
          <ac:spMkLst>
            <pc:docMk/>
            <pc:sldMk cId="118588574" sldId="414"/>
            <ac:spMk id="25" creationId="{00000000-0000-0000-0000-000000000000}"/>
          </ac:spMkLst>
        </pc:spChg>
        <pc:spChg chg="add mod">
          <ac:chgData name="VŨ NGỌC QUANG" userId="23fcd8bb9e19aa0b" providerId="LiveId" clId="{E6B423B5-7700-42FC-AC2B-5C9C69529952}" dt="2021-12-03T16:06:23.670" v="11614" actId="14100"/>
          <ac:spMkLst>
            <pc:docMk/>
            <pc:sldMk cId="118588574" sldId="414"/>
            <ac:spMk id="25" creationId="{EB6CE845-178F-4FBD-8B85-15A11B7CD90F}"/>
          </ac:spMkLst>
        </pc:spChg>
        <pc:spChg chg="add del mod">
          <ac:chgData name="VŨ NGỌC QUANG" userId="23fcd8bb9e19aa0b" providerId="LiveId" clId="{E6B423B5-7700-42FC-AC2B-5C9C69529952}" dt="2021-12-03T16:04:23.238" v="11585" actId="478"/>
          <ac:spMkLst>
            <pc:docMk/>
            <pc:sldMk cId="118588574" sldId="414"/>
            <ac:spMk id="28" creationId="{FD834DB5-A281-4C4C-AB3A-42E993748949}"/>
          </ac:spMkLst>
        </pc:spChg>
        <pc:grpChg chg="del mod">
          <ac:chgData name="VŨ NGỌC QUANG" userId="23fcd8bb9e19aa0b" providerId="LiveId" clId="{E6B423B5-7700-42FC-AC2B-5C9C69529952}" dt="2021-12-03T16:04:19.017" v="11582" actId="478"/>
          <ac:grpSpMkLst>
            <pc:docMk/>
            <pc:sldMk cId="118588574" sldId="414"/>
            <ac:grpSpMk id="6" creationId="{00000000-0000-0000-0000-000000000000}"/>
          </ac:grpSpMkLst>
        </pc:grpChg>
        <pc:grpChg chg="mod">
          <ac:chgData name="VŨ NGỌC QUANG" userId="23fcd8bb9e19aa0b" providerId="LiveId" clId="{E6B423B5-7700-42FC-AC2B-5C9C69529952}" dt="2021-11-30T15:57:16.442" v="5928" actId="14100"/>
          <ac:grpSpMkLst>
            <pc:docMk/>
            <pc:sldMk cId="118588574" sldId="414"/>
            <ac:grpSpMk id="20" creationId="{00000000-0000-0000-0000-000000000000}"/>
          </ac:grpSpMkLst>
        </pc:grpChg>
        <pc:grpChg chg="mod">
          <ac:chgData name="VŨ NGỌC QUANG" userId="23fcd8bb9e19aa0b" providerId="LiveId" clId="{E6B423B5-7700-42FC-AC2B-5C9C69529952}" dt="2021-11-30T15:56:55.306" v="5924" actId="1076"/>
          <ac:grpSpMkLst>
            <pc:docMk/>
            <pc:sldMk cId="118588574" sldId="414"/>
            <ac:grpSpMk id="24" creationId="{00000000-0000-0000-0000-000000000000}"/>
          </ac:grpSpMkLst>
        </pc:grpChg>
        <pc:picChg chg="mod">
          <ac:chgData name="VŨ NGỌC QUANG" userId="23fcd8bb9e19aa0b" providerId="LiveId" clId="{E6B423B5-7700-42FC-AC2B-5C9C69529952}" dt="2021-12-03T13:29:30.070" v="9189" actId="1076"/>
          <ac:picMkLst>
            <pc:docMk/>
            <pc:sldMk cId="118588574" sldId="414"/>
            <ac:picMk id="26" creationId="{00000000-0000-0000-0000-000000000000}"/>
          </ac:picMkLst>
        </pc:picChg>
        <pc:picChg chg="add mod">
          <ac:chgData name="VŨ NGỌC QUANG" userId="23fcd8bb9e19aa0b" providerId="LiveId" clId="{E6B423B5-7700-42FC-AC2B-5C9C69529952}" dt="2021-12-03T16:06:13.358" v="11611" actId="1076"/>
          <ac:picMkLst>
            <pc:docMk/>
            <pc:sldMk cId="118588574" sldId="414"/>
            <ac:picMk id="27" creationId="{F07DBD13-42EB-42CB-B564-D30798D6F8D2}"/>
          </ac:picMkLst>
        </pc:picChg>
        <pc:picChg chg="add del mod">
          <ac:chgData name="VŨ NGỌC QUANG" userId="23fcd8bb9e19aa0b" providerId="LiveId" clId="{E6B423B5-7700-42FC-AC2B-5C9C69529952}" dt="2021-12-03T16:04:19.961" v="11583" actId="478"/>
          <ac:picMkLst>
            <pc:docMk/>
            <pc:sldMk cId="118588574" sldId="414"/>
            <ac:picMk id="9218" creationId="{277B21FB-7A1A-43CD-A8B5-5CB1749D5C91}"/>
          </ac:picMkLst>
        </pc:picChg>
        <pc:picChg chg="add del mod">
          <ac:chgData name="VŨ NGỌC QUANG" userId="23fcd8bb9e19aa0b" providerId="LiveId" clId="{E6B423B5-7700-42FC-AC2B-5C9C69529952}" dt="2021-12-03T16:05:26.263" v="11602" actId="21"/>
          <ac:picMkLst>
            <pc:docMk/>
            <pc:sldMk cId="118588574" sldId="414"/>
            <ac:picMk id="9220" creationId="{47E2D8C1-1F8B-46C4-B06F-2A5D727C84B2}"/>
          </ac:picMkLst>
        </pc:picChg>
        <pc:picChg chg="add mod">
          <ac:chgData name="VŨ NGỌC QUANG" userId="23fcd8bb9e19aa0b" providerId="LiveId" clId="{E6B423B5-7700-42FC-AC2B-5C9C69529952}" dt="2021-12-03T16:05:46.982" v="11607" actId="14100"/>
          <ac:picMkLst>
            <pc:docMk/>
            <pc:sldMk cId="118588574" sldId="414"/>
            <ac:picMk id="9222" creationId="{ACF572F1-1442-4700-9662-F2A30715A8EA}"/>
          </ac:picMkLst>
        </pc:picChg>
        <pc:picChg chg="mod">
          <ac:chgData name="VŨ NGỌC QUANG" userId="23fcd8bb9e19aa0b" providerId="LiveId" clId="{E6B423B5-7700-42FC-AC2B-5C9C69529952}" dt="2021-12-03T16:04:51.614" v="11597" actId="1076"/>
          <ac:picMkLst>
            <pc:docMk/>
            <pc:sldMk cId="118588574" sldId="414"/>
            <ac:picMk id="47106" creationId="{00000000-0000-0000-0000-000000000000}"/>
          </ac:picMkLst>
        </pc:picChg>
        <pc:picChg chg="del">
          <ac:chgData name="VŨ NGỌC QUANG" userId="23fcd8bb9e19aa0b" providerId="LiveId" clId="{E6B423B5-7700-42FC-AC2B-5C9C69529952}" dt="2021-12-03T15:54:42" v="11328" actId="478"/>
          <ac:picMkLst>
            <pc:docMk/>
            <pc:sldMk cId="118588574" sldId="414"/>
            <ac:picMk id="47108" creationId="{00000000-0000-0000-0000-000000000000}"/>
          </ac:picMkLst>
        </pc:picChg>
      </pc:sldChg>
      <pc:sldChg chg="modSp mod">
        <pc:chgData name="VŨ NGỌC QUANG" userId="23fcd8bb9e19aa0b" providerId="LiveId" clId="{E6B423B5-7700-42FC-AC2B-5C9C69529952}" dt="2021-12-01T01:58:53.881" v="6561" actId="207"/>
        <pc:sldMkLst>
          <pc:docMk/>
          <pc:sldMk cId="3321484084" sldId="417"/>
        </pc:sldMkLst>
        <pc:spChg chg="mod">
          <ac:chgData name="VŨ NGỌC QUANG" userId="23fcd8bb9e19aa0b" providerId="LiveId" clId="{E6B423B5-7700-42FC-AC2B-5C9C69529952}" dt="2021-12-01T01:58:53.881" v="6561" actId="207"/>
          <ac:spMkLst>
            <pc:docMk/>
            <pc:sldMk cId="3321484084" sldId="417"/>
            <ac:spMk id="48" creationId="{00000000-0000-0000-0000-000000000000}"/>
          </ac:spMkLst>
        </pc:spChg>
      </pc:sldChg>
      <pc:sldChg chg="addSp delSp modSp mod modAnim">
        <pc:chgData name="VŨ NGỌC QUANG" userId="23fcd8bb9e19aa0b" providerId="LiveId" clId="{E6B423B5-7700-42FC-AC2B-5C9C69529952}" dt="2021-12-03T13:30:53.285" v="9199" actId="207"/>
        <pc:sldMkLst>
          <pc:docMk/>
          <pc:sldMk cId="2051470887" sldId="418"/>
        </pc:sldMkLst>
        <pc:spChg chg="add del mod">
          <ac:chgData name="VŨ NGỌC QUANG" userId="23fcd8bb9e19aa0b" providerId="LiveId" clId="{E6B423B5-7700-42FC-AC2B-5C9C69529952}" dt="2021-12-03T13:30:42.480" v="9197" actId="478"/>
          <ac:spMkLst>
            <pc:docMk/>
            <pc:sldMk cId="2051470887" sldId="418"/>
            <ac:spMk id="5" creationId="{E2944377-8880-430E-8284-80DF7381A5A6}"/>
          </ac:spMkLst>
        </pc:spChg>
        <pc:spChg chg="add mod">
          <ac:chgData name="VŨ NGỌC QUANG" userId="23fcd8bb9e19aa0b" providerId="LiveId" clId="{E6B423B5-7700-42FC-AC2B-5C9C69529952}" dt="2021-12-03T13:30:53.285" v="9199" actId="207"/>
          <ac:spMkLst>
            <pc:docMk/>
            <pc:sldMk cId="2051470887" sldId="418"/>
            <ac:spMk id="17" creationId="{B087CB4A-7048-48B4-BFF1-54A87C78BB56}"/>
          </ac:spMkLst>
        </pc:spChg>
        <pc:spChg chg="mod">
          <ac:chgData name="VŨ NGỌC QUANG" userId="23fcd8bb9e19aa0b" providerId="LiveId" clId="{E6B423B5-7700-42FC-AC2B-5C9C69529952}" dt="2021-12-01T01:58:49.209" v="6560" actId="207"/>
          <ac:spMkLst>
            <pc:docMk/>
            <pc:sldMk cId="2051470887" sldId="418"/>
            <ac:spMk id="48" creationId="{00000000-0000-0000-0000-000000000000}"/>
          </ac:spMkLst>
        </pc:spChg>
        <pc:picChg chg="add mod">
          <ac:chgData name="VŨ NGỌC QUANG" userId="23fcd8bb9e19aa0b" providerId="LiveId" clId="{E6B423B5-7700-42FC-AC2B-5C9C69529952}" dt="2021-12-03T13:14:36.345" v="8001" actId="1076"/>
          <ac:picMkLst>
            <pc:docMk/>
            <pc:sldMk cId="2051470887" sldId="418"/>
            <ac:picMk id="4" creationId="{43883A19-06AA-40CA-8875-7CEE86486A2F}"/>
          </ac:picMkLst>
        </pc:picChg>
        <pc:picChg chg="del mod">
          <ac:chgData name="VŨ NGỌC QUANG" userId="23fcd8bb9e19aa0b" providerId="LiveId" clId="{E6B423B5-7700-42FC-AC2B-5C9C69529952}" dt="2021-12-03T13:14:29.218" v="7997" actId="478"/>
          <ac:picMkLst>
            <pc:docMk/>
            <pc:sldMk cId="2051470887" sldId="418"/>
            <ac:picMk id="24" creationId="{00000000-0000-0000-0000-000000000000}"/>
          </ac:picMkLst>
        </pc:picChg>
      </pc:sldChg>
      <pc:sldChg chg="addSp delSp modSp mod delAnim modAnim">
        <pc:chgData name="VŨ NGỌC QUANG" userId="23fcd8bb9e19aa0b" providerId="LiveId" clId="{E6B423B5-7700-42FC-AC2B-5C9C69529952}" dt="2021-12-03T16:08:01.262" v="11633" actId="20577"/>
        <pc:sldMkLst>
          <pc:docMk/>
          <pc:sldMk cId="2075666474" sldId="419"/>
        </pc:sldMkLst>
        <pc:spChg chg="add mod">
          <ac:chgData name="VŨ NGỌC QUANG" userId="23fcd8bb9e19aa0b" providerId="LiveId" clId="{E6B423B5-7700-42FC-AC2B-5C9C69529952}" dt="2021-12-03T13:35:19.595" v="9226" actId="1076"/>
          <ac:spMkLst>
            <pc:docMk/>
            <pc:sldMk cId="2075666474" sldId="419"/>
            <ac:spMk id="23" creationId="{E8635CB1-3B56-4462-B8CB-42096AF68940}"/>
          </ac:spMkLst>
        </pc:spChg>
        <pc:spChg chg="add mod">
          <ac:chgData name="VŨ NGỌC QUANG" userId="23fcd8bb9e19aa0b" providerId="LiveId" clId="{E6B423B5-7700-42FC-AC2B-5C9C69529952}" dt="2021-12-03T16:08:01.262" v="11633" actId="20577"/>
          <ac:spMkLst>
            <pc:docMk/>
            <pc:sldMk cId="2075666474" sldId="419"/>
            <ac:spMk id="29" creationId="{66406F7A-F52A-40A7-934A-567D11363D71}"/>
          </ac:spMkLst>
        </pc:spChg>
        <pc:spChg chg="mod">
          <ac:chgData name="VŨ NGỌC QUANG" userId="23fcd8bb9e19aa0b" providerId="LiveId" clId="{E6B423B5-7700-42FC-AC2B-5C9C69529952}" dt="2021-12-03T13:10:02.602" v="7924" actId="113"/>
          <ac:spMkLst>
            <pc:docMk/>
            <pc:sldMk cId="2075666474" sldId="419"/>
            <ac:spMk id="40" creationId="{00000000-0000-0000-0000-000000000000}"/>
          </ac:spMkLst>
        </pc:spChg>
        <pc:spChg chg="mod">
          <ac:chgData name="VŨ NGỌC QUANG" userId="23fcd8bb9e19aa0b" providerId="LiveId" clId="{E6B423B5-7700-42FC-AC2B-5C9C69529952}" dt="2021-12-01T01:58:41.297" v="6559" actId="207"/>
          <ac:spMkLst>
            <pc:docMk/>
            <pc:sldMk cId="2075666474" sldId="419"/>
            <ac:spMk id="48" creationId="{00000000-0000-0000-0000-000000000000}"/>
          </ac:spMkLst>
        </pc:spChg>
        <pc:grpChg chg="del">
          <ac:chgData name="VŨ NGỌC QUANG" userId="23fcd8bb9e19aa0b" providerId="LiveId" clId="{E6B423B5-7700-42FC-AC2B-5C9C69529952}" dt="2021-12-03T13:11:32.859" v="7925" actId="478"/>
          <ac:grpSpMkLst>
            <pc:docMk/>
            <pc:sldMk cId="2075666474" sldId="419"/>
            <ac:grpSpMk id="3" creationId="{00000000-0000-0000-0000-000000000000}"/>
          </ac:grpSpMkLst>
        </pc:grpChg>
        <pc:grpChg chg="del">
          <ac:chgData name="VŨ NGỌC QUANG" userId="23fcd8bb9e19aa0b" providerId="LiveId" clId="{E6B423B5-7700-42FC-AC2B-5C9C69529952}" dt="2021-12-03T13:11:34.509" v="7927" actId="478"/>
          <ac:grpSpMkLst>
            <pc:docMk/>
            <pc:sldMk cId="2075666474" sldId="419"/>
            <ac:grpSpMk id="4" creationId="{00000000-0000-0000-0000-000000000000}"/>
          </ac:grpSpMkLst>
        </pc:grpChg>
        <pc:grpChg chg="del">
          <ac:chgData name="VŨ NGỌC QUANG" userId="23fcd8bb9e19aa0b" providerId="LiveId" clId="{E6B423B5-7700-42FC-AC2B-5C9C69529952}" dt="2021-12-03T13:11:33.963" v="7926" actId="478"/>
          <ac:grpSpMkLst>
            <pc:docMk/>
            <pc:sldMk cId="2075666474" sldId="419"/>
            <ac:grpSpMk id="5" creationId="{00000000-0000-0000-0000-000000000000}"/>
          </ac:grpSpMkLst>
        </pc:grpChg>
        <pc:picChg chg="add del mod">
          <ac:chgData name="VŨ NGỌC QUANG" userId="23fcd8bb9e19aa0b" providerId="LiveId" clId="{E6B423B5-7700-42FC-AC2B-5C9C69529952}" dt="2021-12-03T13:14:58.213" v="8008" actId="22"/>
          <ac:picMkLst>
            <pc:docMk/>
            <pc:sldMk cId="2075666474" sldId="419"/>
            <ac:picMk id="7" creationId="{C4C1F46F-E7A1-4462-BE60-E26B79AB7132}"/>
          </ac:picMkLst>
        </pc:picChg>
        <pc:picChg chg="add mod">
          <ac:chgData name="VŨ NGỌC QUANG" userId="23fcd8bb9e19aa0b" providerId="LiveId" clId="{E6B423B5-7700-42FC-AC2B-5C9C69529952}" dt="2021-12-03T13:15:08.296" v="8015" actId="1076"/>
          <ac:picMkLst>
            <pc:docMk/>
            <pc:sldMk cId="2075666474" sldId="419"/>
            <ac:picMk id="9" creationId="{EEE0B10F-BF47-4294-AEB0-5004C14E71C4}"/>
          </ac:picMkLst>
        </pc:picChg>
        <pc:picChg chg="del">
          <ac:chgData name="VŨ NGỌC QUANG" userId="23fcd8bb9e19aa0b" providerId="LiveId" clId="{E6B423B5-7700-42FC-AC2B-5C9C69529952}" dt="2021-12-03T13:08:31.401" v="7853" actId="478"/>
          <ac:picMkLst>
            <pc:docMk/>
            <pc:sldMk cId="2075666474" sldId="419"/>
            <ac:picMk id="14" creationId="{00000000-0000-0000-0000-000000000000}"/>
          </ac:picMkLst>
        </pc:picChg>
        <pc:picChg chg="del">
          <ac:chgData name="VŨ NGỌC QUANG" userId="23fcd8bb9e19aa0b" providerId="LiveId" clId="{E6B423B5-7700-42FC-AC2B-5C9C69529952}" dt="2021-12-03T13:08:38.188" v="7858" actId="478"/>
          <ac:picMkLst>
            <pc:docMk/>
            <pc:sldMk cId="2075666474" sldId="419"/>
            <ac:picMk id="15" creationId="{00000000-0000-0000-0000-000000000000}"/>
          </ac:picMkLst>
        </pc:picChg>
        <pc:picChg chg="add del mod">
          <ac:chgData name="VŨ NGỌC QUANG" userId="23fcd8bb9e19aa0b" providerId="LiveId" clId="{E6B423B5-7700-42FC-AC2B-5C9C69529952}" dt="2021-12-03T13:15:00.139" v="8010" actId="478"/>
          <ac:picMkLst>
            <pc:docMk/>
            <pc:sldMk cId="2075666474" sldId="419"/>
            <ac:picMk id="20" creationId="{1F681AD1-0550-41FF-A063-6CCA41820BCE}"/>
          </ac:picMkLst>
        </pc:picChg>
        <pc:picChg chg="add mod">
          <ac:chgData name="VŨ NGỌC QUANG" userId="23fcd8bb9e19aa0b" providerId="LiveId" clId="{E6B423B5-7700-42FC-AC2B-5C9C69529952}" dt="2021-12-03T13:36:55.510" v="9485" actId="571"/>
          <ac:picMkLst>
            <pc:docMk/>
            <pc:sldMk cId="2075666474" sldId="419"/>
            <ac:picMk id="30" creationId="{51D36448-745A-482E-9EAB-6FEBE8D1686F}"/>
          </ac:picMkLst>
        </pc:picChg>
        <pc:picChg chg="add mod">
          <ac:chgData name="VŨ NGỌC QUANG" userId="23fcd8bb9e19aa0b" providerId="LiveId" clId="{E6B423B5-7700-42FC-AC2B-5C9C69529952}" dt="2021-12-03T13:36:55.510" v="9485" actId="571"/>
          <ac:picMkLst>
            <pc:docMk/>
            <pc:sldMk cId="2075666474" sldId="419"/>
            <ac:picMk id="31" creationId="{8BD22F39-45CA-4903-86A3-6EFA14FE9D02}"/>
          </ac:picMkLst>
        </pc:picChg>
        <pc:picChg chg="add del mod">
          <ac:chgData name="VŨ NGỌC QUANG" userId="23fcd8bb9e19aa0b" providerId="LiveId" clId="{E6B423B5-7700-42FC-AC2B-5C9C69529952}" dt="2021-12-03T13:14:58.729" v="8009" actId="478"/>
          <ac:picMkLst>
            <pc:docMk/>
            <pc:sldMk cId="2075666474" sldId="419"/>
            <ac:picMk id="1026" creationId="{8D060594-FE77-4E36-89B6-AEE6B9CB4D29}"/>
          </ac:picMkLst>
        </pc:picChg>
        <pc:picChg chg="add mod">
          <ac:chgData name="VŨ NGỌC QUANG" userId="23fcd8bb9e19aa0b" providerId="LiveId" clId="{E6B423B5-7700-42FC-AC2B-5C9C69529952}" dt="2021-12-03T13:35:16.450" v="9225" actId="14100"/>
          <ac:picMkLst>
            <pc:docMk/>
            <pc:sldMk cId="2075666474" sldId="419"/>
            <ac:picMk id="1028" creationId="{EF5E0CC6-968C-4BC9-91C2-EA2421FAA860}"/>
          </ac:picMkLst>
        </pc:picChg>
      </pc:sldChg>
      <pc:sldChg chg="addSp delSp modSp mod ord modAnim">
        <pc:chgData name="VŨ NGỌC QUANG" userId="23fcd8bb9e19aa0b" providerId="LiveId" clId="{E6B423B5-7700-42FC-AC2B-5C9C69529952}" dt="2021-12-04T00:27:32.036" v="11732" actId="20577"/>
        <pc:sldMkLst>
          <pc:docMk/>
          <pc:sldMk cId="629080654" sldId="420"/>
        </pc:sldMkLst>
        <pc:spChg chg="del mod topLvl">
          <ac:chgData name="VŨ NGỌC QUANG" userId="23fcd8bb9e19aa0b" providerId="LiveId" clId="{E6B423B5-7700-42FC-AC2B-5C9C69529952}" dt="2021-11-30T16:24:01.007" v="6420" actId="478"/>
          <ac:spMkLst>
            <pc:docMk/>
            <pc:sldMk cId="629080654" sldId="420"/>
            <ac:spMk id="5" creationId="{00000000-0000-0000-0000-000000000000}"/>
          </ac:spMkLst>
        </pc:spChg>
        <pc:spChg chg="mod">
          <ac:chgData name="VŨ NGỌC QUANG" userId="23fcd8bb9e19aa0b" providerId="LiveId" clId="{E6B423B5-7700-42FC-AC2B-5C9C69529952}" dt="2021-12-03T15:37:17.692" v="11176" actId="1076"/>
          <ac:spMkLst>
            <pc:docMk/>
            <pc:sldMk cId="629080654" sldId="420"/>
            <ac:spMk id="11" creationId="{00000000-0000-0000-0000-000000000000}"/>
          </ac:spMkLst>
        </pc:spChg>
        <pc:spChg chg="mod">
          <ac:chgData name="VŨ NGỌC QUANG" userId="23fcd8bb9e19aa0b" providerId="LiveId" clId="{E6B423B5-7700-42FC-AC2B-5C9C69529952}" dt="2021-12-04T00:27:32.036" v="11732" actId="20577"/>
          <ac:spMkLst>
            <pc:docMk/>
            <pc:sldMk cId="629080654" sldId="420"/>
            <ac:spMk id="12" creationId="{00000000-0000-0000-0000-000000000000}"/>
          </ac:spMkLst>
        </pc:spChg>
        <pc:spChg chg="mod">
          <ac:chgData name="VŨ NGỌC QUANG" userId="23fcd8bb9e19aa0b" providerId="LiveId" clId="{E6B423B5-7700-42FC-AC2B-5C9C69529952}" dt="2021-12-03T15:48:23.226" v="11289" actId="20577"/>
          <ac:spMkLst>
            <pc:docMk/>
            <pc:sldMk cId="629080654" sldId="420"/>
            <ac:spMk id="15" creationId="{00000000-0000-0000-0000-000000000000}"/>
          </ac:spMkLst>
        </pc:spChg>
        <pc:spChg chg="del topLvl">
          <ac:chgData name="VŨ NGỌC QUANG" userId="23fcd8bb9e19aa0b" providerId="LiveId" clId="{E6B423B5-7700-42FC-AC2B-5C9C69529952}" dt="2021-11-30T16:23:59.970" v="6419" actId="478"/>
          <ac:spMkLst>
            <pc:docMk/>
            <pc:sldMk cId="629080654" sldId="420"/>
            <ac:spMk id="26" creationId="{00000000-0000-0000-0000-000000000000}"/>
          </ac:spMkLst>
        </pc:spChg>
        <pc:grpChg chg="del">
          <ac:chgData name="VŨ NGỌC QUANG" userId="23fcd8bb9e19aa0b" providerId="LiveId" clId="{E6B423B5-7700-42FC-AC2B-5C9C69529952}" dt="2021-11-30T16:23:59.970" v="6419" actId="478"/>
          <ac:grpSpMkLst>
            <pc:docMk/>
            <pc:sldMk cId="629080654" sldId="420"/>
            <ac:grpSpMk id="6" creationId="{00000000-0000-0000-0000-000000000000}"/>
          </ac:grpSpMkLst>
        </pc:grpChg>
        <pc:picChg chg="mod">
          <ac:chgData name="VŨ NGỌC QUANG" userId="23fcd8bb9e19aa0b" providerId="LiveId" clId="{E6B423B5-7700-42FC-AC2B-5C9C69529952}" dt="2021-12-03T15:37:15.780" v="11175" actId="1076"/>
          <ac:picMkLst>
            <pc:docMk/>
            <pc:sldMk cId="629080654" sldId="420"/>
            <ac:picMk id="16" creationId="{00000000-0000-0000-0000-000000000000}"/>
          </ac:picMkLst>
        </pc:picChg>
        <pc:picChg chg="add mod">
          <ac:chgData name="VŨ NGỌC QUANG" userId="23fcd8bb9e19aa0b" providerId="LiveId" clId="{E6B423B5-7700-42FC-AC2B-5C9C69529952}" dt="2021-12-03T15:25:03.076" v="11133" actId="14100"/>
          <ac:picMkLst>
            <pc:docMk/>
            <pc:sldMk cId="629080654" sldId="420"/>
            <ac:picMk id="7170" creationId="{9466938E-B33C-43F2-9CC7-1C034CD67085}"/>
          </ac:picMkLst>
        </pc:picChg>
        <pc:picChg chg="add del">
          <ac:chgData name="VŨ NGỌC QUANG" userId="23fcd8bb9e19aa0b" providerId="LiveId" clId="{E6B423B5-7700-42FC-AC2B-5C9C69529952}" dt="2021-12-03T15:24:38.056" v="11132" actId="21"/>
          <ac:picMkLst>
            <pc:docMk/>
            <pc:sldMk cId="629080654" sldId="420"/>
            <ac:picMk id="7172" creationId="{934BAA15-F6EB-40AB-AD0B-5D8E2043316D}"/>
          </ac:picMkLst>
        </pc:picChg>
        <pc:picChg chg="del">
          <ac:chgData name="VŨ NGỌC QUANG" userId="23fcd8bb9e19aa0b" providerId="LiveId" clId="{E6B423B5-7700-42FC-AC2B-5C9C69529952}" dt="2021-12-03T15:24:19.145" v="11128" actId="478"/>
          <ac:picMkLst>
            <pc:docMk/>
            <pc:sldMk cId="629080654" sldId="420"/>
            <ac:picMk id="54276" creationId="{00000000-0000-0000-0000-000000000000}"/>
          </ac:picMkLst>
        </pc:picChg>
      </pc:sldChg>
      <pc:sldChg chg="delSp modSp mod">
        <pc:chgData name="VŨ NGỌC QUANG" userId="23fcd8bb9e19aa0b" providerId="LiveId" clId="{E6B423B5-7700-42FC-AC2B-5C9C69529952}" dt="2021-12-03T16:10:12.069" v="11664" actId="20577"/>
        <pc:sldMkLst>
          <pc:docMk/>
          <pc:sldMk cId="4163907836" sldId="421"/>
        </pc:sldMkLst>
        <pc:spChg chg="mod">
          <ac:chgData name="VŨ NGỌC QUANG" userId="23fcd8bb9e19aa0b" providerId="LiveId" clId="{E6B423B5-7700-42FC-AC2B-5C9C69529952}" dt="2021-12-01T03:15:14.830" v="6609" actId="14100"/>
          <ac:spMkLst>
            <pc:docMk/>
            <pc:sldMk cId="4163907836" sldId="421"/>
            <ac:spMk id="3" creationId="{00000000-0000-0000-0000-000000000000}"/>
          </ac:spMkLst>
        </pc:spChg>
        <pc:spChg chg="mod">
          <ac:chgData name="VŨ NGỌC QUANG" userId="23fcd8bb9e19aa0b" providerId="LiveId" clId="{E6B423B5-7700-42FC-AC2B-5C9C69529952}" dt="2021-12-03T13:48:16.875" v="10210" actId="1076"/>
          <ac:spMkLst>
            <pc:docMk/>
            <pc:sldMk cId="4163907836" sldId="421"/>
            <ac:spMk id="7" creationId="{00000000-0000-0000-0000-000000000000}"/>
          </ac:spMkLst>
        </pc:spChg>
        <pc:spChg chg="mod">
          <ac:chgData name="VŨ NGỌC QUANG" userId="23fcd8bb9e19aa0b" providerId="LiveId" clId="{E6B423B5-7700-42FC-AC2B-5C9C69529952}" dt="2021-12-03T16:10:12.069" v="11664" actId="20577"/>
          <ac:spMkLst>
            <pc:docMk/>
            <pc:sldMk cId="4163907836" sldId="421"/>
            <ac:spMk id="8" creationId="{00000000-0000-0000-0000-000000000000}"/>
          </ac:spMkLst>
        </pc:spChg>
        <pc:spChg chg="mod">
          <ac:chgData name="VŨ NGỌC QUANG" userId="23fcd8bb9e19aa0b" providerId="LiveId" clId="{E6B423B5-7700-42FC-AC2B-5C9C69529952}" dt="2021-12-03T15:44:49.058" v="11220" actId="113"/>
          <ac:spMkLst>
            <pc:docMk/>
            <pc:sldMk cId="4163907836" sldId="421"/>
            <ac:spMk id="11" creationId="{00000000-0000-0000-0000-000000000000}"/>
          </ac:spMkLst>
        </pc:spChg>
        <pc:grpChg chg="del">
          <ac:chgData name="VŨ NGỌC QUANG" userId="23fcd8bb9e19aa0b" providerId="LiveId" clId="{E6B423B5-7700-42FC-AC2B-5C9C69529952}" dt="2021-12-03T13:48:14.918" v="10209" actId="478"/>
          <ac:grpSpMkLst>
            <pc:docMk/>
            <pc:sldMk cId="4163907836" sldId="421"/>
            <ac:grpSpMk id="6" creationId="{00000000-0000-0000-0000-000000000000}"/>
          </ac:grpSpMkLst>
        </pc:grpChg>
      </pc:sldChg>
      <pc:sldChg chg="addSp delSp modSp mod ord modAnim">
        <pc:chgData name="VŨ NGỌC QUANG" userId="23fcd8bb9e19aa0b" providerId="LiveId" clId="{E6B423B5-7700-42FC-AC2B-5C9C69529952}" dt="2021-12-03T15:39:53.573" v="11214" actId="20577"/>
        <pc:sldMkLst>
          <pc:docMk/>
          <pc:sldMk cId="864279074" sldId="422"/>
        </pc:sldMkLst>
        <pc:spChg chg="mod">
          <ac:chgData name="VŨ NGỌC QUANG" userId="23fcd8bb9e19aa0b" providerId="LiveId" clId="{E6B423B5-7700-42FC-AC2B-5C9C69529952}" dt="2021-12-03T15:39:53.573" v="11214" actId="20577"/>
          <ac:spMkLst>
            <pc:docMk/>
            <pc:sldMk cId="864279074" sldId="422"/>
            <ac:spMk id="3" creationId="{00000000-0000-0000-0000-000000000000}"/>
          </ac:spMkLst>
        </pc:spChg>
        <pc:spChg chg="add mod">
          <ac:chgData name="VŨ NGỌC QUANG" userId="23fcd8bb9e19aa0b" providerId="LiveId" clId="{E6B423B5-7700-42FC-AC2B-5C9C69529952}" dt="2021-12-01T01:54:16.111" v="6519" actId="207"/>
          <ac:spMkLst>
            <pc:docMk/>
            <pc:sldMk cId="864279074" sldId="422"/>
            <ac:spMk id="4" creationId="{510E5146-450A-41C4-A53A-9405DF3C5904}"/>
          </ac:spMkLst>
        </pc:spChg>
        <pc:spChg chg="mod">
          <ac:chgData name="VŨ NGỌC QUANG" userId="23fcd8bb9e19aa0b" providerId="LiveId" clId="{E6B423B5-7700-42FC-AC2B-5C9C69529952}" dt="2021-12-03T13:46:18.557" v="10204" actId="113"/>
          <ac:spMkLst>
            <pc:docMk/>
            <pc:sldMk cId="864279074" sldId="422"/>
            <ac:spMk id="11" creationId="{00000000-0000-0000-0000-000000000000}"/>
          </ac:spMkLst>
        </pc:spChg>
        <pc:grpChg chg="del">
          <ac:chgData name="VŨ NGỌC QUANG" userId="23fcd8bb9e19aa0b" providerId="LiveId" clId="{E6B423B5-7700-42FC-AC2B-5C9C69529952}" dt="2021-12-03T13:46:09.373" v="10201" actId="478"/>
          <ac:grpSpMkLst>
            <pc:docMk/>
            <pc:sldMk cId="864279074" sldId="422"/>
            <ac:grpSpMk id="6" creationId="{00000000-0000-0000-0000-000000000000}"/>
          </ac:grpSpMkLst>
        </pc:grpChg>
        <pc:picChg chg="add mod">
          <ac:chgData name="VŨ NGỌC QUANG" userId="23fcd8bb9e19aa0b" providerId="LiveId" clId="{E6B423B5-7700-42FC-AC2B-5C9C69529952}" dt="2021-11-30T16:25:12.037" v="6426" actId="1076"/>
          <ac:picMkLst>
            <pc:docMk/>
            <pc:sldMk cId="864279074" sldId="422"/>
            <ac:picMk id="7" creationId="{1693AB86-135B-4529-B906-735BE2D0A646}"/>
          </ac:picMkLst>
        </pc:picChg>
        <pc:picChg chg="del">
          <ac:chgData name="VŨ NGỌC QUANG" userId="23fcd8bb9e19aa0b" providerId="LiveId" clId="{E6B423B5-7700-42FC-AC2B-5C9C69529952}" dt="2021-11-30T16:25:02.783" v="6423" actId="478"/>
          <ac:picMkLst>
            <pc:docMk/>
            <pc:sldMk cId="864279074" sldId="422"/>
            <ac:picMk id="54276" creationId="{00000000-0000-0000-0000-000000000000}"/>
          </ac:picMkLst>
        </pc:picChg>
        <pc:picChg chg="mod">
          <ac:chgData name="VŨ NGỌC QUANG" userId="23fcd8bb9e19aa0b" providerId="LiveId" clId="{E6B423B5-7700-42FC-AC2B-5C9C69529952}" dt="2021-12-01T01:58:33.754" v="6558" actId="1076"/>
          <ac:picMkLst>
            <pc:docMk/>
            <pc:sldMk cId="864279074" sldId="422"/>
            <ac:picMk id="55298" creationId="{00000000-0000-0000-0000-000000000000}"/>
          </ac:picMkLst>
        </pc:picChg>
      </pc:sldChg>
      <pc:sldChg chg="delSp modSp del mod">
        <pc:chgData name="VŨ NGỌC QUANG" userId="23fcd8bb9e19aa0b" providerId="LiveId" clId="{E6B423B5-7700-42FC-AC2B-5C9C69529952}" dt="2021-12-03T15:33:24.665" v="11157" actId="2696"/>
        <pc:sldMkLst>
          <pc:docMk/>
          <pc:sldMk cId="2140802323" sldId="423"/>
        </pc:sldMkLst>
        <pc:spChg chg="mod">
          <ac:chgData name="VŨ NGỌC QUANG" userId="23fcd8bb9e19aa0b" providerId="LiveId" clId="{E6B423B5-7700-42FC-AC2B-5C9C69529952}" dt="2021-12-03T13:47:06.832" v="10208" actId="207"/>
          <ac:spMkLst>
            <pc:docMk/>
            <pc:sldMk cId="2140802323" sldId="423"/>
            <ac:spMk id="11" creationId="{00000000-0000-0000-0000-000000000000}"/>
          </ac:spMkLst>
        </pc:spChg>
        <pc:spChg chg="mod">
          <ac:chgData name="VŨ NGỌC QUANG" userId="23fcd8bb9e19aa0b" providerId="LiveId" clId="{E6B423B5-7700-42FC-AC2B-5C9C69529952}" dt="2021-12-01T01:56:31.769" v="6539" actId="207"/>
          <ac:spMkLst>
            <pc:docMk/>
            <pc:sldMk cId="2140802323" sldId="423"/>
            <ac:spMk id="16" creationId="{00000000-0000-0000-0000-000000000000}"/>
          </ac:spMkLst>
        </pc:spChg>
        <pc:spChg chg="mod">
          <ac:chgData name="VŨ NGỌC QUANG" userId="23fcd8bb9e19aa0b" providerId="LiveId" clId="{E6B423B5-7700-42FC-AC2B-5C9C69529952}" dt="2021-12-01T01:56:36.826" v="6541" actId="207"/>
          <ac:spMkLst>
            <pc:docMk/>
            <pc:sldMk cId="2140802323" sldId="423"/>
            <ac:spMk id="17" creationId="{00000000-0000-0000-0000-000000000000}"/>
          </ac:spMkLst>
        </pc:spChg>
        <pc:spChg chg="mod">
          <ac:chgData name="VŨ NGỌC QUANG" userId="23fcd8bb9e19aa0b" providerId="LiveId" clId="{E6B423B5-7700-42FC-AC2B-5C9C69529952}" dt="2021-12-01T01:56:41.041" v="6542" actId="207"/>
          <ac:spMkLst>
            <pc:docMk/>
            <pc:sldMk cId="2140802323" sldId="423"/>
            <ac:spMk id="18" creationId="{00000000-0000-0000-0000-000000000000}"/>
          </ac:spMkLst>
        </pc:spChg>
        <pc:grpChg chg="del">
          <ac:chgData name="VŨ NGỌC QUANG" userId="23fcd8bb9e19aa0b" providerId="LiveId" clId="{E6B423B5-7700-42FC-AC2B-5C9C69529952}" dt="2021-12-03T13:46:59.918" v="10206" actId="478"/>
          <ac:grpSpMkLst>
            <pc:docMk/>
            <pc:sldMk cId="2140802323" sldId="423"/>
            <ac:grpSpMk id="6" creationId="{00000000-0000-0000-0000-000000000000}"/>
          </ac:grpSpMkLst>
        </pc:grpChg>
      </pc:sldChg>
      <pc:sldChg chg="delSp modSp mod">
        <pc:chgData name="VŨ NGỌC QUANG" userId="23fcd8bb9e19aa0b" providerId="LiveId" clId="{E6B423B5-7700-42FC-AC2B-5C9C69529952}" dt="2021-12-03T16:09:18.110" v="11655" actId="1076"/>
        <pc:sldMkLst>
          <pc:docMk/>
          <pc:sldMk cId="1682284531" sldId="424"/>
        </pc:sldMkLst>
        <pc:spChg chg="del topLvl">
          <ac:chgData name="VŨ NGỌC QUANG" userId="23fcd8bb9e19aa0b" providerId="LiveId" clId="{E6B423B5-7700-42FC-AC2B-5C9C69529952}" dt="2021-12-03T15:26:50.872" v="11138" actId="478"/>
          <ac:spMkLst>
            <pc:docMk/>
            <pc:sldMk cId="1682284531" sldId="424"/>
            <ac:spMk id="5" creationId="{00000000-0000-0000-0000-000000000000}"/>
          </ac:spMkLst>
        </pc:spChg>
        <pc:spChg chg="mod">
          <ac:chgData name="VŨ NGỌC QUANG" userId="23fcd8bb9e19aa0b" providerId="LiveId" clId="{E6B423B5-7700-42FC-AC2B-5C9C69529952}" dt="2021-12-03T15:26:58.051" v="11142" actId="1076"/>
          <ac:spMkLst>
            <pc:docMk/>
            <pc:sldMk cId="1682284531" sldId="424"/>
            <ac:spMk id="11" creationId="{00000000-0000-0000-0000-000000000000}"/>
          </ac:spMkLst>
        </pc:spChg>
        <pc:spChg chg="mod">
          <ac:chgData name="VŨ NGỌC QUANG" userId="23fcd8bb9e19aa0b" providerId="LiveId" clId="{E6B423B5-7700-42FC-AC2B-5C9C69529952}" dt="2021-12-03T16:09:18.110" v="11655" actId="1076"/>
          <ac:spMkLst>
            <pc:docMk/>
            <pc:sldMk cId="1682284531" sldId="424"/>
            <ac:spMk id="20" creationId="{00000000-0000-0000-0000-000000000000}"/>
          </ac:spMkLst>
        </pc:spChg>
        <pc:spChg chg="del mod topLvl">
          <ac:chgData name="VŨ NGỌC QUANG" userId="23fcd8bb9e19aa0b" providerId="LiveId" clId="{E6B423B5-7700-42FC-AC2B-5C9C69529952}" dt="2021-12-03T15:26:53.295" v="11140" actId="478"/>
          <ac:spMkLst>
            <pc:docMk/>
            <pc:sldMk cId="1682284531" sldId="424"/>
            <ac:spMk id="26" creationId="{00000000-0000-0000-0000-000000000000}"/>
          </ac:spMkLst>
        </pc:spChg>
        <pc:grpChg chg="mod">
          <ac:chgData name="VŨ NGỌC QUANG" userId="23fcd8bb9e19aa0b" providerId="LiveId" clId="{E6B423B5-7700-42FC-AC2B-5C9C69529952}" dt="2021-12-03T16:09:18.110" v="11655" actId="1076"/>
          <ac:grpSpMkLst>
            <pc:docMk/>
            <pc:sldMk cId="1682284531" sldId="424"/>
            <ac:grpSpMk id="3" creationId="{00000000-0000-0000-0000-000000000000}"/>
          </ac:grpSpMkLst>
        </pc:grpChg>
        <pc:grpChg chg="del">
          <ac:chgData name="VŨ NGỌC QUANG" userId="23fcd8bb9e19aa0b" providerId="LiveId" clId="{E6B423B5-7700-42FC-AC2B-5C9C69529952}" dt="2021-12-03T15:26:50.872" v="11138" actId="478"/>
          <ac:grpSpMkLst>
            <pc:docMk/>
            <pc:sldMk cId="1682284531" sldId="424"/>
            <ac:grpSpMk id="6" creationId="{00000000-0000-0000-0000-000000000000}"/>
          </ac:grpSpMkLst>
        </pc:grpChg>
        <pc:picChg chg="mod">
          <ac:chgData name="VŨ NGỌC QUANG" userId="23fcd8bb9e19aa0b" providerId="LiveId" clId="{E6B423B5-7700-42FC-AC2B-5C9C69529952}" dt="2021-12-03T16:09:18.110" v="11655" actId="1076"/>
          <ac:picMkLst>
            <pc:docMk/>
            <pc:sldMk cId="1682284531" sldId="424"/>
            <ac:picMk id="21" creationId="{00000000-0000-0000-0000-000000000000}"/>
          </ac:picMkLst>
        </pc:picChg>
      </pc:sldChg>
      <pc:sldChg chg="addSp delSp modSp mod modAnim">
        <pc:chgData name="VŨ NGỌC QUANG" userId="23fcd8bb9e19aa0b" providerId="LiveId" clId="{E6B423B5-7700-42FC-AC2B-5C9C69529952}" dt="2021-12-03T13:56:48.210" v="10240" actId="20577"/>
        <pc:sldMkLst>
          <pc:docMk/>
          <pc:sldMk cId="2533770394" sldId="425"/>
        </pc:sldMkLst>
        <pc:spChg chg="del mod topLvl">
          <ac:chgData name="VŨ NGỌC QUANG" userId="23fcd8bb9e19aa0b" providerId="LiveId" clId="{E6B423B5-7700-42FC-AC2B-5C9C69529952}" dt="2021-12-01T03:40:46.235" v="6658" actId="478"/>
          <ac:spMkLst>
            <pc:docMk/>
            <pc:sldMk cId="2533770394" sldId="425"/>
            <ac:spMk id="5" creationId="{00000000-0000-0000-0000-000000000000}"/>
          </ac:spMkLst>
        </pc:spChg>
        <pc:spChg chg="del">
          <ac:chgData name="VŨ NGỌC QUANG" userId="23fcd8bb9e19aa0b" providerId="LiveId" clId="{E6B423B5-7700-42FC-AC2B-5C9C69529952}" dt="2021-12-01T03:40:39.768" v="6656" actId="478"/>
          <ac:spMkLst>
            <pc:docMk/>
            <pc:sldMk cId="2533770394" sldId="425"/>
            <ac:spMk id="7" creationId="{00000000-0000-0000-0000-000000000000}"/>
          </ac:spMkLst>
        </pc:spChg>
        <pc:spChg chg="del">
          <ac:chgData name="VŨ NGỌC QUANG" userId="23fcd8bb9e19aa0b" providerId="LiveId" clId="{E6B423B5-7700-42FC-AC2B-5C9C69529952}" dt="2021-12-01T03:48:53.458" v="6665" actId="478"/>
          <ac:spMkLst>
            <pc:docMk/>
            <pc:sldMk cId="2533770394" sldId="425"/>
            <ac:spMk id="15" creationId="{00000000-0000-0000-0000-000000000000}"/>
          </ac:spMkLst>
        </pc:spChg>
        <pc:spChg chg="mod">
          <ac:chgData name="VŨ NGỌC QUANG" userId="23fcd8bb9e19aa0b" providerId="LiveId" clId="{E6B423B5-7700-42FC-AC2B-5C9C69529952}" dt="2021-12-03T13:50:44.828" v="10222" actId="1076"/>
          <ac:spMkLst>
            <pc:docMk/>
            <pc:sldMk cId="2533770394" sldId="425"/>
            <ac:spMk id="18" creationId="{00000000-0000-0000-0000-000000000000}"/>
          </ac:spMkLst>
        </pc:spChg>
        <pc:spChg chg="mod">
          <ac:chgData name="VŨ NGỌC QUANG" userId="23fcd8bb9e19aa0b" providerId="LiveId" clId="{E6B423B5-7700-42FC-AC2B-5C9C69529952}" dt="2021-12-03T13:56:48.210" v="10240" actId="20577"/>
          <ac:spMkLst>
            <pc:docMk/>
            <pc:sldMk cId="2533770394" sldId="425"/>
            <ac:spMk id="21" creationId="{00000000-0000-0000-0000-000000000000}"/>
          </ac:spMkLst>
        </pc:spChg>
        <pc:spChg chg="del topLvl">
          <ac:chgData name="VŨ NGỌC QUANG" userId="23fcd8bb9e19aa0b" providerId="LiveId" clId="{E6B423B5-7700-42FC-AC2B-5C9C69529952}" dt="2021-12-01T03:40:48.281" v="6659" actId="478"/>
          <ac:spMkLst>
            <pc:docMk/>
            <pc:sldMk cId="2533770394" sldId="425"/>
            <ac:spMk id="26" creationId="{00000000-0000-0000-0000-000000000000}"/>
          </ac:spMkLst>
        </pc:spChg>
        <pc:grpChg chg="del">
          <ac:chgData name="VŨ NGỌC QUANG" userId="23fcd8bb9e19aa0b" providerId="LiveId" clId="{E6B423B5-7700-42FC-AC2B-5C9C69529952}" dt="2021-12-01T03:40:46.235" v="6658" actId="478"/>
          <ac:grpSpMkLst>
            <pc:docMk/>
            <pc:sldMk cId="2533770394" sldId="425"/>
            <ac:grpSpMk id="6" creationId="{00000000-0000-0000-0000-000000000000}"/>
          </ac:grpSpMkLst>
        </pc:grpChg>
        <pc:picChg chg="del">
          <ac:chgData name="VŨ NGỌC QUANG" userId="23fcd8bb9e19aa0b" providerId="LiveId" clId="{E6B423B5-7700-42FC-AC2B-5C9C69529952}" dt="2021-12-01T03:40:36.691" v="6655" actId="478"/>
          <ac:picMkLst>
            <pc:docMk/>
            <pc:sldMk cId="2533770394" sldId="425"/>
            <ac:picMk id="19" creationId="{00000000-0000-0000-0000-000000000000}"/>
          </ac:picMkLst>
        </pc:picChg>
        <pc:picChg chg="add del mod">
          <ac:chgData name="VŨ NGỌC QUANG" userId="23fcd8bb9e19aa0b" providerId="LiveId" clId="{E6B423B5-7700-42FC-AC2B-5C9C69529952}" dt="2021-12-03T13:50:49.729" v="10224" actId="478"/>
          <ac:picMkLst>
            <pc:docMk/>
            <pc:sldMk cId="2533770394" sldId="425"/>
            <ac:picMk id="1026" creationId="{48509AD9-4552-472C-B701-EA79C9B1EC05}"/>
          </ac:picMkLst>
        </pc:picChg>
        <pc:picChg chg="add mod">
          <ac:chgData name="VŨ NGỌC QUANG" userId="23fcd8bb9e19aa0b" providerId="LiveId" clId="{E6B423B5-7700-42FC-AC2B-5C9C69529952}" dt="2021-12-03T13:51:24.220" v="10229" actId="1076"/>
          <ac:picMkLst>
            <pc:docMk/>
            <pc:sldMk cId="2533770394" sldId="425"/>
            <ac:picMk id="5122" creationId="{579907A7-A4B6-4A7C-AFC6-619782A88F13}"/>
          </ac:picMkLst>
        </pc:picChg>
        <pc:picChg chg="del">
          <ac:chgData name="VŨ NGỌC QUANG" userId="23fcd8bb9e19aa0b" providerId="LiveId" clId="{E6B423B5-7700-42FC-AC2B-5C9C69529952}" dt="2021-12-01T03:48:47.242" v="6662" actId="478"/>
          <ac:picMkLst>
            <pc:docMk/>
            <pc:sldMk cId="2533770394" sldId="425"/>
            <ac:picMk id="59396" creationId="{00000000-0000-0000-0000-000000000000}"/>
          </ac:picMkLst>
        </pc:picChg>
      </pc:sldChg>
      <pc:sldChg chg="addSp delSp modSp mod">
        <pc:chgData name="VŨ NGỌC QUANG" userId="23fcd8bb9e19aa0b" providerId="LiveId" clId="{E6B423B5-7700-42FC-AC2B-5C9C69529952}" dt="2021-12-03T15:46:40.589" v="11280" actId="1076"/>
        <pc:sldMkLst>
          <pc:docMk/>
          <pc:sldMk cId="3202777923" sldId="426"/>
        </pc:sldMkLst>
        <pc:spChg chg="add del mod">
          <ac:chgData name="VŨ NGỌC QUANG" userId="23fcd8bb9e19aa0b" providerId="LiveId" clId="{E6B423B5-7700-42FC-AC2B-5C9C69529952}" dt="2021-12-03T13:49:48.172" v="10217"/>
          <ac:spMkLst>
            <pc:docMk/>
            <pc:sldMk cId="3202777923" sldId="426"/>
            <ac:spMk id="3" creationId="{3EBF41D5-5027-43B0-90AA-763F524A15A7}"/>
          </ac:spMkLst>
        </pc:spChg>
        <pc:spChg chg="mod">
          <ac:chgData name="VŨ NGỌC QUANG" userId="23fcd8bb9e19aa0b" providerId="LiveId" clId="{E6B423B5-7700-42FC-AC2B-5C9C69529952}" dt="2021-11-30T16:30:51.582" v="6507" actId="1076"/>
          <ac:spMkLst>
            <pc:docMk/>
            <pc:sldMk cId="3202777923" sldId="426"/>
            <ac:spMk id="7" creationId="{00000000-0000-0000-0000-000000000000}"/>
          </ac:spMkLst>
        </pc:spChg>
        <pc:spChg chg="mod">
          <ac:chgData name="VŨ NGỌC QUANG" userId="23fcd8bb9e19aa0b" providerId="LiveId" clId="{E6B423B5-7700-42FC-AC2B-5C9C69529952}" dt="2021-12-01T03:28:23.533" v="6629" actId="1076"/>
          <ac:spMkLst>
            <pc:docMk/>
            <pc:sldMk cId="3202777923" sldId="426"/>
            <ac:spMk id="9" creationId="{00000000-0000-0000-0000-000000000000}"/>
          </ac:spMkLst>
        </pc:spChg>
        <pc:spChg chg="mod">
          <ac:chgData name="VŨ NGỌC QUANG" userId="23fcd8bb9e19aa0b" providerId="LiveId" clId="{E6B423B5-7700-42FC-AC2B-5C9C69529952}" dt="2021-12-03T15:46:40.589" v="11280" actId="1076"/>
          <ac:spMkLst>
            <pc:docMk/>
            <pc:sldMk cId="3202777923" sldId="426"/>
            <ac:spMk id="14" creationId="{00000000-0000-0000-0000-000000000000}"/>
          </ac:spMkLst>
        </pc:spChg>
        <pc:spChg chg="mod">
          <ac:chgData name="VŨ NGỌC QUANG" userId="23fcd8bb9e19aa0b" providerId="LiveId" clId="{E6B423B5-7700-42FC-AC2B-5C9C69529952}" dt="2021-12-03T13:50:18.677" v="10220" actId="113"/>
          <ac:spMkLst>
            <pc:docMk/>
            <pc:sldMk cId="3202777923" sldId="426"/>
            <ac:spMk id="37" creationId="{00000000-0000-0000-0000-000000000000}"/>
          </ac:spMkLst>
        </pc:spChg>
        <pc:spChg chg="mod">
          <ac:chgData name="VŨ NGỌC QUANG" userId="23fcd8bb9e19aa0b" providerId="LiveId" clId="{E6B423B5-7700-42FC-AC2B-5C9C69529952}" dt="2021-12-03T13:50:22.317" v="10221" actId="113"/>
          <ac:spMkLst>
            <pc:docMk/>
            <pc:sldMk cId="3202777923" sldId="426"/>
            <ac:spMk id="38" creationId="{00000000-0000-0000-0000-000000000000}"/>
          </ac:spMkLst>
        </pc:spChg>
        <pc:grpChg chg="del">
          <ac:chgData name="VŨ NGỌC QUANG" userId="23fcd8bb9e19aa0b" providerId="LiveId" clId="{E6B423B5-7700-42FC-AC2B-5C9C69529952}" dt="2021-11-30T16:30:49.151" v="6506" actId="478"/>
          <ac:grpSpMkLst>
            <pc:docMk/>
            <pc:sldMk cId="3202777923" sldId="426"/>
            <ac:grpSpMk id="6" creationId="{00000000-0000-0000-0000-000000000000}"/>
          </ac:grpSpMkLst>
        </pc:grpChg>
        <pc:cxnChg chg="mod">
          <ac:chgData name="VŨ NGỌC QUANG" userId="23fcd8bb9e19aa0b" providerId="LiveId" clId="{E6B423B5-7700-42FC-AC2B-5C9C69529952}" dt="2021-12-01T03:28:24.125" v="6630" actId="1076"/>
          <ac:cxnSpMkLst>
            <pc:docMk/>
            <pc:sldMk cId="3202777923" sldId="426"/>
            <ac:cxnSpMk id="15" creationId="{00000000-0000-0000-0000-000000000000}"/>
          </ac:cxnSpMkLst>
        </pc:cxnChg>
      </pc:sldChg>
      <pc:sldChg chg="modSp mod">
        <pc:chgData name="VŨ NGỌC QUANG" userId="23fcd8bb9e19aa0b" providerId="LiveId" clId="{E6B423B5-7700-42FC-AC2B-5C9C69529952}" dt="2021-12-03T15:47:27.955" v="11282" actId="20577"/>
        <pc:sldMkLst>
          <pc:docMk/>
          <pc:sldMk cId="4112015892" sldId="427"/>
        </pc:sldMkLst>
        <pc:spChg chg="mod">
          <ac:chgData name="VŨ NGỌC QUANG" userId="23fcd8bb9e19aa0b" providerId="LiveId" clId="{E6B423B5-7700-42FC-AC2B-5C9C69529952}" dt="2021-12-03T15:47:27.955" v="11282" actId="20577"/>
          <ac:spMkLst>
            <pc:docMk/>
            <pc:sldMk cId="4112015892" sldId="427"/>
            <ac:spMk id="16" creationId="{00000000-0000-0000-0000-000000000000}"/>
          </ac:spMkLst>
        </pc:spChg>
        <pc:spChg chg="mod">
          <ac:chgData name="VŨ NGỌC QUANG" userId="23fcd8bb9e19aa0b" providerId="LiveId" clId="{E6B423B5-7700-42FC-AC2B-5C9C69529952}" dt="2021-12-03T13:55:04.724" v="10235" actId="14100"/>
          <ac:spMkLst>
            <pc:docMk/>
            <pc:sldMk cId="4112015892" sldId="427"/>
            <ac:spMk id="20" creationId="{00000000-0000-0000-0000-000000000000}"/>
          </ac:spMkLst>
        </pc:spChg>
        <pc:grpChg chg="mod">
          <ac:chgData name="VŨ NGỌC QUANG" userId="23fcd8bb9e19aa0b" providerId="LiveId" clId="{E6B423B5-7700-42FC-AC2B-5C9C69529952}" dt="2021-12-01T03:58:27.153" v="6798" actId="1076"/>
          <ac:grpSpMkLst>
            <pc:docMk/>
            <pc:sldMk cId="4112015892" sldId="427"/>
            <ac:grpSpMk id="14" creationId="{00000000-0000-0000-0000-000000000000}"/>
          </ac:grpSpMkLst>
        </pc:grpChg>
        <pc:picChg chg="mod">
          <ac:chgData name="VŨ NGỌC QUANG" userId="23fcd8bb9e19aa0b" providerId="LiveId" clId="{E6B423B5-7700-42FC-AC2B-5C9C69529952}" dt="2021-12-01T03:58:27.153" v="6798" actId="1076"/>
          <ac:picMkLst>
            <pc:docMk/>
            <pc:sldMk cId="4112015892" sldId="427"/>
            <ac:picMk id="17" creationId="{00000000-0000-0000-0000-000000000000}"/>
          </ac:picMkLst>
        </pc:picChg>
      </pc:sldChg>
      <pc:sldChg chg="del">
        <pc:chgData name="VŨ NGỌC QUANG" userId="23fcd8bb9e19aa0b" providerId="LiveId" clId="{E6B423B5-7700-42FC-AC2B-5C9C69529952}" dt="2021-12-03T13:55:57.024" v="10236" actId="2696"/>
        <pc:sldMkLst>
          <pc:docMk/>
          <pc:sldMk cId="1469616610" sldId="428"/>
        </pc:sldMkLst>
      </pc:sldChg>
      <pc:sldChg chg="modSp add del mod">
        <pc:chgData name="VŨ NGỌC QUANG" userId="23fcd8bb9e19aa0b" providerId="LiveId" clId="{E6B423B5-7700-42FC-AC2B-5C9C69529952}" dt="2021-12-03T15:21:59.942" v="11113" actId="2696"/>
        <pc:sldMkLst>
          <pc:docMk/>
          <pc:sldMk cId="1322641205" sldId="429"/>
        </pc:sldMkLst>
        <pc:spChg chg="mod">
          <ac:chgData name="VŨ NGỌC QUANG" userId="23fcd8bb9e19aa0b" providerId="LiveId" clId="{E6B423B5-7700-42FC-AC2B-5C9C69529952}" dt="2021-12-03T14:18:29.910" v="10517" actId="1076"/>
          <ac:spMkLst>
            <pc:docMk/>
            <pc:sldMk cId="1322641205" sldId="429"/>
            <ac:spMk id="14" creationId="{00000000-0000-0000-0000-000000000000}"/>
          </ac:spMkLst>
        </pc:spChg>
        <pc:picChg chg="mod">
          <ac:chgData name="VŨ NGỌC QUANG" userId="23fcd8bb9e19aa0b" providerId="LiveId" clId="{E6B423B5-7700-42FC-AC2B-5C9C69529952}" dt="2021-12-03T14:18:21.642" v="10516" actId="1076"/>
          <ac:picMkLst>
            <pc:docMk/>
            <pc:sldMk cId="1322641205" sldId="429"/>
            <ac:picMk id="62468" creationId="{00000000-0000-0000-0000-000000000000}"/>
          </ac:picMkLst>
        </pc:picChg>
      </pc:sldChg>
      <pc:sldChg chg="addSp delSp modSp mod delAnim modAnim">
        <pc:chgData name="VŨ NGỌC QUANG" userId="23fcd8bb9e19aa0b" providerId="LiveId" clId="{E6B423B5-7700-42FC-AC2B-5C9C69529952}" dt="2021-12-03T15:21:31.514" v="11112" actId="207"/>
        <pc:sldMkLst>
          <pc:docMk/>
          <pc:sldMk cId="764348766" sldId="430"/>
        </pc:sldMkLst>
        <pc:spChg chg="del topLvl">
          <ac:chgData name="VŨ NGỌC QUANG" userId="23fcd8bb9e19aa0b" providerId="LiveId" clId="{E6B423B5-7700-42FC-AC2B-5C9C69529952}" dt="2021-12-03T13:58:49.319" v="10442" actId="478"/>
          <ac:spMkLst>
            <pc:docMk/>
            <pc:sldMk cId="764348766" sldId="430"/>
            <ac:spMk id="5" creationId="{00000000-0000-0000-0000-000000000000}"/>
          </ac:spMkLst>
        </pc:spChg>
        <pc:spChg chg="del mod">
          <ac:chgData name="VŨ NGỌC QUANG" userId="23fcd8bb9e19aa0b" providerId="LiveId" clId="{E6B423B5-7700-42FC-AC2B-5C9C69529952}" dt="2021-12-03T14:13:08.869" v="10477" actId="478"/>
          <ac:spMkLst>
            <pc:docMk/>
            <pc:sldMk cId="764348766" sldId="430"/>
            <ac:spMk id="7" creationId="{00000000-0000-0000-0000-000000000000}"/>
          </ac:spMkLst>
        </pc:spChg>
        <pc:spChg chg="mod">
          <ac:chgData name="VŨ NGỌC QUANG" userId="23fcd8bb9e19aa0b" providerId="LiveId" clId="{E6B423B5-7700-42FC-AC2B-5C9C69529952}" dt="2021-12-03T15:16:11.682" v="10933" actId="1076"/>
          <ac:spMkLst>
            <pc:docMk/>
            <pc:sldMk cId="764348766" sldId="430"/>
            <ac:spMk id="11" creationId="{00000000-0000-0000-0000-000000000000}"/>
          </ac:spMkLst>
        </pc:spChg>
        <pc:spChg chg="del">
          <ac:chgData name="VŨ NGỌC QUANG" userId="23fcd8bb9e19aa0b" providerId="LiveId" clId="{E6B423B5-7700-42FC-AC2B-5C9C69529952}" dt="2021-12-03T14:16:44.085" v="10500" actId="478"/>
          <ac:spMkLst>
            <pc:docMk/>
            <pc:sldMk cId="764348766" sldId="430"/>
            <ac:spMk id="13" creationId="{00000000-0000-0000-0000-000000000000}"/>
          </ac:spMkLst>
        </pc:spChg>
        <pc:spChg chg="mod">
          <ac:chgData name="VŨ NGỌC QUANG" userId="23fcd8bb9e19aa0b" providerId="LiveId" clId="{E6B423B5-7700-42FC-AC2B-5C9C69529952}" dt="2021-12-03T15:16:18.755" v="10936" actId="20577"/>
          <ac:spMkLst>
            <pc:docMk/>
            <pc:sldMk cId="764348766" sldId="430"/>
            <ac:spMk id="14" creationId="{00000000-0000-0000-0000-000000000000}"/>
          </ac:spMkLst>
        </pc:spChg>
        <pc:spChg chg="del">
          <ac:chgData name="VŨ NGỌC QUANG" userId="23fcd8bb9e19aa0b" providerId="LiveId" clId="{E6B423B5-7700-42FC-AC2B-5C9C69529952}" dt="2021-12-03T14:16:46.291" v="10501" actId="478"/>
          <ac:spMkLst>
            <pc:docMk/>
            <pc:sldMk cId="764348766" sldId="430"/>
            <ac:spMk id="15" creationId="{00000000-0000-0000-0000-000000000000}"/>
          </ac:spMkLst>
        </pc:spChg>
        <pc:spChg chg="mod">
          <ac:chgData name="VŨ NGỌC QUANG" userId="23fcd8bb9e19aa0b" providerId="LiveId" clId="{E6B423B5-7700-42FC-AC2B-5C9C69529952}" dt="2021-12-03T15:16:09.226" v="10932" actId="1076"/>
          <ac:spMkLst>
            <pc:docMk/>
            <pc:sldMk cId="764348766" sldId="430"/>
            <ac:spMk id="16" creationId="{00000000-0000-0000-0000-000000000000}"/>
          </ac:spMkLst>
        </pc:spChg>
        <pc:spChg chg="add del mod">
          <ac:chgData name="VŨ NGỌC QUANG" userId="23fcd8bb9e19aa0b" providerId="LiveId" clId="{E6B423B5-7700-42FC-AC2B-5C9C69529952}" dt="2021-12-03T15:21:06.561" v="11104" actId="478"/>
          <ac:spMkLst>
            <pc:docMk/>
            <pc:sldMk cId="764348766" sldId="430"/>
            <ac:spMk id="23" creationId="{B9754235-E560-437A-986D-646C06CFF96F}"/>
          </ac:spMkLst>
        </pc:spChg>
        <pc:spChg chg="add mod">
          <ac:chgData name="VŨ NGỌC QUANG" userId="23fcd8bb9e19aa0b" providerId="LiveId" clId="{E6B423B5-7700-42FC-AC2B-5C9C69529952}" dt="2021-12-03T15:21:31.514" v="11112" actId="207"/>
          <ac:spMkLst>
            <pc:docMk/>
            <pc:sldMk cId="764348766" sldId="430"/>
            <ac:spMk id="25" creationId="{1EF64036-6219-4D04-9405-D62F77A5D0D6}"/>
          </ac:spMkLst>
        </pc:spChg>
        <pc:spChg chg="del topLvl">
          <ac:chgData name="VŨ NGỌC QUANG" userId="23fcd8bb9e19aa0b" providerId="LiveId" clId="{E6B423B5-7700-42FC-AC2B-5C9C69529952}" dt="2021-12-03T13:58:51.225" v="10443" actId="478"/>
          <ac:spMkLst>
            <pc:docMk/>
            <pc:sldMk cId="764348766" sldId="430"/>
            <ac:spMk id="26" creationId="{00000000-0000-0000-0000-000000000000}"/>
          </ac:spMkLst>
        </pc:spChg>
        <pc:grpChg chg="del">
          <ac:chgData name="VŨ NGỌC QUANG" userId="23fcd8bb9e19aa0b" providerId="LiveId" clId="{E6B423B5-7700-42FC-AC2B-5C9C69529952}" dt="2021-12-03T13:58:49.319" v="10442" actId="478"/>
          <ac:grpSpMkLst>
            <pc:docMk/>
            <pc:sldMk cId="764348766" sldId="430"/>
            <ac:grpSpMk id="6" creationId="{00000000-0000-0000-0000-000000000000}"/>
          </ac:grpSpMkLst>
        </pc:grpChg>
        <pc:grpChg chg="del">
          <ac:chgData name="VŨ NGỌC QUANG" userId="23fcd8bb9e19aa0b" providerId="LiveId" clId="{E6B423B5-7700-42FC-AC2B-5C9C69529952}" dt="2021-12-03T15:04:01.036" v="10707" actId="478"/>
          <ac:grpSpMkLst>
            <pc:docMk/>
            <pc:sldMk cId="764348766" sldId="430"/>
            <ac:grpSpMk id="17" creationId="{00000000-0000-0000-0000-000000000000}"/>
          </ac:grpSpMkLst>
        </pc:grpChg>
        <pc:picChg chg="del">
          <ac:chgData name="VŨ NGỌC QUANG" userId="23fcd8bb9e19aa0b" providerId="LiveId" clId="{E6B423B5-7700-42FC-AC2B-5C9C69529952}" dt="2021-12-03T14:15:43.050" v="10486" actId="478"/>
          <ac:picMkLst>
            <pc:docMk/>
            <pc:sldMk cId="764348766" sldId="430"/>
            <ac:picMk id="3" creationId="{00000000-0000-0000-0000-000000000000}"/>
          </ac:picMkLst>
        </pc:picChg>
        <pc:picChg chg="del">
          <ac:chgData name="VŨ NGỌC QUANG" userId="23fcd8bb9e19aa0b" providerId="LiveId" clId="{E6B423B5-7700-42FC-AC2B-5C9C69529952}" dt="2021-12-03T14:16:32.942" v="10494" actId="478"/>
          <ac:picMkLst>
            <pc:docMk/>
            <pc:sldMk cId="764348766" sldId="430"/>
            <ac:picMk id="4" creationId="{00000000-0000-0000-0000-000000000000}"/>
          </ac:picMkLst>
        </pc:picChg>
        <pc:picChg chg="del">
          <ac:chgData name="VŨ NGỌC QUANG" userId="23fcd8bb9e19aa0b" providerId="LiveId" clId="{E6B423B5-7700-42FC-AC2B-5C9C69529952}" dt="2021-12-03T13:58:52.607" v="10444" actId="478"/>
          <ac:picMkLst>
            <pc:docMk/>
            <pc:sldMk cId="764348766" sldId="430"/>
            <ac:picMk id="8" creationId="{00000000-0000-0000-0000-000000000000}"/>
          </ac:picMkLst>
        </pc:picChg>
        <pc:picChg chg="del">
          <ac:chgData name="VŨ NGỌC QUANG" userId="23fcd8bb9e19aa0b" providerId="LiveId" clId="{E6B423B5-7700-42FC-AC2B-5C9C69529952}" dt="2021-12-03T14:16:36.753" v="10497" actId="478"/>
          <ac:picMkLst>
            <pc:docMk/>
            <pc:sldMk cId="764348766" sldId="430"/>
            <ac:picMk id="9" creationId="{00000000-0000-0000-0000-000000000000}"/>
          </ac:picMkLst>
        </pc:picChg>
        <pc:picChg chg="del">
          <ac:chgData name="VŨ NGỌC QUANG" userId="23fcd8bb9e19aa0b" providerId="LiveId" clId="{E6B423B5-7700-42FC-AC2B-5C9C69529952}" dt="2021-12-03T14:16:33.996" v="10495" actId="478"/>
          <ac:picMkLst>
            <pc:docMk/>
            <pc:sldMk cId="764348766" sldId="430"/>
            <ac:picMk id="10" creationId="{00000000-0000-0000-0000-000000000000}"/>
          </ac:picMkLst>
        </pc:picChg>
        <pc:picChg chg="add mod">
          <ac:chgData name="VŨ NGỌC QUANG" userId="23fcd8bb9e19aa0b" providerId="LiveId" clId="{E6B423B5-7700-42FC-AC2B-5C9C69529952}" dt="2021-12-03T15:16:12.723" v="10934" actId="1076"/>
          <ac:picMkLst>
            <pc:docMk/>
            <pc:sldMk cId="764348766" sldId="430"/>
            <ac:picMk id="20" creationId="{237DCA12-9612-45D2-817D-374EB8F297F3}"/>
          </ac:picMkLst>
        </pc:picChg>
        <pc:picChg chg="add mod">
          <ac:chgData name="VŨ NGỌC QUANG" userId="23fcd8bb9e19aa0b" providerId="LiveId" clId="{E6B423B5-7700-42FC-AC2B-5C9C69529952}" dt="2021-12-03T15:16:22.370" v="10937" actId="1076"/>
          <ac:picMkLst>
            <pc:docMk/>
            <pc:sldMk cId="764348766" sldId="430"/>
            <ac:picMk id="22" creationId="{6C3CEEB7-8098-4D88-B185-678F16D4AE5E}"/>
          </ac:picMkLst>
        </pc:picChg>
      </pc:sldChg>
      <pc:sldChg chg="modSp mod modAnim">
        <pc:chgData name="VŨ NGỌC QUANG" userId="23fcd8bb9e19aa0b" providerId="LiveId" clId="{E6B423B5-7700-42FC-AC2B-5C9C69529952}" dt="2021-12-03T14:28:06.547" v="10678" actId="20577"/>
        <pc:sldMkLst>
          <pc:docMk/>
          <pc:sldMk cId="1323384233" sldId="431"/>
        </pc:sldMkLst>
        <pc:spChg chg="mod">
          <ac:chgData name="VŨ NGỌC QUANG" userId="23fcd8bb9e19aa0b" providerId="LiveId" clId="{E6B423B5-7700-42FC-AC2B-5C9C69529952}" dt="2021-12-03T14:24:39.590" v="10613" actId="207"/>
          <ac:spMkLst>
            <pc:docMk/>
            <pc:sldMk cId="1323384233" sldId="431"/>
            <ac:spMk id="12" creationId="{00000000-0000-0000-0000-000000000000}"/>
          </ac:spMkLst>
        </pc:spChg>
        <pc:spChg chg="mod">
          <ac:chgData name="VŨ NGỌC QUANG" userId="23fcd8bb9e19aa0b" providerId="LiveId" clId="{E6B423B5-7700-42FC-AC2B-5C9C69529952}" dt="2021-12-03T14:28:06.547" v="10678" actId="20577"/>
          <ac:spMkLst>
            <pc:docMk/>
            <pc:sldMk cId="1323384233" sldId="431"/>
            <ac:spMk id="14" creationId="{00000000-0000-0000-0000-000000000000}"/>
          </ac:spMkLst>
        </pc:spChg>
        <pc:spChg chg="mod">
          <ac:chgData name="VŨ NGỌC QUANG" userId="23fcd8bb9e19aa0b" providerId="LiveId" clId="{E6B423B5-7700-42FC-AC2B-5C9C69529952}" dt="2021-12-03T14:24:43.266" v="10614" actId="207"/>
          <ac:spMkLst>
            <pc:docMk/>
            <pc:sldMk cId="1323384233" sldId="431"/>
            <ac:spMk id="15" creationId="{00000000-0000-0000-0000-000000000000}"/>
          </ac:spMkLst>
        </pc:spChg>
        <pc:spChg chg="mod">
          <ac:chgData name="VŨ NGỌC QUANG" userId="23fcd8bb9e19aa0b" providerId="LiveId" clId="{E6B423B5-7700-42FC-AC2B-5C9C69529952}" dt="2021-12-03T14:24:46.023" v="10615" actId="207"/>
          <ac:spMkLst>
            <pc:docMk/>
            <pc:sldMk cId="1323384233" sldId="431"/>
            <ac:spMk id="17" creationId="{00000000-0000-0000-0000-000000000000}"/>
          </ac:spMkLst>
        </pc:spChg>
        <pc:spChg chg="mod">
          <ac:chgData name="VŨ NGỌC QUANG" userId="23fcd8bb9e19aa0b" providerId="LiveId" clId="{E6B423B5-7700-42FC-AC2B-5C9C69529952}" dt="2021-12-03T14:24:50.370" v="10616" actId="207"/>
          <ac:spMkLst>
            <pc:docMk/>
            <pc:sldMk cId="1323384233" sldId="431"/>
            <ac:spMk id="18" creationId="{00000000-0000-0000-0000-000000000000}"/>
          </ac:spMkLst>
        </pc:spChg>
      </pc:sldChg>
      <pc:sldChg chg="modSp mod">
        <pc:chgData name="VŨ NGỌC QUANG" userId="23fcd8bb9e19aa0b" providerId="LiveId" clId="{E6B423B5-7700-42FC-AC2B-5C9C69529952}" dt="2021-11-29T12:22:59.607" v="866" actId="20577"/>
        <pc:sldMkLst>
          <pc:docMk/>
          <pc:sldMk cId="1274590147" sldId="433"/>
        </pc:sldMkLst>
        <pc:spChg chg="mod">
          <ac:chgData name="VŨ NGỌC QUANG" userId="23fcd8bb9e19aa0b" providerId="LiveId" clId="{E6B423B5-7700-42FC-AC2B-5C9C69529952}" dt="2021-11-29T12:22:59.607" v="866" actId="20577"/>
          <ac:spMkLst>
            <pc:docMk/>
            <pc:sldMk cId="1274590147" sldId="433"/>
            <ac:spMk id="3" creationId="{3F04170F-2273-460A-A634-66CC6140B197}"/>
          </ac:spMkLst>
        </pc:spChg>
      </pc:sldChg>
      <pc:sldChg chg="del">
        <pc:chgData name="VŨ NGỌC QUANG" userId="23fcd8bb9e19aa0b" providerId="LiveId" clId="{E6B423B5-7700-42FC-AC2B-5C9C69529952}" dt="2021-11-29T12:22:47.750" v="860" actId="2696"/>
        <pc:sldMkLst>
          <pc:docMk/>
          <pc:sldMk cId="2571086136" sldId="434"/>
        </pc:sldMkLst>
      </pc:sldChg>
      <pc:sldChg chg="addSp modSp mod">
        <pc:chgData name="VŨ NGỌC QUANG" userId="23fcd8bb9e19aa0b" providerId="LiveId" clId="{E6B423B5-7700-42FC-AC2B-5C9C69529952}" dt="2021-11-29T03:10:57.140" v="308" actId="207"/>
        <pc:sldMkLst>
          <pc:docMk/>
          <pc:sldMk cId="743003513" sldId="435"/>
        </pc:sldMkLst>
        <pc:spChg chg="mod">
          <ac:chgData name="VŨ NGỌC QUANG" userId="23fcd8bb9e19aa0b" providerId="LiveId" clId="{E6B423B5-7700-42FC-AC2B-5C9C69529952}" dt="2021-11-29T03:10:40.843" v="307" actId="1076"/>
          <ac:spMkLst>
            <pc:docMk/>
            <pc:sldMk cId="743003513" sldId="435"/>
            <ac:spMk id="4" creationId="{EB7D6033-CFF6-479E-8E21-557FE4BB10B0}"/>
          </ac:spMkLst>
        </pc:spChg>
        <pc:spChg chg="add mod">
          <ac:chgData name="VŨ NGỌC QUANG" userId="23fcd8bb9e19aa0b" providerId="LiveId" clId="{E6B423B5-7700-42FC-AC2B-5C9C69529952}" dt="2021-11-29T03:10:57.140" v="308" actId="207"/>
          <ac:spMkLst>
            <pc:docMk/>
            <pc:sldMk cId="743003513" sldId="435"/>
            <ac:spMk id="6" creationId="{067CAEFA-BEA9-4E47-AAAD-68E7375FE089}"/>
          </ac:spMkLst>
        </pc:spChg>
      </pc:sldChg>
      <pc:sldChg chg="addSp modSp mod">
        <pc:chgData name="VŨ NGỌC QUANG" userId="23fcd8bb9e19aa0b" providerId="LiveId" clId="{E6B423B5-7700-42FC-AC2B-5C9C69529952}" dt="2021-11-30T15:55:43.392" v="5891"/>
        <pc:sldMkLst>
          <pc:docMk/>
          <pc:sldMk cId="3596066033" sldId="436"/>
        </pc:sldMkLst>
        <pc:spChg chg="mod">
          <ac:chgData name="VŨ NGỌC QUANG" userId="23fcd8bb9e19aa0b" providerId="LiveId" clId="{E6B423B5-7700-42FC-AC2B-5C9C69529952}" dt="2021-11-30T15:55:43.392" v="5891"/>
          <ac:spMkLst>
            <pc:docMk/>
            <pc:sldMk cId="3596066033" sldId="436"/>
            <ac:spMk id="5" creationId="{851155FC-A041-4251-A548-9CD490F94CAB}"/>
          </ac:spMkLst>
        </pc:spChg>
        <pc:spChg chg="mod">
          <ac:chgData name="VŨ NGỌC QUANG" userId="23fcd8bb9e19aa0b" providerId="LiveId" clId="{E6B423B5-7700-42FC-AC2B-5C9C69529952}" dt="2021-11-29T12:24:07.694" v="867" actId="207"/>
          <ac:spMkLst>
            <pc:docMk/>
            <pc:sldMk cId="3596066033" sldId="436"/>
            <ac:spMk id="6" creationId="{0F789883-FF14-4202-AFB6-788EBB2C75C3}"/>
          </ac:spMkLst>
        </pc:spChg>
        <pc:spChg chg="add mod">
          <ac:chgData name="VŨ NGỌC QUANG" userId="23fcd8bb9e19aa0b" providerId="LiveId" clId="{E6B423B5-7700-42FC-AC2B-5C9C69529952}" dt="2021-11-29T03:09:42.265" v="300" actId="1076"/>
          <ac:spMkLst>
            <pc:docMk/>
            <pc:sldMk cId="3596066033" sldId="436"/>
            <ac:spMk id="7" creationId="{A7C9BEBA-503A-4FF5-909E-1B3C5B7EE473}"/>
          </ac:spMkLst>
        </pc:spChg>
      </pc:sldChg>
      <pc:sldChg chg="modSp new del">
        <pc:chgData name="VŨ NGỌC QUANG" userId="23fcd8bb9e19aa0b" providerId="LiveId" clId="{E6B423B5-7700-42FC-AC2B-5C9C69529952}" dt="2021-11-29T03:05:19.462" v="44" actId="2696"/>
        <pc:sldMkLst>
          <pc:docMk/>
          <pc:sldMk cId="1494645114" sldId="437"/>
        </pc:sldMkLst>
        <pc:spChg chg="mod">
          <ac:chgData name="VŨ NGỌC QUANG" userId="23fcd8bb9e19aa0b" providerId="LiveId" clId="{E6B423B5-7700-42FC-AC2B-5C9C69529952}" dt="2021-11-29T03:04:51.296" v="42"/>
          <ac:spMkLst>
            <pc:docMk/>
            <pc:sldMk cId="1494645114" sldId="437"/>
            <ac:spMk id="2" creationId="{20681ABD-A3E3-4E1D-9DA6-92D1CDE33AB3}"/>
          </ac:spMkLst>
        </pc:spChg>
        <pc:spChg chg="mod">
          <ac:chgData name="VŨ NGỌC QUANG" userId="23fcd8bb9e19aa0b" providerId="LiveId" clId="{E6B423B5-7700-42FC-AC2B-5C9C69529952}" dt="2021-11-29T03:04:51.296" v="42"/>
          <ac:spMkLst>
            <pc:docMk/>
            <pc:sldMk cId="1494645114" sldId="437"/>
            <ac:spMk id="3" creationId="{824F4546-1D2B-4B81-AABE-9CD351056BE3}"/>
          </ac:spMkLst>
        </pc:spChg>
      </pc:sldChg>
      <pc:sldChg chg="add">
        <pc:chgData name="VŨ NGỌC QUANG" userId="23fcd8bb9e19aa0b" providerId="LiveId" clId="{E6B423B5-7700-42FC-AC2B-5C9C69529952}" dt="2021-11-29T17:16:54.186" v="2053"/>
        <pc:sldMkLst>
          <pc:docMk/>
          <pc:sldMk cId="853736456" sldId="439"/>
        </pc:sldMkLst>
      </pc:sldChg>
      <pc:sldChg chg="addSp modSp add mod modTransition">
        <pc:chgData name="VŨ NGỌC QUANG" userId="23fcd8bb9e19aa0b" providerId="LiveId" clId="{E6B423B5-7700-42FC-AC2B-5C9C69529952}" dt="2021-11-30T15:55:43.392" v="5891"/>
        <pc:sldMkLst>
          <pc:docMk/>
          <pc:sldMk cId="2400147242" sldId="515"/>
        </pc:sldMkLst>
        <pc:spChg chg="mod">
          <ac:chgData name="VŨ NGỌC QUANG" userId="23fcd8bb9e19aa0b" providerId="LiveId" clId="{E6B423B5-7700-42FC-AC2B-5C9C69529952}" dt="2021-11-30T15:55:43.392" v="5891"/>
          <ac:spMkLst>
            <pc:docMk/>
            <pc:sldMk cId="2400147242" sldId="515"/>
            <ac:spMk id="2" creationId="{3B462353-EBC3-4B00-BFFB-403B00C072A3}"/>
          </ac:spMkLst>
        </pc:spChg>
        <pc:spChg chg="mod">
          <ac:chgData name="VŨ NGỌC QUANG" userId="23fcd8bb9e19aa0b" providerId="LiveId" clId="{E6B423B5-7700-42FC-AC2B-5C9C69529952}" dt="2021-11-29T03:08:08.745" v="288" actId="1076"/>
          <ac:spMkLst>
            <pc:docMk/>
            <pc:sldMk cId="2400147242" sldId="515"/>
            <ac:spMk id="3" creationId="{7007FD33-61B0-4B8F-8125-52419A3F41A1}"/>
          </ac:spMkLst>
        </pc:spChg>
        <pc:spChg chg="add mod">
          <ac:chgData name="VŨ NGỌC QUANG" userId="23fcd8bb9e19aa0b" providerId="LiveId" clId="{E6B423B5-7700-42FC-AC2B-5C9C69529952}" dt="2021-11-29T03:08:20.450" v="295" actId="20577"/>
          <ac:spMkLst>
            <pc:docMk/>
            <pc:sldMk cId="2400147242" sldId="515"/>
            <ac:spMk id="5" creationId="{886A097B-0743-40CC-AFDB-62B49BF2EEF8}"/>
          </ac:spMkLst>
        </pc:spChg>
        <pc:spChg chg="add mod">
          <ac:chgData name="VŨ NGỌC QUANG" userId="23fcd8bb9e19aa0b" providerId="LiveId" clId="{E6B423B5-7700-42FC-AC2B-5C9C69529952}" dt="2021-11-29T03:08:10.514" v="289" actId="1076"/>
          <ac:spMkLst>
            <pc:docMk/>
            <pc:sldMk cId="2400147242" sldId="515"/>
            <ac:spMk id="6" creationId="{0BAAD6AE-8058-4DD9-AA1D-04AE735D2639}"/>
          </ac:spMkLst>
        </pc:spChg>
        <pc:spChg chg="add mod">
          <ac:chgData name="VŨ NGỌC QUANG" userId="23fcd8bb9e19aa0b" providerId="LiveId" clId="{E6B423B5-7700-42FC-AC2B-5C9C69529952}" dt="2021-11-29T03:08:12.831" v="290" actId="1076"/>
          <ac:spMkLst>
            <pc:docMk/>
            <pc:sldMk cId="2400147242" sldId="515"/>
            <ac:spMk id="7" creationId="{D1F290E6-C28E-4F0B-BE15-D4D2380136E4}"/>
          </ac:spMkLst>
        </pc:spChg>
        <pc:spChg chg="add mod">
          <ac:chgData name="VŨ NGỌC QUANG" userId="23fcd8bb9e19aa0b" providerId="LiveId" clId="{E6B423B5-7700-42FC-AC2B-5C9C69529952}" dt="2021-11-29T03:11:57.235" v="317" actId="1076"/>
          <ac:spMkLst>
            <pc:docMk/>
            <pc:sldMk cId="2400147242" sldId="515"/>
            <ac:spMk id="9" creationId="{1D842278-E9FB-41D8-9E2B-750E742D5F52}"/>
          </ac:spMkLst>
        </pc:spChg>
      </pc:sldChg>
      <pc:sldChg chg="addSp delSp modSp add mod modTransition">
        <pc:chgData name="VŨ NGỌC QUANG" userId="23fcd8bb9e19aa0b" providerId="LiveId" clId="{E6B423B5-7700-42FC-AC2B-5C9C69529952}" dt="2021-11-30T15:55:43.392" v="5891"/>
        <pc:sldMkLst>
          <pc:docMk/>
          <pc:sldMk cId="745568929" sldId="516"/>
        </pc:sldMkLst>
        <pc:spChg chg="mod">
          <ac:chgData name="VŨ NGỌC QUANG" userId="23fcd8bb9e19aa0b" providerId="LiveId" clId="{E6B423B5-7700-42FC-AC2B-5C9C69529952}" dt="2021-11-30T15:55:43.392" v="5891"/>
          <ac:spMkLst>
            <pc:docMk/>
            <pc:sldMk cId="745568929" sldId="516"/>
            <ac:spMk id="2" creationId="{3B462353-EBC3-4B00-BFFB-403B00C072A3}"/>
          </ac:spMkLst>
        </pc:spChg>
        <pc:spChg chg="del">
          <ac:chgData name="VŨ NGỌC QUANG" userId="23fcd8bb9e19aa0b" providerId="LiveId" clId="{E6B423B5-7700-42FC-AC2B-5C9C69529952}" dt="2021-11-29T03:27:32.382" v="548" actId="478"/>
          <ac:spMkLst>
            <pc:docMk/>
            <pc:sldMk cId="745568929" sldId="516"/>
            <ac:spMk id="3" creationId="{7007FD33-61B0-4B8F-8125-52419A3F41A1}"/>
          </ac:spMkLst>
        </pc:spChg>
        <pc:spChg chg="mod">
          <ac:chgData name="VŨ NGỌC QUANG" userId="23fcd8bb9e19aa0b" providerId="LiveId" clId="{E6B423B5-7700-42FC-AC2B-5C9C69529952}" dt="2021-11-29T03:29:05.785" v="589" actId="207"/>
          <ac:spMkLst>
            <pc:docMk/>
            <pc:sldMk cId="745568929" sldId="516"/>
            <ac:spMk id="5" creationId="{886A097B-0743-40CC-AFDB-62B49BF2EEF8}"/>
          </ac:spMkLst>
        </pc:spChg>
        <pc:spChg chg="del">
          <ac:chgData name="VŨ NGỌC QUANG" userId="23fcd8bb9e19aa0b" providerId="LiveId" clId="{E6B423B5-7700-42FC-AC2B-5C9C69529952}" dt="2021-11-29T03:27:40.032" v="552" actId="478"/>
          <ac:spMkLst>
            <pc:docMk/>
            <pc:sldMk cId="745568929" sldId="516"/>
            <ac:spMk id="6" creationId="{0BAAD6AE-8058-4DD9-AA1D-04AE735D2639}"/>
          </ac:spMkLst>
        </pc:spChg>
        <pc:spChg chg="mod">
          <ac:chgData name="VŨ NGỌC QUANG" userId="23fcd8bb9e19aa0b" providerId="LiveId" clId="{E6B423B5-7700-42FC-AC2B-5C9C69529952}" dt="2021-11-29T03:28:44.705" v="588" actId="1076"/>
          <ac:spMkLst>
            <pc:docMk/>
            <pc:sldMk cId="745568929" sldId="516"/>
            <ac:spMk id="7" creationId="{D1F290E6-C28E-4F0B-BE15-D4D2380136E4}"/>
          </ac:spMkLst>
        </pc:spChg>
        <pc:spChg chg="add del mod">
          <ac:chgData name="VŨ NGỌC QUANG" userId="23fcd8bb9e19aa0b" providerId="LiveId" clId="{E6B423B5-7700-42FC-AC2B-5C9C69529952}" dt="2021-11-29T03:28:36.813" v="586" actId="1076"/>
          <ac:spMkLst>
            <pc:docMk/>
            <pc:sldMk cId="745568929" sldId="516"/>
            <ac:spMk id="9" creationId="{1D842278-E9FB-41D8-9E2B-750E742D5F52}"/>
          </ac:spMkLst>
        </pc:spChg>
      </pc:sldChg>
      <pc:sldChg chg="modSp add mod ord">
        <pc:chgData name="VŨ NGỌC QUANG" userId="23fcd8bb9e19aa0b" providerId="LiveId" clId="{E6B423B5-7700-42FC-AC2B-5C9C69529952}" dt="2021-12-02T00:18:54.495" v="7160" actId="1076"/>
        <pc:sldMkLst>
          <pc:docMk/>
          <pc:sldMk cId="2304166579" sldId="517"/>
        </pc:sldMkLst>
        <pc:spChg chg="mod">
          <ac:chgData name="VŨ NGỌC QUANG" userId="23fcd8bb9e19aa0b" providerId="LiveId" clId="{E6B423B5-7700-42FC-AC2B-5C9C69529952}" dt="2021-12-02T00:18:50.277" v="7159" actId="207"/>
          <ac:spMkLst>
            <pc:docMk/>
            <pc:sldMk cId="2304166579" sldId="517"/>
            <ac:spMk id="17" creationId="{00000000-0000-0000-0000-000000000000}"/>
          </ac:spMkLst>
        </pc:spChg>
        <pc:spChg chg="mod">
          <ac:chgData name="VŨ NGỌC QUANG" userId="23fcd8bb9e19aa0b" providerId="LiveId" clId="{E6B423B5-7700-42FC-AC2B-5C9C69529952}" dt="2021-12-02T00:18:54.495" v="7160" actId="1076"/>
          <ac:spMkLst>
            <pc:docMk/>
            <pc:sldMk cId="2304166579" sldId="517"/>
            <ac:spMk id="18" creationId="{00000000-0000-0000-0000-000000000000}"/>
          </ac:spMkLst>
        </pc:spChg>
      </pc:sldChg>
      <pc:sldChg chg="add">
        <pc:chgData name="VŨ NGỌC QUANG" userId="23fcd8bb9e19aa0b" providerId="LiveId" clId="{E6B423B5-7700-42FC-AC2B-5C9C69529952}" dt="2021-11-29T03:34:49.493" v="597"/>
        <pc:sldMkLst>
          <pc:docMk/>
          <pc:sldMk cId="3003413593" sldId="518"/>
        </pc:sldMkLst>
      </pc:sldChg>
      <pc:sldChg chg="new del">
        <pc:chgData name="VŨ NGỌC QUANG" userId="23fcd8bb9e19aa0b" providerId="LiveId" clId="{E6B423B5-7700-42FC-AC2B-5C9C69529952}" dt="2021-11-29T03:44:00.971" v="782" actId="2696"/>
        <pc:sldMkLst>
          <pc:docMk/>
          <pc:sldMk cId="59847138" sldId="519"/>
        </pc:sldMkLst>
      </pc:sldChg>
      <pc:sldChg chg="addSp delSp modSp add mod modTransition">
        <pc:chgData name="VŨ NGỌC QUANG" userId="23fcd8bb9e19aa0b" providerId="LiveId" clId="{E6B423B5-7700-42FC-AC2B-5C9C69529952}" dt="2021-11-30T15:55:43.392" v="5891"/>
        <pc:sldMkLst>
          <pc:docMk/>
          <pc:sldMk cId="3085368307" sldId="520"/>
        </pc:sldMkLst>
        <pc:spChg chg="mod">
          <ac:chgData name="VŨ NGỌC QUANG" userId="23fcd8bb9e19aa0b" providerId="LiveId" clId="{E6B423B5-7700-42FC-AC2B-5C9C69529952}" dt="2021-11-30T15:55:43.392" v="5891"/>
          <ac:spMkLst>
            <pc:docMk/>
            <pc:sldMk cId="3085368307" sldId="520"/>
            <ac:spMk id="2" creationId="{3B462353-EBC3-4B00-BFFB-403B00C072A3}"/>
          </ac:spMkLst>
        </pc:spChg>
        <pc:spChg chg="del mod">
          <ac:chgData name="VŨ NGỌC QUANG" userId="23fcd8bb9e19aa0b" providerId="LiveId" clId="{E6B423B5-7700-42FC-AC2B-5C9C69529952}" dt="2021-11-30T02:31:00.423" v="2819" actId="21"/>
          <ac:spMkLst>
            <pc:docMk/>
            <pc:sldMk cId="3085368307" sldId="520"/>
            <ac:spMk id="5" creationId="{886A097B-0743-40CC-AFDB-62B49BF2EEF8}"/>
          </ac:spMkLst>
        </pc:spChg>
        <pc:spChg chg="mod">
          <ac:chgData name="VŨ NGỌC QUANG" userId="23fcd8bb9e19aa0b" providerId="LiveId" clId="{E6B423B5-7700-42FC-AC2B-5C9C69529952}" dt="2021-11-29T03:44:31.299" v="803" actId="20577"/>
          <ac:spMkLst>
            <pc:docMk/>
            <pc:sldMk cId="3085368307" sldId="520"/>
            <ac:spMk id="7" creationId="{D1F290E6-C28E-4F0B-BE15-D4D2380136E4}"/>
          </ac:spMkLst>
        </pc:spChg>
        <pc:spChg chg="add mod">
          <ac:chgData name="VŨ NGỌC QUANG" userId="23fcd8bb9e19aa0b" providerId="LiveId" clId="{E6B423B5-7700-42FC-AC2B-5C9C69529952}" dt="2021-11-30T02:31:21.775" v="2827" actId="255"/>
          <ac:spMkLst>
            <pc:docMk/>
            <pc:sldMk cId="3085368307" sldId="520"/>
            <ac:spMk id="8" creationId="{25B899FA-246A-4B92-950B-6465DAD94E4F}"/>
          </ac:spMkLst>
        </pc:spChg>
      </pc:sldChg>
      <pc:sldChg chg="modSp add mod ord modTransition">
        <pc:chgData name="VŨ NGỌC QUANG" userId="23fcd8bb9e19aa0b" providerId="LiveId" clId="{E6B423B5-7700-42FC-AC2B-5C9C69529952}" dt="2021-11-30T15:55:43.392" v="5891"/>
        <pc:sldMkLst>
          <pc:docMk/>
          <pc:sldMk cId="3866905099" sldId="521"/>
        </pc:sldMkLst>
        <pc:spChg chg="mod">
          <ac:chgData name="VŨ NGỌC QUANG" userId="23fcd8bb9e19aa0b" providerId="LiveId" clId="{E6B423B5-7700-42FC-AC2B-5C9C69529952}" dt="2021-11-30T15:55:43.392" v="5891"/>
          <ac:spMkLst>
            <pc:docMk/>
            <pc:sldMk cId="3866905099" sldId="521"/>
            <ac:spMk id="2" creationId="{3B462353-EBC3-4B00-BFFB-403B00C072A3}"/>
          </ac:spMkLst>
        </pc:spChg>
        <pc:spChg chg="mod">
          <ac:chgData name="VŨ NGỌC QUANG" userId="23fcd8bb9e19aa0b" providerId="LiveId" clId="{E6B423B5-7700-42FC-AC2B-5C9C69529952}" dt="2021-11-30T02:32:00.910" v="2839" actId="255"/>
          <ac:spMkLst>
            <pc:docMk/>
            <pc:sldMk cId="3866905099" sldId="521"/>
            <ac:spMk id="5" creationId="{886A097B-0743-40CC-AFDB-62B49BF2EEF8}"/>
          </ac:spMkLst>
        </pc:spChg>
        <pc:spChg chg="mod">
          <ac:chgData name="VŨ NGỌC QUANG" userId="23fcd8bb9e19aa0b" providerId="LiveId" clId="{E6B423B5-7700-42FC-AC2B-5C9C69529952}" dt="2021-11-30T02:32:06.323" v="2840" actId="1076"/>
          <ac:spMkLst>
            <pc:docMk/>
            <pc:sldMk cId="3866905099" sldId="521"/>
            <ac:spMk id="7" creationId="{D1F290E6-C28E-4F0B-BE15-D4D2380136E4}"/>
          </ac:spMkLst>
        </pc:spChg>
        <pc:spChg chg="mod">
          <ac:chgData name="VŨ NGỌC QUANG" userId="23fcd8bb9e19aa0b" providerId="LiveId" clId="{E6B423B5-7700-42FC-AC2B-5C9C69529952}" dt="2021-11-30T02:32:09.057" v="2841" actId="1076"/>
          <ac:spMkLst>
            <pc:docMk/>
            <pc:sldMk cId="3866905099" sldId="521"/>
            <ac:spMk id="9" creationId="{1D842278-E9FB-41D8-9E2B-750E742D5F52}"/>
          </ac:spMkLst>
        </pc:spChg>
      </pc:sldChg>
      <pc:sldChg chg="modSp new del">
        <pc:chgData name="VŨ NGỌC QUANG" userId="23fcd8bb9e19aa0b" providerId="LiveId" clId="{E6B423B5-7700-42FC-AC2B-5C9C69529952}" dt="2021-11-29T16:59:23.766" v="1645" actId="2696"/>
        <pc:sldMkLst>
          <pc:docMk/>
          <pc:sldMk cId="4101038474" sldId="522"/>
        </pc:sldMkLst>
        <pc:spChg chg="mod">
          <ac:chgData name="VŨ NGỌC QUANG" userId="23fcd8bb9e19aa0b" providerId="LiveId" clId="{E6B423B5-7700-42FC-AC2B-5C9C69529952}" dt="2021-11-29T16:40:31.133" v="935"/>
          <ac:spMkLst>
            <pc:docMk/>
            <pc:sldMk cId="4101038474" sldId="522"/>
            <ac:spMk id="2" creationId="{91403D18-36F5-479A-B3B9-49DB24227D27}"/>
          </ac:spMkLst>
        </pc:spChg>
        <pc:spChg chg="mod">
          <ac:chgData name="VŨ NGỌC QUANG" userId="23fcd8bb9e19aa0b" providerId="LiveId" clId="{E6B423B5-7700-42FC-AC2B-5C9C69529952}" dt="2021-11-29T16:40:31.133" v="935"/>
          <ac:spMkLst>
            <pc:docMk/>
            <pc:sldMk cId="4101038474" sldId="522"/>
            <ac:spMk id="3" creationId="{976C1018-2CB6-4D49-8671-D2EAADEE2612}"/>
          </ac:spMkLst>
        </pc:spChg>
      </pc:sldChg>
      <pc:sldChg chg="addSp delSp modSp add mod delAnim modAnim">
        <pc:chgData name="VŨ NGỌC QUANG" userId="23fcd8bb9e19aa0b" providerId="LiveId" clId="{E6B423B5-7700-42FC-AC2B-5C9C69529952}" dt="2021-12-02T00:33:00.783" v="7590" actId="20577"/>
        <pc:sldMkLst>
          <pc:docMk/>
          <pc:sldMk cId="1001666353" sldId="523"/>
        </pc:sldMkLst>
        <pc:spChg chg="del">
          <ac:chgData name="VŨ NGỌC QUANG" userId="23fcd8bb9e19aa0b" providerId="LiveId" clId="{E6B423B5-7700-42FC-AC2B-5C9C69529952}" dt="2021-11-29T16:41:50.126" v="942" actId="478"/>
          <ac:spMkLst>
            <pc:docMk/>
            <pc:sldMk cId="1001666353" sldId="523"/>
            <ac:spMk id="3" creationId="{00000000-0000-0000-0000-000000000000}"/>
          </ac:spMkLst>
        </pc:spChg>
        <pc:spChg chg="add del">
          <ac:chgData name="VŨ NGỌC QUANG" userId="23fcd8bb9e19aa0b" providerId="LiveId" clId="{E6B423B5-7700-42FC-AC2B-5C9C69529952}" dt="2021-11-29T16:56:11.467" v="1477"/>
          <ac:spMkLst>
            <pc:docMk/>
            <pc:sldMk cId="1001666353" sldId="523"/>
            <ac:spMk id="4" creationId="{187DC62E-40E0-4D66-9ACB-D997F198BF69}"/>
          </ac:spMkLst>
        </pc:spChg>
        <pc:spChg chg="del topLvl">
          <ac:chgData name="VŨ NGỌC QUANG" userId="23fcd8bb9e19aa0b" providerId="LiveId" clId="{E6B423B5-7700-42FC-AC2B-5C9C69529952}" dt="2021-11-29T16:41:49.006" v="941" actId="478"/>
          <ac:spMkLst>
            <pc:docMk/>
            <pc:sldMk cId="1001666353" sldId="523"/>
            <ac:spMk id="5" creationId="{00000000-0000-0000-0000-000000000000}"/>
          </ac:spMkLst>
        </pc:spChg>
        <pc:spChg chg="mod">
          <ac:chgData name="VŨ NGỌC QUANG" userId="23fcd8bb9e19aa0b" providerId="LiveId" clId="{E6B423B5-7700-42FC-AC2B-5C9C69529952}" dt="2021-11-29T16:52:17.066" v="1246" actId="1076"/>
          <ac:spMkLst>
            <pc:docMk/>
            <pc:sldMk cId="1001666353" sldId="523"/>
            <ac:spMk id="7" creationId="{00000000-0000-0000-0000-000000000000}"/>
          </ac:spMkLst>
        </pc:spChg>
        <pc:spChg chg="mod">
          <ac:chgData name="VŨ NGỌC QUANG" userId="23fcd8bb9e19aa0b" providerId="LiveId" clId="{E6B423B5-7700-42FC-AC2B-5C9C69529952}" dt="2021-12-02T00:32:44.341" v="7584" actId="20577"/>
          <ac:spMkLst>
            <pc:docMk/>
            <pc:sldMk cId="1001666353" sldId="523"/>
            <ac:spMk id="19" creationId="{00000000-0000-0000-0000-000000000000}"/>
          </ac:spMkLst>
        </pc:spChg>
        <pc:spChg chg="add del mod">
          <ac:chgData name="VŨ NGỌC QUANG" userId="23fcd8bb9e19aa0b" providerId="LiveId" clId="{E6B423B5-7700-42FC-AC2B-5C9C69529952}" dt="2021-11-29T16:52:50.184" v="1260" actId="478"/>
          <ac:spMkLst>
            <pc:docMk/>
            <pc:sldMk cId="1001666353" sldId="523"/>
            <ac:spMk id="21" creationId="{4D205E49-1235-4A6D-AC04-A23A7F49C79D}"/>
          </ac:spMkLst>
        </pc:spChg>
        <pc:spChg chg="del topLvl">
          <ac:chgData name="VŨ NGỌC QUANG" userId="23fcd8bb9e19aa0b" providerId="LiveId" clId="{E6B423B5-7700-42FC-AC2B-5C9C69529952}" dt="2021-11-29T16:41:52.063" v="943" actId="478"/>
          <ac:spMkLst>
            <pc:docMk/>
            <pc:sldMk cId="1001666353" sldId="523"/>
            <ac:spMk id="26" creationId="{00000000-0000-0000-0000-000000000000}"/>
          </ac:spMkLst>
        </pc:spChg>
        <pc:spChg chg="add del mod">
          <ac:chgData name="VŨ NGỌC QUANG" userId="23fcd8bb9e19aa0b" providerId="LiveId" clId="{E6B423B5-7700-42FC-AC2B-5C9C69529952}" dt="2021-11-29T16:52:48.600" v="1259" actId="478"/>
          <ac:spMkLst>
            <pc:docMk/>
            <pc:sldMk cId="1001666353" sldId="523"/>
            <ac:spMk id="27" creationId="{7031FD31-0C85-42D3-B45E-5CB598583987}"/>
          </ac:spMkLst>
        </pc:spChg>
        <pc:spChg chg="del">
          <ac:chgData name="VŨ NGỌC QUANG" userId="23fcd8bb9e19aa0b" providerId="LiveId" clId="{E6B423B5-7700-42FC-AC2B-5C9C69529952}" dt="2021-11-29T16:50:08.206" v="1199" actId="478"/>
          <ac:spMkLst>
            <pc:docMk/>
            <pc:sldMk cId="1001666353" sldId="523"/>
            <ac:spMk id="28" creationId="{00000000-0000-0000-0000-000000000000}"/>
          </ac:spMkLst>
        </pc:spChg>
        <pc:spChg chg="add del mod">
          <ac:chgData name="VŨ NGỌC QUANG" userId="23fcd8bb9e19aa0b" providerId="LiveId" clId="{E6B423B5-7700-42FC-AC2B-5C9C69529952}" dt="2021-11-29T16:52:45.635" v="1258" actId="478"/>
          <ac:spMkLst>
            <pc:docMk/>
            <pc:sldMk cId="1001666353" sldId="523"/>
            <ac:spMk id="29" creationId="{00000000-0000-0000-0000-000000000000}"/>
          </ac:spMkLst>
        </pc:spChg>
        <pc:spChg chg="add del mod">
          <ac:chgData name="VŨ NGỌC QUANG" userId="23fcd8bb9e19aa0b" providerId="LiveId" clId="{E6B423B5-7700-42FC-AC2B-5C9C69529952}" dt="2021-11-29T16:52:45.635" v="1258" actId="478"/>
          <ac:spMkLst>
            <pc:docMk/>
            <pc:sldMk cId="1001666353" sldId="523"/>
            <ac:spMk id="30" creationId="{00000000-0000-0000-0000-000000000000}"/>
          </ac:spMkLst>
        </pc:spChg>
        <pc:spChg chg="del">
          <ac:chgData name="VŨ NGỌC QUANG" userId="23fcd8bb9e19aa0b" providerId="LiveId" clId="{E6B423B5-7700-42FC-AC2B-5C9C69529952}" dt="2021-11-29T16:41:53.391" v="944" actId="478"/>
          <ac:spMkLst>
            <pc:docMk/>
            <pc:sldMk cId="1001666353" sldId="523"/>
            <ac:spMk id="31" creationId="{00000000-0000-0000-0000-000000000000}"/>
          </ac:spMkLst>
        </pc:spChg>
        <pc:spChg chg="add mod">
          <ac:chgData name="VŨ NGỌC QUANG" userId="23fcd8bb9e19aa0b" providerId="LiveId" clId="{E6B423B5-7700-42FC-AC2B-5C9C69529952}" dt="2021-12-02T00:33:00.783" v="7590" actId="20577"/>
          <ac:spMkLst>
            <pc:docMk/>
            <pc:sldMk cId="1001666353" sldId="523"/>
            <ac:spMk id="34" creationId="{64D8FDE0-028F-48B9-A6C2-4BD979F28C60}"/>
          </ac:spMkLst>
        </pc:spChg>
        <pc:spChg chg="add mod">
          <ac:chgData name="VŨ NGỌC QUANG" userId="23fcd8bb9e19aa0b" providerId="LiveId" clId="{E6B423B5-7700-42FC-AC2B-5C9C69529952}" dt="2021-11-29T16:57:42.051" v="1619" actId="571"/>
          <ac:spMkLst>
            <pc:docMk/>
            <pc:sldMk cId="1001666353" sldId="523"/>
            <ac:spMk id="35" creationId="{05794D3D-C34A-4F95-AE6F-76ADE821F0A9}"/>
          </ac:spMkLst>
        </pc:spChg>
        <pc:grpChg chg="del">
          <ac:chgData name="VŨ NGỌC QUANG" userId="23fcd8bb9e19aa0b" providerId="LiveId" clId="{E6B423B5-7700-42FC-AC2B-5C9C69529952}" dt="2021-11-29T16:41:49.006" v="941" actId="478"/>
          <ac:grpSpMkLst>
            <pc:docMk/>
            <pc:sldMk cId="1001666353" sldId="523"/>
            <ac:grpSpMk id="6" creationId="{00000000-0000-0000-0000-000000000000}"/>
          </ac:grpSpMkLst>
        </pc:grpChg>
        <pc:picChg chg="add del mod">
          <ac:chgData name="VŨ NGỌC QUANG" userId="23fcd8bb9e19aa0b" providerId="LiveId" clId="{E6B423B5-7700-42FC-AC2B-5C9C69529952}" dt="2021-11-29T16:52:53.284" v="1262" actId="478"/>
          <ac:picMkLst>
            <pc:docMk/>
            <pc:sldMk cId="1001666353" sldId="523"/>
            <ac:picMk id="22" creationId="{01A53548-DE18-4A55-AAF1-5649B467DCFC}"/>
          </ac:picMkLst>
        </pc:picChg>
        <pc:picChg chg="add mod">
          <ac:chgData name="VŨ NGỌC QUANG" userId="23fcd8bb9e19aa0b" providerId="LiveId" clId="{E6B423B5-7700-42FC-AC2B-5C9C69529952}" dt="2021-11-29T16:53:11.466" v="1271" actId="1076"/>
          <ac:picMkLst>
            <pc:docMk/>
            <pc:sldMk cId="1001666353" sldId="523"/>
            <ac:picMk id="23" creationId="{E13548B4-F031-40E2-9EFC-9254451623B7}"/>
          </ac:picMkLst>
        </pc:picChg>
        <pc:picChg chg="del">
          <ac:chgData name="VŨ NGỌC QUANG" userId="23fcd8bb9e19aa0b" providerId="LiveId" clId="{E6B423B5-7700-42FC-AC2B-5C9C69529952}" dt="2021-11-29T16:50:00.253" v="1195" actId="478"/>
          <ac:picMkLst>
            <pc:docMk/>
            <pc:sldMk cId="1001666353" sldId="523"/>
            <ac:picMk id="24" creationId="{00000000-0000-0000-0000-000000000000}"/>
          </ac:picMkLst>
        </pc:picChg>
        <pc:picChg chg="add del mod">
          <ac:chgData name="VŨ NGỌC QUANG" userId="23fcd8bb9e19aa0b" providerId="LiveId" clId="{E6B423B5-7700-42FC-AC2B-5C9C69529952}" dt="2021-11-29T16:52:55.493" v="1264" actId="478"/>
          <ac:picMkLst>
            <pc:docMk/>
            <pc:sldMk cId="1001666353" sldId="523"/>
            <ac:picMk id="25" creationId="{6398FF17-ED0C-4847-8971-2C4B379BB26A}"/>
          </ac:picMkLst>
        </pc:picChg>
        <pc:picChg chg="add del mod">
          <ac:chgData name="VŨ NGỌC QUANG" userId="23fcd8bb9e19aa0b" providerId="LiveId" clId="{E6B423B5-7700-42FC-AC2B-5C9C69529952}" dt="2021-11-29T16:52:52.044" v="1261" actId="478"/>
          <ac:picMkLst>
            <pc:docMk/>
            <pc:sldMk cId="1001666353" sldId="523"/>
            <ac:picMk id="32" creationId="{4999D612-F52A-473D-B7B2-D3CB18A9614B}"/>
          </ac:picMkLst>
        </pc:picChg>
        <pc:picChg chg="add del mod">
          <ac:chgData name="VŨ NGỌC QUANG" userId="23fcd8bb9e19aa0b" providerId="LiveId" clId="{E6B423B5-7700-42FC-AC2B-5C9C69529952}" dt="2021-11-29T16:52:54.357" v="1263" actId="478"/>
          <ac:picMkLst>
            <pc:docMk/>
            <pc:sldMk cId="1001666353" sldId="523"/>
            <ac:picMk id="33" creationId="{F11661E0-3212-43CB-8E60-12D4C0F29E75}"/>
          </ac:picMkLst>
        </pc:picChg>
        <pc:picChg chg="add mod">
          <ac:chgData name="VŨ NGỌC QUANG" userId="23fcd8bb9e19aa0b" providerId="LiveId" clId="{E6B423B5-7700-42FC-AC2B-5C9C69529952}" dt="2021-11-29T16:57:42.051" v="1619" actId="571"/>
          <ac:picMkLst>
            <pc:docMk/>
            <pc:sldMk cId="1001666353" sldId="523"/>
            <ac:picMk id="36" creationId="{84D677F4-DA86-4CC7-AB97-3204312FE6DB}"/>
          </ac:picMkLst>
        </pc:picChg>
        <pc:picChg chg="add mod">
          <ac:chgData name="VŨ NGỌC QUANG" userId="23fcd8bb9e19aa0b" providerId="LiveId" clId="{E6B423B5-7700-42FC-AC2B-5C9C69529952}" dt="2021-11-29T16:57:42.051" v="1619" actId="571"/>
          <ac:picMkLst>
            <pc:docMk/>
            <pc:sldMk cId="1001666353" sldId="523"/>
            <ac:picMk id="37" creationId="{68873118-893D-46F2-A47F-A0DE873BB3AF}"/>
          </ac:picMkLst>
        </pc:picChg>
        <pc:picChg chg="add mod">
          <ac:chgData name="VŨ NGỌC QUANG" userId="23fcd8bb9e19aa0b" providerId="LiveId" clId="{E6B423B5-7700-42FC-AC2B-5C9C69529952}" dt="2021-11-29T16:59:17.715" v="1643" actId="1076"/>
          <ac:picMkLst>
            <pc:docMk/>
            <pc:sldMk cId="1001666353" sldId="523"/>
            <ac:picMk id="2050" creationId="{694812FB-3FF5-4D99-81DA-331632BDD3D9}"/>
          </ac:picMkLst>
        </pc:picChg>
        <pc:picChg chg="add mod">
          <ac:chgData name="VŨ NGỌC QUANG" userId="23fcd8bb9e19aa0b" providerId="LiveId" clId="{E6B423B5-7700-42FC-AC2B-5C9C69529952}" dt="2021-11-29T16:52:17.066" v="1246" actId="1076"/>
          <ac:picMkLst>
            <pc:docMk/>
            <pc:sldMk cId="1001666353" sldId="523"/>
            <ac:picMk id="2052" creationId="{7B5E6C83-DA33-48F1-B64C-FE1E2304FB35}"/>
          </ac:picMkLst>
        </pc:picChg>
        <pc:picChg chg="add del mod">
          <ac:chgData name="VŨ NGỌC QUANG" userId="23fcd8bb9e19aa0b" providerId="LiveId" clId="{E6B423B5-7700-42FC-AC2B-5C9C69529952}" dt="2021-11-29T16:53:08.268" v="1270" actId="478"/>
          <ac:picMkLst>
            <pc:docMk/>
            <pc:sldMk cId="1001666353" sldId="523"/>
            <ac:picMk id="2054" creationId="{C2D175DF-4E16-4EA8-9780-F6207B4FB6AD}"/>
          </ac:picMkLst>
        </pc:picChg>
        <pc:picChg chg="del">
          <ac:chgData name="VŨ NGỌC QUANG" userId="23fcd8bb9e19aa0b" providerId="LiveId" clId="{E6B423B5-7700-42FC-AC2B-5C9C69529952}" dt="2021-11-29T16:49:03.956" v="1173" actId="478"/>
          <ac:picMkLst>
            <pc:docMk/>
            <pc:sldMk cId="1001666353" sldId="523"/>
            <ac:picMk id="9220" creationId="{00000000-0000-0000-0000-000000000000}"/>
          </ac:picMkLst>
        </pc:picChg>
        <pc:picChg chg="del">
          <ac:chgData name="VŨ NGỌC QUANG" userId="23fcd8bb9e19aa0b" providerId="LiveId" clId="{E6B423B5-7700-42FC-AC2B-5C9C69529952}" dt="2021-11-29T16:50:20.390" v="1213" actId="478"/>
          <ac:picMkLst>
            <pc:docMk/>
            <pc:sldMk cId="1001666353" sldId="523"/>
            <ac:picMk id="9222" creationId="{00000000-0000-0000-0000-000000000000}"/>
          </ac:picMkLst>
        </pc:picChg>
        <pc:picChg chg="del">
          <ac:chgData name="VŨ NGỌC QUANG" userId="23fcd8bb9e19aa0b" providerId="LiveId" clId="{E6B423B5-7700-42FC-AC2B-5C9C69529952}" dt="2021-11-29T16:50:08.941" v="1200" actId="478"/>
          <ac:picMkLst>
            <pc:docMk/>
            <pc:sldMk cId="1001666353" sldId="523"/>
            <ac:picMk id="9224" creationId="{00000000-0000-0000-0000-000000000000}"/>
          </ac:picMkLst>
        </pc:picChg>
      </pc:sldChg>
      <pc:sldChg chg="addSp delSp modSp new mod modAnim">
        <pc:chgData name="VŨ NGỌC QUANG" userId="23fcd8bb9e19aa0b" providerId="LiveId" clId="{E6B423B5-7700-42FC-AC2B-5C9C69529952}" dt="2021-11-29T17:19:32.762" v="2069"/>
        <pc:sldMkLst>
          <pc:docMk/>
          <pc:sldMk cId="510553315" sldId="524"/>
        </pc:sldMkLst>
        <pc:spChg chg="del mod">
          <ac:chgData name="VŨ NGỌC QUANG" userId="23fcd8bb9e19aa0b" providerId="LiveId" clId="{E6B423B5-7700-42FC-AC2B-5C9C69529952}" dt="2021-11-29T17:15:21.839" v="2046" actId="478"/>
          <ac:spMkLst>
            <pc:docMk/>
            <pc:sldMk cId="510553315" sldId="524"/>
            <ac:spMk id="2" creationId="{E74B344C-F2F9-44CA-B74C-334594D4FAE1}"/>
          </ac:spMkLst>
        </pc:spChg>
        <pc:spChg chg="del mod">
          <ac:chgData name="VŨ NGỌC QUANG" userId="23fcd8bb9e19aa0b" providerId="LiveId" clId="{E6B423B5-7700-42FC-AC2B-5C9C69529952}" dt="2021-11-29T17:15:20.408" v="2045" actId="478"/>
          <ac:spMkLst>
            <pc:docMk/>
            <pc:sldMk cId="510553315" sldId="524"/>
            <ac:spMk id="3" creationId="{ED0B7426-10A3-480D-9268-AE50EA7DF43A}"/>
          </ac:spMkLst>
        </pc:spChg>
        <pc:spChg chg="add mod">
          <ac:chgData name="VŨ NGỌC QUANG" userId="23fcd8bb9e19aa0b" providerId="LiveId" clId="{E6B423B5-7700-42FC-AC2B-5C9C69529952}" dt="2021-11-29T17:14:42.235" v="2032" actId="20577"/>
          <ac:spMkLst>
            <pc:docMk/>
            <pc:sldMk cId="510553315" sldId="524"/>
            <ac:spMk id="5" creationId="{2103B72E-0EEE-47A8-A4BA-BAC57178A693}"/>
          </ac:spMkLst>
        </pc:spChg>
        <pc:spChg chg="add mod">
          <ac:chgData name="VŨ NGỌC QUANG" userId="23fcd8bb9e19aa0b" providerId="LiveId" clId="{E6B423B5-7700-42FC-AC2B-5C9C69529952}" dt="2021-11-29T17:15:16.760" v="2044" actId="113"/>
          <ac:spMkLst>
            <pc:docMk/>
            <pc:sldMk cId="510553315" sldId="524"/>
            <ac:spMk id="6" creationId="{98DFF39B-EE2F-4CC1-865C-1E2D88405CB2}"/>
          </ac:spMkLst>
        </pc:spChg>
        <pc:spChg chg="add mod">
          <ac:chgData name="VŨ NGỌC QUANG" userId="23fcd8bb9e19aa0b" providerId="LiveId" clId="{E6B423B5-7700-42FC-AC2B-5C9C69529952}" dt="2021-11-29T17:18:58.541" v="2065" actId="1076"/>
          <ac:spMkLst>
            <pc:docMk/>
            <pc:sldMk cId="510553315" sldId="524"/>
            <ac:spMk id="9" creationId="{12A43245-21CA-47C0-8A8E-3743454151EB}"/>
          </ac:spMkLst>
        </pc:spChg>
        <pc:picChg chg="add mod">
          <ac:chgData name="VŨ NGỌC QUANG" userId="23fcd8bb9e19aa0b" providerId="LiveId" clId="{E6B423B5-7700-42FC-AC2B-5C9C69529952}" dt="2021-11-29T17:12:59.722" v="1851"/>
          <ac:picMkLst>
            <pc:docMk/>
            <pc:sldMk cId="510553315" sldId="524"/>
            <ac:picMk id="4" creationId="{C0B1AA3C-3D12-44FF-9B70-F86559D4F781}"/>
          </ac:picMkLst>
        </pc:picChg>
        <pc:picChg chg="add mod">
          <ac:chgData name="VŨ NGỌC QUANG" userId="23fcd8bb9e19aa0b" providerId="LiveId" clId="{E6B423B5-7700-42FC-AC2B-5C9C69529952}" dt="2021-11-29T17:19:01.925" v="2066" actId="1076"/>
          <ac:picMkLst>
            <pc:docMk/>
            <pc:sldMk cId="510553315" sldId="524"/>
            <ac:picMk id="7" creationId="{D4200F87-EAC0-4643-B8BC-2E98245FE40D}"/>
          </ac:picMkLst>
        </pc:picChg>
        <pc:picChg chg="add mod">
          <ac:chgData name="VŨ NGỌC QUANG" userId="23fcd8bb9e19aa0b" providerId="LiveId" clId="{E6B423B5-7700-42FC-AC2B-5C9C69529952}" dt="2021-11-29T17:19:03.621" v="2067" actId="1076"/>
          <ac:picMkLst>
            <pc:docMk/>
            <pc:sldMk cId="510553315" sldId="524"/>
            <ac:picMk id="8" creationId="{E178A1E6-733B-4D26-AFBB-DF57D03E9735}"/>
          </ac:picMkLst>
        </pc:picChg>
        <pc:picChg chg="add mod">
          <ac:chgData name="VŨ NGỌC QUANG" userId="23fcd8bb9e19aa0b" providerId="LiveId" clId="{E6B423B5-7700-42FC-AC2B-5C9C69529952}" dt="2021-11-29T17:18:56.364" v="2064" actId="1076"/>
          <ac:picMkLst>
            <pc:docMk/>
            <pc:sldMk cId="510553315" sldId="524"/>
            <ac:picMk id="3074" creationId="{61311CD5-4087-4466-87E6-322C8DD4F3BF}"/>
          </ac:picMkLst>
        </pc:picChg>
      </pc:sldChg>
      <pc:sldChg chg="addSp delSp modSp add mod modTransition">
        <pc:chgData name="VŨ NGỌC QUANG" userId="23fcd8bb9e19aa0b" providerId="LiveId" clId="{E6B423B5-7700-42FC-AC2B-5C9C69529952}" dt="2021-11-30T15:55:43.392" v="5891"/>
        <pc:sldMkLst>
          <pc:docMk/>
          <pc:sldMk cId="4153598824" sldId="525"/>
        </pc:sldMkLst>
        <pc:spChg chg="mod">
          <ac:chgData name="VŨ NGỌC QUANG" userId="23fcd8bb9e19aa0b" providerId="LiveId" clId="{E6B423B5-7700-42FC-AC2B-5C9C69529952}" dt="2021-11-30T15:55:43.392" v="5891"/>
          <ac:spMkLst>
            <pc:docMk/>
            <pc:sldMk cId="4153598824" sldId="525"/>
            <ac:spMk id="2" creationId="{3B462353-EBC3-4B00-BFFB-403B00C072A3}"/>
          </ac:spMkLst>
        </pc:spChg>
        <pc:spChg chg="mod">
          <ac:chgData name="VŨ NGỌC QUANG" userId="23fcd8bb9e19aa0b" providerId="LiveId" clId="{E6B423B5-7700-42FC-AC2B-5C9C69529952}" dt="2021-11-29T17:21:02.647" v="2260" actId="20577"/>
          <ac:spMkLst>
            <pc:docMk/>
            <pc:sldMk cId="4153598824" sldId="525"/>
            <ac:spMk id="5" creationId="{886A097B-0743-40CC-AFDB-62B49BF2EEF8}"/>
          </ac:spMkLst>
        </pc:spChg>
        <pc:spChg chg="mod">
          <ac:chgData name="VŨ NGỌC QUANG" userId="23fcd8bb9e19aa0b" providerId="LiveId" clId="{E6B423B5-7700-42FC-AC2B-5C9C69529952}" dt="2021-11-29T17:20:16.686" v="2082" actId="20577"/>
          <ac:spMkLst>
            <pc:docMk/>
            <pc:sldMk cId="4153598824" sldId="525"/>
            <ac:spMk id="7" creationId="{D1F290E6-C28E-4F0B-BE15-D4D2380136E4}"/>
          </ac:spMkLst>
        </pc:spChg>
        <pc:spChg chg="add del">
          <ac:chgData name="VŨ NGỌC QUANG" userId="23fcd8bb9e19aa0b" providerId="LiveId" clId="{E6B423B5-7700-42FC-AC2B-5C9C69529952}" dt="2021-11-30T02:32:34.628" v="2843" actId="478"/>
          <ac:spMkLst>
            <pc:docMk/>
            <pc:sldMk cId="4153598824" sldId="525"/>
            <ac:spMk id="8" creationId="{FA8C8663-9F0D-41E3-86FE-24A8C0DF8021}"/>
          </ac:spMkLst>
        </pc:spChg>
      </pc:sldChg>
      <pc:sldChg chg="modSp add mod modTransition">
        <pc:chgData name="VŨ NGỌC QUANG" userId="23fcd8bb9e19aa0b" providerId="LiveId" clId="{E6B423B5-7700-42FC-AC2B-5C9C69529952}" dt="2021-11-30T15:55:43.392" v="5891"/>
        <pc:sldMkLst>
          <pc:docMk/>
          <pc:sldMk cId="1150227354" sldId="526"/>
        </pc:sldMkLst>
        <pc:spChg chg="mod">
          <ac:chgData name="VŨ NGỌC QUANG" userId="23fcd8bb9e19aa0b" providerId="LiveId" clId="{E6B423B5-7700-42FC-AC2B-5C9C69529952}" dt="2021-11-30T15:55:43.392" v="5891"/>
          <ac:spMkLst>
            <pc:docMk/>
            <pc:sldMk cId="1150227354" sldId="526"/>
            <ac:spMk id="2" creationId="{3B462353-EBC3-4B00-BFFB-403B00C072A3}"/>
          </ac:spMkLst>
        </pc:spChg>
        <pc:spChg chg="mod">
          <ac:chgData name="VŨ NGỌC QUANG" userId="23fcd8bb9e19aa0b" providerId="LiveId" clId="{E6B423B5-7700-42FC-AC2B-5C9C69529952}" dt="2021-11-30T02:33:57.230" v="2935" actId="1076"/>
          <ac:spMkLst>
            <pc:docMk/>
            <pc:sldMk cId="1150227354" sldId="526"/>
            <ac:spMk id="5" creationId="{886A097B-0743-40CC-AFDB-62B49BF2EEF8}"/>
          </ac:spMkLst>
        </pc:spChg>
        <pc:spChg chg="mod">
          <ac:chgData name="VŨ NGỌC QUANG" userId="23fcd8bb9e19aa0b" providerId="LiveId" clId="{E6B423B5-7700-42FC-AC2B-5C9C69529952}" dt="2021-11-30T02:32:58.739" v="2861" actId="20577"/>
          <ac:spMkLst>
            <pc:docMk/>
            <pc:sldMk cId="1150227354" sldId="526"/>
            <ac:spMk id="7" creationId="{D1F290E6-C28E-4F0B-BE15-D4D2380136E4}"/>
          </ac:spMkLst>
        </pc:spChg>
      </pc:sldChg>
      <pc:sldChg chg="new del">
        <pc:chgData name="VŨ NGỌC QUANG" userId="23fcd8bb9e19aa0b" providerId="LiveId" clId="{E6B423B5-7700-42FC-AC2B-5C9C69529952}" dt="2021-11-30T02:11:51.893" v="2757" actId="2696"/>
        <pc:sldMkLst>
          <pc:docMk/>
          <pc:sldMk cId="1298686051" sldId="527"/>
        </pc:sldMkLst>
      </pc:sldChg>
      <pc:sldChg chg="modSp add mod ord">
        <pc:chgData name="VŨ NGỌC QUANG" userId="23fcd8bb9e19aa0b" providerId="LiveId" clId="{E6B423B5-7700-42FC-AC2B-5C9C69529952}" dt="2021-11-30T03:07:00.606" v="3269"/>
        <pc:sldMkLst>
          <pc:docMk/>
          <pc:sldMk cId="3735318840" sldId="528"/>
        </pc:sldMkLst>
        <pc:spChg chg="mod">
          <ac:chgData name="VŨ NGỌC QUANG" userId="23fcd8bb9e19aa0b" providerId="LiveId" clId="{E6B423B5-7700-42FC-AC2B-5C9C69529952}" dt="2021-11-30T02:11:32.077" v="2756" actId="20577"/>
          <ac:spMkLst>
            <pc:docMk/>
            <pc:sldMk cId="3735318840" sldId="528"/>
            <ac:spMk id="4" creationId="{EB7D6033-CFF6-479E-8E21-557FE4BB10B0}"/>
          </ac:spMkLst>
        </pc:spChg>
      </pc:sldChg>
      <pc:sldChg chg="addSp delSp modSp add mod ord delAnim modAnim">
        <pc:chgData name="VŨ NGỌC QUANG" userId="23fcd8bb9e19aa0b" providerId="LiveId" clId="{E6B423B5-7700-42FC-AC2B-5C9C69529952}" dt="2021-12-01T02:02:23.198" v="6593" actId="207"/>
        <pc:sldMkLst>
          <pc:docMk/>
          <pc:sldMk cId="2939968416" sldId="529"/>
        </pc:sldMkLst>
        <pc:spChg chg="add mod">
          <ac:chgData name="VŨ NGỌC QUANG" userId="23fcd8bb9e19aa0b" providerId="LiveId" clId="{E6B423B5-7700-42FC-AC2B-5C9C69529952}" dt="2021-11-30T03:11:53.980" v="3315" actId="20577"/>
          <ac:spMkLst>
            <pc:docMk/>
            <pc:sldMk cId="2939968416" sldId="529"/>
            <ac:spMk id="3" creationId="{4864E1A9-A152-446D-9B96-2283DF46F862}"/>
          </ac:spMkLst>
        </pc:spChg>
        <pc:spChg chg="del topLvl">
          <ac:chgData name="VŨ NGỌC QUANG" userId="23fcd8bb9e19aa0b" providerId="LiveId" clId="{E6B423B5-7700-42FC-AC2B-5C9C69529952}" dt="2021-11-30T02:13:34.882" v="2763" actId="478"/>
          <ac:spMkLst>
            <pc:docMk/>
            <pc:sldMk cId="2939968416" sldId="529"/>
            <ac:spMk id="5" creationId="{00000000-0000-0000-0000-000000000000}"/>
          </ac:spMkLst>
        </pc:spChg>
        <pc:spChg chg="del mod">
          <ac:chgData name="VŨ NGỌC QUANG" userId="23fcd8bb9e19aa0b" providerId="LiveId" clId="{E6B423B5-7700-42FC-AC2B-5C9C69529952}" dt="2021-11-30T03:11:18.486" v="3301" actId="478"/>
          <ac:spMkLst>
            <pc:docMk/>
            <pc:sldMk cId="2939968416" sldId="529"/>
            <ac:spMk id="17" creationId="{00000000-0000-0000-0000-000000000000}"/>
          </ac:spMkLst>
        </pc:spChg>
        <pc:spChg chg="del">
          <ac:chgData name="VŨ NGỌC QUANG" userId="23fcd8bb9e19aa0b" providerId="LiveId" clId="{E6B423B5-7700-42FC-AC2B-5C9C69529952}" dt="2021-11-30T02:13:33.309" v="2762" actId="478"/>
          <ac:spMkLst>
            <pc:docMk/>
            <pc:sldMk cId="2939968416" sldId="529"/>
            <ac:spMk id="19" creationId="{00000000-0000-0000-0000-000000000000}"/>
          </ac:spMkLst>
        </pc:spChg>
        <pc:spChg chg="del">
          <ac:chgData name="VŨ NGỌC QUANG" userId="23fcd8bb9e19aa0b" providerId="LiveId" clId="{E6B423B5-7700-42FC-AC2B-5C9C69529952}" dt="2021-11-30T02:13:31.163" v="2761" actId="478"/>
          <ac:spMkLst>
            <pc:docMk/>
            <pc:sldMk cId="2939968416" sldId="529"/>
            <ac:spMk id="25" creationId="{00000000-0000-0000-0000-000000000000}"/>
          </ac:spMkLst>
        </pc:spChg>
        <pc:spChg chg="del topLvl">
          <ac:chgData name="VŨ NGỌC QUANG" userId="23fcd8bb9e19aa0b" providerId="LiveId" clId="{E6B423B5-7700-42FC-AC2B-5C9C69529952}" dt="2021-11-30T02:13:36.256" v="2764" actId="478"/>
          <ac:spMkLst>
            <pc:docMk/>
            <pc:sldMk cId="2939968416" sldId="529"/>
            <ac:spMk id="26" creationId="{00000000-0000-0000-0000-000000000000}"/>
          </ac:spMkLst>
        </pc:spChg>
        <pc:spChg chg="mod">
          <ac:chgData name="VŨ NGỌC QUANG" userId="23fcd8bb9e19aa0b" providerId="LiveId" clId="{E6B423B5-7700-42FC-AC2B-5C9C69529952}" dt="2021-12-01T02:02:23.198" v="6593" actId="207"/>
          <ac:spMkLst>
            <pc:docMk/>
            <pc:sldMk cId="2939968416" sldId="529"/>
            <ac:spMk id="28" creationId="{00000000-0000-0000-0000-000000000000}"/>
          </ac:spMkLst>
        </pc:spChg>
        <pc:spChg chg="add mod">
          <ac:chgData name="VŨ NGỌC QUANG" userId="23fcd8bb9e19aa0b" providerId="LiveId" clId="{E6B423B5-7700-42FC-AC2B-5C9C69529952}" dt="2021-11-30T03:11:37.622" v="3308" actId="14100"/>
          <ac:spMkLst>
            <pc:docMk/>
            <pc:sldMk cId="2939968416" sldId="529"/>
            <ac:spMk id="29" creationId="{4F951C43-9929-4000-92E2-70129C207ABC}"/>
          </ac:spMkLst>
        </pc:spChg>
        <pc:grpChg chg="del">
          <ac:chgData name="VŨ NGỌC QUANG" userId="23fcd8bb9e19aa0b" providerId="LiveId" clId="{E6B423B5-7700-42FC-AC2B-5C9C69529952}" dt="2021-11-30T02:13:34.882" v="2763" actId="478"/>
          <ac:grpSpMkLst>
            <pc:docMk/>
            <pc:sldMk cId="2939968416" sldId="529"/>
            <ac:grpSpMk id="6" creationId="{00000000-0000-0000-0000-000000000000}"/>
          </ac:grpSpMkLst>
        </pc:grpChg>
        <pc:grpChg chg="add del">
          <ac:chgData name="VŨ NGỌC QUANG" userId="23fcd8bb9e19aa0b" providerId="LiveId" clId="{E6B423B5-7700-42FC-AC2B-5C9C69529952}" dt="2021-11-30T02:13:27.872" v="2760" actId="478"/>
          <ac:grpSpMkLst>
            <pc:docMk/>
            <pc:sldMk cId="2939968416" sldId="529"/>
            <ac:grpSpMk id="20" creationId="{00000000-0000-0000-0000-000000000000}"/>
          </ac:grpSpMkLst>
        </pc:grpChg>
        <pc:picChg chg="del">
          <ac:chgData name="VŨ NGỌC QUANG" userId="23fcd8bb9e19aa0b" providerId="LiveId" clId="{E6B423B5-7700-42FC-AC2B-5C9C69529952}" dt="2021-11-30T02:13:37.272" v="2765" actId="478"/>
          <ac:picMkLst>
            <pc:docMk/>
            <pc:sldMk cId="2939968416" sldId="529"/>
            <ac:picMk id="27" creationId="{00000000-0000-0000-0000-000000000000}"/>
          </ac:picMkLst>
        </pc:picChg>
        <pc:picChg chg="mod">
          <ac:chgData name="VŨ NGỌC QUANG" userId="23fcd8bb9e19aa0b" providerId="LiveId" clId="{E6B423B5-7700-42FC-AC2B-5C9C69529952}" dt="2021-11-30T02:13:44.110" v="2768" actId="1076"/>
          <ac:picMkLst>
            <pc:docMk/>
            <pc:sldMk cId="2939968416" sldId="529"/>
            <ac:picMk id="23554" creationId="{00000000-0000-0000-0000-000000000000}"/>
          </ac:picMkLst>
        </pc:picChg>
        <pc:picChg chg="mod">
          <ac:chgData name="VŨ NGỌC QUANG" userId="23fcd8bb9e19aa0b" providerId="LiveId" clId="{E6B423B5-7700-42FC-AC2B-5C9C69529952}" dt="2021-11-30T02:13:45.329" v="2769" actId="1076"/>
          <ac:picMkLst>
            <pc:docMk/>
            <pc:sldMk cId="2939968416" sldId="529"/>
            <ac:picMk id="23556" creationId="{00000000-0000-0000-0000-000000000000}"/>
          </ac:picMkLst>
        </pc:picChg>
      </pc:sldChg>
      <pc:sldChg chg="addSp modSp new">
        <pc:chgData name="VŨ NGỌC QUANG" userId="23fcd8bb9e19aa0b" providerId="LiveId" clId="{E6B423B5-7700-42FC-AC2B-5C9C69529952}" dt="2021-11-30T15:55:43.392" v="5891"/>
        <pc:sldMkLst>
          <pc:docMk/>
          <pc:sldMk cId="2768867618" sldId="530"/>
        </pc:sldMkLst>
        <pc:spChg chg="mod">
          <ac:chgData name="VŨ NGỌC QUANG" userId="23fcd8bb9e19aa0b" providerId="LiveId" clId="{E6B423B5-7700-42FC-AC2B-5C9C69529952}" dt="2021-11-30T15:55:43.392" v="5891"/>
          <ac:spMkLst>
            <pc:docMk/>
            <pc:sldMk cId="2768867618" sldId="530"/>
            <ac:spMk id="2" creationId="{FEC184A5-513D-4D69-9365-DFDCA3AA3B1A}"/>
          </ac:spMkLst>
        </pc:spChg>
        <pc:spChg chg="mod">
          <ac:chgData name="VŨ NGỌC QUANG" userId="23fcd8bb9e19aa0b" providerId="LiveId" clId="{E6B423B5-7700-42FC-AC2B-5C9C69529952}" dt="2021-11-30T15:55:43.392" v="5891"/>
          <ac:spMkLst>
            <pc:docMk/>
            <pc:sldMk cId="2768867618" sldId="530"/>
            <ac:spMk id="3" creationId="{8C3123BC-8E84-47B9-81FE-145B072C0440}"/>
          </ac:spMkLst>
        </pc:spChg>
        <pc:picChg chg="add mod">
          <ac:chgData name="VŨ NGỌC QUANG" userId="23fcd8bb9e19aa0b" providerId="LiveId" clId="{E6B423B5-7700-42FC-AC2B-5C9C69529952}" dt="2021-11-30T03:13:49.111" v="3324" actId="1076"/>
          <ac:picMkLst>
            <pc:docMk/>
            <pc:sldMk cId="2768867618" sldId="530"/>
            <ac:picMk id="2050" creationId="{12888C48-A821-459A-B9CE-A51802F9DAEF}"/>
          </ac:picMkLst>
        </pc:picChg>
      </pc:sldChg>
      <pc:sldChg chg="addSp delSp modSp add mod modAnim">
        <pc:chgData name="VŨ NGỌC QUANG" userId="23fcd8bb9e19aa0b" providerId="LiveId" clId="{E6B423B5-7700-42FC-AC2B-5C9C69529952}" dt="2021-12-01T02:01:57.202" v="6589" actId="207"/>
        <pc:sldMkLst>
          <pc:docMk/>
          <pc:sldMk cId="2287809495" sldId="531"/>
        </pc:sldMkLst>
        <pc:spChg chg="mod">
          <ac:chgData name="VŨ NGỌC QUANG" userId="23fcd8bb9e19aa0b" providerId="LiveId" clId="{E6B423B5-7700-42FC-AC2B-5C9C69529952}" dt="2021-12-01T02:01:57.202" v="6589" actId="207"/>
          <ac:spMkLst>
            <pc:docMk/>
            <pc:sldMk cId="2287809495" sldId="531"/>
            <ac:spMk id="26" creationId="{00000000-0000-0000-0000-000000000000}"/>
          </ac:spMkLst>
        </pc:spChg>
        <pc:picChg chg="add mod">
          <ac:chgData name="VŨ NGỌC QUANG" userId="23fcd8bb9e19aa0b" providerId="LiveId" clId="{E6B423B5-7700-42FC-AC2B-5C9C69529952}" dt="2021-11-30T02:23:35.086" v="2802" actId="1076"/>
          <ac:picMkLst>
            <pc:docMk/>
            <pc:sldMk cId="2287809495" sldId="531"/>
            <ac:picMk id="3074" creationId="{A4E5FE40-4C4A-4C5C-A730-589807B27A48}"/>
          </ac:picMkLst>
        </pc:picChg>
        <pc:picChg chg="add mod">
          <ac:chgData name="VŨ NGỌC QUANG" userId="23fcd8bb9e19aa0b" providerId="LiveId" clId="{E6B423B5-7700-42FC-AC2B-5C9C69529952}" dt="2021-11-30T02:24:41.591" v="2808" actId="1076"/>
          <ac:picMkLst>
            <pc:docMk/>
            <pc:sldMk cId="2287809495" sldId="531"/>
            <ac:picMk id="3076" creationId="{FAF19BE2-8632-47F4-980D-D70AC4853D16}"/>
          </ac:picMkLst>
        </pc:picChg>
        <pc:picChg chg="del">
          <ac:chgData name="VŨ NGỌC QUANG" userId="23fcd8bb9e19aa0b" providerId="LiveId" clId="{E6B423B5-7700-42FC-AC2B-5C9C69529952}" dt="2021-11-30T02:23:28.986" v="2799" actId="478"/>
          <ac:picMkLst>
            <pc:docMk/>
            <pc:sldMk cId="2287809495" sldId="531"/>
            <ac:picMk id="25602" creationId="{00000000-0000-0000-0000-000000000000}"/>
          </ac:picMkLst>
        </pc:picChg>
        <pc:picChg chg="del">
          <ac:chgData name="VŨ NGỌC QUANG" userId="23fcd8bb9e19aa0b" providerId="LiveId" clId="{E6B423B5-7700-42FC-AC2B-5C9C69529952}" dt="2021-11-30T02:24:33.449" v="2803" actId="478"/>
          <ac:picMkLst>
            <pc:docMk/>
            <pc:sldMk cId="2287809495" sldId="531"/>
            <ac:picMk id="25604" creationId="{00000000-0000-0000-0000-000000000000}"/>
          </ac:picMkLst>
        </pc:picChg>
      </pc:sldChg>
      <pc:sldChg chg="addSp delSp modSp add mod modAnim">
        <pc:chgData name="VŨ NGỌC QUANG" userId="23fcd8bb9e19aa0b" providerId="LiveId" clId="{E6B423B5-7700-42FC-AC2B-5C9C69529952}" dt="2021-12-01T02:01:52.111" v="6588" actId="207"/>
        <pc:sldMkLst>
          <pc:docMk/>
          <pc:sldMk cId="3964072519" sldId="532"/>
        </pc:sldMkLst>
        <pc:spChg chg="mod">
          <ac:chgData name="VŨ NGỌC QUANG" userId="23fcd8bb9e19aa0b" providerId="LiveId" clId="{E6B423B5-7700-42FC-AC2B-5C9C69529952}" dt="2021-12-01T02:01:52.111" v="6588" actId="207"/>
          <ac:spMkLst>
            <pc:docMk/>
            <pc:sldMk cId="3964072519" sldId="532"/>
            <ac:spMk id="26" creationId="{00000000-0000-0000-0000-000000000000}"/>
          </ac:spMkLst>
        </pc:spChg>
        <pc:picChg chg="add mod">
          <ac:chgData name="VŨ NGỌC QUANG" userId="23fcd8bb9e19aa0b" providerId="LiveId" clId="{E6B423B5-7700-42FC-AC2B-5C9C69529952}" dt="2021-11-30T02:25:37.189" v="2812" actId="1076"/>
          <ac:picMkLst>
            <pc:docMk/>
            <pc:sldMk cId="3964072519" sldId="532"/>
            <ac:picMk id="4098" creationId="{723B4DB6-C3F0-4875-8E21-CD73B904FEB5}"/>
          </ac:picMkLst>
        </pc:picChg>
        <pc:picChg chg="add mod">
          <ac:chgData name="VŨ NGỌC QUANG" userId="23fcd8bb9e19aa0b" providerId="LiveId" clId="{E6B423B5-7700-42FC-AC2B-5C9C69529952}" dt="2021-11-30T02:27:51.896" v="2816" actId="1076"/>
          <ac:picMkLst>
            <pc:docMk/>
            <pc:sldMk cId="3964072519" sldId="532"/>
            <ac:picMk id="4100" creationId="{349CB1CE-3035-46A4-B085-4E8E464C0478}"/>
          </ac:picMkLst>
        </pc:picChg>
        <pc:picChg chg="del">
          <ac:chgData name="VŨ NGỌC QUANG" userId="23fcd8bb9e19aa0b" providerId="LiveId" clId="{E6B423B5-7700-42FC-AC2B-5C9C69529952}" dt="2021-11-30T02:25:29.963" v="2809" actId="478"/>
          <ac:picMkLst>
            <pc:docMk/>
            <pc:sldMk cId="3964072519" sldId="532"/>
            <ac:picMk id="25602" creationId="{00000000-0000-0000-0000-000000000000}"/>
          </ac:picMkLst>
        </pc:picChg>
        <pc:picChg chg="del">
          <ac:chgData name="VŨ NGỌC QUANG" userId="23fcd8bb9e19aa0b" providerId="LiveId" clId="{E6B423B5-7700-42FC-AC2B-5C9C69529952}" dt="2021-11-30T02:27:44.891" v="2813" actId="478"/>
          <ac:picMkLst>
            <pc:docMk/>
            <pc:sldMk cId="3964072519" sldId="532"/>
            <ac:picMk id="25604" creationId="{00000000-0000-0000-0000-000000000000}"/>
          </ac:picMkLst>
        </pc:picChg>
      </pc:sldChg>
      <pc:sldChg chg="addSp delSp modSp add mod ord modTransition">
        <pc:chgData name="VŨ NGỌC QUANG" userId="23fcd8bb9e19aa0b" providerId="LiveId" clId="{E6B423B5-7700-42FC-AC2B-5C9C69529952}" dt="2021-11-30T15:55:43.392" v="5891"/>
        <pc:sldMkLst>
          <pc:docMk/>
          <pc:sldMk cId="1130471652" sldId="533"/>
        </pc:sldMkLst>
        <pc:spChg chg="mod">
          <ac:chgData name="VŨ NGỌC QUANG" userId="23fcd8bb9e19aa0b" providerId="LiveId" clId="{E6B423B5-7700-42FC-AC2B-5C9C69529952}" dt="2021-11-30T15:55:43.392" v="5891"/>
          <ac:spMkLst>
            <pc:docMk/>
            <pc:sldMk cId="1130471652" sldId="533"/>
            <ac:spMk id="2" creationId="{3B462353-EBC3-4B00-BFFB-403B00C072A3}"/>
          </ac:spMkLst>
        </pc:spChg>
        <pc:spChg chg="mod">
          <ac:chgData name="VŨ NGỌC QUANG" userId="23fcd8bb9e19aa0b" providerId="LiveId" clId="{E6B423B5-7700-42FC-AC2B-5C9C69529952}" dt="2021-11-30T02:36:38.467" v="2978" actId="2710"/>
          <ac:spMkLst>
            <pc:docMk/>
            <pc:sldMk cId="1130471652" sldId="533"/>
            <ac:spMk id="5" creationId="{886A097B-0743-40CC-AFDB-62B49BF2EEF8}"/>
          </ac:spMkLst>
        </pc:spChg>
        <pc:spChg chg="del">
          <ac:chgData name="VŨ NGỌC QUANG" userId="23fcd8bb9e19aa0b" providerId="LiveId" clId="{E6B423B5-7700-42FC-AC2B-5C9C69529952}" dt="2021-11-30T02:34:43.726" v="2943" actId="478"/>
          <ac:spMkLst>
            <pc:docMk/>
            <pc:sldMk cId="1130471652" sldId="533"/>
            <ac:spMk id="7" creationId="{D1F290E6-C28E-4F0B-BE15-D4D2380136E4}"/>
          </ac:spMkLst>
        </pc:spChg>
        <pc:spChg chg="add mod">
          <ac:chgData name="VŨ NGỌC QUANG" userId="23fcd8bb9e19aa0b" providerId="LiveId" clId="{E6B423B5-7700-42FC-AC2B-5C9C69529952}" dt="2021-11-30T02:35:14.122" v="2954" actId="1076"/>
          <ac:spMkLst>
            <pc:docMk/>
            <pc:sldMk cId="1130471652" sldId="533"/>
            <ac:spMk id="8" creationId="{FCC56E61-202D-4998-8B4D-BDD611DA3490}"/>
          </ac:spMkLst>
        </pc:spChg>
        <pc:spChg chg="mod">
          <ac:chgData name="VŨ NGỌC QUANG" userId="23fcd8bb9e19aa0b" providerId="LiveId" clId="{E6B423B5-7700-42FC-AC2B-5C9C69529952}" dt="2021-11-30T02:35:11.262" v="2953" actId="1076"/>
          <ac:spMkLst>
            <pc:docMk/>
            <pc:sldMk cId="1130471652" sldId="533"/>
            <ac:spMk id="9" creationId="{1D842278-E9FB-41D8-9E2B-750E742D5F52}"/>
          </ac:spMkLst>
        </pc:spChg>
      </pc:sldChg>
      <pc:sldChg chg="modSp new del">
        <pc:chgData name="VŨ NGỌC QUANG" userId="23fcd8bb9e19aa0b" providerId="LiveId" clId="{E6B423B5-7700-42FC-AC2B-5C9C69529952}" dt="2021-11-30T03:08:53.123" v="3284" actId="2696"/>
        <pc:sldMkLst>
          <pc:docMk/>
          <pc:sldMk cId="2217287615" sldId="534"/>
        </pc:sldMkLst>
        <pc:spChg chg="mod">
          <ac:chgData name="VŨ NGỌC QUANG" userId="23fcd8bb9e19aa0b" providerId="LiveId" clId="{E6B423B5-7700-42FC-AC2B-5C9C69529952}" dt="2021-11-30T02:44:12.267" v="2980"/>
          <ac:spMkLst>
            <pc:docMk/>
            <pc:sldMk cId="2217287615" sldId="534"/>
            <ac:spMk id="2" creationId="{44775882-849B-4B30-8712-91E9B1077119}"/>
          </ac:spMkLst>
        </pc:spChg>
        <pc:spChg chg="mod">
          <ac:chgData name="VŨ NGỌC QUANG" userId="23fcd8bb9e19aa0b" providerId="LiveId" clId="{E6B423B5-7700-42FC-AC2B-5C9C69529952}" dt="2021-11-30T02:44:12.267" v="2980"/>
          <ac:spMkLst>
            <pc:docMk/>
            <pc:sldMk cId="2217287615" sldId="534"/>
            <ac:spMk id="3" creationId="{004B9FC0-9B29-4497-97C1-8F929D9208CE}"/>
          </ac:spMkLst>
        </pc:spChg>
      </pc:sldChg>
      <pc:sldChg chg="addSp modSp new ord">
        <pc:chgData name="VŨ NGỌC QUANG" userId="23fcd8bb9e19aa0b" providerId="LiveId" clId="{E6B423B5-7700-42FC-AC2B-5C9C69529952}" dt="2021-11-30T15:55:43.392" v="5891"/>
        <pc:sldMkLst>
          <pc:docMk/>
          <pc:sldMk cId="1279521795" sldId="535"/>
        </pc:sldMkLst>
        <pc:spChg chg="mod">
          <ac:chgData name="VŨ NGỌC QUANG" userId="23fcd8bb9e19aa0b" providerId="LiveId" clId="{E6B423B5-7700-42FC-AC2B-5C9C69529952}" dt="2021-11-30T15:55:43.392" v="5891"/>
          <ac:spMkLst>
            <pc:docMk/>
            <pc:sldMk cId="1279521795" sldId="535"/>
            <ac:spMk id="2" creationId="{ED4AA8BD-5D33-4BEF-BB26-6D1060711AA0}"/>
          </ac:spMkLst>
        </pc:spChg>
        <pc:spChg chg="mod">
          <ac:chgData name="VŨ NGỌC QUANG" userId="23fcd8bb9e19aa0b" providerId="LiveId" clId="{E6B423B5-7700-42FC-AC2B-5C9C69529952}" dt="2021-11-30T15:55:43.392" v="5891"/>
          <ac:spMkLst>
            <pc:docMk/>
            <pc:sldMk cId="1279521795" sldId="535"/>
            <ac:spMk id="3" creationId="{9E0767F8-34AD-41BF-AF66-BF68EBAFB3D1}"/>
          </ac:spMkLst>
        </pc:spChg>
        <pc:picChg chg="add">
          <ac:chgData name="VŨ NGỌC QUANG" userId="23fcd8bb9e19aa0b" providerId="LiveId" clId="{E6B423B5-7700-42FC-AC2B-5C9C69529952}" dt="2021-11-30T02:50:41.208" v="2982"/>
          <ac:picMkLst>
            <pc:docMk/>
            <pc:sldMk cId="1279521795" sldId="535"/>
            <ac:picMk id="5122" creationId="{FC3B6FD0-5B6F-4843-88B1-14CC04EC0C62}"/>
          </ac:picMkLst>
        </pc:picChg>
      </pc:sldChg>
      <pc:sldChg chg="addSp delSp modSp new mod">
        <pc:chgData name="VŨ NGỌC QUANG" userId="23fcd8bb9e19aa0b" providerId="LiveId" clId="{E6B423B5-7700-42FC-AC2B-5C9C69529952}" dt="2021-11-30T03:04:23.565" v="3229" actId="255"/>
        <pc:sldMkLst>
          <pc:docMk/>
          <pc:sldMk cId="2544679374" sldId="536"/>
        </pc:sldMkLst>
        <pc:spChg chg="mod">
          <ac:chgData name="VŨ NGỌC QUANG" userId="23fcd8bb9e19aa0b" providerId="LiveId" clId="{E6B423B5-7700-42FC-AC2B-5C9C69529952}" dt="2021-11-30T02:53:31.314" v="2991" actId="1076"/>
          <ac:spMkLst>
            <pc:docMk/>
            <pc:sldMk cId="2544679374" sldId="536"/>
            <ac:spMk id="2" creationId="{5C1A9D4C-2BA2-4796-9BD8-D56E8DD37D29}"/>
          </ac:spMkLst>
        </pc:spChg>
        <pc:spChg chg="del">
          <ac:chgData name="VŨ NGỌC QUANG" userId="23fcd8bb9e19aa0b" providerId="LiveId" clId="{E6B423B5-7700-42FC-AC2B-5C9C69529952}" dt="2021-11-30T02:52:47.769" v="2984"/>
          <ac:spMkLst>
            <pc:docMk/>
            <pc:sldMk cId="2544679374" sldId="536"/>
            <ac:spMk id="3" creationId="{92CB8F08-6985-4761-85CF-F694034766DA}"/>
          </ac:spMkLst>
        </pc:spChg>
        <pc:spChg chg="add mod">
          <ac:chgData name="VŨ NGỌC QUANG" userId="23fcd8bb9e19aa0b" providerId="LiveId" clId="{E6B423B5-7700-42FC-AC2B-5C9C69529952}" dt="2021-11-30T03:04:23.565" v="3229" actId="255"/>
          <ac:spMkLst>
            <pc:docMk/>
            <pc:sldMk cId="2544679374" sldId="536"/>
            <ac:spMk id="7" creationId="{B2CA310D-55A4-4266-A927-307DE5FFF14E}"/>
          </ac:spMkLst>
        </pc:spChg>
        <pc:picChg chg="add mod">
          <ac:chgData name="VŨ NGỌC QUANG" userId="23fcd8bb9e19aa0b" providerId="LiveId" clId="{E6B423B5-7700-42FC-AC2B-5C9C69529952}" dt="2021-11-30T02:53:32.689" v="2992" actId="1076"/>
          <ac:picMkLst>
            <pc:docMk/>
            <pc:sldMk cId="2544679374" sldId="536"/>
            <ac:picMk id="6146" creationId="{0273B0DA-F9DF-4648-909C-1C988D039DBF}"/>
          </ac:picMkLst>
        </pc:picChg>
        <pc:picChg chg="add mod">
          <ac:chgData name="VŨ NGỌC QUANG" userId="23fcd8bb9e19aa0b" providerId="LiveId" clId="{E6B423B5-7700-42FC-AC2B-5C9C69529952}" dt="2021-11-30T02:53:31.314" v="2991" actId="1076"/>
          <ac:picMkLst>
            <pc:docMk/>
            <pc:sldMk cId="2544679374" sldId="536"/>
            <ac:picMk id="6148" creationId="{2554A301-65E1-4557-9A0A-9D7C836579B3}"/>
          </ac:picMkLst>
        </pc:picChg>
      </pc:sldChg>
      <pc:sldChg chg="addSp delSp modSp new mod">
        <pc:chgData name="VŨ NGỌC QUANG" userId="23fcd8bb9e19aa0b" providerId="LiveId" clId="{E6B423B5-7700-42FC-AC2B-5C9C69529952}" dt="2021-11-30T15:55:43.392" v="5891"/>
        <pc:sldMkLst>
          <pc:docMk/>
          <pc:sldMk cId="150322056" sldId="537"/>
        </pc:sldMkLst>
        <pc:spChg chg="mod">
          <ac:chgData name="VŨ NGỌC QUANG" userId="23fcd8bb9e19aa0b" providerId="LiveId" clId="{E6B423B5-7700-42FC-AC2B-5C9C69529952}" dt="2021-11-30T15:55:43.392" v="5891"/>
          <ac:spMkLst>
            <pc:docMk/>
            <pc:sldMk cId="150322056" sldId="537"/>
            <ac:spMk id="2" creationId="{FDA45A2F-8732-46AE-817D-47BD6BF0AA63}"/>
          </ac:spMkLst>
        </pc:spChg>
        <pc:spChg chg="del">
          <ac:chgData name="VŨ NGỌC QUANG" userId="23fcd8bb9e19aa0b" providerId="LiveId" clId="{E6B423B5-7700-42FC-AC2B-5C9C69529952}" dt="2021-11-30T02:55:20.915" v="3007"/>
          <ac:spMkLst>
            <pc:docMk/>
            <pc:sldMk cId="150322056" sldId="537"/>
            <ac:spMk id="3" creationId="{F7719A59-A596-4143-AA52-FE551838C2E5}"/>
          </ac:spMkLst>
        </pc:spChg>
        <pc:spChg chg="add del mod">
          <ac:chgData name="VŨ NGỌC QUANG" userId="23fcd8bb9e19aa0b" providerId="LiveId" clId="{E6B423B5-7700-42FC-AC2B-5C9C69529952}" dt="2021-11-30T02:56:29.826" v="3022" actId="21"/>
          <ac:spMkLst>
            <pc:docMk/>
            <pc:sldMk cId="150322056" sldId="537"/>
            <ac:spMk id="4" creationId="{F61C1546-EC61-4DD6-B4AD-5BDCE540952E}"/>
          </ac:spMkLst>
        </pc:spChg>
        <pc:spChg chg="add mod">
          <ac:chgData name="VŨ NGỌC QUANG" userId="23fcd8bb9e19aa0b" providerId="LiveId" clId="{E6B423B5-7700-42FC-AC2B-5C9C69529952}" dt="2021-11-30T03:04:12.630" v="3227" actId="207"/>
          <ac:spMkLst>
            <pc:docMk/>
            <pc:sldMk cId="150322056" sldId="537"/>
            <ac:spMk id="9" creationId="{20766920-184F-4632-A0BB-7A99FE5CAB28}"/>
          </ac:spMkLst>
        </pc:spChg>
        <pc:picChg chg="add mod">
          <ac:chgData name="VŨ NGỌC QUANG" userId="23fcd8bb9e19aa0b" providerId="LiveId" clId="{E6B423B5-7700-42FC-AC2B-5C9C69529952}" dt="2021-11-30T02:56:46.854" v="3028" actId="14100"/>
          <ac:picMkLst>
            <pc:docMk/>
            <pc:sldMk cId="150322056" sldId="537"/>
            <ac:picMk id="7" creationId="{F844C3E1-4B6E-49F7-A9F3-22881E8DE897}"/>
          </ac:picMkLst>
        </pc:picChg>
        <pc:picChg chg="add del mod">
          <ac:chgData name="VŨ NGỌC QUANG" userId="23fcd8bb9e19aa0b" providerId="LiveId" clId="{E6B423B5-7700-42FC-AC2B-5C9C69529952}" dt="2021-11-30T02:56:17.769" v="3018" actId="21"/>
          <ac:picMkLst>
            <pc:docMk/>
            <pc:sldMk cId="150322056" sldId="537"/>
            <ac:picMk id="7170" creationId="{68E1323C-30F2-4212-9E62-CEAD228AEF15}"/>
          </ac:picMkLst>
        </pc:picChg>
        <pc:picChg chg="add mod">
          <ac:chgData name="VŨ NGỌC QUANG" userId="23fcd8bb9e19aa0b" providerId="LiveId" clId="{E6B423B5-7700-42FC-AC2B-5C9C69529952}" dt="2021-11-30T02:56:50.384" v="3029" actId="1076"/>
          <ac:picMkLst>
            <pc:docMk/>
            <pc:sldMk cId="150322056" sldId="537"/>
            <ac:picMk id="7172" creationId="{44FA7F47-DE90-4719-AC7F-B4BCD88A2115}"/>
          </ac:picMkLst>
        </pc:picChg>
      </pc:sldChg>
      <pc:sldChg chg="addSp delSp modSp new mod">
        <pc:chgData name="VŨ NGỌC QUANG" userId="23fcd8bb9e19aa0b" providerId="LiveId" clId="{E6B423B5-7700-42FC-AC2B-5C9C69529952}" dt="2021-11-30T15:55:43.392" v="5891"/>
        <pc:sldMkLst>
          <pc:docMk/>
          <pc:sldMk cId="1995406037" sldId="538"/>
        </pc:sldMkLst>
        <pc:spChg chg="mod">
          <ac:chgData name="VŨ NGỌC QUANG" userId="23fcd8bb9e19aa0b" providerId="LiveId" clId="{E6B423B5-7700-42FC-AC2B-5C9C69529952}" dt="2021-11-30T15:55:43.392" v="5891"/>
          <ac:spMkLst>
            <pc:docMk/>
            <pc:sldMk cId="1995406037" sldId="538"/>
            <ac:spMk id="2" creationId="{68E707B0-5B96-47EF-AC52-F72DF2320BDA}"/>
          </ac:spMkLst>
        </pc:spChg>
        <pc:spChg chg="del">
          <ac:chgData name="VŨ NGỌC QUANG" userId="23fcd8bb9e19aa0b" providerId="LiveId" clId="{E6B423B5-7700-42FC-AC2B-5C9C69529952}" dt="2021-11-30T03:01:21.868" v="3101"/>
          <ac:spMkLst>
            <pc:docMk/>
            <pc:sldMk cId="1995406037" sldId="538"/>
            <ac:spMk id="3" creationId="{BE98545F-6C69-495A-9E17-90C0159EDAB1}"/>
          </ac:spMkLst>
        </pc:spChg>
        <pc:spChg chg="add del mod">
          <ac:chgData name="VŨ NGỌC QUANG" userId="23fcd8bb9e19aa0b" providerId="LiveId" clId="{E6B423B5-7700-42FC-AC2B-5C9C69529952}" dt="2021-11-30T03:01:23.539" v="3102"/>
          <ac:spMkLst>
            <pc:docMk/>
            <pc:sldMk cId="1995406037" sldId="538"/>
            <ac:spMk id="4" creationId="{4ADEEECD-7280-49BF-8104-43D030883B28}"/>
          </ac:spMkLst>
        </pc:spChg>
        <pc:spChg chg="add mod">
          <ac:chgData name="VŨ NGỌC QUANG" userId="23fcd8bb9e19aa0b" providerId="LiveId" clId="{E6B423B5-7700-42FC-AC2B-5C9C69529952}" dt="2021-11-30T03:04:02.540" v="3226" actId="207"/>
          <ac:spMkLst>
            <pc:docMk/>
            <pc:sldMk cId="1995406037" sldId="538"/>
            <ac:spMk id="5" creationId="{330D28CC-85DE-4616-8BB5-C70B4374D456}"/>
          </ac:spMkLst>
        </pc:spChg>
        <pc:picChg chg="add mod">
          <ac:chgData name="VŨ NGỌC QUANG" userId="23fcd8bb9e19aa0b" providerId="LiveId" clId="{E6B423B5-7700-42FC-AC2B-5C9C69529952}" dt="2021-11-30T03:02:26.622" v="3109" actId="1076"/>
          <ac:picMkLst>
            <pc:docMk/>
            <pc:sldMk cId="1995406037" sldId="538"/>
            <ac:picMk id="8196" creationId="{4310C62F-3F66-40D4-AF9F-57D54C2EF046}"/>
          </ac:picMkLst>
        </pc:picChg>
        <pc:picChg chg="add mod">
          <ac:chgData name="VŨ NGỌC QUANG" userId="23fcd8bb9e19aa0b" providerId="LiveId" clId="{E6B423B5-7700-42FC-AC2B-5C9C69529952}" dt="2021-11-30T03:02:22.513" v="3107" actId="1076"/>
          <ac:picMkLst>
            <pc:docMk/>
            <pc:sldMk cId="1995406037" sldId="538"/>
            <ac:picMk id="8198" creationId="{3CAAF56F-826A-4D49-8FEF-F072FED3847E}"/>
          </ac:picMkLst>
        </pc:picChg>
      </pc:sldChg>
      <pc:sldChg chg="new del">
        <pc:chgData name="VŨ NGỌC QUANG" userId="23fcd8bb9e19aa0b" providerId="LiveId" clId="{E6B423B5-7700-42FC-AC2B-5C9C69529952}" dt="2021-11-30T03:09:44.648" v="3287" actId="2696"/>
        <pc:sldMkLst>
          <pc:docMk/>
          <pc:sldMk cId="881719399" sldId="539"/>
        </pc:sldMkLst>
      </pc:sldChg>
      <pc:sldChg chg="new del">
        <pc:chgData name="VŨ NGỌC QUANG" userId="23fcd8bb9e19aa0b" providerId="LiveId" clId="{E6B423B5-7700-42FC-AC2B-5C9C69529952}" dt="2021-11-30T03:05:28.669" v="3232" actId="2696"/>
        <pc:sldMkLst>
          <pc:docMk/>
          <pc:sldMk cId="3008177857" sldId="539"/>
        </pc:sldMkLst>
      </pc:sldChg>
      <pc:sldChg chg="modSp add mod">
        <pc:chgData name="VŨ NGỌC QUANG" userId="23fcd8bb9e19aa0b" providerId="LiveId" clId="{E6B423B5-7700-42FC-AC2B-5C9C69529952}" dt="2021-11-30T03:10:08.553" v="3295" actId="122"/>
        <pc:sldMkLst>
          <pc:docMk/>
          <pc:sldMk cId="3896419339" sldId="540"/>
        </pc:sldMkLst>
        <pc:spChg chg="mod">
          <ac:chgData name="VŨ NGỌC QUANG" userId="23fcd8bb9e19aa0b" providerId="LiveId" clId="{E6B423B5-7700-42FC-AC2B-5C9C69529952}" dt="2021-11-30T03:10:08.553" v="3295" actId="122"/>
          <ac:spMkLst>
            <pc:docMk/>
            <pc:sldMk cId="3896419339" sldId="540"/>
            <ac:spMk id="4" creationId="{24A4DE8B-811C-4A38-9B8B-126B96CCBBFE}"/>
          </ac:spMkLst>
        </pc:spChg>
      </pc:sldChg>
      <pc:sldChg chg="addSp delSp modSp new mod">
        <pc:chgData name="VŨ NGỌC QUANG" userId="23fcd8bb9e19aa0b" providerId="LiveId" clId="{E6B423B5-7700-42FC-AC2B-5C9C69529952}" dt="2021-11-30T03:17:23.945" v="3402" actId="1076"/>
        <pc:sldMkLst>
          <pc:docMk/>
          <pc:sldMk cId="3124984745" sldId="541"/>
        </pc:sldMkLst>
        <pc:spChg chg="del mod">
          <ac:chgData name="VŨ NGỌC QUANG" userId="23fcd8bb9e19aa0b" providerId="LiveId" clId="{E6B423B5-7700-42FC-AC2B-5C9C69529952}" dt="2021-11-30T03:16:29.807" v="3334" actId="478"/>
          <ac:spMkLst>
            <pc:docMk/>
            <pc:sldMk cId="3124984745" sldId="541"/>
            <ac:spMk id="2" creationId="{3EE3665E-CED5-4915-8D37-345C0E47C9CA}"/>
          </ac:spMkLst>
        </pc:spChg>
        <pc:spChg chg="del mod">
          <ac:chgData name="VŨ NGỌC QUANG" userId="23fcd8bb9e19aa0b" providerId="LiveId" clId="{E6B423B5-7700-42FC-AC2B-5C9C69529952}" dt="2021-11-30T03:16:28.526" v="3332" actId="478"/>
          <ac:spMkLst>
            <pc:docMk/>
            <pc:sldMk cId="3124984745" sldId="541"/>
            <ac:spMk id="3" creationId="{4EA25250-4BB1-454F-A68A-DA2476601436}"/>
          </ac:spMkLst>
        </pc:spChg>
        <pc:spChg chg="add mod">
          <ac:chgData name="VŨ NGỌC QUANG" userId="23fcd8bb9e19aa0b" providerId="LiveId" clId="{E6B423B5-7700-42FC-AC2B-5C9C69529952}" dt="2021-11-30T03:17:23.945" v="3402" actId="1076"/>
          <ac:spMkLst>
            <pc:docMk/>
            <pc:sldMk cId="3124984745" sldId="541"/>
            <ac:spMk id="5" creationId="{CF5B62FA-6A07-4E96-AC1A-55ED858C9603}"/>
          </ac:spMkLst>
        </pc:spChg>
      </pc:sldChg>
      <pc:sldChg chg="addSp delSp modSp new mod">
        <pc:chgData name="VŨ NGỌC QUANG" userId="23fcd8bb9e19aa0b" providerId="LiveId" clId="{E6B423B5-7700-42FC-AC2B-5C9C69529952}" dt="2021-11-30T03:23:25.766" v="3421" actId="478"/>
        <pc:sldMkLst>
          <pc:docMk/>
          <pc:sldMk cId="2723134769" sldId="542"/>
        </pc:sldMkLst>
        <pc:spChg chg="del mod">
          <ac:chgData name="VŨ NGỌC QUANG" userId="23fcd8bb9e19aa0b" providerId="LiveId" clId="{E6B423B5-7700-42FC-AC2B-5C9C69529952}" dt="2021-11-30T03:23:25.766" v="3421" actId="478"/>
          <ac:spMkLst>
            <pc:docMk/>
            <pc:sldMk cId="2723134769" sldId="542"/>
            <ac:spMk id="2" creationId="{C3E62E85-F694-4F65-9B4F-CBE7EB2D141F}"/>
          </ac:spMkLst>
        </pc:spChg>
        <pc:spChg chg="del mod">
          <ac:chgData name="VŨ NGỌC QUANG" userId="23fcd8bb9e19aa0b" providerId="LiveId" clId="{E6B423B5-7700-42FC-AC2B-5C9C69529952}" dt="2021-11-30T03:23:23.646" v="3420" actId="478"/>
          <ac:spMkLst>
            <pc:docMk/>
            <pc:sldMk cId="2723134769" sldId="542"/>
            <ac:spMk id="3" creationId="{0A5C92F3-EF04-41B2-B086-4556B4260B21}"/>
          </ac:spMkLst>
        </pc:spChg>
        <pc:spChg chg="add mod">
          <ac:chgData name="VŨ NGỌC QUANG" userId="23fcd8bb9e19aa0b" providerId="LiveId" clId="{E6B423B5-7700-42FC-AC2B-5C9C69529952}" dt="2021-11-30T03:23:21.566" v="3419" actId="1076"/>
          <ac:spMkLst>
            <pc:docMk/>
            <pc:sldMk cId="2723134769" sldId="542"/>
            <ac:spMk id="5" creationId="{F19F8192-10BC-409A-B72B-7728DFE9994D}"/>
          </ac:spMkLst>
        </pc:spChg>
      </pc:sldChg>
      <pc:sldChg chg="modSp new del">
        <pc:chgData name="VŨ NGỌC QUANG" userId="23fcd8bb9e19aa0b" providerId="LiveId" clId="{E6B423B5-7700-42FC-AC2B-5C9C69529952}" dt="2021-11-30T03:29:16.101" v="3445" actId="2696"/>
        <pc:sldMkLst>
          <pc:docMk/>
          <pc:sldMk cId="1029612361" sldId="543"/>
        </pc:sldMkLst>
        <pc:spChg chg="mod">
          <ac:chgData name="VŨ NGỌC QUANG" userId="23fcd8bb9e19aa0b" providerId="LiveId" clId="{E6B423B5-7700-42FC-AC2B-5C9C69529952}" dt="2021-11-30T03:28:20.674" v="3443"/>
          <ac:spMkLst>
            <pc:docMk/>
            <pc:sldMk cId="1029612361" sldId="543"/>
            <ac:spMk id="2" creationId="{9570B8AA-5683-47A0-88EA-09417F997768}"/>
          </ac:spMkLst>
        </pc:spChg>
        <pc:spChg chg="mod">
          <ac:chgData name="VŨ NGỌC QUANG" userId="23fcd8bb9e19aa0b" providerId="LiveId" clId="{E6B423B5-7700-42FC-AC2B-5C9C69529952}" dt="2021-11-30T03:28:20.674" v="3443"/>
          <ac:spMkLst>
            <pc:docMk/>
            <pc:sldMk cId="1029612361" sldId="543"/>
            <ac:spMk id="3" creationId="{B446AF47-7F07-41C3-AD36-AF4858EFAD7C}"/>
          </ac:spMkLst>
        </pc:spChg>
      </pc:sldChg>
      <pc:sldChg chg="addSp modSp add mod modTransition">
        <pc:chgData name="VŨ NGỌC QUANG" userId="23fcd8bb9e19aa0b" providerId="LiveId" clId="{E6B423B5-7700-42FC-AC2B-5C9C69529952}" dt="2021-12-03T04:23:43.962" v="7849" actId="20577"/>
        <pc:sldMkLst>
          <pc:docMk/>
          <pc:sldMk cId="4260620821" sldId="544"/>
        </pc:sldMkLst>
        <pc:spChg chg="mod">
          <ac:chgData name="VŨ NGỌC QUANG" userId="23fcd8bb9e19aa0b" providerId="LiveId" clId="{E6B423B5-7700-42FC-AC2B-5C9C69529952}" dt="2021-11-30T15:55:43.392" v="5891"/>
          <ac:spMkLst>
            <pc:docMk/>
            <pc:sldMk cId="4260620821" sldId="544"/>
            <ac:spMk id="2" creationId="{3B462353-EBC3-4B00-BFFB-403B00C072A3}"/>
          </ac:spMkLst>
        </pc:spChg>
        <pc:spChg chg="add mod">
          <ac:chgData name="VŨ NGỌC QUANG" userId="23fcd8bb9e19aa0b" providerId="LiveId" clId="{E6B423B5-7700-42FC-AC2B-5C9C69529952}" dt="2021-11-30T03:31:16.055" v="3484" actId="20577"/>
          <ac:spMkLst>
            <pc:docMk/>
            <pc:sldMk cId="4260620821" sldId="544"/>
            <ac:spMk id="4" creationId="{EE01F041-5484-4721-92D0-25A531E57F68}"/>
          </ac:spMkLst>
        </pc:spChg>
        <pc:spChg chg="mod">
          <ac:chgData name="VŨ NGỌC QUANG" userId="23fcd8bb9e19aa0b" providerId="LiveId" clId="{E6B423B5-7700-42FC-AC2B-5C9C69529952}" dt="2021-12-03T04:23:43.962" v="7849" actId="20577"/>
          <ac:spMkLst>
            <pc:docMk/>
            <pc:sldMk cId="4260620821" sldId="544"/>
            <ac:spMk id="5" creationId="{886A097B-0743-40CC-AFDB-62B49BF2EEF8}"/>
          </ac:spMkLst>
        </pc:spChg>
        <pc:spChg chg="add mod">
          <ac:chgData name="VŨ NGỌC QUANG" userId="23fcd8bb9e19aa0b" providerId="LiveId" clId="{E6B423B5-7700-42FC-AC2B-5C9C69529952}" dt="2021-11-30T03:30:12.909" v="3456" actId="1076"/>
          <ac:spMkLst>
            <pc:docMk/>
            <pc:sldMk cId="4260620821" sldId="544"/>
            <ac:spMk id="7" creationId="{387B83C5-BF08-42A6-B9B6-EE27047578B2}"/>
          </ac:spMkLst>
        </pc:spChg>
        <pc:spChg chg="mod">
          <ac:chgData name="VŨ NGỌC QUANG" userId="23fcd8bb9e19aa0b" providerId="LiveId" clId="{E6B423B5-7700-42FC-AC2B-5C9C69529952}" dt="2021-11-30T03:29:38.933" v="3448" actId="207"/>
          <ac:spMkLst>
            <pc:docMk/>
            <pc:sldMk cId="4260620821" sldId="544"/>
            <ac:spMk id="8" creationId="{FCC56E61-202D-4998-8B4D-BDD611DA3490}"/>
          </ac:spMkLst>
        </pc:spChg>
        <pc:spChg chg="mod">
          <ac:chgData name="VŨ NGỌC QUANG" userId="23fcd8bb9e19aa0b" providerId="LiveId" clId="{E6B423B5-7700-42FC-AC2B-5C9C69529952}" dt="2021-11-30T03:29:43.487" v="3449" actId="1076"/>
          <ac:spMkLst>
            <pc:docMk/>
            <pc:sldMk cId="4260620821" sldId="544"/>
            <ac:spMk id="9" creationId="{1D842278-E9FB-41D8-9E2B-750E742D5F52}"/>
          </ac:spMkLst>
        </pc:spChg>
      </pc:sldChg>
      <pc:sldChg chg="addSp delSp modSp new mod modAnim">
        <pc:chgData name="VŨ NGỌC QUANG" userId="23fcd8bb9e19aa0b" providerId="LiveId" clId="{E6B423B5-7700-42FC-AC2B-5C9C69529952}" dt="2021-11-30T03:46:57.650" v="3906"/>
        <pc:sldMkLst>
          <pc:docMk/>
          <pc:sldMk cId="2002827851" sldId="545"/>
        </pc:sldMkLst>
        <pc:spChg chg="del mod">
          <ac:chgData name="VŨ NGỌC QUANG" userId="23fcd8bb9e19aa0b" providerId="LiveId" clId="{E6B423B5-7700-42FC-AC2B-5C9C69529952}" dt="2021-11-30T03:44:52.470" v="3787" actId="478"/>
          <ac:spMkLst>
            <pc:docMk/>
            <pc:sldMk cId="2002827851" sldId="545"/>
            <ac:spMk id="2" creationId="{009FE581-74CE-4B86-87C8-8BC080CDBB7E}"/>
          </ac:spMkLst>
        </pc:spChg>
        <pc:spChg chg="del mod">
          <ac:chgData name="VŨ NGỌC QUANG" userId="23fcd8bb9e19aa0b" providerId="LiveId" clId="{E6B423B5-7700-42FC-AC2B-5C9C69529952}" dt="2021-11-30T03:44:50.995" v="3786" actId="478"/>
          <ac:spMkLst>
            <pc:docMk/>
            <pc:sldMk cId="2002827851" sldId="545"/>
            <ac:spMk id="3" creationId="{0F64AFCE-0986-4FAB-A415-DCB745D7E77A}"/>
          </ac:spMkLst>
        </pc:spChg>
        <pc:spChg chg="add mod">
          <ac:chgData name="VŨ NGỌC QUANG" userId="23fcd8bb9e19aa0b" providerId="LiveId" clId="{E6B423B5-7700-42FC-AC2B-5C9C69529952}" dt="2021-11-30T03:46:55.485" v="3905" actId="1076"/>
          <ac:spMkLst>
            <pc:docMk/>
            <pc:sldMk cId="2002827851" sldId="545"/>
            <ac:spMk id="5" creationId="{B88D9ADD-CFDB-47FB-80E8-D5109114B8DE}"/>
          </ac:spMkLst>
        </pc:spChg>
        <pc:spChg chg="add mod">
          <ac:chgData name="VŨ NGỌC QUANG" userId="23fcd8bb9e19aa0b" providerId="LiveId" clId="{E6B423B5-7700-42FC-AC2B-5C9C69529952}" dt="2021-11-30T03:46:29.866" v="3899" actId="1076"/>
          <ac:spMkLst>
            <pc:docMk/>
            <pc:sldMk cId="2002827851" sldId="545"/>
            <ac:spMk id="6" creationId="{97AEFADC-2284-4B5B-929A-F51D03173169}"/>
          </ac:spMkLst>
        </pc:spChg>
        <pc:spChg chg="add mod">
          <ac:chgData name="VŨ NGỌC QUANG" userId="23fcd8bb9e19aa0b" providerId="LiveId" clId="{E6B423B5-7700-42FC-AC2B-5C9C69529952}" dt="2021-11-30T03:46:32.194" v="3900" actId="1076"/>
          <ac:spMkLst>
            <pc:docMk/>
            <pc:sldMk cId="2002827851" sldId="545"/>
            <ac:spMk id="7" creationId="{E17202EC-E3AE-4EF0-9BB4-8F16DE1342ED}"/>
          </ac:spMkLst>
        </pc:spChg>
        <pc:picChg chg="add mod">
          <ac:chgData name="VŨ NGỌC QUANG" userId="23fcd8bb9e19aa0b" providerId="LiveId" clId="{E6B423B5-7700-42FC-AC2B-5C9C69529952}" dt="2021-11-30T03:46:33.868" v="3901" actId="1076"/>
          <ac:picMkLst>
            <pc:docMk/>
            <pc:sldMk cId="2002827851" sldId="545"/>
            <ac:picMk id="4" creationId="{CE2CBA15-4D47-4EB8-96EE-21429616ABC7}"/>
          </ac:picMkLst>
        </pc:picChg>
      </pc:sldChg>
      <pc:sldChg chg="addSp delSp modSp new mod setBg addAnim delDesignElem">
        <pc:chgData name="VŨ NGỌC QUANG" userId="23fcd8bb9e19aa0b" providerId="LiveId" clId="{E6B423B5-7700-42FC-AC2B-5C9C69529952}" dt="2021-11-30T15:55:43.392" v="5891"/>
        <pc:sldMkLst>
          <pc:docMk/>
          <pc:sldMk cId="3725117711" sldId="546"/>
        </pc:sldMkLst>
        <pc:spChg chg="mod ord">
          <ac:chgData name="VŨ NGỌC QUANG" userId="23fcd8bb9e19aa0b" providerId="LiveId" clId="{E6B423B5-7700-42FC-AC2B-5C9C69529952}" dt="2021-11-30T04:01:02.358" v="4268" actId="1076"/>
          <ac:spMkLst>
            <pc:docMk/>
            <pc:sldMk cId="3725117711" sldId="546"/>
            <ac:spMk id="2" creationId="{3C6571BE-C282-4076-B0D7-C659327B65F3}"/>
          </ac:spMkLst>
        </pc:spChg>
        <pc:spChg chg="del mod ord">
          <ac:chgData name="VŨ NGỌC QUANG" userId="23fcd8bb9e19aa0b" providerId="LiveId" clId="{E6B423B5-7700-42FC-AC2B-5C9C69529952}" dt="2021-11-30T04:00:24.184" v="4256" actId="478"/>
          <ac:spMkLst>
            <pc:docMk/>
            <pc:sldMk cId="3725117711" sldId="546"/>
            <ac:spMk id="3" creationId="{353DDCBE-6161-4F16-AAC6-662A974CF959}"/>
          </ac:spMkLst>
        </pc:spChg>
        <pc:spChg chg="add del mod">
          <ac:chgData name="VŨ NGỌC QUANG" userId="23fcd8bb9e19aa0b" providerId="LiveId" clId="{E6B423B5-7700-42FC-AC2B-5C9C69529952}" dt="2021-11-30T04:09:28.287" v="4374" actId="478"/>
          <ac:spMkLst>
            <pc:docMk/>
            <pc:sldMk cId="3725117711" sldId="546"/>
            <ac:spMk id="4" creationId="{9703F37A-D543-4BFC-A649-2BC77A59614B}"/>
          </ac:spMkLst>
        </pc:spChg>
        <pc:spChg chg="add del">
          <ac:chgData name="VŨ NGỌC QUANG" userId="23fcd8bb9e19aa0b" providerId="LiveId" clId="{E6B423B5-7700-42FC-AC2B-5C9C69529952}" dt="2021-11-30T04:00:20.058" v="4254" actId="26606"/>
          <ac:spMkLst>
            <pc:docMk/>
            <pc:sldMk cId="3725117711" sldId="546"/>
            <ac:spMk id="75" creationId="{7383B190-6BFB-422F-B667-06B7B25F096A}"/>
          </ac:spMkLst>
        </pc:spChg>
        <pc:spChg chg="add del">
          <ac:chgData name="VŨ NGỌC QUANG" userId="23fcd8bb9e19aa0b" providerId="LiveId" clId="{E6B423B5-7700-42FC-AC2B-5C9C69529952}" dt="2021-11-30T04:00:47.357" v="4262" actId="26606"/>
          <ac:spMkLst>
            <pc:docMk/>
            <pc:sldMk cId="3725117711" sldId="546"/>
            <ac:spMk id="139" creationId="{848F64AA-5BE2-4280-BEFA-DC288118FCCE}"/>
          </ac:spMkLst>
        </pc:spChg>
        <pc:spChg chg="add del">
          <ac:chgData name="VŨ NGỌC QUANG" userId="23fcd8bb9e19aa0b" providerId="LiveId" clId="{E6B423B5-7700-42FC-AC2B-5C9C69529952}" dt="2021-11-30T15:55:43.392" v="5891"/>
          <ac:spMkLst>
            <pc:docMk/>
            <pc:sldMk cId="3725117711" sldId="546"/>
            <ac:spMk id="192" creationId="{848F64AA-5BE2-4280-BEFA-DC288118FCCE}"/>
          </ac:spMkLst>
        </pc:spChg>
        <pc:picChg chg="add mod ord">
          <ac:chgData name="VŨ NGỌC QUANG" userId="23fcd8bb9e19aa0b" providerId="LiveId" clId="{E6B423B5-7700-42FC-AC2B-5C9C69529952}" dt="2021-11-30T04:00:20.058" v="4254" actId="26606"/>
          <ac:picMkLst>
            <pc:docMk/>
            <pc:sldMk cId="3725117711" sldId="546"/>
            <ac:picMk id="9218" creationId="{0390A399-D413-452C-B336-45E91128785E}"/>
          </ac:picMkLst>
        </pc:picChg>
        <pc:picChg chg="add mod">
          <ac:chgData name="VŨ NGỌC QUANG" userId="23fcd8bb9e19aa0b" providerId="LiveId" clId="{E6B423B5-7700-42FC-AC2B-5C9C69529952}" dt="2021-11-30T04:00:20.058" v="4254" actId="26606"/>
          <ac:picMkLst>
            <pc:docMk/>
            <pc:sldMk cId="3725117711" sldId="546"/>
            <ac:picMk id="9220" creationId="{1B31DBFE-61CF-4EE8-9927-33D74B6A2D6A}"/>
          </ac:picMkLst>
        </pc:picChg>
        <pc:picChg chg="add mod ord">
          <ac:chgData name="VŨ NGỌC QUANG" userId="23fcd8bb9e19aa0b" providerId="LiveId" clId="{E6B423B5-7700-42FC-AC2B-5C9C69529952}" dt="2021-11-30T04:00:20.058" v="4254" actId="26606"/>
          <ac:picMkLst>
            <pc:docMk/>
            <pc:sldMk cId="3725117711" sldId="546"/>
            <ac:picMk id="9222" creationId="{06B3F5BE-05EB-4C09-99B5-BC504E288B4B}"/>
          </ac:picMkLst>
        </pc:picChg>
        <pc:cxnChg chg="add del">
          <ac:chgData name="VŨ NGỌC QUANG" userId="23fcd8bb9e19aa0b" providerId="LiveId" clId="{E6B423B5-7700-42FC-AC2B-5C9C69529952}" dt="2021-11-30T04:00:20.058" v="4254" actId="26606"/>
          <ac:cxnSpMkLst>
            <pc:docMk/>
            <pc:sldMk cId="3725117711" sldId="546"/>
            <ac:cxnSpMk id="77" creationId="{ED28E597-4AF8-4D69-A9AB-A1EDC6156B04}"/>
          </ac:cxnSpMkLst>
        </pc:cxnChg>
      </pc:sldChg>
      <pc:sldChg chg="new del">
        <pc:chgData name="VŨ NGỌC QUANG" userId="23fcd8bb9e19aa0b" providerId="LiveId" clId="{E6B423B5-7700-42FC-AC2B-5C9C69529952}" dt="2021-11-30T03:53:22.937" v="4111" actId="2696"/>
        <pc:sldMkLst>
          <pc:docMk/>
          <pc:sldMk cId="1966208567" sldId="547"/>
        </pc:sldMkLst>
      </pc:sldChg>
      <pc:sldChg chg="modSp add mod modTransition">
        <pc:chgData name="VŨ NGỌC QUANG" userId="23fcd8bb9e19aa0b" providerId="LiveId" clId="{E6B423B5-7700-42FC-AC2B-5C9C69529952}" dt="2021-11-30T15:55:43.392" v="5891"/>
        <pc:sldMkLst>
          <pc:docMk/>
          <pc:sldMk cId="4113319047" sldId="548"/>
        </pc:sldMkLst>
        <pc:spChg chg="mod">
          <ac:chgData name="VŨ NGỌC QUANG" userId="23fcd8bb9e19aa0b" providerId="LiveId" clId="{E6B423B5-7700-42FC-AC2B-5C9C69529952}" dt="2021-11-30T15:55:43.392" v="5891"/>
          <ac:spMkLst>
            <pc:docMk/>
            <pc:sldMk cId="4113319047" sldId="548"/>
            <ac:spMk id="2" creationId="{3B462353-EBC3-4B00-BFFB-403B00C072A3}"/>
          </ac:spMkLst>
        </pc:spChg>
        <pc:spChg chg="mod">
          <ac:chgData name="VŨ NGỌC QUANG" userId="23fcd8bb9e19aa0b" providerId="LiveId" clId="{E6B423B5-7700-42FC-AC2B-5C9C69529952}" dt="2021-11-30T03:53:45.779" v="4133" actId="20577"/>
          <ac:spMkLst>
            <pc:docMk/>
            <pc:sldMk cId="4113319047" sldId="548"/>
            <ac:spMk id="4" creationId="{EE01F041-5484-4721-92D0-25A531E57F68}"/>
          </ac:spMkLst>
        </pc:spChg>
        <pc:spChg chg="mod">
          <ac:chgData name="VŨ NGỌC QUANG" userId="23fcd8bb9e19aa0b" providerId="LiveId" clId="{E6B423B5-7700-42FC-AC2B-5C9C69529952}" dt="2021-11-30T03:54:19.128" v="4138" actId="14100"/>
          <ac:spMkLst>
            <pc:docMk/>
            <pc:sldMk cId="4113319047" sldId="548"/>
            <ac:spMk id="5" creationId="{886A097B-0743-40CC-AFDB-62B49BF2EEF8}"/>
          </ac:spMkLst>
        </pc:spChg>
      </pc:sldChg>
      <pc:sldChg chg="addSp modSp new del mod modAnim">
        <pc:chgData name="VŨ NGỌC QUANG" userId="23fcd8bb9e19aa0b" providerId="LiveId" clId="{E6B423B5-7700-42FC-AC2B-5C9C69529952}" dt="2021-11-30T04:07:08.784" v="4332" actId="2696"/>
        <pc:sldMkLst>
          <pc:docMk/>
          <pc:sldMk cId="1790474602" sldId="549"/>
        </pc:sldMkLst>
        <pc:spChg chg="mod">
          <ac:chgData name="VŨ NGỌC QUANG" userId="23fcd8bb9e19aa0b" providerId="LiveId" clId="{E6B423B5-7700-42FC-AC2B-5C9C69529952}" dt="2021-11-30T04:03:12.780" v="4270"/>
          <ac:spMkLst>
            <pc:docMk/>
            <pc:sldMk cId="1790474602" sldId="549"/>
            <ac:spMk id="2" creationId="{58E05E66-E747-4633-8155-9CF3F3E50AC4}"/>
          </ac:spMkLst>
        </pc:spChg>
        <pc:spChg chg="mod">
          <ac:chgData name="VŨ NGỌC QUANG" userId="23fcd8bb9e19aa0b" providerId="LiveId" clId="{E6B423B5-7700-42FC-AC2B-5C9C69529952}" dt="2021-11-30T04:03:12.780" v="4270"/>
          <ac:spMkLst>
            <pc:docMk/>
            <pc:sldMk cId="1790474602" sldId="549"/>
            <ac:spMk id="3" creationId="{C6EC516B-857B-4BED-A243-A5EF19B1EEF1}"/>
          </ac:spMkLst>
        </pc:spChg>
        <pc:spChg chg="add mod">
          <ac:chgData name="VŨ NGỌC QUANG" userId="23fcd8bb9e19aa0b" providerId="LiveId" clId="{E6B423B5-7700-42FC-AC2B-5C9C69529952}" dt="2021-11-30T04:05:12.020" v="4304" actId="1076"/>
          <ac:spMkLst>
            <pc:docMk/>
            <pc:sldMk cId="1790474602" sldId="549"/>
            <ac:spMk id="5" creationId="{96FA86E0-D8CC-4AC8-A988-F2BD5D558B73}"/>
          </ac:spMkLst>
        </pc:spChg>
        <pc:spChg chg="add mod">
          <ac:chgData name="VŨ NGỌC QUANG" userId="23fcd8bb9e19aa0b" providerId="LiveId" clId="{E6B423B5-7700-42FC-AC2B-5C9C69529952}" dt="2021-11-30T04:05:12.020" v="4304" actId="1076"/>
          <ac:spMkLst>
            <pc:docMk/>
            <pc:sldMk cId="1790474602" sldId="549"/>
            <ac:spMk id="6" creationId="{D4ECFDA6-94BA-49A4-B17B-2EB43F3FB744}"/>
          </ac:spMkLst>
        </pc:spChg>
        <pc:picChg chg="add mod">
          <ac:chgData name="VŨ NGỌC QUANG" userId="23fcd8bb9e19aa0b" providerId="LiveId" clId="{E6B423B5-7700-42FC-AC2B-5C9C69529952}" dt="2021-11-30T04:05:13.091" v="4305" actId="1076"/>
          <ac:picMkLst>
            <pc:docMk/>
            <pc:sldMk cId="1790474602" sldId="549"/>
            <ac:picMk id="4" creationId="{27C53585-7918-4BDC-8D0C-D07E17A1C8B2}"/>
          </ac:picMkLst>
        </pc:picChg>
      </pc:sldChg>
      <pc:sldChg chg="addSp delSp modSp add mod delAnim">
        <pc:chgData name="VŨ NGỌC QUANG" userId="23fcd8bb9e19aa0b" providerId="LiveId" clId="{E6B423B5-7700-42FC-AC2B-5C9C69529952}" dt="2021-12-02T15:49:26.787" v="7627" actId="1076"/>
        <pc:sldMkLst>
          <pc:docMk/>
          <pc:sldMk cId="2858532609" sldId="550"/>
        </pc:sldMkLst>
        <pc:spChg chg="del">
          <ac:chgData name="VŨ NGỌC QUANG" userId="23fcd8bb9e19aa0b" providerId="LiveId" clId="{E6B423B5-7700-42FC-AC2B-5C9C69529952}" dt="2021-11-30T04:05:32.700" v="4311" actId="478"/>
          <ac:spMkLst>
            <pc:docMk/>
            <pc:sldMk cId="2858532609" sldId="550"/>
            <ac:spMk id="11" creationId="{31C95855-AF7A-462B-9D3F-43F27CA4E553}"/>
          </ac:spMkLst>
        </pc:spChg>
        <pc:spChg chg="del">
          <ac:chgData name="VŨ NGỌC QUANG" userId="23fcd8bb9e19aa0b" providerId="LiveId" clId="{E6B423B5-7700-42FC-AC2B-5C9C69529952}" dt="2021-11-30T04:05:36.803" v="4313" actId="478"/>
          <ac:spMkLst>
            <pc:docMk/>
            <pc:sldMk cId="2858532609" sldId="550"/>
            <ac:spMk id="16" creationId="{2FA8E650-3E45-430D-8DA8-F01A18D6AC38}"/>
          </ac:spMkLst>
        </pc:spChg>
        <pc:spChg chg="mod">
          <ac:chgData name="VŨ NGỌC QUANG" userId="23fcd8bb9e19aa0b" providerId="LiveId" clId="{E6B423B5-7700-42FC-AC2B-5C9C69529952}" dt="2021-12-02T15:49:26.787" v="7627" actId="1076"/>
          <ac:spMkLst>
            <pc:docMk/>
            <pc:sldMk cId="2858532609" sldId="550"/>
            <ac:spMk id="17" creationId="{9E3EEF04-CDF4-4E7C-94AD-9D1229EFC501}"/>
          </ac:spMkLst>
        </pc:spChg>
        <pc:spChg chg="del mod">
          <ac:chgData name="VŨ NGỌC QUANG" userId="23fcd8bb9e19aa0b" providerId="LiveId" clId="{E6B423B5-7700-42FC-AC2B-5C9C69529952}" dt="2021-12-02T15:49:23.761" v="7626" actId="478"/>
          <ac:spMkLst>
            <pc:docMk/>
            <pc:sldMk cId="2858532609" sldId="550"/>
            <ac:spMk id="18" creationId="{59BAB204-D85C-469A-9CF2-53CA0DD79714}"/>
          </ac:spMkLst>
        </pc:spChg>
        <pc:picChg chg="add mod">
          <ac:chgData name="VŨ NGỌC QUANG" userId="23fcd8bb9e19aa0b" providerId="LiveId" clId="{E6B423B5-7700-42FC-AC2B-5C9C69529952}" dt="2021-11-30T04:05:34.931" v="4312" actId="1076"/>
          <ac:picMkLst>
            <pc:docMk/>
            <pc:sldMk cId="2858532609" sldId="550"/>
            <ac:picMk id="13" creationId="{E266C0B5-AAD5-479D-BBE4-14C3C4796F6F}"/>
          </ac:picMkLst>
        </pc:picChg>
        <pc:picChg chg="del">
          <ac:chgData name="VŨ NGỌC QUANG" userId="23fcd8bb9e19aa0b" providerId="LiveId" clId="{E6B423B5-7700-42FC-AC2B-5C9C69529952}" dt="2021-11-30T04:05:25.548" v="4307" actId="478"/>
          <ac:picMkLst>
            <pc:docMk/>
            <pc:sldMk cId="2858532609" sldId="550"/>
            <ac:picMk id="10242" creationId="{E2A0FB1D-6FF3-45B6-9AB3-21879D4E05D6}"/>
          </ac:picMkLst>
        </pc:picChg>
      </pc:sldChg>
      <pc:sldChg chg="addSp delSp modSp new mod modAnim">
        <pc:chgData name="VŨ NGỌC QUANG" userId="23fcd8bb9e19aa0b" providerId="LiveId" clId="{E6B423B5-7700-42FC-AC2B-5C9C69529952}" dt="2021-11-30T04:18:27.299" v="4716"/>
        <pc:sldMkLst>
          <pc:docMk/>
          <pc:sldMk cId="2760212184" sldId="551"/>
        </pc:sldMkLst>
        <pc:spChg chg="del mod">
          <ac:chgData name="VŨ NGỌC QUANG" userId="23fcd8bb9e19aa0b" providerId="LiveId" clId="{E6B423B5-7700-42FC-AC2B-5C9C69529952}" dt="2021-11-30T04:07:40.743" v="4336" actId="478"/>
          <ac:spMkLst>
            <pc:docMk/>
            <pc:sldMk cId="2760212184" sldId="551"/>
            <ac:spMk id="2" creationId="{3A2C54EA-08FB-4564-94A8-3DEC4DD2551B}"/>
          </ac:spMkLst>
        </pc:spChg>
        <pc:spChg chg="del mod">
          <ac:chgData name="VŨ NGỌC QUANG" userId="23fcd8bb9e19aa0b" providerId="LiveId" clId="{E6B423B5-7700-42FC-AC2B-5C9C69529952}" dt="2021-11-30T04:07:38.915" v="4335" actId="478"/>
          <ac:spMkLst>
            <pc:docMk/>
            <pc:sldMk cId="2760212184" sldId="551"/>
            <ac:spMk id="3" creationId="{EF38ADEC-9838-4D8E-9151-3F68916BFF6E}"/>
          </ac:spMkLst>
        </pc:spChg>
        <pc:spChg chg="add mod">
          <ac:chgData name="VŨ NGỌC QUANG" userId="23fcd8bb9e19aa0b" providerId="LiveId" clId="{E6B423B5-7700-42FC-AC2B-5C9C69529952}" dt="2021-11-30T04:16:38.118" v="4487" actId="20577"/>
          <ac:spMkLst>
            <pc:docMk/>
            <pc:sldMk cId="2760212184" sldId="551"/>
            <ac:spMk id="4" creationId="{A3951360-BF15-4A32-92EA-531E4E6CE2DB}"/>
          </ac:spMkLst>
        </pc:spChg>
        <pc:spChg chg="add del mod">
          <ac:chgData name="VŨ NGỌC QUANG" userId="23fcd8bb9e19aa0b" providerId="LiveId" clId="{E6B423B5-7700-42FC-AC2B-5C9C69529952}" dt="2021-11-30T04:18:24" v="4715" actId="207"/>
          <ac:spMkLst>
            <pc:docMk/>
            <pc:sldMk cId="2760212184" sldId="551"/>
            <ac:spMk id="6" creationId="{000C23CB-6742-49BA-BABC-40D18BF0F47E}"/>
          </ac:spMkLst>
        </pc:spChg>
        <pc:picChg chg="add mod">
          <ac:chgData name="VŨ NGỌC QUANG" userId="23fcd8bb9e19aa0b" providerId="LiveId" clId="{E6B423B5-7700-42FC-AC2B-5C9C69529952}" dt="2021-11-30T04:08:57.624" v="4351" actId="1076"/>
          <ac:picMkLst>
            <pc:docMk/>
            <pc:sldMk cId="2760212184" sldId="551"/>
            <ac:picMk id="5" creationId="{BDB21338-4F63-42C0-B027-E1CEC61CA85E}"/>
          </ac:picMkLst>
        </pc:picChg>
      </pc:sldChg>
      <pc:sldChg chg="new del">
        <pc:chgData name="VŨ NGỌC QUANG" userId="23fcd8bb9e19aa0b" providerId="LiveId" clId="{E6B423B5-7700-42FC-AC2B-5C9C69529952}" dt="2021-11-30T04:19:38.881" v="4804" actId="2696"/>
        <pc:sldMkLst>
          <pc:docMk/>
          <pc:sldMk cId="44355615" sldId="552"/>
        </pc:sldMkLst>
      </pc:sldChg>
      <pc:sldChg chg="modSp add mod">
        <pc:chgData name="VŨ NGỌC QUANG" userId="23fcd8bb9e19aa0b" providerId="LiveId" clId="{E6B423B5-7700-42FC-AC2B-5C9C69529952}" dt="2021-11-30T04:19:29.793" v="4803" actId="20577"/>
        <pc:sldMkLst>
          <pc:docMk/>
          <pc:sldMk cId="2181635552" sldId="553"/>
        </pc:sldMkLst>
        <pc:spChg chg="mod">
          <ac:chgData name="VŨ NGỌC QUANG" userId="23fcd8bb9e19aa0b" providerId="LiveId" clId="{E6B423B5-7700-42FC-AC2B-5C9C69529952}" dt="2021-11-30T04:19:29.793" v="4803" actId="20577"/>
          <ac:spMkLst>
            <pc:docMk/>
            <pc:sldMk cId="2181635552" sldId="553"/>
            <ac:spMk id="5" creationId="{F19F8192-10BC-409A-B72B-7728DFE9994D}"/>
          </ac:spMkLst>
        </pc:spChg>
      </pc:sldChg>
      <pc:sldChg chg="new del">
        <pc:chgData name="VŨ NGỌC QUANG" userId="23fcd8bb9e19aa0b" providerId="LiveId" clId="{E6B423B5-7700-42FC-AC2B-5C9C69529952}" dt="2021-11-30T04:20:43.451" v="4815" actId="47"/>
        <pc:sldMkLst>
          <pc:docMk/>
          <pc:sldMk cId="1882066281" sldId="554"/>
        </pc:sldMkLst>
      </pc:sldChg>
      <pc:sldChg chg="addSp delSp modSp add mod modTransition">
        <pc:chgData name="VŨ NGỌC QUANG" userId="23fcd8bb9e19aa0b" providerId="LiveId" clId="{E6B423B5-7700-42FC-AC2B-5C9C69529952}" dt="2021-12-02T16:05:40.268" v="7734" actId="207"/>
        <pc:sldMkLst>
          <pc:docMk/>
          <pc:sldMk cId="3127826668" sldId="555"/>
        </pc:sldMkLst>
        <pc:spChg chg="mod">
          <ac:chgData name="VŨ NGỌC QUANG" userId="23fcd8bb9e19aa0b" providerId="LiveId" clId="{E6B423B5-7700-42FC-AC2B-5C9C69529952}" dt="2021-11-30T15:55:43.392" v="5891"/>
          <ac:spMkLst>
            <pc:docMk/>
            <pc:sldMk cId="3127826668" sldId="555"/>
            <ac:spMk id="2" creationId="{3B462353-EBC3-4B00-BFFB-403B00C072A3}"/>
          </ac:spMkLst>
        </pc:spChg>
        <pc:spChg chg="del">
          <ac:chgData name="VŨ NGỌC QUANG" userId="23fcd8bb9e19aa0b" providerId="LiveId" clId="{E6B423B5-7700-42FC-AC2B-5C9C69529952}" dt="2021-11-30T04:21:07.530" v="4823" actId="478"/>
          <ac:spMkLst>
            <pc:docMk/>
            <pc:sldMk cId="3127826668" sldId="555"/>
            <ac:spMk id="4" creationId="{EE01F041-5484-4721-92D0-25A531E57F68}"/>
          </ac:spMkLst>
        </pc:spChg>
        <pc:spChg chg="mod">
          <ac:chgData name="VŨ NGỌC QUANG" userId="23fcd8bb9e19aa0b" providerId="LiveId" clId="{E6B423B5-7700-42FC-AC2B-5C9C69529952}" dt="2021-11-30T13:02:11.716" v="4985" actId="1076"/>
          <ac:spMkLst>
            <pc:docMk/>
            <pc:sldMk cId="3127826668" sldId="555"/>
            <ac:spMk id="5" creationId="{886A097B-0743-40CC-AFDB-62B49BF2EEF8}"/>
          </ac:spMkLst>
        </pc:spChg>
        <pc:spChg chg="del">
          <ac:chgData name="VŨ NGỌC QUANG" userId="23fcd8bb9e19aa0b" providerId="LiveId" clId="{E6B423B5-7700-42FC-AC2B-5C9C69529952}" dt="2021-11-30T04:20:55.582" v="4817" actId="478"/>
          <ac:spMkLst>
            <pc:docMk/>
            <pc:sldMk cId="3127826668" sldId="555"/>
            <ac:spMk id="7" creationId="{387B83C5-BF08-42A6-B9B6-EE27047578B2}"/>
          </ac:spMkLst>
        </pc:spChg>
        <pc:spChg chg="del">
          <ac:chgData name="VŨ NGỌC QUANG" userId="23fcd8bb9e19aa0b" providerId="LiveId" clId="{E6B423B5-7700-42FC-AC2B-5C9C69529952}" dt="2021-11-30T04:20:54.364" v="4816" actId="478"/>
          <ac:spMkLst>
            <pc:docMk/>
            <pc:sldMk cId="3127826668" sldId="555"/>
            <ac:spMk id="8" creationId="{FCC56E61-202D-4998-8B4D-BDD611DA3490}"/>
          </ac:spMkLst>
        </pc:spChg>
        <pc:spChg chg="mod">
          <ac:chgData name="VŨ NGỌC QUANG" userId="23fcd8bb9e19aa0b" providerId="LiveId" clId="{E6B423B5-7700-42FC-AC2B-5C9C69529952}" dt="2021-11-30T13:02:21.580" v="4987" actId="1076"/>
          <ac:spMkLst>
            <pc:docMk/>
            <pc:sldMk cId="3127826668" sldId="555"/>
            <ac:spMk id="9" creationId="{1D842278-E9FB-41D8-9E2B-750E742D5F52}"/>
          </ac:spMkLst>
        </pc:spChg>
        <pc:spChg chg="add mod">
          <ac:chgData name="VŨ NGỌC QUANG" userId="23fcd8bb9e19aa0b" providerId="LiveId" clId="{E6B423B5-7700-42FC-AC2B-5C9C69529952}" dt="2021-12-02T16:05:40.268" v="7734" actId="207"/>
          <ac:spMkLst>
            <pc:docMk/>
            <pc:sldMk cId="3127826668" sldId="555"/>
            <ac:spMk id="10" creationId="{3D7275B4-B5C9-4F90-B6A0-7324BB10198D}"/>
          </ac:spMkLst>
        </pc:spChg>
      </pc:sldChg>
      <pc:sldChg chg="addSp delSp modSp new del mod delAnim modAnim">
        <pc:chgData name="VŨ NGỌC QUANG" userId="23fcd8bb9e19aa0b" providerId="LiveId" clId="{E6B423B5-7700-42FC-AC2B-5C9C69529952}" dt="2021-11-30T13:01:00.993" v="4925" actId="2696"/>
        <pc:sldMkLst>
          <pc:docMk/>
          <pc:sldMk cId="1131535384" sldId="556"/>
        </pc:sldMkLst>
        <pc:spChg chg="mod">
          <ac:chgData name="VŨ NGỌC QUANG" userId="23fcd8bb9e19aa0b" providerId="LiveId" clId="{E6B423B5-7700-42FC-AC2B-5C9C69529952}" dt="2021-11-30T04:22:04.541" v="4826"/>
          <ac:spMkLst>
            <pc:docMk/>
            <pc:sldMk cId="1131535384" sldId="556"/>
            <ac:spMk id="2" creationId="{6315A125-D623-4856-B0DB-42283A820BC0}"/>
          </ac:spMkLst>
        </pc:spChg>
        <pc:spChg chg="mod">
          <ac:chgData name="VŨ NGỌC QUANG" userId="23fcd8bb9e19aa0b" providerId="LiveId" clId="{E6B423B5-7700-42FC-AC2B-5C9C69529952}" dt="2021-11-30T04:22:04.541" v="4826"/>
          <ac:spMkLst>
            <pc:docMk/>
            <pc:sldMk cId="1131535384" sldId="556"/>
            <ac:spMk id="3" creationId="{569BF243-02AE-4536-9E5C-B5357310E06E}"/>
          </ac:spMkLst>
        </pc:spChg>
        <pc:spChg chg="add del mod">
          <ac:chgData name="VŨ NGỌC QUANG" userId="23fcd8bb9e19aa0b" providerId="LiveId" clId="{E6B423B5-7700-42FC-AC2B-5C9C69529952}" dt="2021-11-30T12:59:43.864" v="4913" actId="21"/>
          <ac:spMkLst>
            <pc:docMk/>
            <pc:sldMk cId="1131535384" sldId="556"/>
            <ac:spMk id="4" creationId="{A0849E11-8CAB-47EC-A0C1-E8674FB5EC80}"/>
          </ac:spMkLst>
        </pc:spChg>
      </pc:sldChg>
      <pc:sldChg chg="addSp delSp modSp add mod delAnim modAnim">
        <pc:chgData name="VŨ NGỌC QUANG" userId="23fcd8bb9e19aa0b" providerId="LiveId" clId="{E6B423B5-7700-42FC-AC2B-5C9C69529952}" dt="2021-12-01T02:00:26.249" v="6574" actId="207"/>
        <pc:sldMkLst>
          <pc:docMk/>
          <pc:sldMk cId="1242544777" sldId="557"/>
        </pc:sldMkLst>
        <pc:spChg chg="mod">
          <ac:chgData name="VŨ NGỌC QUANG" userId="23fcd8bb9e19aa0b" providerId="LiveId" clId="{E6B423B5-7700-42FC-AC2B-5C9C69529952}" dt="2021-11-30T15:39:24.553" v="5476" actId="1076"/>
          <ac:spMkLst>
            <pc:docMk/>
            <pc:sldMk cId="1242544777" sldId="557"/>
            <ac:spMk id="4" creationId="{A3951360-BF15-4A32-92EA-531E4E6CE2DB}"/>
          </ac:spMkLst>
        </pc:spChg>
        <pc:spChg chg="del">
          <ac:chgData name="VŨ NGỌC QUANG" userId="23fcd8bb9e19aa0b" providerId="LiveId" clId="{E6B423B5-7700-42FC-AC2B-5C9C69529952}" dt="2021-11-30T12:59:39.574" v="4912" actId="478"/>
          <ac:spMkLst>
            <pc:docMk/>
            <pc:sldMk cId="1242544777" sldId="557"/>
            <ac:spMk id="6" creationId="{000C23CB-6742-49BA-BABC-40D18BF0F47E}"/>
          </ac:spMkLst>
        </pc:spChg>
        <pc:spChg chg="add mod">
          <ac:chgData name="VŨ NGỌC QUANG" userId="23fcd8bb9e19aa0b" providerId="LiveId" clId="{E6B423B5-7700-42FC-AC2B-5C9C69529952}" dt="2021-12-01T02:00:26.249" v="6574" actId="207"/>
          <ac:spMkLst>
            <pc:docMk/>
            <pc:sldMk cId="1242544777" sldId="557"/>
            <ac:spMk id="7" creationId="{6A3CCEBA-793F-4C6E-A8B4-40CA06AC5A90}"/>
          </ac:spMkLst>
        </pc:spChg>
      </pc:sldChg>
      <pc:sldChg chg="new del">
        <pc:chgData name="VŨ NGỌC QUANG" userId="23fcd8bb9e19aa0b" providerId="LiveId" clId="{E6B423B5-7700-42FC-AC2B-5C9C69529952}" dt="2021-11-30T13:03:01.692" v="4990" actId="47"/>
        <pc:sldMkLst>
          <pc:docMk/>
          <pc:sldMk cId="671910714" sldId="558"/>
        </pc:sldMkLst>
      </pc:sldChg>
      <pc:sldChg chg="modSp add mod">
        <pc:chgData name="VŨ NGỌC QUANG" userId="23fcd8bb9e19aa0b" providerId="LiveId" clId="{E6B423B5-7700-42FC-AC2B-5C9C69529952}" dt="2021-12-01T01:41:00.638" v="6512" actId="20577"/>
        <pc:sldMkLst>
          <pc:docMk/>
          <pc:sldMk cId="1100118929" sldId="559"/>
        </pc:sldMkLst>
        <pc:spChg chg="mod">
          <ac:chgData name="VŨ NGỌC QUANG" userId="23fcd8bb9e19aa0b" providerId="LiveId" clId="{E6B423B5-7700-42FC-AC2B-5C9C69529952}" dt="2021-12-01T01:41:00.638" v="6512" actId="20577"/>
          <ac:spMkLst>
            <pc:docMk/>
            <pc:sldMk cId="1100118929" sldId="559"/>
            <ac:spMk id="5" creationId="{F19F8192-10BC-409A-B72B-7728DFE9994D}"/>
          </ac:spMkLst>
        </pc:spChg>
      </pc:sldChg>
      <pc:sldChg chg="modSp add mod">
        <pc:chgData name="VŨ NGỌC QUANG" userId="23fcd8bb9e19aa0b" providerId="LiveId" clId="{E6B423B5-7700-42FC-AC2B-5C9C69529952}" dt="2021-12-01T02:00:16.025" v="6572" actId="207"/>
        <pc:sldMkLst>
          <pc:docMk/>
          <pc:sldMk cId="3337607315" sldId="560"/>
        </pc:sldMkLst>
        <pc:spChg chg="mod">
          <ac:chgData name="VŨ NGỌC QUANG" userId="23fcd8bb9e19aa0b" providerId="LiveId" clId="{E6B423B5-7700-42FC-AC2B-5C9C69529952}" dt="2021-12-01T02:00:16.025" v="6572" actId="207"/>
          <ac:spMkLst>
            <pc:docMk/>
            <pc:sldMk cId="3337607315" sldId="560"/>
            <ac:spMk id="7" creationId="{00000000-0000-0000-0000-000000000000}"/>
          </ac:spMkLst>
        </pc:spChg>
      </pc:sldChg>
      <pc:sldChg chg="new del">
        <pc:chgData name="VŨ NGỌC QUANG" userId="23fcd8bb9e19aa0b" providerId="LiveId" clId="{E6B423B5-7700-42FC-AC2B-5C9C69529952}" dt="2021-11-30T15:42:44.102" v="5535" actId="2696"/>
        <pc:sldMkLst>
          <pc:docMk/>
          <pc:sldMk cId="317940574" sldId="561"/>
        </pc:sldMkLst>
      </pc:sldChg>
      <pc:sldChg chg="modSp add mod">
        <pc:chgData name="VŨ NGỌC QUANG" userId="23fcd8bb9e19aa0b" providerId="LiveId" clId="{E6B423B5-7700-42FC-AC2B-5C9C69529952}" dt="2021-12-02T16:07:06.364" v="7738" actId="1076"/>
        <pc:sldMkLst>
          <pc:docMk/>
          <pc:sldMk cId="2115281411" sldId="720"/>
        </pc:sldMkLst>
        <pc:spChg chg="mod">
          <ac:chgData name="VŨ NGỌC QUANG" userId="23fcd8bb9e19aa0b" providerId="LiveId" clId="{E6B423B5-7700-42FC-AC2B-5C9C69529952}" dt="2021-12-02T16:07:06.364" v="7738" actId="1076"/>
          <ac:spMkLst>
            <pc:docMk/>
            <pc:sldMk cId="2115281411" sldId="720"/>
            <ac:spMk id="4" creationId="{79418974-74EF-4F0F-91C8-505C63801303}"/>
          </ac:spMkLst>
        </pc:spChg>
      </pc:sldChg>
      <pc:sldChg chg="add">
        <pc:chgData name="VŨ NGỌC QUANG" userId="23fcd8bb9e19aa0b" providerId="LiveId" clId="{E6B423B5-7700-42FC-AC2B-5C9C69529952}" dt="2021-11-30T15:42:16.129" v="5534"/>
        <pc:sldMkLst>
          <pc:docMk/>
          <pc:sldMk cId="1697858752" sldId="723"/>
        </pc:sldMkLst>
      </pc:sldChg>
      <pc:sldChg chg="delSp modSp add mod delAnim">
        <pc:chgData name="VŨ NGỌC QUANG" userId="23fcd8bb9e19aa0b" providerId="LiveId" clId="{E6B423B5-7700-42FC-AC2B-5C9C69529952}" dt="2021-12-02T16:05:22.564" v="7733" actId="1076"/>
        <pc:sldMkLst>
          <pc:docMk/>
          <pc:sldMk cId="4191867075" sldId="725"/>
        </pc:sldMkLst>
        <pc:spChg chg="del">
          <ac:chgData name="VŨ NGỌC QUANG" userId="23fcd8bb9e19aa0b" providerId="LiveId" clId="{E6B423B5-7700-42FC-AC2B-5C9C69529952}" dt="2021-12-02T16:05:16.770" v="7730" actId="478"/>
          <ac:spMkLst>
            <pc:docMk/>
            <pc:sldMk cId="4191867075" sldId="725"/>
            <ac:spMk id="9" creationId="{0FF685DC-51B4-4741-864E-87C936104962}"/>
          </ac:spMkLst>
        </pc:spChg>
        <pc:spChg chg="mod">
          <ac:chgData name="VŨ NGỌC QUANG" userId="23fcd8bb9e19aa0b" providerId="LiveId" clId="{E6B423B5-7700-42FC-AC2B-5C9C69529952}" dt="2021-12-02T16:05:22.564" v="7733" actId="1076"/>
          <ac:spMkLst>
            <pc:docMk/>
            <pc:sldMk cId="4191867075" sldId="725"/>
            <ac:spMk id="10" creationId="{DF7AF57F-064B-4035-A7D7-A3D2511388E0}"/>
          </ac:spMkLst>
        </pc:spChg>
        <pc:picChg chg="mod">
          <ac:chgData name="VŨ NGỌC QUANG" userId="23fcd8bb9e19aa0b" providerId="LiveId" clId="{E6B423B5-7700-42FC-AC2B-5C9C69529952}" dt="2021-12-02T16:05:19.211" v="7732" actId="1076"/>
          <ac:picMkLst>
            <pc:docMk/>
            <pc:sldMk cId="4191867075" sldId="725"/>
            <ac:picMk id="6" creationId="{8E77648E-CC09-490E-B04C-68AF27F36555}"/>
          </ac:picMkLst>
        </pc:picChg>
        <pc:picChg chg="del">
          <ac:chgData name="VŨ NGỌC QUANG" userId="23fcd8bb9e19aa0b" providerId="LiveId" clId="{E6B423B5-7700-42FC-AC2B-5C9C69529952}" dt="2021-12-02T16:05:17.522" v="7731" actId="478"/>
          <ac:picMkLst>
            <pc:docMk/>
            <pc:sldMk cId="4191867075" sldId="725"/>
            <ac:picMk id="7" creationId="{75C5C10D-A13E-4E04-B9BD-03E097845193}"/>
          </ac:picMkLst>
        </pc:picChg>
      </pc:sldChg>
      <pc:sldChg chg="modSp new del">
        <pc:chgData name="VŨ NGỌC QUANG" userId="23fcd8bb9e19aa0b" providerId="LiveId" clId="{E6B423B5-7700-42FC-AC2B-5C9C69529952}" dt="2021-11-30T15:48:20.955" v="5541" actId="2696"/>
        <pc:sldMkLst>
          <pc:docMk/>
          <pc:sldMk cId="2794985469" sldId="726"/>
        </pc:sldMkLst>
        <pc:spChg chg="mod">
          <ac:chgData name="VŨ NGỌC QUANG" userId="23fcd8bb9e19aa0b" providerId="LiveId" clId="{E6B423B5-7700-42FC-AC2B-5C9C69529952}" dt="2021-11-30T15:47:06.215" v="5538"/>
          <ac:spMkLst>
            <pc:docMk/>
            <pc:sldMk cId="2794985469" sldId="726"/>
            <ac:spMk id="2" creationId="{CBEFA6B3-2340-43DC-B61B-5EDAC6288267}"/>
          </ac:spMkLst>
        </pc:spChg>
        <pc:spChg chg="mod">
          <ac:chgData name="VŨ NGỌC QUANG" userId="23fcd8bb9e19aa0b" providerId="LiveId" clId="{E6B423B5-7700-42FC-AC2B-5C9C69529952}" dt="2021-11-30T15:47:06.215" v="5538"/>
          <ac:spMkLst>
            <pc:docMk/>
            <pc:sldMk cId="2794985469" sldId="726"/>
            <ac:spMk id="3" creationId="{C45B9195-E207-471A-B078-0580E7521AFB}"/>
          </ac:spMkLst>
        </pc:spChg>
      </pc:sldChg>
      <pc:sldChg chg="addSp delSp modSp add mod delAnim modAnim">
        <pc:chgData name="VŨ NGỌC QUANG" userId="23fcd8bb9e19aa0b" providerId="LiveId" clId="{E6B423B5-7700-42FC-AC2B-5C9C69529952}" dt="2021-12-02T16:06:27.608" v="7737" actId="20577"/>
        <pc:sldMkLst>
          <pc:docMk/>
          <pc:sldMk cId="3055970133" sldId="727"/>
        </pc:sldMkLst>
        <pc:spChg chg="add del mod">
          <ac:chgData name="VŨ NGỌC QUANG" userId="23fcd8bb9e19aa0b" providerId="LiveId" clId="{E6B423B5-7700-42FC-AC2B-5C9C69529952}" dt="2021-11-30T15:50:34.537" v="5640"/>
          <ac:spMkLst>
            <pc:docMk/>
            <pc:sldMk cId="3055970133" sldId="727"/>
            <ac:spMk id="2" creationId="{4588BDF4-FC7E-4233-9E51-C5069A22864D}"/>
          </ac:spMkLst>
        </pc:spChg>
        <pc:spChg chg="mod">
          <ac:chgData name="VŨ NGỌC QUANG" userId="23fcd8bb9e19aa0b" providerId="LiveId" clId="{E6B423B5-7700-42FC-AC2B-5C9C69529952}" dt="2021-11-30T15:48:40.149" v="5633" actId="20577"/>
          <ac:spMkLst>
            <pc:docMk/>
            <pc:sldMk cId="3055970133" sldId="727"/>
            <ac:spMk id="4" creationId="{A3951360-BF15-4A32-92EA-531E4E6CE2DB}"/>
          </ac:spMkLst>
        </pc:spChg>
        <pc:spChg chg="add mod">
          <ac:chgData name="VŨ NGỌC QUANG" userId="23fcd8bb9e19aa0b" providerId="LiveId" clId="{E6B423B5-7700-42FC-AC2B-5C9C69529952}" dt="2021-12-02T16:06:27.608" v="7737" actId="20577"/>
          <ac:spMkLst>
            <pc:docMk/>
            <pc:sldMk cId="3055970133" sldId="727"/>
            <ac:spMk id="6" creationId="{D95AF902-A1A0-4DFF-8096-C9B3B847E0E1}"/>
          </ac:spMkLst>
        </pc:spChg>
        <pc:spChg chg="del">
          <ac:chgData name="VŨ NGỌC QUANG" userId="23fcd8bb9e19aa0b" providerId="LiveId" clId="{E6B423B5-7700-42FC-AC2B-5C9C69529952}" dt="2021-11-30T15:49:02.769" v="5634" actId="478"/>
          <ac:spMkLst>
            <pc:docMk/>
            <pc:sldMk cId="3055970133" sldId="727"/>
            <ac:spMk id="7" creationId="{6A3CCEBA-793F-4C6E-A8B4-40CA06AC5A90}"/>
          </ac:spMkLst>
        </pc:spChg>
      </pc:sldChg>
      <pc:sldChg chg="addSp delSp modSp new mod">
        <pc:chgData name="VŨ NGỌC QUANG" userId="23fcd8bb9e19aa0b" providerId="LiveId" clId="{E6B423B5-7700-42FC-AC2B-5C9C69529952}" dt="2021-12-02T16:09:00.422" v="7755" actId="20577"/>
        <pc:sldMkLst>
          <pc:docMk/>
          <pc:sldMk cId="3323104451" sldId="728"/>
        </pc:sldMkLst>
        <pc:spChg chg="del mod">
          <ac:chgData name="VŨ NGỌC QUANG" userId="23fcd8bb9e19aa0b" providerId="LiveId" clId="{E6B423B5-7700-42FC-AC2B-5C9C69529952}" dt="2021-11-30T15:54:13.682" v="5877" actId="478"/>
          <ac:spMkLst>
            <pc:docMk/>
            <pc:sldMk cId="3323104451" sldId="728"/>
            <ac:spMk id="2" creationId="{2E5D8E5B-969E-4325-B396-9EFBD5B22D44}"/>
          </ac:spMkLst>
        </pc:spChg>
        <pc:spChg chg="del mod">
          <ac:chgData name="VŨ NGỌC QUANG" userId="23fcd8bb9e19aa0b" providerId="LiveId" clId="{E6B423B5-7700-42FC-AC2B-5C9C69529952}" dt="2021-11-30T15:54:12.514" v="5875" actId="478"/>
          <ac:spMkLst>
            <pc:docMk/>
            <pc:sldMk cId="3323104451" sldId="728"/>
            <ac:spMk id="3" creationId="{71B4880B-B32B-496B-ABD1-2F3142FAD57A}"/>
          </ac:spMkLst>
        </pc:spChg>
        <pc:spChg chg="add mod">
          <ac:chgData name="VŨ NGỌC QUANG" userId="23fcd8bb9e19aa0b" providerId="LiveId" clId="{E6B423B5-7700-42FC-AC2B-5C9C69529952}" dt="2021-12-02T16:09:00.422" v="7755" actId="20577"/>
          <ac:spMkLst>
            <pc:docMk/>
            <pc:sldMk cId="3323104451" sldId="728"/>
            <ac:spMk id="5" creationId="{18599626-0C57-45B8-B0D8-C7F1F6DD996F}"/>
          </ac:spMkLst>
        </pc:spChg>
      </pc:sldChg>
      <pc:sldChg chg="modSp new del">
        <pc:chgData name="VŨ NGỌC QUANG" userId="23fcd8bb9e19aa0b" providerId="LiveId" clId="{E6B423B5-7700-42FC-AC2B-5C9C69529952}" dt="2021-11-30T15:56:39.557" v="5921" actId="2696"/>
        <pc:sldMkLst>
          <pc:docMk/>
          <pc:sldMk cId="3668806209" sldId="729"/>
        </pc:sldMkLst>
        <pc:spChg chg="mod">
          <ac:chgData name="VŨ NGỌC QUANG" userId="23fcd8bb9e19aa0b" providerId="LiveId" clId="{E6B423B5-7700-42FC-AC2B-5C9C69529952}" dt="2021-11-30T15:55:47.117" v="5892"/>
          <ac:spMkLst>
            <pc:docMk/>
            <pc:sldMk cId="3668806209" sldId="729"/>
            <ac:spMk id="2" creationId="{EB7A609B-E350-4AD0-AE97-2E6F16896E28}"/>
          </ac:spMkLst>
        </pc:spChg>
        <pc:spChg chg="mod">
          <ac:chgData name="VŨ NGỌC QUANG" userId="23fcd8bb9e19aa0b" providerId="LiveId" clId="{E6B423B5-7700-42FC-AC2B-5C9C69529952}" dt="2021-11-30T15:55:47.117" v="5892"/>
          <ac:spMkLst>
            <pc:docMk/>
            <pc:sldMk cId="3668806209" sldId="729"/>
            <ac:spMk id="3" creationId="{09215C85-6C26-4FCC-8A52-F7EB71CC6692}"/>
          </ac:spMkLst>
        </pc:spChg>
      </pc:sldChg>
      <pc:sldChg chg="modSp add mod">
        <pc:chgData name="VŨ NGỌC QUANG" userId="23fcd8bb9e19aa0b" providerId="LiveId" clId="{E6B423B5-7700-42FC-AC2B-5C9C69529952}" dt="2021-11-30T15:56:31.506" v="5920" actId="1076"/>
        <pc:sldMkLst>
          <pc:docMk/>
          <pc:sldMk cId="3549356499" sldId="730"/>
        </pc:sldMkLst>
        <pc:spChg chg="mod">
          <ac:chgData name="VŨ NGỌC QUANG" userId="23fcd8bb9e19aa0b" providerId="LiveId" clId="{E6B423B5-7700-42FC-AC2B-5C9C69529952}" dt="2021-11-30T15:56:31.506" v="5920" actId="1076"/>
          <ac:spMkLst>
            <pc:docMk/>
            <pc:sldMk cId="3549356499" sldId="730"/>
            <ac:spMk id="5" creationId="{CF5B62FA-6A07-4E96-AC1A-55ED858C9603}"/>
          </ac:spMkLst>
        </pc:spChg>
      </pc:sldChg>
      <pc:sldChg chg="modSp new del">
        <pc:chgData name="VŨ NGỌC QUANG" userId="23fcd8bb9e19aa0b" providerId="LiveId" clId="{E6B423B5-7700-42FC-AC2B-5C9C69529952}" dt="2021-11-30T16:17:47.078" v="6290" actId="2696"/>
        <pc:sldMkLst>
          <pc:docMk/>
          <pc:sldMk cId="1395593538" sldId="731"/>
        </pc:sldMkLst>
        <pc:spChg chg="mod">
          <ac:chgData name="VŨ NGỌC QUANG" userId="23fcd8bb9e19aa0b" providerId="LiveId" clId="{E6B423B5-7700-42FC-AC2B-5C9C69529952}" dt="2021-11-30T16:16:59.847" v="6173"/>
          <ac:spMkLst>
            <pc:docMk/>
            <pc:sldMk cId="1395593538" sldId="731"/>
            <ac:spMk id="2" creationId="{4D878F20-E6E2-4C24-A1CC-C2A7BFE78D83}"/>
          </ac:spMkLst>
        </pc:spChg>
        <pc:spChg chg="mod">
          <ac:chgData name="VŨ NGỌC QUANG" userId="23fcd8bb9e19aa0b" providerId="LiveId" clId="{E6B423B5-7700-42FC-AC2B-5C9C69529952}" dt="2021-11-30T16:16:59.847" v="6173"/>
          <ac:spMkLst>
            <pc:docMk/>
            <pc:sldMk cId="1395593538" sldId="731"/>
            <ac:spMk id="3" creationId="{7D398F42-DD2E-4C5F-9DF8-F55BC95FE001}"/>
          </ac:spMkLst>
        </pc:spChg>
      </pc:sldChg>
      <pc:sldChg chg="addSp delSp modSp new del mod">
        <pc:chgData name="VŨ NGỌC QUANG" userId="23fcd8bb9e19aa0b" providerId="LiveId" clId="{E6B423B5-7700-42FC-AC2B-5C9C69529952}" dt="2021-11-30T16:15:10.143" v="6164" actId="2696"/>
        <pc:sldMkLst>
          <pc:docMk/>
          <pc:sldMk cId="3523884569" sldId="731"/>
        </pc:sldMkLst>
        <pc:spChg chg="del mod">
          <ac:chgData name="VŨ NGỌC QUANG" userId="23fcd8bb9e19aa0b" providerId="LiveId" clId="{E6B423B5-7700-42FC-AC2B-5C9C69529952}" dt="2021-11-30T16:00:19.893" v="5939" actId="478"/>
          <ac:spMkLst>
            <pc:docMk/>
            <pc:sldMk cId="3523884569" sldId="731"/>
            <ac:spMk id="2" creationId="{436C2CB1-025F-4923-A81A-F4AEA6E65E45}"/>
          </ac:spMkLst>
        </pc:spChg>
        <pc:spChg chg="del mod">
          <ac:chgData name="VŨ NGỌC QUANG" userId="23fcd8bb9e19aa0b" providerId="LiveId" clId="{E6B423B5-7700-42FC-AC2B-5C9C69529952}" dt="2021-11-30T16:00:18.054" v="5938" actId="478"/>
          <ac:spMkLst>
            <pc:docMk/>
            <pc:sldMk cId="3523884569" sldId="731"/>
            <ac:spMk id="3" creationId="{2C49B8A3-98C1-47DF-A80C-E6EBBB39A2AD}"/>
          </ac:spMkLst>
        </pc:spChg>
        <pc:spChg chg="add mod">
          <ac:chgData name="VŨ NGỌC QUANG" userId="23fcd8bb9e19aa0b" providerId="LiveId" clId="{E6B423B5-7700-42FC-AC2B-5C9C69529952}" dt="2021-11-30T16:01:41.954" v="5962" actId="14100"/>
          <ac:spMkLst>
            <pc:docMk/>
            <pc:sldMk cId="3523884569" sldId="731"/>
            <ac:spMk id="4" creationId="{008A4CC5-2B03-4BE9-B16A-0D616D0FF8CE}"/>
          </ac:spMkLst>
        </pc:spChg>
        <pc:spChg chg="add mod">
          <ac:chgData name="VŨ NGỌC QUANG" userId="23fcd8bb9e19aa0b" providerId="LiveId" clId="{E6B423B5-7700-42FC-AC2B-5C9C69529952}" dt="2021-11-30T16:01:47.378" v="5964" actId="1076"/>
          <ac:spMkLst>
            <pc:docMk/>
            <pc:sldMk cId="3523884569" sldId="731"/>
            <ac:spMk id="6" creationId="{07A72971-016A-4182-94AF-41980AC91B5A}"/>
          </ac:spMkLst>
        </pc:spChg>
        <pc:spChg chg="add del mod">
          <ac:chgData name="VŨ NGỌC QUANG" userId="23fcd8bb9e19aa0b" providerId="LiveId" clId="{E6B423B5-7700-42FC-AC2B-5C9C69529952}" dt="2021-11-30T16:03:13.552" v="6038"/>
          <ac:spMkLst>
            <pc:docMk/>
            <pc:sldMk cId="3523884569" sldId="731"/>
            <ac:spMk id="7" creationId="{BFAAEE56-E789-4F9B-801D-B6C94122DBDF}"/>
          </ac:spMkLst>
        </pc:spChg>
        <pc:graphicFrameChg chg="add mod modGraphic">
          <ac:chgData name="VŨ NGỌC QUANG" userId="23fcd8bb9e19aa0b" providerId="LiveId" clId="{E6B423B5-7700-42FC-AC2B-5C9C69529952}" dt="2021-11-30T16:04:29.412" v="6163" actId="1076"/>
          <ac:graphicFrameMkLst>
            <pc:docMk/>
            <pc:sldMk cId="3523884569" sldId="731"/>
            <ac:graphicFrameMk id="8" creationId="{CBBF1C40-B2E6-438B-A10D-8E1AFF100121}"/>
          </ac:graphicFrameMkLst>
        </pc:graphicFrameChg>
        <pc:picChg chg="add mod">
          <ac:chgData name="VŨ NGỌC QUANG" userId="23fcd8bb9e19aa0b" providerId="LiveId" clId="{E6B423B5-7700-42FC-AC2B-5C9C69529952}" dt="2021-11-30T16:01:23.418" v="5958" actId="1076"/>
          <ac:picMkLst>
            <pc:docMk/>
            <pc:sldMk cId="3523884569" sldId="731"/>
            <ac:picMk id="5" creationId="{521FD14E-DC84-4CCF-BEEE-822D04396B51}"/>
          </ac:picMkLst>
        </pc:picChg>
      </pc:sldChg>
      <pc:sldChg chg="modSp add mod ord">
        <pc:chgData name="VŨ NGỌC QUANG" userId="23fcd8bb9e19aa0b" providerId="LiveId" clId="{E6B423B5-7700-42FC-AC2B-5C9C69529952}" dt="2021-12-03T15:27:10.494" v="11144"/>
        <pc:sldMkLst>
          <pc:docMk/>
          <pc:sldMk cId="2431570348" sldId="732"/>
        </pc:sldMkLst>
        <pc:spChg chg="mod">
          <ac:chgData name="VŨ NGỌC QUANG" userId="23fcd8bb9e19aa0b" providerId="LiveId" clId="{E6B423B5-7700-42FC-AC2B-5C9C69529952}" dt="2021-11-30T16:17:36.830" v="6289" actId="20577"/>
          <ac:spMkLst>
            <pc:docMk/>
            <pc:sldMk cId="2431570348" sldId="732"/>
            <ac:spMk id="5" creationId="{F19F8192-10BC-409A-B72B-7728DFE9994D}"/>
          </ac:spMkLst>
        </pc:spChg>
      </pc:sldChg>
      <pc:sldChg chg="addSp delSp modSp new del mod modAnim">
        <pc:chgData name="VŨ NGỌC QUANG" userId="23fcd8bb9e19aa0b" providerId="LiveId" clId="{E6B423B5-7700-42FC-AC2B-5C9C69529952}" dt="2021-12-03T13:06:54.196" v="7850" actId="2696"/>
        <pc:sldMkLst>
          <pc:docMk/>
          <pc:sldMk cId="865559200" sldId="733"/>
        </pc:sldMkLst>
        <pc:spChg chg="del">
          <ac:chgData name="VŨ NGỌC QUANG" userId="23fcd8bb9e19aa0b" providerId="LiveId" clId="{E6B423B5-7700-42FC-AC2B-5C9C69529952}" dt="2021-11-30T16:21:32.635" v="6300" actId="478"/>
          <ac:spMkLst>
            <pc:docMk/>
            <pc:sldMk cId="865559200" sldId="733"/>
            <ac:spMk id="2" creationId="{27242CDE-4DBF-45F0-83E7-A3FC8162D269}"/>
          </ac:spMkLst>
        </pc:spChg>
        <pc:spChg chg="del mod">
          <ac:chgData name="VŨ NGỌC QUANG" userId="23fcd8bb9e19aa0b" providerId="LiveId" clId="{E6B423B5-7700-42FC-AC2B-5C9C69529952}" dt="2021-11-30T16:21:31.100" v="6299" actId="478"/>
          <ac:spMkLst>
            <pc:docMk/>
            <pc:sldMk cId="865559200" sldId="733"/>
            <ac:spMk id="3" creationId="{20CBE676-05D1-4816-8757-D2E2C3F4D1B8}"/>
          </ac:spMkLst>
        </pc:spChg>
        <pc:spChg chg="add mod">
          <ac:chgData name="VŨ NGỌC QUANG" userId="23fcd8bb9e19aa0b" providerId="LiveId" clId="{E6B423B5-7700-42FC-AC2B-5C9C69529952}" dt="2021-11-30T16:21:35.231" v="6301" actId="6549"/>
          <ac:spMkLst>
            <pc:docMk/>
            <pc:sldMk cId="865559200" sldId="733"/>
            <ac:spMk id="4" creationId="{72967784-2A7C-4574-8A9F-E2E1745B9FD9}"/>
          </ac:spMkLst>
        </pc:spChg>
        <pc:spChg chg="add mod">
          <ac:chgData name="VŨ NGỌC QUANG" userId="23fcd8bb9e19aa0b" providerId="LiveId" clId="{E6B423B5-7700-42FC-AC2B-5C9C69529952}" dt="2021-11-30T16:22:09.010" v="6310" actId="20577"/>
          <ac:spMkLst>
            <pc:docMk/>
            <pc:sldMk cId="865559200" sldId="733"/>
            <ac:spMk id="6" creationId="{FCA5A6B5-0CDD-4EAA-8E4A-1332A1ED44AD}"/>
          </ac:spMkLst>
        </pc:spChg>
        <pc:graphicFrameChg chg="add mod modGraphic">
          <ac:chgData name="VŨ NGỌC QUANG" userId="23fcd8bb9e19aa0b" providerId="LiveId" clId="{E6B423B5-7700-42FC-AC2B-5C9C69529952}" dt="2021-11-30T16:23:47.790" v="6417" actId="2062"/>
          <ac:graphicFrameMkLst>
            <pc:docMk/>
            <pc:sldMk cId="865559200" sldId="733"/>
            <ac:graphicFrameMk id="7" creationId="{494B7873-891A-4D15-8A8F-6E0303C84465}"/>
          </ac:graphicFrameMkLst>
        </pc:graphicFrameChg>
      </pc:sldChg>
      <pc:sldChg chg="addSp delSp modSp new mod modClrScheme chgLayout">
        <pc:chgData name="VŨ NGỌC QUANG" userId="23fcd8bb9e19aa0b" providerId="LiveId" clId="{E6B423B5-7700-42FC-AC2B-5C9C69529952}" dt="2021-12-03T16:09:45.045" v="11661" actId="20577"/>
        <pc:sldMkLst>
          <pc:docMk/>
          <pc:sldMk cId="909709740" sldId="734"/>
        </pc:sldMkLst>
        <pc:spChg chg="del mod ord">
          <ac:chgData name="VŨ NGỌC QUANG" userId="23fcd8bb9e19aa0b" providerId="LiveId" clId="{E6B423B5-7700-42FC-AC2B-5C9C69529952}" dt="2021-11-30T16:25:51.138" v="6432" actId="700"/>
          <ac:spMkLst>
            <pc:docMk/>
            <pc:sldMk cId="909709740" sldId="734"/>
            <ac:spMk id="2" creationId="{C130372D-3F21-4825-8A99-259507EE4A28}"/>
          </ac:spMkLst>
        </pc:spChg>
        <pc:spChg chg="del mod ord">
          <ac:chgData name="VŨ NGỌC QUANG" userId="23fcd8bb9e19aa0b" providerId="LiveId" clId="{E6B423B5-7700-42FC-AC2B-5C9C69529952}" dt="2021-11-30T16:25:51.138" v="6432" actId="700"/>
          <ac:spMkLst>
            <pc:docMk/>
            <pc:sldMk cId="909709740" sldId="734"/>
            <ac:spMk id="3" creationId="{FA461268-A9CD-43C8-82D3-85544562497D}"/>
          </ac:spMkLst>
        </pc:spChg>
        <pc:spChg chg="add mod ord">
          <ac:chgData name="VŨ NGỌC QUANG" userId="23fcd8bb9e19aa0b" providerId="LiveId" clId="{E6B423B5-7700-42FC-AC2B-5C9C69529952}" dt="2021-11-30T16:27:38.548" v="6449" actId="1076"/>
          <ac:spMkLst>
            <pc:docMk/>
            <pc:sldMk cId="909709740" sldId="734"/>
            <ac:spMk id="4" creationId="{61646A38-7A34-4183-AAB7-81625720B93C}"/>
          </ac:spMkLst>
        </pc:spChg>
        <pc:spChg chg="add mod ord">
          <ac:chgData name="VŨ NGỌC QUANG" userId="23fcd8bb9e19aa0b" providerId="LiveId" clId="{E6B423B5-7700-42FC-AC2B-5C9C69529952}" dt="2021-12-03T16:09:45.045" v="11661" actId="20577"/>
          <ac:spMkLst>
            <pc:docMk/>
            <pc:sldMk cId="909709740" sldId="734"/>
            <ac:spMk id="5" creationId="{77FE9800-EB5D-4AE4-898F-21BCA852D1AC}"/>
          </ac:spMkLst>
        </pc:spChg>
        <pc:spChg chg="add mod">
          <ac:chgData name="VŨ NGỌC QUANG" userId="23fcd8bb9e19aa0b" providerId="LiveId" clId="{E6B423B5-7700-42FC-AC2B-5C9C69529952}" dt="2021-11-30T16:28:13.980" v="6478" actId="1076"/>
          <ac:spMkLst>
            <pc:docMk/>
            <pc:sldMk cId="909709740" sldId="734"/>
            <ac:spMk id="6" creationId="{56DFAAA2-F10D-45ED-B8E1-B8547D9CBDBD}"/>
          </ac:spMkLst>
        </pc:spChg>
        <pc:spChg chg="add mod">
          <ac:chgData name="VŨ NGỌC QUANG" userId="23fcd8bb9e19aa0b" providerId="LiveId" clId="{E6B423B5-7700-42FC-AC2B-5C9C69529952}" dt="2021-12-03T14:33:38.064" v="10704" actId="1076"/>
          <ac:spMkLst>
            <pc:docMk/>
            <pc:sldMk cId="909709740" sldId="734"/>
            <ac:spMk id="7" creationId="{09E7B8B4-6FF1-4435-8118-AA83575215B6}"/>
          </ac:spMkLst>
        </pc:spChg>
      </pc:sldChg>
      <pc:sldChg chg="addSp delSp modSp add mod ord">
        <pc:chgData name="VŨ NGỌC QUANG" userId="23fcd8bb9e19aa0b" providerId="LiveId" clId="{E6B423B5-7700-42FC-AC2B-5C9C69529952}" dt="2021-12-03T14:53:47.909" v="10706"/>
        <pc:sldMkLst>
          <pc:docMk/>
          <pc:sldMk cId="1604020443" sldId="735"/>
        </pc:sldMkLst>
        <pc:spChg chg="add del mod">
          <ac:chgData name="VŨ NGỌC QUANG" userId="23fcd8bb9e19aa0b" providerId="LiveId" clId="{E6B423B5-7700-42FC-AC2B-5C9C69529952}" dt="2021-11-30T16:29:30.407" v="6500" actId="21"/>
          <ac:spMkLst>
            <pc:docMk/>
            <pc:sldMk cId="1604020443" sldId="735"/>
            <ac:spMk id="2" creationId="{870847E4-9E7D-4F56-86DB-43390E7354AE}"/>
          </ac:spMkLst>
        </pc:spChg>
        <pc:spChg chg="add mod">
          <ac:chgData name="VŨ NGỌC QUANG" userId="23fcd8bb9e19aa0b" providerId="LiveId" clId="{E6B423B5-7700-42FC-AC2B-5C9C69529952}" dt="2021-12-03T14:33:31.664" v="10702" actId="1076"/>
          <ac:spMkLst>
            <pc:docMk/>
            <pc:sldMk cId="1604020443" sldId="735"/>
            <ac:spMk id="4" creationId="{517399FC-35E0-4D41-9836-B3A202D245CA}"/>
          </ac:spMkLst>
        </pc:spChg>
        <pc:spChg chg="del">
          <ac:chgData name="VŨ NGỌC QUANG" userId="23fcd8bb9e19aa0b" providerId="LiveId" clId="{E6B423B5-7700-42FC-AC2B-5C9C69529952}" dt="2021-11-30T16:29:27.937" v="6499" actId="21"/>
          <ac:spMkLst>
            <pc:docMk/>
            <pc:sldMk cId="1604020443" sldId="735"/>
            <ac:spMk id="4" creationId="{61646A38-7A34-4183-AAB7-81625720B93C}"/>
          </ac:spMkLst>
        </pc:spChg>
        <pc:spChg chg="mod">
          <ac:chgData name="VŨ NGỌC QUANG" userId="23fcd8bb9e19aa0b" providerId="LiveId" clId="{E6B423B5-7700-42FC-AC2B-5C9C69529952}" dt="2021-12-01T03:59:32.526" v="6858" actId="20577"/>
          <ac:spMkLst>
            <pc:docMk/>
            <pc:sldMk cId="1604020443" sldId="735"/>
            <ac:spMk id="5" creationId="{77FE9800-EB5D-4AE4-898F-21BCA852D1AC}"/>
          </ac:spMkLst>
        </pc:spChg>
        <pc:spChg chg="mod">
          <ac:chgData name="VŨ NGỌC QUANG" userId="23fcd8bb9e19aa0b" providerId="LiveId" clId="{E6B423B5-7700-42FC-AC2B-5C9C69529952}" dt="2021-11-30T16:29:32.212" v="6501" actId="1076"/>
          <ac:spMkLst>
            <pc:docMk/>
            <pc:sldMk cId="1604020443" sldId="735"/>
            <ac:spMk id="6" creationId="{56DFAAA2-F10D-45ED-B8E1-B8547D9CBDBD}"/>
          </ac:spMkLst>
        </pc:spChg>
      </pc:sldChg>
      <pc:sldChg chg="addSp modSp new del mod modAnim">
        <pc:chgData name="VŨ NGỌC QUANG" userId="23fcd8bb9e19aa0b" providerId="LiveId" clId="{E6B423B5-7700-42FC-AC2B-5C9C69529952}" dt="2021-12-01T03:30:56.953" v="6631" actId="2696"/>
        <pc:sldMkLst>
          <pc:docMk/>
          <pc:sldMk cId="686212800" sldId="736"/>
        </pc:sldMkLst>
        <pc:spChg chg="mod">
          <ac:chgData name="VŨ NGỌC QUANG" userId="23fcd8bb9e19aa0b" providerId="LiveId" clId="{E6B423B5-7700-42FC-AC2B-5C9C69529952}" dt="2021-12-01T03:15:48.638" v="6611"/>
          <ac:spMkLst>
            <pc:docMk/>
            <pc:sldMk cId="686212800" sldId="736"/>
            <ac:spMk id="2" creationId="{20A50961-B785-4114-9D6C-42FFF63CEC0B}"/>
          </ac:spMkLst>
        </pc:spChg>
        <pc:spChg chg="mod">
          <ac:chgData name="VŨ NGỌC QUANG" userId="23fcd8bb9e19aa0b" providerId="LiveId" clId="{E6B423B5-7700-42FC-AC2B-5C9C69529952}" dt="2021-12-01T03:15:48.638" v="6611"/>
          <ac:spMkLst>
            <pc:docMk/>
            <pc:sldMk cId="686212800" sldId="736"/>
            <ac:spMk id="3" creationId="{A67F1491-BACC-4410-A35A-91C9A06706B4}"/>
          </ac:spMkLst>
        </pc:spChg>
        <pc:spChg chg="add mod">
          <ac:chgData name="VŨ NGỌC QUANG" userId="23fcd8bb9e19aa0b" providerId="LiveId" clId="{E6B423B5-7700-42FC-AC2B-5C9C69529952}" dt="2021-12-01T03:16:49.788" v="6628" actId="1076"/>
          <ac:spMkLst>
            <pc:docMk/>
            <pc:sldMk cId="686212800" sldId="736"/>
            <ac:spMk id="6" creationId="{546B92E3-7166-4374-8C7C-BE2880494178}"/>
          </ac:spMkLst>
        </pc:spChg>
        <pc:spChg chg="add mod">
          <ac:chgData name="VŨ NGỌC QUANG" userId="23fcd8bb9e19aa0b" providerId="LiveId" clId="{E6B423B5-7700-42FC-AC2B-5C9C69529952}" dt="2021-12-01T03:16:46.965" v="6627" actId="1076"/>
          <ac:spMkLst>
            <pc:docMk/>
            <pc:sldMk cId="686212800" sldId="736"/>
            <ac:spMk id="7" creationId="{930C0B37-77EA-4B5E-8278-476192D5BAAB}"/>
          </ac:spMkLst>
        </pc:spChg>
        <pc:picChg chg="add mod">
          <ac:chgData name="VŨ NGỌC QUANG" userId="23fcd8bb9e19aa0b" providerId="LiveId" clId="{E6B423B5-7700-42FC-AC2B-5C9C69529952}" dt="2021-12-01T03:16:30.572" v="6624" actId="1076"/>
          <ac:picMkLst>
            <pc:docMk/>
            <pc:sldMk cId="686212800" sldId="736"/>
            <ac:picMk id="4" creationId="{4B175E73-43B9-4EC9-90F0-AEFB99E68370}"/>
          </ac:picMkLst>
        </pc:picChg>
        <pc:picChg chg="add mod">
          <ac:chgData name="VŨ NGỌC QUANG" userId="23fcd8bb9e19aa0b" providerId="LiveId" clId="{E6B423B5-7700-42FC-AC2B-5C9C69529952}" dt="2021-12-01T03:16:27.660" v="6623" actId="1076"/>
          <ac:picMkLst>
            <pc:docMk/>
            <pc:sldMk cId="686212800" sldId="736"/>
            <ac:picMk id="5" creationId="{72F392D4-FEF2-4FB8-8E6D-F1B246082401}"/>
          </ac:picMkLst>
        </pc:picChg>
      </pc:sldChg>
      <pc:sldChg chg="addSp delSp modSp new mod modAnim">
        <pc:chgData name="VŨ NGỌC QUANG" userId="23fcd8bb9e19aa0b" providerId="LiveId" clId="{E6B423B5-7700-42FC-AC2B-5C9C69529952}" dt="2021-12-01T04:05:09.349" v="7149" actId="207"/>
        <pc:sldMkLst>
          <pc:docMk/>
          <pc:sldMk cId="1109287185" sldId="736"/>
        </pc:sldMkLst>
        <pc:spChg chg="mod">
          <ac:chgData name="VŨ NGỌC QUANG" userId="23fcd8bb9e19aa0b" providerId="LiveId" clId="{E6B423B5-7700-42FC-AC2B-5C9C69529952}" dt="2021-12-01T04:02:54.085" v="7104" actId="1076"/>
          <ac:spMkLst>
            <pc:docMk/>
            <pc:sldMk cId="1109287185" sldId="736"/>
            <ac:spMk id="2" creationId="{36271E88-3F96-4EC7-8D3E-EAB762691248}"/>
          </ac:spMkLst>
        </pc:spChg>
        <pc:spChg chg="del mod">
          <ac:chgData name="VŨ NGỌC QUANG" userId="23fcd8bb9e19aa0b" providerId="LiveId" clId="{E6B423B5-7700-42FC-AC2B-5C9C69529952}" dt="2021-12-01T04:01:06.510" v="6864" actId="478"/>
          <ac:spMkLst>
            <pc:docMk/>
            <pc:sldMk cId="1109287185" sldId="736"/>
            <ac:spMk id="3" creationId="{9E40ED12-84BC-4E60-89F8-8DD3CA42F76D}"/>
          </ac:spMkLst>
        </pc:spChg>
        <pc:spChg chg="add mod">
          <ac:chgData name="VŨ NGỌC QUANG" userId="23fcd8bb9e19aa0b" providerId="LiveId" clId="{E6B423B5-7700-42FC-AC2B-5C9C69529952}" dt="2021-12-01T04:02:50.669" v="7103" actId="113"/>
          <ac:spMkLst>
            <pc:docMk/>
            <pc:sldMk cId="1109287185" sldId="736"/>
            <ac:spMk id="5" creationId="{800BF2D9-E9F3-488C-AD88-9980C82A96B0}"/>
          </ac:spMkLst>
        </pc:spChg>
        <pc:spChg chg="add mod">
          <ac:chgData name="VŨ NGỌC QUANG" userId="23fcd8bb9e19aa0b" providerId="LiveId" clId="{E6B423B5-7700-42FC-AC2B-5C9C69529952}" dt="2021-12-01T04:05:09.349" v="7149" actId="207"/>
          <ac:spMkLst>
            <pc:docMk/>
            <pc:sldMk cId="1109287185" sldId="736"/>
            <ac:spMk id="7" creationId="{8053D850-7126-4972-A306-A6F8C9410A7A}"/>
          </ac:spMkLst>
        </pc:spChg>
        <pc:picChg chg="add mod">
          <ac:chgData name="VŨ NGỌC QUANG" userId="23fcd8bb9e19aa0b" providerId="LiveId" clId="{E6B423B5-7700-42FC-AC2B-5C9C69529952}" dt="2021-12-01T04:02:09.135" v="6972" actId="1076"/>
          <ac:picMkLst>
            <pc:docMk/>
            <pc:sldMk cId="1109287185" sldId="736"/>
            <ac:picMk id="6" creationId="{E8EDD676-7C9C-47C0-A102-B7D9328F8CCC}"/>
          </ac:picMkLst>
        </pc:picChg>
        <pc:picChg chg="add mod">
          <ac:chgData name="VŨ NGỌC QUANG" userId="23fcd8bb9e19aa0b" providerId="LiveId" clId="{E6B423B5-7700-42FC-AC2B-5C9C69529952}" dt="2021-12-01T04:02:06.729" v="6971" actId="1076"/>
          <ac:picMkLst>
            <pc:docMk/>
            <pc:sldMk cId="1109287185" sldId="736"/>
            <ac:picMk id="2050" creationId="{428AA7ED-AE64-4027-811B-083EF7E618E5}"/>
          </ac:picMkLst>
        </pc:picChg>
      </pc:sldChg>
      <pc:sldChg chg="addSp delSp modSp new mod">
        <pc:chgData name="VŨ NGỌC QUANG" userId="23fcd8bb9e19aa0b" providerId="LiveId" clId="{E6B423B5-7700-42FC-AC2B-5C9C69529952}" dt="2021-12-02T16:01:30.803" v="7725" actId="1076"/>
        <pc:sldMkLst>
          <pc:docMk/>
          <pc:sldMk cId="2846566379" sldId="737"/>
        </pc:sldMkLst>
        <pc:spChg chg="del">
          <ac:chgData name="VŨ NGỌC QUANG" userId="23fcd8bb9e19aa0b" providerId="LiveId" clId="{E6B423B5-7700-42FC-AC2B-5C9C69529952}" dt="2021-12-02T15:59:39.670" v="7701" actId="478"/>
          <ac:spMkLst>
            <pc:docMk/>
            <pc:sldMk cId="2846566379" sldId="737"/>
            <ac:spMk id="2" creationId="{78F1566D-62FD-4343-AA14-441C2FD37252}"/>
          </ac:spMkLst>
        </pc:spChg>
        <pc:spChg chg="mod">
          <ac:chgData name="VŨ NGỌC QUANG" userId="23fcd8bb9e19aa0b" providerId="LiveId" clId="{E6B423B5-7700-42FC-AC2B-5C9C69529952}" dt="2021-12-02T16:01:16.939" v="7721" actId="1076"/>
          <ac:spMkLst>
            <pc:docMk/>
            <pc:sldMk cId="2846566379" sldId="737"/>
            <ac:spMk id="3" creationId="{4CBDC08F-3E7A-440C-9CDD-5C2E82E88233}"/>
          </ac:spMkLst>
        </pc:spChg>
        <pc:picChg chg="add mod">
          <ac:chgData name="VŨ NGỌC QUANG" userId="23fcd8bb9e19aa0b" providerId="LiveId" clId="{E6B423B5-7700-42FC-AC2B-5C9C69529952}" dt="2021-12-02T16:01:30.803" v="7725" actId="1076"/>
          <ac:picMkLst>
            <pc:docMk/>
            <pc:sldMk cId="2846566379" sldId="737"/>
            <ac:picMk id="1026" creationId="{583DC0ED-1304-49B8-A605-DC01D6CDF0BE}"/>
          </ac:picMkLst>
        </pc:picChg>
      </pc:sldChg>
      <pc:sldChg chg="addSp delSp modSp add mod delAnim modAnim">
        <pc:chgData name="VŨ NGỌC QUANG" userId="23fcd8bb9e19aa0b" providerId="LiveId" clId="{E6B423B5-7700-42FC-AC2B-5C9C69529952}" dt="2021-12-03T16:08:24.167" v="11641" actId="20577"/>
        <pc:sldMkLst>
          <pc:docMk/>
          <pc:sldMk cId="2431742585" sldId="738"/>
        </pc:sldMkLst>
        <pc:spChg chg="add del mod">
          <ac:chgData name="VŨ NGỌC QUANG" userId="23fcd8bb9e19aa0b" providerId="LiveId" clId="{E6B423B5-7700-42FC-AC2B-5C9C69529952}" dt="2021-12-03T13:31:38.109" v="9209" actId="478"/>
          <ac:spMkLst>
            <pc:docMk/>
            <pc:sldMk cId="2431742585" sldId="738"/>
            <ac:spMk id="8" creationId="{D3C992FE-7273-48BD-9B6A-3C1719BB9303}"/>
          </ac:spMkLst>
        </pc:spChg>
        <pc:spChg chg="add mod">
          <ac:chgData name="VŨ NGỌC QUANG" userId="23fcd8bb9e19aa0b" providerId="LiveId" clId="{E6B423B5-7700-42FC-AC2B-5C9C69529952}" dt="2021-12-03T13:19:38.829" v="8079" actId="20577"/>
          <ac:spMkLst>
            <pc:docMk/>
            <pc:sldMk cId="2431742585" sldId="738"/>
            <ac:spMk id="26" creationId="{36946BE0-1F85-4A61-9ABD-6674526A91D7}"/>
          </ac:spMkLst>
        </pc:spChg>
        <pc:spChg chg="add mod">
          <ac:chgData name="VŨ NGỌC QUANG" userId="23fcd8bb9e19aa0b" providerId="LiveId" clId="{E6B423B5-7700-42FC-AC2B-5C9C69529952}" dt="2021-12-03T13:19:42.180" v="8083" actId="20577"/>
          <ac:spMkLst>
            <pc:docMk/>
            <pc:sldMk cId="2431742585" sldId="738"/>
            <ac:spMk id="27" creationId="{19DBBD5E-6860-4E7D-A167-75955FEF8F26}"/>
          </ac:spMkLst>
        </pc:spChg>
        <pc:spChg chg="add mod">
          <ac:chgData name="VŨ NGỌC QUANG" userId="23fcd8bb9e19aa0b" providerId="LiveId" clId="{E6B423B5-7700-42FC-AC2B-5C9C69529952}" dt="2021-12-03T13:23:10.673" v="8504" actId="1076"/>
          <ac:spMkLst>
            <pc:docMk/>
            <pc:sldMk cId="2431742585" sldId="738"/>
            <ac:spMk id="29" creationId="{D2114687-DC81-45DF-B84E-9BEE4B83B4F9}"/>
          </ac:spMkLst>
        </pc:spChg>
        <pc:spChg chg="add mod">
          <ac:chgData name="VŨ NGỌC QUANG" userId="23fcd8bb9e19aa0b" providerId="LiveId" clId="{E6B423B5-7700-42FC-AC2B-5C9C69529952}" dt="2021-12-03T13:32:00.514" v="9212" actId="1076"/>
          <ac:spMkLst>
            <pc:docMk/>
            <pc:sldMk cId="2431742585" sldId="738"/>
            <ac:spMk id="30" creationId="{EBA87E0F-EDDF-4700-B5B2-AFD9110A2054}"/>
          </ac:spMkLst>
        </pc:spChg>
        <pc:spChg chg="add mod">
          <ac:chgData name="VŨ NGỌC QUANG" userId="23fcd8bb9e19aa0b" providerId="LiveId" clId="{E6B423B5-7700-42FC-AC2B-5C9C69529952}" dt="2021-12-03T16:08:24.167" v="11641" actId="20577"/>
          <ac:spMkLst>
            <pc:docMk/>
            <pc:sldMk cId="2431742585" sldId="738"/>
            <ac:spMk id="31" creationId="{1CA47DB8-4F64-4E09-A467-9B70CD8C0C2E}"/>
          </ac:spMkLst>
        </pc:spChg>
        <pc:spChg chg="add mod">
          <ac:chgData name="VŨ NGỌC QUANG" userId="23fcd8bb9e19aa0b" providerId="LiveId" clId="{E6B423B5-7700-42FC-AC2B-5C9C69529952}" dt="2021-12-03T13:32:23.927" v="9220" actId="571"/>
          <ac:spMkLst>
            <pc:docMk/>
            <pc:sldMk cId="2431742585" sldId="738"/>
            <ac:spMk id="37" creationId="{08B02E91-4A76-4EA0-8389-1A6A24BF084A}"/>
          </ac:spMkLst>
        </pc:spChg>
        <pc:spChg chg="mod">
          <ac:chgData name="VŨ NGỌC QUANG" userId="23fcd8bb9e19aa0b" providerId="LiveId" clId="{E6B423B5-7700-42FC-AC2B-5C9C69529952}" dt="2021-12-03T13:12:19.186" v="7990" actId="20577"/>
          <ac:spMkLst>
            <pc:docMk/>
            <pc:sldMk cId="2431742585" sldId="738"/>
            <ac:spMk id="40" creationId="{00000000-0000-0000-0000-000000000000}"/>
          </ac:spMkLst>
        </pc:spChg>
        <pc:spChg chg="add mod">
          <ac:chgData name="VŨ NGỌC QUANG" userId="23fcd8bb9e19aa0b" providerId="LiveId" clId="{E6B423B5-7700-42FC-AC2B-5C9C69529952}" dt="2021-12-03T13:32:23.927" v="9220" actId="571"/>
          <ac:spMkLst>
            <pc:docMk/>
            <pc:sldMk cId="2431742585" sldId="738"/>
            <ac:spMk id="41" creationId="{62F3431E-9F78-4E04-9F61-FDA6D75F6017}"/>
          </ac:spMkLst>
        </pc:spChg>
        <pc:grpChg chg="del">
          <ac:chgData name="VŨ NGỌC QUANG" userId="23fcd8bb9e19aa0b" providerId="LiveId" clId="{E6B423B5-7700-42FC-AC2B-5C9C69529952}" dt="2021-12-03T13:17:06.108" v="8020" actId="478"/>
          <ac:grpSpMkLst>
            <pc:docMk/>
            <pc:sldMk cId="2431742585" sldId="738"/>
            <ac:grpSpMk id="3" creationId="{00000000-0000-0000-0000-000000000000}"/>
          </ac:grpSpMkLst>
        </pc:grpChg>
        <pc:grpChg chg="del">
          <ac:chgData name="VŨ NGỌC QUANG" userId="23fcd8bb9e19aa0b" providerId="LiveId" clId="{E6B423B5-7700-42FC-AC2B-5C9C69529952}" dt="2021-12-03T13:17:08.100" v="8022" actId="478"/>
          <ac:grpSpMkLst>
            <pc:docMk/>
            <pc:sldMk cId="2431742585" sldId="738"/>
            <ac:grpSpMk id="4" creationId="{00000000-0000-0000-0000-000000000000}"/>
          </ac:grpSpMkLst>
        </pc:grpChg>
        <pc:grpChg chg="del">
          <ac:chgData name="VŨ NGỌC QUANG" userId="23fcd8bb9e19aa0b" providerId="LiveId" clId="{E6B423B5-7700-42FC-AC2B-5C9C69529952}" dt="2021-12-03T13:17:06.827" v="8021" actId="478"/>
          <ac:grpSpMkLst>
            <pc:docMk/>
            <pc:sldMk cId="2431742585" sldId="738"/>
            <ac:grpSpMk id="5" creationId="{00000000-0000-0000-0000-000000000000}"/>
          </ac:grpSpMkLst>
        </pc:grpChg>
        <pc:picChg chg="add mod">
          <ac:chgData name="VŨ NGỌC QUANG" userId="23fcd8bb9e19aa0b" providerId="LiveId" clId="{E6B423B5-7700-42FC-AC2B-5C9C69529952}" dt="2021-12-03T13:15:26.489" v="8019" actId="1076"/>
          <ac:picMkLst>
            <pc:docMk/>
            <pc:sldMk cId="2431742585" sldId="738"/>
            <ac:picMk id="7" creationId="{2DB88B8A-3AE6-4A74-93CA-5D4BBA3D5E1E}"/>
          </ac:picMkLst>
        </pc:picChg>
        <pc:picChg chg="del">
          <ac:chgData name="VŨ NGỌC QUANG" userId="23fcd8bb9e19aa0b" providerId="LiveId" clId="{E6B423B5-7700-42FC-AC2B-5C9C69529952}" dt="2021-12-03T13:12:05.221" v="7951" actId="478"/>
          <ac:picMkLst>
            <pc:docMk/>
            <pc:sldMk cId="2431742585" sldId="738"/>
            <ac:picMk id="14" creationId="{00000000-0000-0000-0000-000000000000}"/>
          </ac:picMkLst>
        </pc:picChg>
        <pc:picChg chg="del">
          <ac:chgData name="VŨ NGỌC QUANG" userId="23fcd8bb9e19aa0b" providerId="LiveId" clId="{E6B423B5-7700-42FC-AC2B-5C9C69529952}" dt="2021-12-03T13:12:05.907" v="7952" actId="478"/>
          <ac:picMkLst>
            <pc:docMk/>
            <pc:sldMk cId="2431742585" sldId="738"/>
            <ac:picMk id="15" creationId="{00000000-0000-0000-0000-000000000000}"/>
          </ac:picMkLst>
        </pc:picChg>
        <pc:picChg chg="add mod">
          <ac:chgData name="VŨ NGỌC QUANG" userId="23fcd8bb9e19aa0b" providerId="LiveId" clId="{E6B423B5-7700-42FC-AC2B-5C9C69529952}" dt="2021-12-03T13:19:02.434" v="8041" actId="1076"/>
          <ac:picMkLst>
            <pc:docMk/>
            <pc:sldMk cId="2431742585" sldId="738"/>
            <ac:picMk id="23" creationId="{57C9F379-F2B4-4365-B236-A108DF2379CD}"/>
          </ac:picMkLst>
        </pc:picChg>
        <pc:picChg chg="add mod">
          <ac:chgData name="VŨ NGỌC QUANG" userId="23fcd8bb9e19aa0b" providerId="LiveId" clId="{E6B423B5-7700-42FC-AC2B-5C9C69529952}" dt="2021-12-03T13:19:06.905" v="8044" actId="14100"/>
          <ac:picMkLst>
            <pc:docMk/>
            <pc:sldMk cId="2431742585" sldId="738"/>
            <ac:picMk id="24" creationId="{204629FF-B3EB-4546-8E06-E468494C9C2E}"/>
          </ac:picMkLst>
        </pc:picChg>
        <pc:picChg chg="add mod">
          <ac:chgData name="VŨ NGỌC QUANG" userId="23fcd8bb9e19aa0b" providerId="LiveId" clId="{E6B423B5-7700-42FC-AC2B-5C9C69529952}" dt="2021-12-03T13:32:23.927" v="9220" actId="571"/>
          <ac:picMkLst>
            <pc:docMk/>
            <pc:sldMk cId="2431742585" sldId="738"/>
            <ac:picMk id="32" creationId="{CDFA0452-9EFD-43BD-97A0-E4FA4CD36267}"/>
          </ac:picMkLst>
        </pc:picChg>
        <pc:picChg chg="add mod">
          <ac:chgData name="VŨ NGỌC QUANG" userId="23fcd8bb9e19aa0b" providerId="LiveId" clId="{E6B423B5-7700-42FC-AC2B-5C9C69529952}" dt="2021-12-03T13:32:23.927" v="9220" actId="571"/>
          <ac:picMkLst>
            <pc:docMk/>
            <pc:sldMk cId="2431742585" sldId="738"/>
            <ac:picMk id="33" creationId="{A629A680-C39E-40EB-82E3-891CCD3A3502}"/>
          </ac:picMkLst>
        </pc:picChg>
        <pc:picChg chg="add mod">
          <ac:chgData name="VŨ NGỌC QUANG" userId="23fcd8bb9e19aa0b" providerId="LiveId" clId="{E6B423B5-7700-42FC-AC2B-5C9C69529952}" dt="2021-12-03T13:32:23.927" v="9220" actId="571"/>
          <ac:picMkLst>
            <pc:docMk/>
            <pc:sldMk cId="2431742585" sldId="738"/>
            <ac:picMk id="34" creationId="{73FF0295-4744-4F54-BAF9-B6EC37BCF2C0}"/>
          </ac:picMkLst>
        </pc:picChg>
        <pc:picChg chg="add mod">
          <ac:chgData name="VŨ NGỌC QUANG" userId="23fcd8bb9e19aa0b" providerId="LiveId" clId="{E6B423B5-7700-42FC-AC2B-5C9C69529952}" dt="2021-12-03T13:13:02.208" v="7995" actId="1076"/>
          <ac:picMkLst>
            <pc:docMk/>
            <pc:sldMk cId="2431742585" sldId="738"/>
            <ac:picMk id="2050" creationId="{72A0EF7D-BA97-4935-ABE4-DF2FB10F3420}"/>
          </ac:picMkLst>
        </pc:picChg>
        <pc:picChg chg="add mod">
          <ac:chgData name="VŨ NGỌC QUANG" userId="23fcd8bb9e19aa0b" providerId="LiveId" clId="{E6B423B5-7700-42FC-AC2B-5C9C69529952}" dt="2021-12-03T13:23:04.649" v="8502" actId="14100"/>
          <ac:picMkLst>
            <pc:docMk/>
            <pc:sldMk cId="2431742585" sldId="738"/>
            <ac:picMk id="2052" creationId="{9A4B30E0-7612-4B42-96CF-9D9D94370750}"/>
          </ac:picMkLst>
        </pc:picChg>
      </pc:sldChg>
      <pc:sldChg chg="addSp delSp modSp add mod delAnim modAnim">
        <pc:chgData name="VŨ NGỌC QUANG" userId="23fcd8bb9e19aa0b" providerId="LiveId" clId="{E6B423B5-7700-42FC-AC2B-5C9C69529952}" dt="2021-12-03T16:08:36.014" v="11645" actId="20577"/>
        <pc:sldMkLst>
          <pc:docMk/>
          <pc:sldMk cId="3063281588" sldId="739"/>
        </pc:sldMkLst>
        <pc:spChg chg="mod">
          <ac:chgData name="VŨ NGỌC QUANG" userId="23fcd8bb9e19aa0b" providerId="LiveId" clId="{E6B423B5-7700-42FC-AC2B-5C9C69529952}" dt="2021-12-03T13:38:52.470" v="9537" actId="20577"/>
          <ac:spMkLst>
            <pc:docMk/>
            <pc:sldMk cId="3063281588" sldId="739"/>
            <ac:spMk id="26" creationId="{36946BE0-1F85-4A61-9ABD-6674526A91D7}"/>
          </ac:spMkLst>
        </pc:spChg>
        <pc:spChg chg="del">
          <ac:chgData name="VŨ NGỌC QUANG" userId="23fcd8bb9e19aa0b" providerId="LiveId" clId="{E6B423B5-7700-42FC-AC2B-5C9C69529952}" dt="2021-12-03T13:38:30.108" v="9514" actId="478"/>
          <ac:spMkLst>
            <pc:docMk/>
            <pc:sldMk cId="3063281588" sldId="739"/>
            <ac:spMk id="27" creationId="{19DBBD5E-6860-4E7D-A167-75955FEF8F26}"/>
          </ac:spMkLst>
        </pc:spChg>
        <pc:spChg chg="del">
          <ac:chgData name="VŨ NGỌC QUANG" userId="23fcd8bb9e19aa0b" providerId="LiveId" clId="{E6B423B5-7700-42FC-AC2B-5C9C69529952}" dt="2021-12-03T13:38:32.211" v="9516" actId="478"/>
          <ac:spMkLst>
            <pc:docMk/>
            <pc:sldMk cId="3063281588" sldId="739"/>
            <ac:spMk id="29" creationId="{D2114687-DC81-45DF-B84E-9BEE4B83B4F9}"/>
          </ac:spMkLst>
        </pc:spChg>
        <pc:spChg chg="mod">
          <ac:chgData name="VŨ NGỌC QUANG" userId="23fcd8bb9e19aa0b" providerId="LiveId" clId="{E6B423B5-7700-42FC-AC2B-5C9C69529952}" dt="2021-12-03T16:08:36.014" v="11645" actId="20577"/>
          <ac:spMkLst>
            <pc:docMk/>
            <pc:sldMk cId="3063281588" sldId="739"/>
            <ac:spMk id="30" creationId="{EBA87E0F-EDDF-4700-B5B2-AFD9110A2054}"/>
          </ac:spMkLst>
        </pc:spChg>
        <pc:spChg chg="del">
          <ac:chgData name="VŨ NGỌC QUANG" userId="23fcd8bb9e19aa0b" providerId="LiveId" clId="{E6B423B5-7700-42FC-AC2B-5C9C69529952}" dt="2021-12-03T13:38:43.688" v="9522" actId="478"/>
          <ac:spMkLst>
            <pc:docMk/>
            <pc:sldMk cId="3063281588" sldId="739"/>
            <ac:spMk id="31" creationId="{1CA47DB8-4F64-4E09-A467-9B70CD8C0C2E}"/>
          </ac:spMkLst>
        </pc:spChg>
        <pc:spChg chg="mod">
          <ac:chgData name="VŨ NGỌC QUANG" userId="23fcd8bb9e19aa0b" providerId="LiveId" clId="{E6B423B5-7700-42FC-AC2B-5C9C69529952}" dt="2021-12-03T13:38:01.275" v="9510" actId="1076"/>
          <ac:spMkLst>
            <pc:docMk/>
            <pc:sldMk cId="3063281588" sldId="739"/>
            <ac:spMk id="40" creationId="{00000000-0000-0000-0000-000000000000}"/>
          </ac:spMkLst>
        </pc:spChg>
        <pc:picChg chg="del">
          <ac:chgData name="VŨ NGỌC QUANG" userId="23fcd8bb9e19aa0b" providerId="LiveId" clId="{E6B423B5-7700-42FC-AC2B-5C9C69529952}" dt="2021-12-03T13:37:15.173" v="9490" actId="478"/>
          <ac:picMkLst>
            <pc:docMk/>
            <pc:sldMk cId="3063281588" sldId="739"/>
            <ac:picMk id="7" creationId="{2DB88B8A-3AE6-4A74-93CA-5D4BBA3D5E1E}"/>
          </ac:picMkLst>
        </pc:picChg>
        <pc:picChg chg="del">
          <ac:chgData name="VŨ NGỌC QUANG" userId="23fcd8bb9e19aa0b" providerId="LiveId" clId="{E6B423B5-7700-42FC-AC2B-5C9C69529952}" dt="2021-12-03T13:38:02.567" v="9511" actId="478"/>
          <ac:picMkLst>
            <pc:docMk/>
            <pc:sldMk cId="3063281588" sldId="739"/>
            <ac:picMk id="23" creationId="{57C9F379-F2B4-4365-B236-A108DF2379CD}"/>
          </ac:picMkLst>
        </pc:picChg>
        <pc:picChg chg="del">
          <ac:chgData name="VŨ NGỌC QUANG" userId="23fcd8bb9e19aa0b" providerId="LiveId" clId="{E6B423B5-7700-42FC-AC2B-5C9C69529952}" dt="2021-12-03T13:38:28.773" v="9513" actId="478"/>
          <ac:picMkLst>
            <pc:docMk/>
            <pc:sldMk cId="3063281588" sldId="739"/>
            <ac:picMk id="24" creationId="{204629FF-B3EB-4546-8E06-E468494C9C2E}"/>
          </ac:picMkLst>
        </pc:picChg>
        <pc:picChg chg="del">
          <ac:chgData name="VŨ NGỌC QUANG" userId="23fcd8bb9e19aa0b" providerId="LiveId" clId="{E6B423B5-7700-42FC-AC2B-5C9C69529952}" dt="2021-12-03T13:37:14.493" v="9489" actId="478"/>
          <ac:picMkLst>
            <pc:docMk/>
            <pc:sldMk cId="3063281588" sldId="739"/>
            <ac:picMk id="2050" creationId="{72A0EF7D-BA97-4935-ABE4-DF2FB10F3420}"/>
          </ac:picMkLst>
        </pc:picChg>
        <pc:picChg chg="del">
          <ac:chgData name="VŨ NGỌC QUANG" userId="23fcd8bb9e19aa0b" providerId="LiveId" clId="{E6B423B5-7700-42FC-AC2B-5C9C69529952}" dt="2021-12-03T13:38:31.030" v="9515" actId="478"/>
          <ac:picMkLst>
            <pc:docMk/>
            <pc:sldMk cId="3063281588" sldId="739"/>
            <ac:picMk id="2052" creationId="{9A4B30E0-7612-4B42-96CF-9D9D94370750}"/>
          </ac:picMkLst>
        </pc:picChg>
        <pc:picChg chg="add mod">
          <ac:chgData name="VŨ NGỌC QUANG" userId="23fcd8bb9e19aa0b" providerId="LiveId" clId="{E6B423B5-7700-42FC-AC2B-5C9C69529952}" dt="2021-12-03T13:37:59.051" v="9509" actId="1076"/>
          <ac:picMkLst>
            <pc:docMk/>
            <pc:sldMk cId="3063281588" sldId="739"/>
            <ac:picMk id="3074" creationId="{501AE3B1-E7D1-4EEF-B98A-54721077B5D6}"/>
          </ac:picMkLst>
        </pc:picChg>
        <pc:picChg chg="add mod">
          <ac:chgData name="VŨ NGỌC QUANG" userId="23fcd8bb9e19aa0b" providerId="LiveId" clId="{E6B423B5-7700-42FC-AC2B-5C9C69529952}" dt="2021-12-03T13:39:45.522" v="9781" actId="14100"/>
          <ac:picMkLst>
            <pc:docMk/>
            <pc:sldMk cId="3063281588" sldId="739"/>
            <ac:picMk id="3076" creationId="{F10C2559-702B-4EC0-95CA-024345B86488}"/>
          </ac:picMkLst>
        </pc:picChg>
      </pc:sldChg>
      <pc:sldChg chg="add del">
        <pc:chgData name="VŨ NGỌC QUANG" userId="23fcd8bb9e19aa0b" providerId="LiveId" clId="{E6B423B5-7700-42FC-AC2B-5C9C69529952}" dt="2021-12-03T13:32:45.025" v="9223" actId="2696"/>
        <pc:sldMkLst>
          <pc:docMk/>
          <pc:sldMk cId="3157412048" sldId="739"/>
        </pc:sldMkLst>
      </pc:sldChg>
      <pc:sldChg chg="addSp delSp modSp add mod modAnim">
        <pc:chgData name="VŨ NGỌC QUANG" userId="23fcd8bb9e19aa0b" providerId="LiveId" clId="{E6B423B5-7700-42FC-AC2B-5C9C69529952}" dt="2021-12-03T16:09:03.352" v="11654" actId="20577"/>
        <pc:sldMkLst>
          <pc:docMk/>
          <pc:sldMk cId="2056568448" sldId="740"/>
        </pc:sldMkLst>
        <pc:spChg chg="add mod">
          <ac:chgData name="VŨ NGỌC QUANG" userId="23fcd8bb9e19aa0b" providerId="LiveId" clId="{E6B423B5-7700-42FC-AC2B-5C9C69529952}" dt="2021-12-03T13:42:52.255" v="9842" actId="20577"/>
          <ac:spMkLst>
            <pc:docMk/>
            <pc:sldMk cId="2056568448" sldId="740"/>
            <ac:spMk id="16" creationId="{3C4196B5-9893-4128-ABFB-B50DD1972292}"/>
          </ac:spMkLst>
        </pc:spChg>
        <pc:spChg chg="mod">
          <ac:chgData name="VŨ NGỌC QUANG" userId="23fcd8bb9e19aa0b" providerId="LiveId" clId="{E6B423B5-7700-42FC-AC2B-5C9C69529952}" dt="2021-12-03T13:42:41.179" v="9823" actId="20577"/>
          <ac:spMkLst>
            <pc:docMk/>
            <pc:sldMk cId="2056568448" sldId="740"/>
            <ac:spMk id="26" creationId="{36946BE0-1F85-4A61-9ABD-6674526A91D7}"/>
          </ac:spMkLst>
        </pc:spChg>
        <pc:spChg chg="mod">
          <ac:chgData name="VŨ NGỌC QUANG" userId="23fcd8bb9e19aa0b" providerId="LiveId" clId="{E6B423B5-7700-42FC-AC2B-5C9C69529952}" dt="2021-12-03T16:09:03.352" v="11654" actId="20577"/>
          <ac:spMkLst>
            <pc:docMk/>
            <pc:sldMk cId="2056568448" sldId="740"/>
            <ac:spMk id="30" creationId="{EBA87E0F-EDDF-4700-B5B2-AFD9110A2054}"/>
          </ac:spMkLst>
        </pc:spChg>
        <pc:spChg chg="mod">
          <ac:chgData name="VŨ NGỌC QUANG" userId="23fcd8bb9e19aa0b" providerId="LiveId" clId="{E6B423B5-7700-42FC-AC2B-5C9C69529952}" dt="2021-12-03T13:40:08.263" v="9790" actId="20577"/>
          <ac:spMkLst>
            <pc:docMk/>
            <pc:sldMk cId="2056568448" sldId="740"/>
            <ac:spMk id="40" creationId="{00000000-0000-0000-0000-000000000000}"/>
          </ac:spMkLst>
        </pc:spChg>
        <pc:picChg chg="del">
          <ac:chgData name="VŨ NGỌC QUANG" userId="23fcd8bb9e19aa0b" providerId="LiveId" clId="{E6B423B5-7700-42FC-AC2B-5C9C69529952}" dt="2021-12-03T13:40:32.053" v="9791" actId="478"/>
          <ac:picMkLst>
            <pc:docMk/>
            <pc:sldMk cId="2056568448" sldId="740"/>
            <ac:picMk id="3074" creationId="{501AE3B1-E7D1-4EEF-B98A-54721077B5D6}"/>
          </ac:picMkLst>
        </pc:picChg>
        <pc:picChg chg="del">
          <ac:chgData name="VŨ NGỌC QUANG" userId="23fcd8bb9e19aa0b" providerId="LiveId" clId="{E6B423B5-7700-42FC-AC2B-5C9C69529952}" dt="2021-12-03T13:40:41.232" v="9796" actId="478"/>
          <ac:picMkLst>
            <pc:docMk/>
            <pc:sldMk cId="2056568448" sldId="740"/>
            <ac:picMk id="3076" creationId="{F10C2559-702B-4EC0-95CA-024345B86488}"/>
          </ac:picMkLst>
        </pc:picChg>
        <pc:picChg chg="add mod">
          <ac:chgData name="VŨ NGỌC QUANG" userId="23fcd8bb9e19aa0b" providerId="LiveId" clId="{E6B423B5-7700-42FC-AC2B-5C9C69529952}" dt="2021-12-03T13:40:39.683" v="9795" actId="1076"/>
          <ac:picMkLst>
            <pc:docMk/>
            <pc:sldMk cId="2056568448" sldId="740"/>
            <ac:picMk id="4098" creationId="{4732996B-9F4B-4BB6-9378-B151A08308E3}"/>
          </ac:picMkLst>
        </pc:picChg>
        <pc:picChg chg="add mod">
          <ac:chgData name="VŨ NGỌC QUANG" userId="23fcd8bb9e19aa0b" providerId="LiveId" clId="{E6B423B5-7700-42FC-AC2B-5C9C69529952}" dt="2021-12-03T13:41:59.955" v="9799" actId="1076"/>
          <ac:picMkLst>
            <pc:docMk/>
            <pc:sldMk cId="2056568448" sldId="740"/>
            <ac:picMk id="4100" creationId="{2484080D-ADC5-4982-AE64-BF581F260A38}"/>
          </ac:picMkLst>
        </pc:picChg>
        <pc:picChg chg="add mod">
          <ac:chgData name="VŨ NGỌC QUANG" userId="23fcd8bb9e19aa0b" providerId="LiveId" clId="{E6B423B5-7700-42FC-AC2B-5C9C69529952}" dt="2021-12-03T13:42:32.354" v="9803" actId="14100"/>
          <ac:picMkLst>
            <pc:docMk/>
            <pc:sldMk cId="2056568448" sldId="740"/>
            <ac:picMk id="4102" creationId="{435334E6-23BA-46E3-ABB5-69EB1B1DCC0E}"/>
          </ac:picMkLst>
        </pc:picChg>
      </pc:sldChg>
      <pc:sldChg chg="new del">
        <pc:chgData name="VŨ NGỌC QUANG" userId="23fcd8bb9e19aa0b" providerId="LiveId" clId="{E6B423B5-7700-42FC-AC2B-5C9C69529952}" dt="2021-12-03T13:57:58.365" v="10243" actId="2696"/>
        <pc:sldMkLst>
          <pc:docMk/>
          <pc:sldMk cId="1237552356" sldId="741"/>
        </pc:sldMkLst>
      </pc:sldChg>
      <pc:sldChg chg="modSp add mod">
        <pc:chgData name="VŨ NGỌC QUANG" userId="23fcd8bb9e19aa0b" providerId="LiveId" clId="{E6B423B5-7700-42FC-AC2B-5C9C69529952}" dt="2021-12-03T13:58:42.210" v="10441" actId="20577"/>
        <pc:sldMkLst>
          <pc:docMk/>
          <pc:sldMk cId="510821765" sldId="742"/>
        </pc:sldMkLst>
        <pc:spChg chg="mod">
          <ac:chgData name="VŨ NGỌC QUANG" userId="23fcd8bb9e19aa0b" providerId="LiveId" clId="{E6B423B5-7700-42FC-AC2B-5C9C69529952}" dt="2021-12-03T13:58:42.210" v="10441" actId="20577"/>
          <ac:spMkLst>
            <pc:docMk/>
            <pc:sldMk cId="510821765" sldId="742"/>
            <ac:spMk id="5" creationId="{F19F8192-10BC-409A-B72B-7728DFE9994D}"/>
          </ac:spMkLst>
        </pc:spChg>
      </pc:sldChg>
      <pc:sldChg chg="addSp delSp modSp new mod modAnim">
        <pc:chgData name="VŨ NGỌC QUANG" userId="23fcd8bb9e19aa0b" providerId="LiveId" clId="{E6B423B5-7700-42FC-AC2B-5C9C69529952}" dt="2021-12-03T14:21:56.462" v="10611" actId="14100"/>
        <pc:sldMkLst>
          <pc:docMk/>
          <pc:sldMk cId="20758726" sldId="743"/>
        </pc:sldMkLst>
        <pc:spChg chg="del">
          <ac:chgData name="VŨ NGỌC QUANG" userId="23fcd8bb9e19aa0b" providerId="LiveId" clId="{E6B423B5-7700-42FC-AC2B-5C9C69529952}" dt="2021-12-03T14:07:40.081" v="10452" actId="478"/>
          <ac:spMkLst>
            <pc:docMk/>
            <pc:sldMk cId="20758726" sldId="743"/>
            <ac:spMk id="2" creationId="{B4F5E43B-E956-4059-B873-8EDCBFFE82EC}"/>
          </ac:spMkLst>
        </pc:spChg>
        <pc:spChg chg="del">
          <ac:chgData name="VŨ NGỌC QUANG" userId="23fcd8bb9e19aa0b" providerId="LiveId" clId="{E6B423B5-7700-42FC-AC2B-5C9C69529952}" dt="2021-12-03T14:07:38.211" v="10451" actId="478"/>
          <ac:spMkLst>
            <pc:docMk/>
            <pc:sldMk cId="20758726" sldId="743"/>
            <ac:spMk id="3" creationId="{A8BB2897-64BE-45CB-A8CF-A86E8C3E63B6}"/>
          </ac:spMkLst>
        </pc:spChg>
        <pc:spChg chg="add mod">
          <ac:chgData name="VŨ NGỌC QUANG" userId="23fcd8bb9e19aa0b" providerId="LiveId" clId="{E6B423B5-7700-42FC-AC2B-5C9C69529952}" dt="2021-12-03T14:21:56.462" v="10611" actId="14100"/>
          <ac:spMkLst>
            <pc:docMk/>
            <pc:sldMk cId="20758726" sldId="743"/>
            <ac:spMk id="4" creationId="{905D5DC7-E6A0-4DD0-AF3E-F7B453AA57D8}"/>
          </ac:spMkLst>
        </pc:spChg>
        <pc:picChg chg="add del mod">
          <ac:chgData name="VŨ NGỌC QUANG" userId="23fcd8bb9e19aa0b" providerId="LiveId" clId="{E6B423B5-7700-42FC-AC2B-5C9C69529952}" dt="2021-12-03T14:11:29.008" v="10463" actId="478"/>
          <ac:picMkLst>
            <pc:docMk/>
            <pc:sldMk cId="20758726" sldId="743"/>
            <ac:picMk id="6146" creationId="{1B165542-C397-4D93-93FC-14489005406C}"/>
          </ac:picMkLst>
        </pc:picChg>
        <pc:picChg chg="add mod">
          <ac:chgData name="VŨ NGỌC QUANG" userId="23fcd8bb9e19aa0b" providerId="LiveId" clId="{E6B423B5-7700-42FC-AC2B-5C9C69529952}" dt="2021-12-03T14:21:29.662" v="10604" actId="1076"/>
          <ac:picMkLst>
            <pc:docMk/>
            <pc:sldMk cId="20758726" sldId="743"/>
            <ac:picMk id="6148" creationId="{1945CF3E-AD47-4543-BA5E-2EED9A458975}"/>
          </ac:picMkLst>
        </pc:picChg>
        <pc:picChg chg="add mod">
          <ac:chgData name="VŨ NGỌC QUANG" userId="23fcd8bb9e19aa0b" providerId="LiveId" clId="{E6B423B5-7700-42FC-AC2B-5C9C69529952}" dt="2021-12-03T14:21:27.894" v="10603" actId="1076"/>
          <ac:picMkLst>
            <pc:docMk/>
            <pc:sldMk cId="20758726" sldId="743"/>
            <ac:picMk id="6150" creationId="{E53EF0B3-3826-409B-9AAE-A1000859197F}"/>
          </ac:picMkLst>
        </pc:picChg>
      </pc:sldChg>
      <pc:sldChg chg="new del">
        <pc:chgData name="VŨ NGỌC QUANG" userId="23fcd8bb9e19aa0b" providerId="LiveId" clId="{E6B423B5-7700-42FC-AC2B-5C9C69529952}" dt="2021-12-03T14:31:54.989" v="10681" actId="2696"/>
        <pc:sldMkLst>
          <pc:docMk/>
          <pc:sldMk cId="2203162956" sldId="744"/>
        </pc:sldMkLst>
      </pc:sldChg>
      <pc:sldChg chg="addSp new del mod">
        <pc:chgData name="VŨ NGỌC QUANG" userId="23fcd8bb9e19aa0b" providerId="LiveId" clId="{E6B423B5-7700-42FC-AC2B-5C9C69529952}" dt="2021-12-03T14:22:18.337" v="10612" actId="2696"/>
        <pc:sldMkLst>
          <pc:docMk/>
          <pc:sldMk cId="2661926227" sldId="744"/>
        </pc:sldMkLst>
        <pc:spChg chg="add">
          <ac:chgData name="VŨ NGỌC QUANG" userId="23fcd8bb9e19aa0b" providerId="LiveId" clId="{E6B423B5-7700-42FC-AC2B-5C9C69529952}" dt="2021-12-03T14:19:16.839" v="10520" actId="22"/>
          <ac:spMkLst>
            <pc:docMk/>
            <pc:sldMk cId="2661926227" sldId="744"/>
            <ac:spMk id="5" creationId="{5A2F3AE5-DA63-45D5-83C3-49D06D59DA87}"/>
          </ac:spMkLst>
        </pc:spChg>
      </pc:sldChg>
      <pc:sldChg chg="addSp delSp modSp add mod">
        <pc:chgData name="VŨ NGỌC QUANG" userId="23fcd8bb9e19aa0b" providerId="LiveId" clId="{E6B423B5-7700-42FC-AC2B-5C9C69529952}" dt="2021-12-03T14:33:25.648" v="10700" actId="1076"/>
        <pc:sldMkLst>
          <pc:docMk/>
          <pc:sldMk cId="1332286075" sldId="745"/>
        </pc:sldMkLst>
        <pc:spChg chg="add mod">
          <ac:chgData name="VŨ NGỌC QUANG" userId="23fcd8bb9e19aa0b" providerId="LiveId" clId="{E6B423B5-7700-42FC-AC2B-5C9C69529952}" dt="2021-12-03T14:33:25.648" v="10700" actId="1076"/>
          <ac:spMkLst>
            <pc:docMk/>
            <pc:sldMk cId="1332286075" sldId="745"/>
            <ac:spMk id="4" creationId="{C1041712-F6FC-4F6B-AB0C-CBC1D4582410}"/>
          </ac:spMkLst>
        </pc:spChg>
        <pc:spChg chg="mod">
          <ac:chgData name="VŨ NGỌC QUANG" userId="23fcd8bb9e19aa0b" providerId="LiveId" clId="{E6B423B5-7700-42FC-AC2B-5C9C69529952}" dt="2021-12-03T14:32:43.977" v="10698" actId="207"/>
          <ac:spMkLst>
            <pc:docMk/>
            <pc:sldMk cId="1332286075" sldId="745"/>
            <ac:spMk id="5" creationId="{77FE9800-EB5D-4AE4-898F-21BCA852D1AC}"/>
          </ac:spMkLst>
        </pc:spChg>
        <pc:spChg chg="del">
          <ac:chgData name="VŨ NGỌC QUANG" userId="23fcd8bb9e19aa0b" providerId="LiveId" clId="{E6B423B5-7700-42FC-AC2B-5C9C69529952}" dt="2021-12-03T14:32:08.363" v="10683" actId="478"/>
          <ac:spMkLst>
            <pc:docMk/>
            <pc:sldMk cId="1332286075" sldId="745"/>
            <ac:spMk id="6" creationId="{56DFAAA2-F10D-45ED-B8E1-B8547D9CBDBD}"/>
          </ac:spMkLst>
        </pc:spChg>
      </pc:sldChg>
      <pc:sldChg chg="new del">
        <pc:chgData name="VŨ NGỌC QUANG" userId="23fcd8bb9e19aa0b" providerId="LiveId" clId="{E6B423B5-7700-42FC-AC2B-5C9C69529952}" dt="2021-12-03T15:14:28.436" v="10712" actId="2696"/>
        <pc:sldMkLst>
          <pc:docMk/>
          <pc:sldMk cId="4233297322" sldId="746"/>
        </pc:sldMkLst>
      </pc:sldChg>
      <pc:sldChg chg="delSp modSp add mod delAnim">
        <pc:chgData name="VŨ NGỌC QUANG" userId="23fcd8bb9e19aa0b" providerId="LiveId" clId="{E6B423B5-7700-42FC-AC2B-5C9C69529952}" dt="2021-12-03T15:15:48.306" v="10929" actId="1076"/>
        <pc:sldMkLst>
          <pc:docMk/>
          <pc:sldMk cId="327230907" sldId="747"/>
        </pc:sldMkLst>
        <pc:spChg chg="mod">
          <ac:chgData name="VŨ NGỌC QUANG" userId="23fcd8bb9e19aa0b" providerId="LiveId" clId="{E6B423B5-7700-42FC-AC2B-5C9C69529952}" dt="2021-12-03T15:15:48.306" v="10929" actId="1076"/>
          <ac:spMkLst>
            <pc:docMk/>
            <pc:sldMk cId="327230907" sldId="747"/>
            <ac:spMk id="4" creationId="{A3951360-BF15-4A32-92EA-531E4E6CE2DB}"/>
          </ac:spMkLst>
        </pc:spChg>
        <pc:spChg chg="del">
          <ac:chgData name="VŨ NGỌC QUANG" userId="23fcd8bb9e19aa0b" providerId="LiveId" clId="{E6B423B5-7700-42FC-AC2B-5C9C69529952}" dt="2021-12-03T15:15:44.089" v="10928" actId="478"/>
          <ac:spMkLst>
            <pc:docMk/>
            <pc:sldMk cId="327230907" sldId="747"/>
            <ac:spMk id="6" creationId="{D95AF902-A1A0-4DFF-8096-C9B3B847E0E1}"/>
          </ac:spMkLst>
        </pc:spChg>
        <pc:picChg chg="mod">
          <ac:chgData name="VŨ NGỌC QUANG" userId="23fcd8bb9e19aa0b" providerId="LiveId" clId="{E6B423B5-7700-42FC-AC2B-5C9C69529952}" dt="2021-12-03T15:15:25.842" v="10925" actId="1076"/>
          <ac:picMkLst>
            <pc:docMk/>
            <pc:sldMk cId="327230907" sldId="747"/>
            <ac:picMk id="5" creationId="{BDB21338-4F63-42C0-B027-E1CEC61CA85E}"/>
          </ac:picMkLst>
        </pc:picChg>
      </pc:sldChg>
      <pc:sldChg chg="addSp delSp modSp add mod delAnim modAnim">
        <pc:chgData name="VŨ NGỌC QUANG" userId="23fcd8bb9e19aa0b" providerId="LiveId" clId="{E6B423B5-7700-42FC-AC2B-5C9C69529952}" dt="2021-12-04T00:30:50.186" v="11752"/>
        <pc:sldMkLst>
          <pc:docMk/>
          <pc:sldMk cId="2203863280" sldId="748"/>
        </pc:sldMkLst>
        <pc:spChg chg="mod">
          <ac:chgData name="VŨ NGỌC QUANG" userId="23fcd8bb9e19aa0b" providerId="LiveId" clId="{E6B423B5-7700-42FC-AC2B-5C9C69529952}" dt="2021-12-04T00:29:44.277" v="11734" actId="1076"/>
          <ac:spMkLst>
            <pc:docMk/>
            <pc:sldMk cId="2203863280" sldId="748"/>
            <ac:spMk id="3" creationId="{00000000-0000-0000-0000-000000000000}"/>
          </ac:spMkLst>
        </pc:spChg>
        <pc:spChg chg="mod">
          <ac:chgData name="VŨ NGỌC QUANG" userId="23fcd8bb9e19aa0b" providerId="LiveId" clId="{E6B423B5-7700-42FC-AC2B-5C9C69529952}" dt="2021-12-04T00:29:44.277" v="11734" actId="1076"/>
          <ac:spMkLst>
            <pc:docMk/>
            <pc:sldMk cId="2203863280" sldId="748"/>
            <ac:spMk id="5" creationId="{00000000-0000-0000-0000-000000000000}"/>
          </ac:spMkLst>
        </pc:spChg>
        <pc:spChg chg="mod">
          <ac:chgData name="VŨ NGỌC QUANG" userId="23fcd8bb9e19aa0b" providerId="LiveId" clId="{E6B423B5-7700-42FC-AC2B-5C9C69529952}" dt="2021-12-04T00:29:53.535" v="11738" actId="1076"/>
          <ac:spMkLst>
            <pc:docMk/>
            <pc:sldMk cId="2203863280" sldId="748"/>
            <ac:spMk id="7" creationId="{B622C664-465B-49FF-B888-38C496E22BB7}"/>
          </ac:spMkLst>
        </pc:spChg>
        <pc:spChg chg="add mod">
          <ac:chgData name="VŨ NGỌC QUANG" userId="23fcd8bb9e19aa0b" providerId="LiveId" clId="{E6B423B5-7700-42FC-AC2B-5C9C69529952}" dt="2021-12-03T15:59:31.351" v="11428" actId="13822"/>
          <ac:spMkLst>
            <pc:docMk/>
            <pc:sldMk cId="2203863280" sldId="748"/>
            <ac:spMk id="8" creationId="{0C7FBE11-00A6-4FF1-8EAC-26F9FBC35AB3}"/>
          </ac:spMkLst>
        </pc:spChg>
        <pc:spChg chg="add mod">
          <ac:chgData name="VŨ NGỌC QUANG" userId="23fcd8bb9e19aa0b" providerId="LiveId" clId="{E6B423B5-7700-42FC-AC2B-5C9C69529952}" dt="2021-12-04T00:30:00.859" v="11740" actId="1076"/>
          <ac:spMkLst>
            <pc:docMk/>
            <pc:sldMk cId="2203863280" sldId="748"/>
            <ac:spMk id="10" creationId="{521980F0-CAA3-498C-A630-090748BB33F1}"/>
          </ac:spMkLst>
        </pc:spChg>
        <pc:spChg chg="del">
          <ac:chgData name="VŨ NGỌC QUANG" userId="23fcd8bb9e19aa0b" providerId="LiveId" clId="{E6B423B5-7700-42FC-AC2B-5C9C69529952}" dt="2021-12-03T15:58:09.252" v="11406" actId="478"/>
          <ac:spMkLst>
            <pc:docMk/>
            <pc:sldMk cId="2203863280" sldId="748"/>
            <ac:spMk id="17" creationId="{00000000-0000-0000-0000-000000000000}"/>
          </ac:spMkLst>
        </pc:spChg>
        <pc:spChg chg="del">
          <ac:chgData name="VŨ NGỌC QUANG" userId="23fcd8bb9e19aa0b" providerId="LiveId" clId="{E6B423B5-7700-42FC-AC2B-5C9C69529952}" dt="2021-12-03T15:58:12.852" v="11408" actId="478"/>
          <ac:spMkLst>
            <pc:docMk/>
            <pc:sldMk cId="2203863280" sldId="748"/>
            <ac:spMk id="25" creationId="{EB6CE845-178F-4FBD-8B85-15A11B7CD90F}"/>
          </ac:spMkLst>
        </pc:spChg>
        <pc:spChg chg="mod">
          <ac:chgData name="VŨ NGỌC QUANG" userId="23fcd8bb9e19aa0b" providerId="LiveId" clId="{E6B423B5-7700-42FC-AC2B-5C9C69529952}" dt="2021-12-03T15:59:41.710" v="11429" actId="255"/>
          <ac:spMkLst>
            <pc:docMk/>
            <pc:sldMk cId="2203863280" sldId="748"/>
            <ac:spMk id="28" creationId="{FD834DB5-A281-4C4C-AB3A-42E993748949}"/>
          </ac:spMkLst>
        </pc:spChg>
        <pc:spChg chg="add mod">
          <ac:chgData name="VŨ NGỌC QUANG" userId="23fcd8bb9e19aa0b" providerId="LiveId" clId="{E6B423B5-7700-42FC-AC2B-5C9C69529952}" dt="2021-12-03T15:58:53.989" v="11418" actId="1076"/>
          <ac:spMkLst>
            <pc:docMk/>
            <pc:sldMk cId="2203863280" sldId="748"/>
            <ac:spMk id="29" creationId="{1973AA64-F52C-428B-9591-E6404D025A2F}"/>
          </ac:spMkLst>
        </pc:spChg>
        <pc:grpChg chg="mod">
          <ac:chgData name="VŨ NGỌC QUANG" userId="23fcd8bb9e19aa0b" providerId="LiveId" clId="{E6B423B5-7700-42FC-AC2B-5C9C69529952}" dt="2021-12-04T00:29:44.277" v="11734" actId="1076"/>
          <ac:grpSpMkLst>
            <pc:docMk/>
            <pc:sldMk cId="2203863280" sldId="748"/>
            <ac:grpSpMk id="6" creationId="{00000000-0000-0000-0000-000000000000}"/>
          </ac:grpSpMkLst>
        </pc:grpChg>
        <pc:picChg chg="mod">
          <ac:chgData name="VŨ NGỌC QUANG" userId="23fcd8bb9e19aa0b" providerId="LiveId" clId="{E6B423B5-7700-42FC-AC2B-5C9C69529952}" dt="2021-12-04T00:29:44.277" v="11734" actId="1076"/>
          <ac:picMkLst>
            <pc:docMk/>
            <pc:sldMk cId="2203863280" sldId="748"/>
            <ac:picMk id="26" creationId="{00000000-0000-0000-0000-000000000000}"/>
          </ac:picMkLst>
        </pc:picChg>
        <pc:picChg chg="del">
          <ac:chgData name="VŨ NGỌC QUANG" userId="23fcd8bb9e19aa0b" providerId="LiveId" clId="{E6B423B5-7700-42FC-AC2B-5C9C69529952}" dt="2021-12-03T15:58:13.672" v="11409" actId="478"/>
          <ac:picMkLst>
            <pc:docMk/>
            <pc:sldMk cId="2203863280" sldId="748"/>
            <ac:picMk id="27" creationId="{F07DBD13-42EB-42CB-B564-D30798D6F8D2}"/>
          </ac:picMkLst>
        </pc:picChg>
        <pc:picChg chg="add mod">
          <ac:chgData name="VŨ NGỌC QUANG" userId="23fcd8bb9e19aa0b" providerId="LiveId" clId="{E6B423B5-7700-42FC-AC2B-5C9C69529952}" dt="2021-12-03T15:58:57.310" v="11419" actId="1076"/>
          <ac:picMkLst>
            <pc:docMk/>
            <pc:sldMk cId="2203863280" sldId="748"/>
            <ac:picMk id="30" creationId="{74E85D09-BB2E-408F-922F-7DE0E09339B4}"/>
          </ac:picMkLst>
        </pc:picChg>
        <pc:picChg chg="mod">
          <ac:chgData name="VŨ NGỌC QUANG" userId="23fcd8bb9e19aa0b" providerId="LiveId" clId="{E6B423B5-7700-42FC-AC2B-5C9C69529952}" dt="2021-12-04T00:30:08.220" v="11743" actId="14100"/>
          <ac:picMkLst>
            <pc:docMk/>
            <pc:sldMk cId="2203863280" sldId="748"/>
            <ac:picMk id="9218" creationId="{277B21FB-7A1A-43CD-A8B5-5CB1749D5C91}"/>
          </ac:picMkLst>
        </pc:picChg>
        <pc:picChg chg="add mod">
          <ac:chgData name="VŨ NGỌC QUANG" userId="23fcd8bb9e19aa0b" providerId="LiveId" clId="{E6B423B5-7700-42FC-AC2B-5C9C69529952}" dt="2021-12-04T00:30:05.330" v="11742" actId="14100"/>
          <ac:picMkLst>
            <pc:docMk/>
            <pc:sldMk cId="2203863280" sldId="748"/>
            <ac:picMk id="10242" creationId="{93A1F864-8F51-4189-AB17-EAD3749B3829}"/>
          </ac:picMkLst>
        </pc:picChg>
        <pc:picChg chg="add mod">
          <ac:chgData name="VŨ NGỌC QUANG" userId="23fcd8bb9e19aa0b" providerId="LiveId" clId="{E6B423B5-7700-42FC-AC2B-5C9C69529952}" dt="2021-12-04T00:29:48.377" v="11736" actId="1076"/>
          <ac:picMkLst>
            <pc:docMk/>
            <pc:sldMk cId="2203863280" sldId="748"/>
            <ac:picMk id="10244" creationId="{E879B7A7-EAB8-421C-987E-35E7F1E119C3}"/>
          </ac:picMkLst>
        </pc:picChg>
        <pc:picChg chg="del">
          <ac:chgData name="VŨ NGỌC QUANG" userId="23fcd8bb9e19aa0b" providerId="LiveId" clId="{E6B423B5-7700-42FC-AC2B-5C9C69529952}" dt="2021-12-03T15:58:17.652" v="11410" actId="21"/>
          <ac:picMkLst>
            <pc:docMk/>
            <pc:sldMk cId="2203863280" sldId="748"/>
            <ac:picMk id="47106" creationId="{00000000-0000-0000-0000-000000000000}"/>
          </ac:picMkLst>
        </pc:picChg>
      </pc:sldChg>
      <pc:sldMasterChg chg="delSldLayout modSldLayout">
        <pc:chgData name="VŨ NGỌC QUANG" userId="23fcd8bb9e19aa0b" providerId="LiveId" clId="{E6B423B5-7700-42FC-AC2B-5C9C69529952}" dt="2021-11-29T03:05:19.462" v="44" actId="2696"/>
        <pc:sldMasterMkLst>
          <pc:docMk/>
          <pc:sldMasterMk cId="4152203011" sldId="2147483676"/>
        </pc:sldMasterMkLst>
        <pc:sldLayoutChg chg="delSp del">
          <pc:chgData name="VŨ NGỌC QUANG" userId="23fcd8bb9e19aa0b" providerId="LiveId" clId="{E6B423B5-7700-42FC-AC2B-5C9C69529952}" dt="2021-11-29T03:05:19.462" v="44" actId="2696"/>
          <pc:sldLayoutMkLst>
            <pc:docMk/>
            <pc:sldMasterMk cId="4152203011" sldId="2147483676"/>
            <pc:sldLayoutMk cId="4126532119" sldId="2147483701"/>
          </pc:sldLayoutMkLst>
          <pc:spChg chg="del">
            <ac:chgData name="VŨ NGỌC QUANG" userId="23fcd8bb9e19aa0b" providerId="LiveId" clId="{E6B423B5-7700-42FC-AC2B-5C9C69529952}" dt="2021-11-29T03:04:51.296" v="42"/>
            <ac:spMkLst>
              <pc:docMk/>
              <pc:sldMasterMk cId="4152203011" sldId="2147483676"/>
              <pc:sldLayoutMk cId="4126532119" sldId="2147483701"/>
              <ac:spMk id="1181"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2"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3"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4"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5"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6"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7"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188" creationId="{00000000-0000-0000-0000-000000000000}"/>
            </ac:spMkLst>
          </pc:spChg>
          <pc:spChg chg="del">
            <ac:chgData name="VŨ NGỌC QUANG" userId="23fcd8bb9e19aa0b" providerId="LiveId" clId="{E6B423B5-7700-42FC-AC2B-5C9C69529952}" dt="2021-11-29T03:04:51.296" v="42"/>
            <ac:spMkLst>
              <pc:docMk/>
              <pc:sldMasterMk cId="4152203011" sldId="2147483676"/>
              <pc:sldLayoutMk cId="4126532119" sldId="2147483701"/>
              <ac:spMk id="1224" creationId="{00000000-0000-0000-0000-000000000000}"/>
            </ac:spMkLst>
          </pc:spChg>
          <pc:grpChg chg="del">
            <ac:chgData name="VŨ NGỌC QUANG" userId="23fcd8bb9e19aa0b" providerId="LiveId" clId="{E6B423B5-7700-42FC-AC2B-5C9C69529952}" dt="2021-11-29T03:04:51.296" v="42"/>
            <ac:grpSpMkLst>
              <pc:docMk/>
              <pc:sldMasterMk cId="4152203011" sldId="2147483676"/>
              <pc:sldLayoutMk cId="4126532119" sldId="2147483701"/>
              <ac:grpSpMk id="1189" creationId="{00000000-0000-0000-0000-000000000000}"/>
            </ac:grpSpMkLst>
          </pc:grpChg>
          <pc:grpChg chg="del">
            <ac:chgData name="VŨ NGỌC QUANG" userId="23fcd8bb9e19aa0b" providerId="LiveId" clId="{E6B423B5-7700-42FC-AC2B-5C9C69529952}" dt="2021-11-29T03:04:51.296" v="42"/>
            <ac:grpSpMkLst>
              <pc:docMk/>
              <pc:sldMasterMk cId="4152203011" sldId="2147483676"/>
              <pc:sldLayoutMk cId="4126532119" sldId="2147483701"/>
              <ac:grpSpMk id="1201" creationId="{00000000-0000-0000-0000-000000000000}"/>
            </ac:grpSpMkLst>
          </pc:grpChg>
          <pc:grpChg chg="del">
            <ac:chgData name="VŨ NGỌC QUANG" userId="23fcd8bb9e19aa0b" providerId="LiveId" clId="{E6B423B5-7700-42FC-AC2B-5C9C69529952}" dt="2021-11-29T03:04:51.296" v="42"/>
            <ac:grpSpMkLst>
              <pc:docMk/>
              <pc:sldMasterMk cId="4152203011" sldId="2147483676"/>
              <pc:sldLayoutMk cId="4126532119" sldId="2147483701"/>
              <ac:grpSpMk id="1212" creationId="{00000000-0000-0000-0000-000000000000}"/>
            </ac:grpSpMkLst>
          </pc:grpChg>
        </pc:sldLayoutChg>
      </pc:sldMasterChg>
      <pc:sldMasterChg chg="delSldLayout modSldLayout">
        <pc:chgData name="VŨ NGỌC QUANG" userId="23fcd8bb9e19aa0b" providerId="LiveId" clId="{E6B423B5-7700-42FC-AC2B-5C9C69529952}" dt="2021-11-30T15:55:43.392" v="5891"/>
        <pc:sldMasterMkLst>
          <pc:docMk/>
          <pc:sldMasterMk cId="3075320447" sldId="2147483688"/>
        </pc:sldMasterMkLst>
        <pc:sldLayoutChg chg="del">
          <pc:chgData name="VŨ NGỌC QUANG" userId="23fcd8bb9e19aa0b" providerId="LiveId" clId="{E6B423B5-7700-42FC-AC2B-5C9C69529952}" dt="2021-11-29T16:59:23.766" v="1645" actId="2696"/>
          <pc:sldLayoutMkLst>
            <pc:docMk/>
            <pc:sldMasterMk cId="3075320447" sldId="2147483688"/>
            <pc:sldLayoutMk cId="3492320877" sldId="2147483700"/>
          </pc:sldLayoutMkLst>
        </pc:sldLayoutChg>
        <pc:sldLayoutChg chg="delSp">
          <pc:chgData name="VŨ NGỌC QUANG" userId="23fcd8bb9e19aa0b" providerId="LiveId" clId="{E6B423B5-7700-42FC-AC2B-5C9C69529952}" dt="2021-11-30T02:17:48.361" v="2789"/>
          <pc:sldLayoutMkLst>
            <pc:docMk/>
            <pc:sldMasterMk cId="3075320447" sldId="2147483688"/>
            <pc:sldLayoutMk cId="3137249782" sldId="2147483726"/>
          </pc:sldLayoutMkLst>
          <pc:spChg chg="del">
            <ac:chgData name="VŨ NGỌC QUANG" userId="23fcd8bb9e19aa0b" providerId="LiveId" clId="{E6B423B5-7700-42FC-AC2B-5C9C69529952}" dt="2021-11-30T02:17:48.361" v="2789"/>
            <ac:spMkLst>
              <pc:docMk/>
              <pc:sldMasterMk cId="3075320447" sldId="2147483688"/>
              <pc:sldLayoutMk cId="3137249782" sldId="2147483726"/>
              <ac:spMk id="1181"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2"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3"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4"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5"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6"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7"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188" creationId="{00000000-0000-0000-0000-000000000000}"/>
            </ac:spMkLst>
          </pc:spChg>
          <pc:spChg chg="del">
            <ac:chgData name="VŨ NGỌC QUANG" userId="23fcd8bb9e19aa0b" providerId="LiveId" clId="{E6B423B5-7700-42FC-AC2B-5C9C69529952}" dt="2021-11-30T02:17:48.361" v="2789"/>
            <ac:spMkLst>
              <pc:docMk/>
              <pc:sldMasterMk cId="3075320447" sldId="2147483688"/>
              <pc:sldLayoutMk cId="3137249782" sldId="2147483726"/>
              <ac:spMk id="1224" creationId="{00000000-0000-0000-0000-000000000000}"/>
            </ac:spMkLst>
          </pc:spChg>
          <pc:grpChg chg="del">
            <ac:chgData name="VŨ NGỌC QUANG" userId="23fcd8bb9e19aa0b" providerId="LiveId" clId="{E6B423B5-7700-42FC-AC2B-5C9C69529952}" dt="2021-11-30T02:17:48.361" v="2789"/>
            <ac:grpSpMkLst>
              <pc:docMk/>
              <pc:sldMasterMk cId="3075320447" sldId="2147483688"/>
              <pc:sldLayoutMk cId="3137249782" sldId="2147483726"/>
              <ac:grpSpMk id="1189" creationId="{00000000-0000-0000-0000-000000000000}"/>
            </ac:grpSpMkLst>
          </pc:grpChg>
          <pc:grpChg chg="del">
            <ac:chgData name="VŨ NGỌC QUANG" userId="23fcd8bb9e19aa0b" providerId="LiveId" clId="{E6B423B5-7700-42FC-AC2B-5C9C69529952}" dt="2021-11-30T02:17:48.361" v="2789"/>
            <ac:grpSpMkLst>
              <pc:docMk/>
              <pc:sldMasterMk cId="3075320447" sldId="2147483688"/>
              <pc:sldLayoutMk cId="3137249782" sldId="2147483726"/>
              <ac:grpSpMk id="1201" creationId="{00000000-0000-0000-0000-000000000000}"/>
            </ac:grpSpMkLst>
          </pc:grpChg>
          <pc:grpChg chg="del">
            <ac:chgData name="VŨ NGỌC QUANG" userId="23fcd8bb9e19aa0b" providerId="LiveId" clId="{E6B423B5-7700-42FC-AC2B-5C9C69529952}" dt="2021-11-30T02:17:48.361" v="2789"/>
            <ac:grpSpMkLst>
              <pc:docMk/>
              <pc:sldMasterMk cId="3075320447" sldId="2147483688"/>
              <pc:sldLayoutMk cId="3137249782" sldId="2147483726"/>
              <ac:grpSpMk id="1212" creationId="{00000000-0000-0000-0000-000000000000}"/>
            </ac:grpSpMkLst>
          </pc:grpChg>
        </pc:sldLayoutChg>
        <pc:sldLayoutChg chg="addSp delSp">
          <pc:chgData name="VŨ NGỌC QUANG" userId="23fcd8bb9e19aa0b" providerId="LiveId" clId="{E6B423B5-7700-42FC-AC2B-5C9C69529952}" dt="2021-11-30T03:48:12.281" v="3909"/>
          <pc:sldLayoutMkLst>
            <pc:docMk/>
            <pc:sldMasterMk cId="3075320447" sldId="2147483688"/>
            <pc:sldLayoutMk cId="3205352478" sldId="2147483741"/>
          </pc:sldLayoutMkLst>
          <pc:spChg chg="add del">
            <ac:chgData name="VŨ NGỌC QUANG" userId="23fcd8bb9e19aa0b" providerId="LiveId" clId="{E6B423B5-7700-42FC-AC2B-5C9C69529952}" dt="2021-11-30T03:48:12.281" v="3909"/>
            <ac:spMkLst>
              <pc:docMk/>
              <pc:sldMasterMk cId="3075320447" sldId="2147483688"/>
              <pc:sldLayoutMk cId="3205352478" sldId="2147483741"/>
              <ac:spMk id="360"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361"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362"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363"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364"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384"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404"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424"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425" creationId="{00000000-0000-0000-0000-000000000000}"/>
            </ac:spMkLst>
          </pc:spChg>
          <pc:spChg chg="add del">
            <ac:chgData name="VŨ NGỌC QUANG" userId="23fcd8bb9e19aa0b" providerId="LiveId" clId="{E6B423B5-7700-42FC-AC2B-5C9C69529952}" dt="2021-11-30T03:48:12.281" v="3909"/>
            <ac:spMkLst>
              <pc:docMk/>
              <pc:sldMasterMk cId="3075320447" sldId="2147483688"/>
              <pc:sldLayoutMk cId="3205352478" sldId="2147483741"/>
              <ac:spMk id="426" creationId="{00000000-0000-0000-0000-000000000000}"/>
            </ac:spMkLst>
          </pc:spChg>
          <pc:grpChg chg="add del">
            <ac:chgData name="VŨ NGỌC QUANG" userId="23fcd8bb9e19aa0b" providerId="LiveId" clId="{E6B423B5-7700-42FC-AC2B-5C9C69529952}" dt="2021-11-30T03:48:12.281" v="3909"/>
            <ac:grpSpMkLst>
              <pc:docMk/>
              <pc:sldMasterMk cId="3075320447" sldId="2147483688"/>
              <pc:sldLayoutMk cId="3205352478" sldId="2147483741"/>
              <ac:grpSpMk id="365" creationId="{00000000-0000-0000-0000-000000000000}"/>
            </ac:grpSpMkLst>
          </pc:grpChg>
          <pc:grpChg chg="add del">
            <ac:chgData name="VŨ NGỌC QUANG" userId="23fcd8bb9e19aa0b" providerId="LiveId" clId="{E6B423B5-7700-42FC-AC2B-5C9C69529952}" dt="2021-11-30T03:48:12.281" v="3909"/>
            <ac:grpSpMkLst>
              <pc:docMk/>
              <pc:sldMasterMk cId="3075320447" sldId="2147483688"/>
              <pc:sldLayoutMk cId="3205352478" sldId="2147483741"/>
              <ac:grpSpMk id="385" creationId="{00000000-0000-0000-0000-000000000000}"/>
            </ac:grpSpMkLst>
          </pc:grpChg>
          <pc:grpChg chg="add del">
            <ac:chgData name="VŨ NGỌC QUANG" userId="23fcd8bb9e19aa0b" providerId="LiveId" clId="{E6B423B5-7700-42FC-AC2B-5C9C69529952}" dt="2021-11-30T03:48:12.281" v="3909"/>
            <ac:grpSpMkLst>
              <pc:docMk/>
              <pc:sldMasterMk cId="3075320447" sldId="2147483688"/>
              <pc:sldLayoutMk cId="3205352478" sldId="2147483741"/>
              <ac:grpSpMk id="405" creationId="{00000000-0000-0000-0000-000000000000}"/>
            </ac:grpSpMkLst>
          </pc:grpChg>
        </pc:sldLayoutChg>
        <pc:sldLayoutChg chg="addSp delSp">
          <pc:chgData name="VŨ NGỌC QUANG" userId="23fcd8bb9e19aa0b" providerId="LiveId" clId="{E6B423B5-7700-42FC-AC2B-5C9C69529952}" dt="2021-11-30T15:55:43.392" v="5891"/>
          <pc:sldLayoutMkLst>
            <pc:docMk/>
            <pc:sldMasterMk cId="3075320447" sldId="2147483688"/>
            <pc:sldLayoutMk cId="3090218213" sldId="2147483754"/>
          </pc:sldLayoutMkLst>
          <pc:spChg chg="add del">
            <ac:chgData name="VŨ NGỌC QUANG" userId="23fcd8bb9e19aa0b" providerId="LiveId" clId="{E6B423B5-7700-42FC-AC2B-5C9C69529952}" dt="2021-11-30T15:55:43.392" v="5891"/>
            <ac:spMkLst>
              <pc:docMk/>
              <pc:sldMasterMk cId="3075320447" sldId="2147483688"/>
              <pc:sldLayoutMk cId="3090218213" sldId="2147483754"/>
              <ac:spMk id="360"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361"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362"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363"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364"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384"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404"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424"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425"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3090218213" sldId="2147483754"/>
              <ac:spMk id="426" creationId="{00000000-0000-0000-0000-000000000000}"/>
            </ac:spMkLst>
          </pc:spChg>
          <pc:grpChg chg="add del">
            <ac:chgData name="VŨ NGỌC QUANG" userId="23fcd8bb9e19aa0b" providerId="LiveId" clId="{E6B423B5-7700-42FC-AC2B-5C9C69529952}" dt="2021-11-30T15:55:43.392" v="5891"/>
            <ac:grpSpMkLst>
              <pc:docMk/>
              <pc:sldMasterMk cId="3075320447" sldId="2147483688"/>
              <pc:sldLayoutMk cId="3090218213" sldId="2147483754"/>
              <ac:grpSpMk id="365" creationId="{00000000-0000-0000-0000-000000000000}"/>
            </ac:grpSpMkLst>
          </pc:grpChg>
          <pc:grpChg chg="add del">
            <ac:chgData name="VŨ NGỌC QUANG" userId="23fcd8bb9e19aa0b" providerId="LiveId" clId="{E6B423B5-7700-42FC-AC2B-5C9C69529952}" dt="2021-11-30T15:55:43.392" v="5891"/>
            <ac:grpSpMkLst>
              <pc:docMk/>
              <pc:sldMasterMk cId="3075320447" sldId="2147483688"/>
              <pc:sldLayoutMk cId="3090218213" sldId="2147483754"/>
              <ac:grpSpMk id="385" creationId="{00000000-0000-0000-0000-000000000000}"/>
            </ac:grpSpMkLst>
          </pc:grpChg>
          <pc:grpChg chg="add del">
            <ac:chgData name="VŨ NGỌC QUANG" userId="23fcd8bb9e19aa0b" providerId="LiveId" clId="{E6B423B5-7700-42FC-AC2B-5C9C69529952}" dt="2021-11-30T15:55:43.392" v="5891"/>
            <ac:grpSpMkLst>
              <pc:docMk/>
              <pc:sldMasterMk cId="3075320447" sldId="2147483688"/>
              <pc:sldLayoutMk cId="3090218213" sldId="2147483754"/>
              <ac:grpSpMk id="405" creationId="{00000000-0000-0000-0000-000000000000}"/>
            </ac:grpSpMkLst>
          </pc:grpChg>
        </pc:sldLayoutChg>
        <pc:sldLayoutChg chg="addSp delSp">
          <pc:chgData name="VŨ NGỌC QUANG" userId="23fcd8bb9e19aa0b" providerId="LiveId" clId="{E6B423B5-7700-42FC-AC2B-5C9C69529952}" dt="2021-11-30T15:55:43.392" v="5891"/>
          <pc:sldLayoutMkLst>
            <pc:docMk/>
            <pc:sldMasterMk cId="3075320447" sldId="2147483688"/>
            <pc:sldLayoutMk cId="201850500" sldId="2147483755"/>
          </pc:sldLayoutMkLst>
          <pc:spChg chg="add del">
            <ac:chgData name="VŨ NGỌC QUANG" userId="23fcd8bb9e19aa0b" providerId="LiveId" clId="{E6B423B5-7700-42FC-AC2B-5C9C69529952}" dt="2021-11-30T15:55:43.392" v="5891"/>
            <ac:spMkLst>
              <pc:docMk/>
              <pc:sldMasterMk cId="3075320447" sldId="2147483688"/>
              <pc:sldLayoutMk cId="201850500" sldId="2147483755"/>
              <ac:spMk id="385"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201850500" sldId="2147483755"/>
              <ac:spMk id="386"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201850500" sldId="2147483755"/>
              <ac:spMk id="387"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201850500" sldId="2147483755"/>
              <ac:spMk id="388" creationId="{00000000-0000-0000-0000-000000000000}"/>
            </ac:spMkLst>
          </pc:spChg>
        </pc:sldLayoutChg>
        <pc:sldLayoutChg chg="addSp delSp">
          <pc:chgData name="VŨ NGỌC QUANG" userId="23fcd8bb9e19aa0b" providerId="LiveId" clId="{E6B423B5-7700-42FC-AC2B-5C9C69529952}" dt="2021-11-30T15:55:43.392" v="5891"/>
          <pc:sldLayoutMkLst>
            <pc:docMk/>
            <pc:sldMasterMk cId="3075320447" sldId="2147483688"/>
            <pc:sldLayoutMk cId="770871058" sldId="2147483756"/>
          </pc:sldLayoutMkLst>
          <pc:spChg chg="add del">
            <ac:chgData name="VŨ NGỌC QUANG" userId="23fcd8bb9e19aa0b" providerId="LiveId" clId="{E6B423B5-7700-42FC-AC2B-5C9C69529952}" dt="2021-11-30T15:55:43.392" v="5891"/>
            <ac:spMkLst>
              <pc:docMk/>
              <pc:sldMasterMk cId="3075320447" sldId="2147483688"/>
              <pc:sldLayoutMk cId="770871058" sldId="2147483756"/>
              <ac:spMk id="102"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770871058" sldId="2147483756"/>
              <ac:spMk id="103"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770871058" sldId="2147483756"/>
              <ac:spMk id="104"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770871058" sldId="2147483756"/>
              <ac:spMk id="105"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770871058" sldId="2147483756"/>
              <ac:spMk id="106" creationId="{00000000-0000-0000-0000-000000000000}"/>
            </ac:spMkLst>
          </pc:spChg>
          <pc:spChg chg="add del">
            <ac:chgData name="VŨ NGỌC QUANG" userId="23fcd8bb9e19aa0b" providerId="LiveId" clId="{E6B423B5-7700-42FC-AC2B-5C9C69529952}" dt="2021-11-30T15:55:43.392" v="5891"/>
            <ac:spMkLst>
              <pc:docMk/>
              <pc:sldMasterMk cId="3075320447" sldId="2147483688"/>
              <pc:sldLayoutMk cId="770871058" sldId="2147483756"/>
              <ac:spMk id="107" creationId="{00000000-0000-0000-0000-000000000000}"/>
            </ac:spMkLst>
          </pc:spChg>
        </pc:sldLayoutChg>
      </pc:sldMasterChg>
      <pc:sldMasterChg chg="modSldLayout">
        <pc:chgData name="VŨ NGỌC QUANG" userId="23fcd8bb9e19aa0b" providerId="LiveId" clId="{E6B423B5-7700-42FC-AC2B-5C9C69529952}" dt="2021-11-29T17:13:42.520" v="1854"/>
        <pc:sldMasterMkLst>
          <pc:docMk/>
          <pc:sldMasterMk cId="2106107634" sldId="2147483702"/>
        </pc:sldMasterMkLst>
        <pc:sldLayoutChg chg="addSp delSp">
          <pc:chgData name="VŨ NGỌC QUANG" userId="23fcd8bb9e19aa0b" providerId="LiveId" clId="{E6B423B5-7700-42FC-AC2B-5C9C69529952}" dt="2021-11-29T17:13:39.229" v="1853"/>
          <pc:sldLayoutMkLst>
            <pc:docMk/>
            <pc:sldMasterMk cId="2106107634" sldId="2147483702"/>
            <pc:sldLayoutMk cId="1433035169" sldId="2147483725"/>
          </pc:sldLayoutMkLst>
          <pc:spChg chg="add del">
            <ac:chgData name="VŨ NGỌC QUANG" userId="23fcd8bb9e19aa0b" providerId="LiveId" clId="{E6B423B5-7700-42FC-AC2B-5C9C69529952}" dt="2021-11-29T17:13:39.229" v="1853"/>
            <ac:spMkLst>
              <pc:docMk/>
              <pc:sldMasterMk cId="2106107634" sldId="2147483702"/>
              <pc:sldLayoutMk cId="1433035169" sldId="2147483725"/>
              <ac:spMk id="360"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361"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362"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363"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364"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384"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404"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424"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425"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1433035169" sldId="2147483725"/>
              <ac:spMk id="426" creationId="{00000000-0000-0000-0000-000000000000}"/>
            </ac:spMkLst>
          </pc:spChg>
          <pc:grpChg chg="add del">
            <ac:chgData name="VŨ NGỌC QUANG" userId="23fcd8bb9e19aa0b" providerId="LiveId" clId="{E6B423B5-7700-42FC-AC2B-5C9C69529952}" dt="2021-11-29T17:13:39.229" v="1853"/>
            <ac:grpSpMkLst>
              <pc:docMk/>
              <pc:sldMasterMk cId="2106107634" sldId="2147483702"/>
              <pc:sldLayoutMk cId="1433035169" sldId="2147483725"/>
              <ac:grpSpMk id="365" creationId="{00000000-0000-0000-0000-000000000000}"/>
            </ac:grpSpMkLst>
          </pc:grpChg>
          <pc:grpChg chg="add del">
            <ac:chgData name="VŨ NGỌC QUANG" userId="23fcd8bb9e19aa0b" providerId="LiveId" clId="{E6B423B5-7700-42FC-AC2B-5C9C69529952}" dt="2021-11-29T17:13:39.229" v="1853"/>
            <ac:grpSpMkLst>
              <pc:docMk/>
              <pc:sldMasterMk cId="2106107634" sldId="2147483702"/>
              <pc:sldLayoutMk cId="1433035169" sldId="2147483725"/>
              <ac:grpSpMk id="385" creationId="{00000000-0000-0000-0000-000000000000}"/>
            </ac:grpSpMkLst>
          </pc:grpChg>
          <pc:grpChg chg="add del">
            <ac:chgData name="VŨ NGỌC QUANG" userId="23fcd8bb9e19aa0b" providerId="LiveId" clId="{E6B423B5-7700-42FC-AC2B-5C9C69529952}" dt="2021-11-29T17:13:39.229" v="1853"/>
            <ac:grpSpMkLst>
              <pc:docMk/>
              <pc:sldMasterMk cId="2106107634" sldId="2147483702"/>
              <pc:sldLayoutMk cId="1433035169" sldId="2147483725"/>
              <ac:grpSpMk id="405" creationId="{00000000-0000-0000-0000-000000000000}"/>
            </ac:grpSpMkLst>
          </pc:grpChg>
        </pc:sldLayoutChg>
        <pc:sldLayoutChg chg="delSp">
          <pc:chgData name="VŨ NGỌC QUANG" userId="23fcd8bb9e19aa0b" providerId="LiveId" clId="{E6B423B5-7700-42FC-AC2B-5C9C69529952}" dt="2021-11-29T17:13:42.520" v="1854"/>
          <pc:sldLayoutMkLst>
            <pc:docMk/>
            <pc:sldMasterMk cId="2106107634" sldId="2147483702"/>
            <pc:sldLayoutMk cId="2233093155" sldId="2147483725"/>
          </pc:sldLayoutMkLst>
          <pc:spChg chg="del">
            <ac:chgData name="VŨ NGỌC QUANG" userId="23fcd8bb9e19aa0b" providerId="LiveId" clId="{E6B423B5-7700-42FC-AC2B-5C9C69529952}" dt="2021-11-29T17:13:42.520" v="1854"/>
            <ac:spMkLst>
              <pc:docMk/>
              <pc:sldMasterMk cId="2106107634" sldId="2147483702"/>
              <pc:sldLayoutMk cId="2233093155" sldId="2147483725"/>
              <ac:spMk id="1181"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2"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3"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4"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5"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6"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7"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188" creationId="{00000000-0000-0000-0000-000000000000}"/>
            </ac:spMkLst>
          </pc:spChg>
          <pc:spChg chg="del">
            <ac:chgData name="VŨ NGỌC QUANG" userId="23fcd8bb9e19aa0b" providerId="LiveId" clId="{E6B423B5-7700-42FC-AC2B-5C9C69529952}" dt="2021-11-29T17:13:42.520" v="1854"/>
            <ac:spMkLst>
              <pc:docMk/>
              <pc:sldMasterMk cId="2106107634" sldId="2147483702"/>
              <pc:sldLayoutMk cId="2233093155" sldId="2147483725"/>
              <ac:spMk id="1224" creationId="{00000000-0000-0000-0000-000000000000}"/>
            </ac:spMkLst>
          </pc:spChg>
          <pc:grpChg chg="del">
            <ac:chgData name="VŨ NGỌC QUANG" userId="23fcd8bb9e19aa0b" providerId="LiveId" clId="{E6B423B5-7700-42FC-AC2B-5C9C69529952}" dt="2021-11-29T17:13:42.520" v="1854"/>
            <ac:grpSpMkLst>
              <pc:docMk/>
              <pc:sldMasterMk cId="2106107634" sldId="2147483702"/>
              <pc:sldLayoutMk cId="2233093155" sldId="2147483725"/>
              <ac:grpSpMk id="1189" creationId="{00000000-0000-0000-0000-000000000000}"/>
            </ac:grpSpMkLst>
          </pc:grpChg>
          <pc:grpChg chg="del">
            <ac:chgData name="VŨ NGỌC QUANG" userId="23fcd8bb9e19aa0b" providerId="LiveId" clId="{E6B423B5-7700-42FC-AC2B-5C9C69529952}" dt="2021-11-29T17:13:42.520" v="1854"/>
            <ac:grpSpMkLst>
              <pc:docMk/>
              <pc:sldMasterMk cId="2106107634" sldId="2147483702"/>
              <pc:sldLayoutMk cId="2233093155" sldId="2147483725"/>
              <ac:grpSpMk id="1201" creationId="{00000000-0000-0000-0000-000000000000}"/>
            </ac:grpSpMkLst>
          </pc:grpChg>
          <pc:grpChg chg="del">
            <ac:chgData name="VŨ NGỌC QUANG" userId="23fcd8bb9e19aa0b" providerId="LiveId" clId="{E6B423B5-7700-42FC-AC2B-5C9C69529952}" dt="2021-11-29T17:13:42.520" v="1854"/>
            <ac:grpSpMkLst>
              <pc:docMk/>
              <pc:sldMasterMk cId="2106107634" sldId="2147483702"/>
              <pc:sldLayoutMk cId="2233093155" sldId="2147483725"/>
              <ac:grpSpMk id="1212" creationId="{00000000-0000-0000-0000-000000000000}"/>
            </ac:grpSpMkLst>
          </pc:grpChg>
        </pc:sldLayoutChg>
        <pc:sldLayoutChg chg="addSp delSp">
          <pc:chgData name="VŨ NGỌC QUANG" userId="23fcd8bb9e19aa0b" providerId="LiveId" clId="{E6B423B5-7700-42FC-AC2B-5C9C69529952}" dt="2021-11-29T17:13:39.229" v="1853"/>
          <pc:sldLayoutMkLst>
            <pc:docMk/>
            <pc:sldMasterMk cId="2106107634" sldId="2147483702"/>
            <pc:sldLayoutMk cId="2093744590" sldId="2147483726"/>
          </pc:sldLayoutMkLst>
          <pc:spChg chg="add del">
            <ac:chgData name="VŨ NGỌC QUANG" userId="23fcd8bb9e19aa0b" providerId="LiveId" clId="{E6B423B5-7700-42FC-AC2B-5C9C69529952}" dt="2021-11-29T17:13:39.229" v="1853"/>
            <ac:spMkLst>
              <pc:docMk/>
              <pc:sldMasterMk cId="2106107634" sldId="2147483702"/>
              <pc:sldLayoutMk cId="2093744590" sldId="2147483726"/>
              <ac:spMk id="1181"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2"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3"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4"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5"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6"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7"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188" creationId="{00000000-0000-0000-0000-000000000000}"/>
            </ac:spMkLst>
          </pc:spChg>
          <pc:spChg chg="add del">
            <ac:chgData name="VŨ NGỌC QUANG" userId="23fcd8bb9e19aa0b" providerId="LiveId" clId="{E6B423B5-7700-42FC-AC2B-5C9C69529952}" dt="2021-11-29T17:13:39.229" v="1853"/>
            <ac:spMkLst>
              <pc:docMk/>
              <pc:sldMasterMk cId="2106107634" sldId="2147483702"/>
              <pc:sldLayoutMk cId="2093744590" sldId="2147483726"/>
              <ac:spMk id="1224" creationId="{00000000-0000-0000-0000-000000000000}"/>
            </ac:spMkLst>
          </pc:spChg>
          <pc:grpChg chg="add del">
            <ac:chgData name="VŨ NGỌC QUANG" userId="23fcd8bb9e19aa0b" providerId="LiveId" clId="{E6B423B5-7700-42FC-AC2B-5C9C69529952}" dt="2021-11-29T17:13:39.229" v="1853"/>
            <ac:grpSpMkLst>
              <pc:docMk/>
              <pc:sldMasterMk cId="2106107634" sldId="2147483702"/>
              <pc:sldLayoutMk cId="2093744590" sldId="2147483726"/>
              <ac:grpSpMk id="1189" creationId="{00000000-0000-0000-0000-000000000000}"/>
            </ac:grpSpMkLst>
          </pc:grpChg>
          <pc:grpChg chg="add del">
            <ac:chgData name="VŨ NGỌC QUANG" userId="23fcd8bb9e19aa0b" providerId="LiveId" clId="{E6B423B5-7700-42FC-AC2B-5C9C69529952}" dt="2021-11-29T17:13:39.229" v="1853"/>
            <ac:grpSpMkLst>
              <pc:docMk/>
              <pc:sldMasterMk cId="2106107634" sldId="2147483702"/>
              <pc:sldLayoutMk cId="2093744590" sldId="2147483726"/>
              <ac:grpSpMk id="1201" creationId="{00000000-0000-0000-0000-000000000000}"/>
            </ac:grpSpMkLst>
          </pc:grpChg>
          <pc:grpChg chg="add del">
            <ac:chgData name="VŨ NGỌC QUANG" userId="23fcd8bb9e19aa0b" providerId="LiveId" clId="{E6B423B5-7700-42FC-AC2B-5C9C69529952}" dt="2021-11-29T17:13:39.229" v="1853"/>
            <ac:grpSpMkLst>
              <pc:docMk/>
              <pc:sldMasterMk cId="2106107634" sldId="2147483702"/>
              <pc:sldLayoutMk cId="2093744590" sldId="2147483726"/>
              <ac:grpSpMk id="1212" creationId="{00000000-0000-0000-0000-000000000000}"/>
            </ac:grpSpMkLst>
          </pc:grpChg>
        </pc:sldLayoutChg>
      </pc:sldMasterChg>
      <pc:sldMasterChg chg="delSldLayout modSldLayout">
        <pc:chgData name="VŨ NGỌC QUANG" userId="23fcd8bb9e19aa0b" providerId="LiveId" clId="{E6B423B5-7700-42FC-AC2B-5C9C69529952}" dt="2021-11-30T16:25:40.696" v="6430"/>
        <pc:sldMasterMkLst>
          <pc:docMk/>
          <pc:sldMasterMk cId="931365510" sldId="2147483727"/>
        </pc:sldMasterMkLst>
        <pc:sldLayoutChg chg="delSp del">
          <pc:chgData name="VŨ NGỌC QUANG" userId="23fcd8bb9e19aa0b" providerId="LiveId" clId="{E6B423B5-7700-42FC-AC2B-5C9C69529952}" dt="2021-11-30T16:17:47.078" v="6290" actId="2696"/>
          <pc:sldLayoutMkLst>
            <pc:docMk/>
            <pc:sldMasterMk cId="931365510" sldId="2147483727"/>
            <pc:sldLayoutMk cId="1032253801" sldId="2147483755"/>
          </pc:sldLayoutMkLst>
          <pc:spChg chg="del">
            <ac:chgData name="VŨ NGỌC QUANG" userId="23fcd8bb9e19aa0b" providerId="LiveId" clId="{E6B423B5-7700-42FC-AC2B-5C9C69529952}" dt="2021-11-30T16:16:59.847" v="6173"/>
            <ac:spMkLst>
              <pc:docMk/>
              <pc:sldMasterMk cId="931365510" sldId="2147483727"/>
              <pc:sldLayoutMk cId="1032253801" sldId="2147483755"/>
              <ac:spMk id="1181"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2"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3"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4"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5"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6"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7"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188" creationId="{00000000-0000-0000-0000-000000000000}"/>
            </ac:spMkLst>
          </pc:spChg>
          <pc:spChg chg="del">
            <ac:chgData name="VŨ NGỌC QUANG" userId="23fcd8bb9e19aa0b" providerId="LiveId" clId="{E6B423B5-7700-42FC-AC2B-5C9C69529952}" dt="2021-11-30T16:16:59.847" v="6173"/>
            <ac:spMkLst>
              <pc:docMk/>
              <pc:sldMasterMk cId="931365510" sldId="2147483727"/>
              <pc:sldLayoutMk cId="1032253801" sldId="2147483755"/>
              <ac:spMk id="1224" creationId="{00000000-0000-0000-0000-000000000000}"/>
            </ac:spMkLst>
          </pc:spChg>
          <pc:grpChg chg="del">
            <ac:chgData name="VŨ NGỌC QUANG" userId="23fcd8bb9e19aa0b" providerId="LiveId" clId="{E6B423B5-7700-42FC-AC2B-5C9C69529952}" dt="2021-11-30T16:16:59.847" v="6173"/>
            <ac:grpSpMkLst>
              <pc:docMk/>
              <pc:sldMasterMk cId="931365510" sldId="2147483727"/>
              <pc:sldLayoutMk cId="1032253801" sldId="2147483755"/>
              <ac:grpSpMk id="1189" creationId="{00000000-0000-0000-0000-000000000000}"/>
            </ac:grpSpMkLst>
          </pc:grpChg>
          <pc:grpChg chg="del">
            <ac:chgData name="VŨ NGỌC QUANG" userId="23fcd8bb9e19aa0b" providerId="LiveId" clId="{E6B423B5-7700-42FC-AC2B-5C9C69529952}" dt="2021-11-30T16:16:59.847" v="6173"/>
            <ac:grpSpMkLst>
              <pc:docMk/>
              <pc:sldMasterMk cId="931365510" sldId="2147483727"/>
              <pc:sldLayoutMk cId="1032253801" sldId="2147483755"/>
              <ac:grpSpMk id="1201" creationId="{00000000-0000-0000-0000-000000000000}"/>
            </ac:grpSpMkLst>
          </pc:grpChg>
          <pc:grpChg chg="del">
            <ac:chgData name="VŨ NGỌC QUANG" userId="23fcd8bb9e19aa0b" providerId="LiveId" clId="{E6B423B5-7700-42FC-AC2B-5C9C69529952}" dt="2021-11-30T16:16:59.847" v="6173"/>
            <ac:grpSpMkLst>
              <pc:docMk/>
              <pc:sldMasterMk cId="931365510" sldId="2147483727"/>
              <pc:sldLayoutMk cId="1032253801" sldId="2147483755"/>
              <ac:grpSpMk id="1212" creationId="{00000000-0000-0000-0000-000000000000}"/>
            </ac:grpSpMkLst>
          </pc:grpChg>
        </pc:sldLayoutChg>
        <pc:sldLayoutChg chg="delSp del">
          <pc:chgData name="VŨ NGỌC QUANG" userId="23fcd8bb9e19aa0b" providerId="LiveId" clId="{E6B423B5-7700-42FC-AC2B-5C9C69529952}" dt="2021-11-30T16:15:10.143" v="6164" actId="2696"/>
          <pc:sldLayoutMkLst>
            <pc:docMk/>
            <pc:sldMasterMk cId="931365510" sldId="2147483727"/>
            <pc:sldLayoutMk cId="3284403079" sldId="2147483755"/>
          </pc:sldLayoutMkLst>
          <pc:spChg chg="del">
            <ac:chgData name="VŨ NGỌC QUANG" userId="23fcd8bb9e19aa0b" providerId="LiveId" clId="{E6B423B5-7700-42FC-AC2B-5C9C69529952}" dt="2021-11-30T15:59:32.534" v="5930"/>
            <ac:spMkLst>
              <pc:docMk/>
              <pc:sldMasterMk cId="931365510" sldId="2147483727"/>
              <pc:sldLayoutMk cId="3284403079" sldId="2147483755"/>
              <ac:spMk id="1181"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2"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3"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4"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5"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6"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7"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188" creationId="{00000000-0000-0000-0000-000000000000}"/>
            </ac:spMkLst>
          </pc:spChg>
          <pc:spChg chg="del">
            <ac:chgData name="VŨ NGỌC QUANG" userId="23fcd8bb9e19aa0b" providerId="LiveId" clId="{E6B423B5-7700-42FC-AC2B-5C9C69529952}" dt="2021-11-30T15:59:32.534" v="5930"/>
            <ac:spMkLst>
              <pc:docMk/>
              <pc:sldMasterMk cId="931365510" sldId="2147483727"/>
              <pc:sldLayoutMk cId="3284403079" sldId="2147483755"/>
              <ac:spMk id="1224" creationId="{00000000-0000-0000-0000-000000000000}"/>
            </ac:spMkLst>
          </pc:spChg>
          <pc:grpChg chg="del">
            <ac:chgData name="VŨ NGỌC QUANG" userId="23fcd8bb9e19aa0b" providerId="LiveId" clId="{E6B423B5-7700-42FC-AC2B-5C9C69529952}" dt="2021-11-30T15:59:32.534" v="5930"/>
            <ac:grpSpMkLst>
              <pc:docMk/>
              <pc:sldMasterMk cId="931365510" sldId="2147483727"/>
              <pc:sldLayoutMk cId="3284403079" sldId="2147483755"/>
              <ac:grpSpMk id="1189" creationId="{00000000-0000-0000-0000-000000000000}"/>
            </ac:grpSpMkLst>
          </pc:grpChg>
          <pc:grpChg chg="del">
            <ac:chgData name="VŨ NGỌC QUANG" userId="23fcd8bb9e19aa0b" providerId="LiveId" clId="{E6B423B5-7700-42FC-AC2B-5C9C69529952}" dt="2021-11-30T15:59:32.534" v="5930"/>
            <ac:grpSpMkLst>
              <pc:docMk/>
              <pc:sldMasterMk cId="931365510" sldId="2147483727"/>
              <pc:sldLayoutMk cId="3284403079" sldId="2147483755"/>
              <ac:grpSpMk id="1201" creationId="{00000000-0000-0000-0000-000000000000}"/>
            </ac:grpSpMkLst>
          </pc:grpChg>
          <pc:grpChg chg="del">
            <ac:chgData name="VŨ NGỌC QUANG" userId="23fcd8bb9e19aa0b" providerId="LiveId" clId="{E6B423B5-7700-42FC-AC2B-5C9C69529952}" dt="2021-11-30T15:59:32.534" v="5930"/>
            <ac:grpSpMkLst>
              <pc:docMk/>
              <pc:sldMasterMk cId="931365510" sldId="2147483727"/>
              <pc:sldLayoutMk cId="3284403079" sldId="2147483755"/>
              <ac:grpSpMk id="1212" creationId="{00000000-0000-0000-0000-000000000000}"/>
            </ac:grpSpMkLst>
          </pc:grpChg>
        </pc:sldLayoutChg>
        <pc:sldLayoutChg chg="delSp">
          <pc:chgData name="VŨ NGỌC QUANG" userId="23fcd8bb9e19aa0b" providerId="LiveId" clId="{E6B423B5-7700-42FC-AC2B-5C9C69529952}" dt="2021-11-30T16:25:40.696" v="6430"/>
          <pc:sldLayoutMkLst>
            <pc:docMk/>
            <pc:sldMasterMk cId="931365510" sldId="2147483727"/>
            <pc:sldLayoutMk cId="3779258289" sldId="2147483755"/>
          </pc:sldLayoutMkLst>
          <pc:spChg chg="del">
            <ac:chgData name="VŨ NGỌC QUANG" userId="23fcd8bb9e19aa0b" providerId="LiveId" clId="{E6B423B5-7700-42FC-AC2B-5C9C69529952}" dt="2021-11-30T16:25:40.696" v="6430"/>
            <ac:spMkLst>
              <pc:docMk/>
              <pc:sldMasterMk cId="931365510" sldId="2147483727"/>
              <pc:sldLayoutMk cId="3779258289" sldId="2147483755"/>
              <ac:spMk id="1181"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2"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3"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4"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5"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6"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7"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188" creationId="{00000000-0000-0000-0000-000000000000}"/>
            </ac:spMkLst>
          </pc:spChg>
          <pc:spChg chg="del">
            <ac:chgData name="VŨ NGỌC QUANG" userId="23fcd8bb9e19aa0b" providerId="LiveId" clId="{E6B423B5-7700-42FC-AC2B-5C9C69529952}" dt="2021-11-30T16:25:40.696" v="6430"/>
            <ac:spMkLst>
              <pc:docMk/>
              <pc:sldMasterMk cId="931365510" sldId="2147483727"/>
              <pc:sldLayoutMk cId="3779258289" sldId="2147483755"/>
              <ac:spMk id="1224" creationId="{00000000-0000-0000-0000-000000000000}"/>
            </ac:spMkLst>
          </pc:spChg>
          <pc:grpChg chg="del">
            <ac:chgData name="VŨ NGỌC QUANG" userId="23fcd8bb9e19aa0b" providerId="LiveId" clId="{E6B423B5-7700-42FC-AC2B-5C9C69529952}" dt="2021-11-30T16:25:40.696" v="6430"/>
            <ac:grpSpMkLst>
              <pc:docMk/>
              <pc:sldMasterMk cId="931365510" sldId="2147483727"/>
              <pc:sldLayoutMk cId="3779258289" sldId="2147483755"/>
              <ac:grpSpMk id="1189" creationId="{00000000-0000-0000-0000-000000000000}"/>
            </ac:grpSpMkLst>
          </pc:grpChg>
          <pc:grpChg chg="del">
            <ac:chgData name="VŨ NGỌC QUANG" userId="23fcd8bb9e19aa0b" providerId="LiveId" clId="{E6B423B5-7700-42FC-AC2B-5C9C69529952}" dt="2021-11-30T16:25:40.696" v="6430"/>
            <ac:grpSpMkLst>
              <pc:docMk/>
              <pc:sldMasterMk cId="931365510" sldId="2147483727"/>
              <pc:sldLayoutMk cId="3779258289" sldId="2147483755"/>
              <ac:grpSpMk id="1201" creationId="{00000000-0000-0000-0000-000000000000}"/>
            </ac:grpSpMkLst>
          </pc:grpChg>
          <pc:grpChg chg="del">
            <ac:chgData name="VŨ NGỌC QUANG" userId="23fcd8bb9e19aa0b" providerId="LiveId" clId="{E6B423B5-7700-42FC-AC2B-5C9C69529952}" dt="2021-11-30T16:25:40.696" v="6430"/>
            <ac:grpSpMkLst>
              <pc:docMk/>
              <pc:sldMasterMk cId="931365510" sldId="2147483727"/>
              <pc:sldLayoutMk cId="3779258289" sldId="2147483755"/>
              <ac:grpSpMk id="1212" creationId="{00000000-0000-0000-0000-000000000000}"/>
            </ac:grpSpMkLst>
          </pc:grpChg>
        </pc:sldLayoutChg>
      </pc:sldMasterChg>
      <pc:sldMasterChg chg="modSldLayout">
        <pc:chgData name="VŨ NGỌC QUANG" userId="23fcd8bb9e19aa0b" providerId="LiveId" clId="{E6B423B5-7700-42FC-AC2B-5C9C69529952}" dt="2021-11-30T15:55:47.117" v="5892"/>
        <pc:sldMasterMkLst>
          <pc:docMk/>
          <pc:sldMasterMk cId="2397181748" sldId="2147483741"/>
        </pc:sldMasterMkLst>
        <pc:sldLayoutChg chg="delSp">
          <pc:chgData name="VŨ NGỌC QUANG" userId="23fcd8bb9e19aa0b" providerId="LiveId" clId="{E6B423B5-7700-42FC-AC2B-5C9C69529952}" dt="2021-11-30T15:55:47.117" v="5892"/>
          <pc:sldLayoutMkLst>
            <pc:docMk/>
            <pc:sldMasterMk cId="2397181748" sldId="2147483741"/>
            <pc:sldLayoutMk cId="1923422953" sldId="2147483754"/>
          </pc:sldLayoutMkLst>
          <pc:spChg chg="del">
            <ac:chgData name="VŨ NGỌC QUANG" userId="23fcd8bb9e19aa0b" providerId="LiveId" clId="{E6B423B5-7700-42FC-AC2B-5C9C69529952}" dt="2021-11-30T15:55:47.117" v="5892"/>
            <ac:spMkLst>
              <pc:docMk/>
              <pc:sldMasterMk cId="2397181748" sldId="2147483741"/>
              <pc:sldLayoutMk cId="1923422953" sldId="2147483754"/>
              <ac:spMk id="1181"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2"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3"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4"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5"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6"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7"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188" creationId="{00000000-0000-0000-0000-000000000000}"/>
            </ac:spMkLst>
          </pc:spChg>
          <pc:spChg chg="del">
            <ac:chgData name="VŨ NGỌC QUANG" userId="23fcd8bb9e19aa0b" providerId="LiveId" clId="{E6B423B5-7700-42FC-AC2B-5C9C69529952}" dt="2021-11-30T15:55:47.117" v="5892"/>
            <ac:spMkLst>
              <pc:docMk/>
              <pc:sldMasterMk cId="2397181748" sldId="2147483741"/>
              <pc:sldLayoutMk cId="1923422953" sldId="2147483754"/>
              <ac:spMk id="1224" creationId="{00000000-0000-0000-0000-000000000000}"/>
            </ac:spMkLst>
          </pc:spChg>
          <pc:grpChg chg="del">
            <ac:chgData name="VŨ NGỌC QUANG" userId="23fcd8bb9e19aa0b" providerId="LiveId" clId="{E6B423B5-7700-42FC-AC2B-5C9C69529952}" dt="2021-11-30T15:55:47.117" v="5892"/>
            <ac:grpSpMkLst>
              <pc:docMk/>
              <pc:sldMasterMk cId="2397181748" sldId="2147483741"/>
              <pc:sldLayoutMk cId="1923422953" sldId="2147483754"/>
              <ac:grpSpMk id="1189" creationId="{00000000-0000-0000-0000-000000000000}"/>
            </ac:grpSpMkLst>
          </pc:grpChg>
          <pc:grpChg chg="del">
            <ac:chgData name="VŨ NGỌC QUANG" userId="23fcd8bb9e19aa0b" providerId="LiveId" clId="{E6B423B5-7700-42FC-AC2B-5C9C69529952}" dt="2021-11-30T15:55:47.117" v="5892"/>
            <ac:grpSpMkLst>
              <pc:docMk/>
              <pc:sldMasterMk cId="2397181748" sldId="2147483741"/>
              <pc:sldLayoutMk cId="1923422953" sldId="2147483754"/>
              <ac:grpSpMk id="1201" creationId="{00000000-0000-0000-0000-000000000000}"/>
            </ac:grpSpMkLst>
          </pc:grpChg>
          <pc:grpChg chg="del">
            <ac:chgData name="VŨ NGỌC QUANG" userId="23fcd8bb9e19aa0b" providerId="LiveId" clId="{E6B423B5-7700-42FC-AC2B-5C9C69529952}" dt="2021-11-30T15:55:47.117" v="5892"/>
            <ac:grpSpMkLst>
              <pc:docMk/>
              <pc:sldMasterMk cId="2397181748" sldId="2147483741"/>
              <pc:sldLayoutMk cId="1923422953" sldId="2147483754"/>
              <ac:grpSpMk id="1212" creationId="{00000000-0000-0000-0000-000000000000}"/>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73957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56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63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688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78904b0d25_0_1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78904b0d25_0_1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642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ac8208b228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ac8208b228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15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713225" y="1217425"/>
            <a:ext cx="7717500" cy="3390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a:ea typeface="Montserrat"/>
                <a:cs typeface="Montserrat"/>
                <a:sym typeface="Montserrat"/>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360" name="Google Shape;360;p4"/>
          <p:cNvSpPr/>
          <p:nvPr/>
        </p:nvSpPr>
        <p:spPr>
          <a:xfrm rot="10800000" flipH="1">
            <a:off x="660181" y="29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10800000" flipH="1">
            <a:off x="1000" y="251350"/>
            <a:ext cx="2700700" cy="1975"/>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7937650" y="4829725"/>
            <a:ext cx="1206350" cy="225250"/>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8464775" y="4902887"/>
            <a:ext cx="152100" cy="152100"/>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10800000" flipH="1">
            <a:off x="8752521" y="4658218"/>
            <a:ext cx="67500" cy="675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4"/>
          <p:cNvGrpSpPr/>
          <p:nvPr/>
        </p:nvGrpSpPr>
        <p:grpSpPr>
          <a:xfrm>
            <a:off x="1488414" y="4777558"/>
            <a:ext cx="152173" cy="152150"/>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4"/>
          <p:cNvSpPr/>
          <p:nvPr/>
        </p:nvSpPr>
        <p:spPr>
          <a:xfrm rot="10800000" flipH="1">
            <a:off x="0" y="4730075"/>
            <a:ext cx="1096375" cy="199475"/>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331135" y="4607673"/>
            <a:ext cx="143790" cy="153248"/>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rot="10800000" flipH="1">
            <a:off x="1238350" y="4777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4"/>
          <p:cNvGrpSpPr/>
          <p:nvPr/>
        </p:nvGrpSpPr>
        <p:grpSpPr>
          <a:xfrm>
            <a:off x="8866926" y="152558"/>
            <a:ext cx="152173" cy="152150"/>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4"/>
          <p:cNvSpPr/>
          <p:nvPr/>
        </p:nvSpPr>
        <p:spPr>
          <a:xfrm rot="10800000" flipH="1">
            <a:off x="7061400" y="0"/>
            <a:ext cx="1642075" cy="253325"/>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8616863" y="152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rot="10800000" flipH="1">
            <a:off x="7265131" y="18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87446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1149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914792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3503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A07C-8CF7-487B-9B0D-508F3C5C1AC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8A105B6-3ACF-4074-9CBE-CDCD0DB095F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40F92F-9A16-4F8D-9895-FB985BBBF319}"/>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243BCD69-AFF8-4FA7-A322-9BC8E686B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0F775-E811-4A1E-9384-4AD504294FBF}"/>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36402267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2390-F20D-4DF0-B4B3-585F0A4EA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31AB0-38C1-450D-AD7D-AFC281CE9F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83D1C-3E93-450A-AECC-3BF7D18D44E8}"/>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E2985FAA-AE52-4C86-9DF1-1D13662F5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4664C-CEE4-4140-965F-D73FE3938C5A}"/>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309277486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95C9-DFE1-4239-9642-65067CE3A1F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09D293-1E06-4361-8AE4-42CDAE8B4FA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E7A7B-A7F2-4AED-8746-65DD8885EC72}"/>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2107B660-4C07-49E2-A6AC-C790EC8B2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57F82-E74C-423B-8223-40F9B3F6870D}"/>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11903843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0208-E891-40AC-8212-02A3C0CCDB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D8E05-4B14-478A-A940-1342A27ED63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D2279-5371-4D6D-AC57-AAFE4082435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CDFD9-469B-4AE3-83DC-AC2A440710A0}"/>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6" name="Footer Placeholder 5">
            <a:extLst>
              <a:ext uri="{FF2B5EF4-FFF2-40B4-BE49-F238E27FC236}">
                <a16:creationId xmlns:a16="http://schemas.microsoft.com/office/drawing/2014/main" id="{DD682E82-7A32-4249-A8E7-563EAEA4B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5E6BA-480B-4582-A0BE-D1378924078A}"/>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338596961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C24F-D9D0-4A04-8F59-8A5FE0B29B9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E42AB5-ECB5-4C95-AEF6-92D2F9B5070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BA3989-DE8A-4944-A392-2F798FB4D50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F7E4C-FDF8-480C-B329-A561E9B452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BB427-4FE0-4211-B2C8-67B2498041A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02550-AC85-4470-8E00-12BB8EFB3C6B}"/>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8" name="Footer Placeholder 7">
            <a:extLst>
              <a:ext uri="{FF2B5EF4-FFF2-40B4-BE49-F238E27FC236}">
                <a16:creationId xmlns:a16="http://schemas.microsoft.com/office/drawing/2014/main" id="{7B9EE44A-F7B4-4DF2-B9BD-C1DB56190A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BBC27B-74ED-4135-86B1-6DA4197B67DE}"/>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42460401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AFDC-3E60-4B20-9436-B0857BC6D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6BD98C-DF56-43D3-BEDF-837BED2061BF}"/>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4" name="Footer Placeholder 3">
            <a:extLst>
              <a:ext uri="{FF2B5EF4-FFF2-40B4-BE49-F238E27FC236}">
                <a16:creationId xmlns:a16="http://schemas.microsoft.com/office/drawing/2014/main" id="{2323D47B-1BE6-4C4A-AB6A-FEFB7528F8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FBED77-3B1B-493E-B73F-CDAD7960B5FD}"/>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235447807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1">
  <p:cSld name="CUSTOM_2">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1181" name="Google Shape;1181;p14"/>
          <p:cNvSpPr/>
          <p:nvPr/>
        </p:nvSpPr>
        <p:spPr>
          <a:xfrm rot="-906735" flipH="1">
            <a:off x="5516384" y="1680909"/>
            <a:ext cx="2859490" cy="2856883"/>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rot="-3600004" flipH="1">
            <a:off x="5228542" y="901222"/>
            <a:ext cx="3193207" cy="3193207"/>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rot="900059">
            <a:off x="4903489" y="1133963"/>
            <a:ext cx="2307641" cy="2307641"/>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rot="-907145" flipH="1">
            <a:off x="4917482" y="1521595"/>
            <a:ext cx="2826020" cy="282341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rot="5400000">
            <a:off x="4786254" y="-100079"/>
            <a:ext cx="18189" cy="482807"/>
          </a:xfrm>
          <a:custGeom>
            <a:avLst/>
            <a:gdLst/>
            <a:ahLst/>
            <a:cxnLst/>
            <a:rect l="l" t="t" r="r" b="b"/>
            <a:pathLst>
              <a:path w="351" h="9317" extrusionOk="0">
                <a:moveTo>
                  <a:pt x="176" y="1"/>
                </a:moveTo>
                <a:cubicBezTo>
                  <a:pt x="88" y="1"/>
                  <a:pt x="1" y="60"/>
                  <a:pt x="1" y="179"/>
                </a:cubicBezTo>
                <a:lnTo>
                  <a:pt x="1" y="9135"/>
                </a:lnTo>
                <a:cubicBezTo>
                  <a:pt x="1" y="9233"/>
                  <a:pt x="85" y="9317"/>
                  <a:pt x="183" y="9317"/>
                </a:cubicBezTo>
                <a:cubicBezTo>
                  <a:pt x="281" y="9317"/>
                  <a:pt x="350" y="9233"/>
                  <a:pt x="350" y="9149"/>
                </a:cubicBezTo>
                <a:lnTo>
                  <a:pt x="350" y="179"/>
                </a:lnTo>
                <a:cubicBezTo>
                  <a:pt x="350" y="60"/>
                  <a:pt x="263" y="1"/>
                  <a:pt x="176"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rot="5400000">
            <a:off x="4786254" y="4760772"/>
            <a:ext cx="18189" cy="482807"/>
          </a:xfrm>
          <a:custGeom>
            <a:avLst/>
            <a:gdLst/>
            <a:ahLst/>
            <a:cxnLst/>
            <a:rect l="l" t="t" r="r" b="b"/>
            <a:pathLst>
              <a:path w="351" h="9317" extrusionOk="0">
                <a:moveTo>
                  <a:pt x="175" y="1"/>
                </a:moveTo>
                <a:cubicBezTo>
                  <a:pt x="88" y="1"/>
                  <a:pt x="0" y="60"/>
                  <a:pt x="0" y="179"/>
                </a:cubicBezTo>
                <a:lnTo>
                  <a:pt x="0" y="9135"/>
                </a:lnTo>
                <a:cubicBezTo>
                  <a:pt x="0" y="9233"/>
                  <a:pt x="70" y="9317"/>
                  <a:pt x="168" y="9317"/>
                </a:cubicBezTo>
                <a:cubicBezTo>
                  <a:pt x="266" y="9317"/>
                  <a:pt x="336" y="9233"/>
                  <a:pt x="350" y="9149"/>
                </a:cubicBezTo>
                <a:lnTo>
                  <a:pt x="350" y="179"/>
                </a:lnTo>
                <a:cubicBezTo>
                  <a:pt x="350" y="60"/>
                  <a:pt x="263" y="1"/>
                  <a:pt x="175"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rot="5400000">
            <a:off x="4339561" y="4760772"/>
            <a:ext cx="18189" cy="482807"/>
          </a:xfrm>
          <a:custGeom>
            <a:avLst/>
            <a:gdLst/>
            <a:ahLst/>
            <a:cxnLst/>
            <a:rect l="l" t="t" r="r" b="b"/>
            <a:pathLst>
              <a:path w="351" h="9317" extrusionOk="0">
                <a:moveTo>
                  <a:pt x="175" y="1"/>
                </a:moveTo>
                <a:cubicBezTo>
                  <a:pt x="88" y="1"/>
                  <a:pt x="0" y="60"/>
                  <a:pt x="0" y="179"/>
                </a:cubicBezTo>
                <a:lnTo>
                  <a:pt x="0" y="9135"/>
                </a:lnTo>
                <a:cubicBezTo>
                  <a:pt x="0" y="9233"/>
                  <a:pt x="70" y="9317"/>
                  <a:pt x="168" y="9317"/>
                </a:cubicBezTo>
                <a:cubicBezTo>
                  <a:pt x="266" y="9317"/>
                  <a:pt x="336" y="9233"/>
                  <a:pt x="350" y="9149"/>
                </a:cubicBezTo>
                <a:lnTo>
                  <a:pt x="350" y="179"/>
                </a:lnTo>
                <a:cubicBezTo>
                  <a:pt x="350" y="60"/>
                  <a:pt x="263" y="1"/>
                  <a:pt x="175"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rot="5400000">
            <a:off x="4339561" y="-100079"/>
            <a:ext cx="18189" cy="482807"/>
          </a:xfrm>
          <a:custGeom>
            <a:avLst/>
            <a:gdLst/>
            <a:ahLst/>
            <a:cxnLst/>
            <a:rect l="l" t="t" r="r" b="b"/>
            <a:pathLst>
              <a:path w="351" h="9317" extrusionOk="0">
                <a:moveTo>
                  <a:pt x="176" y="1"/>
                </a:moveTo>
                <a:cubicBezTo>
                  <a:pt x="88" y="1"/>
                  <a:pt x="1" y="60"/>
                  <a:pt x="1" y="179"/>
                </a:cubicBezTo>
                <a:lnTo>
                  <a:pt x="1" y="9135"/>
                </a:lnTo>
                <a:cubicBezTo>
                  <a:pt x="1" y="9233"/>
                  <a:pt x="85" y="9317"/>
                  <a:pt x="183" y="9317"/>
                </a:cubicBezTo>
                <a:cubicBezTo>
                  <a:pt x="281" y="9317"/>
                  <a:pt x="350" y="9233"/>
                  <a:pt x="350" y="9149"/>
                </a:cubicBezTo>
                <a:lnTo>
                  <a:pt x="350" y="179"/>
                </a:lnTo>
                <a:cubicBezTo>
                  <a:pt x="350" y="60"/>
                  <a:pt x="263" y="1"/>
                  <a:pt x="176"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14"/>
          <p:cNvGrpSpPr/>
          <p:nvPr/>
        </p:nvGrpSpPr>
        <p:grpSpPr>
          <a:xfrm>
            <a:off x="7904431" y="449499"/>
            <a:ext cx="887486" cy="576896"/>
            <a:chOff x="7811019" y="1134049"/>
            <a:chExt cx="887486" cy="576896"/>
          </a:xfrm>
        </p:grpSpPr>
        <p:sp>
          <p:nvSpPr>
            <p:cNvPr id="1190" name="Google Shape;1190;p14"/>
            <p:cNvSpPr/>
            <p:nvPr/>
          </p:nvSpPr>
          <p:spPr>
            <a:xfrm>
              <a:off x="8438121" y="1607363"/>
              <a:ext cx="67381" cy="52530"/>
            </a:xfrm>
            <a:custGeom>
              <a:avLst/>
              <a:gdLst/>
              <a:ahLst/>
              <a:cxnLst/>
              <a:rect l="l" t="t" r="r" b="b"/>
              <a:pathLst>
                <a:path w="1275" h="994" extrusionOk="0">
                  <a:moveTo>
                    <a:pt x="644" y="0"/>
                  </a:moveTo>
                  <a:cubicBezTo>
                    <a:pt x="1" y="0"/>
                    <a:pt x="1" y="994"/>
                    <a:pt x="644" y="994"/>
                  </a:cubicBezTo>
                  <a:cubicBezTo>
                    <a:pt x="1274" y="994"/>
                    <a:pt x="1274" y="0"/>
                    <a:pt x="64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7953763" y="1502352"/>
              <a:ext cx="68068" cy="52530"/>
            </a:xfrm>
            <a:custGeom>
              <a:avLst/>
              <a:gdLst/>
              <a:ahLst/>
              <a:cxnLst/>
              <a:rect l="l" t="t" r="r" b="b"/>
              <a:pathLst>
                <a:path w="1288" h="994" extrusionOk="0">
                  <a:moveTo>
                    <a:pt x="644" y="0"/>
                  </a:moveTo>
                  <a:cubicBezTo>
                    <a:pt x="0" y="0"/>
                    <a:pt x="0" y="994"/>
                    <a:pt x="644" y="994"/>
                  </a:cubicBezTo>
                  <a:cubicBezTo>
                    <a:pt x="1274" y="994"/>
                    <a:pt x="1288" y="0"/>
                    <a:pt x="64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8262875" y="1245719"/>
              <a:ext cx="68068" cy="52583"/>
            </a:xfrm>
            <a:custGeom>
              <a:avLst/>
              <a:gdLst/>
              <a:ahLst/>
              <a:cxnLst/>
              <a:rect l="l" t="t" r="r" b="b"/>
              <a:pathLst>
                <a:path w="1288" h="995" extrusionOk="0">
                  <a:moveTo>
                    <a:pt x="644" y="1"/>
                  </a:moveTo>
                  <a:cubicBezTo>
                    <a:pt x="0" y="1"/>
                    <a:pt x="0" y="994"/>
                    <a:pt x="644" y="994"/>
                  </a:cubicBezTo>
                  <a:cubicBezTo>
                    <a:pt x="1288" y="994"/>
                    <a:pt x="1288" y="1"/>
                    <a:pt x="644"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8262875" y="1537814"/>
              <a:ext cx="68068" cy="52583"/>
            </a:xfrm>
            <a:custGeom>
              <a:avLst/>
              <a:gdLst/>
              <a:ahLst/>
              <a:cxnLst/>
              <a:rect l="l" t="t" r="r" b="b"/>
              <a:pathLst>
                <a:path w="1288" h="995" extrusionOk="0">
                  <a:moveTo>
                    <a:pt x="644" y="1"/>
                  </a:moveTo>
                  <a:cubicBezTo>
                    <a:pt x="0" y="1"/>
                    <a:pt x="0" y="995"/>
                    <a:pt x="644" y="995"/>
                  </a:cubicBezTo>
                  <a:cubicBezTo>
                    <a:pt x="1288" y="995"/>
                    <a:pt x="1288"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7811019" y="1358128"/>
              <a:ext cx="38526" cy="31867"/>
            </a:xfrm>
            <a:custGeom>
              <a:avLst/>
              <a:gdLst/>
              <a:ahLst/>
              <a:cxnLst/>
              <a:rect l="l" t="t" r="r" b="b"/>
              <a:pathLst>
                <a:path w="729" h="603" extrusionOk="0">
                  <a:moveTo>
                    <a:pt x="364" y="1"/>
                  </a:moveTo>
                  <a:cubicBezTo>
                    <a:pt x="0" y="29"/>
                    <a:pt x="0" y="574"/>
                    <a:pt x="364" y="602"/>
                  </a:cubicBezTo>
                  <a:cubicBezTo>
                    <a:pt x="728" y="574"/>
                    <a:pt x="728" y="29"/>
                    <a:pt x="364"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8461057" y="1384764"/>
              <a:ext cx="39266" cy="31867"/>
            </a:xfrm>
            <a:custGeom>
              <a:avLst/>
              <a:gdLst/>
              <a:ahLst/>
              <a:cxnLst/>
              <a:rect l="l" t="t" r="r" b="b"/>
              <a:pathLst>
                <a:path w="743" h="603" extrusionOk="0">
                  <a:moveTo>
                    <a:pt x="364" y="0"/>
                  </a:moveTo>
                  <a:cubicBezTo>
                    <a:pt x="1" y="28"/>
                    <a:pt x="1" y="560"/>
                    <a:pt x="364" y="602"/>
                  </a:cubicBezTo>
                  <a:cubicBezTo>
                    <a:pt x="742" y="560"/>
                    <a:pt x="742" y="28"/>
                    <a:pt x="36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8018080" y="1200639"/>
              <a:ext cx="38526" cy="31814"/>
            </a:xfrm>
            <a:custGeom>
              <a:avLst/>
              <a:gdLst/>
              <a:ahLst/>
              <a:cxnLst/>
              <a:rect l="l" t="t" r="r" b="b"/>
              <a:pathLst>
                <a:path w="729" h="602" extrusionOk="0">
                  <a:moveTo>
                    <a:pt x="364" y="0"/>
                  </a:moveTo>
                  <a:cubicBezTo>
                    <a:pt x="1" y="28"/>
                    <a:pt x="1" y="574"/>
                    <a:pt x="364" y="602"/>
                  </a:cubicBezTo>
                  <a:cubicBezTo>
                    <a:pt x="728" y="574"/>
                    <a:pt x="728"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8140107" y="1679078"/>
              <a:ext cx="39266" cy="31867"/>
            </a:xfrm>
            <a:custGeom>
              <a:avLst/>
              <a:gdLst/>
              <a:ahLst/>
              <a:cxnLst/>
              <a:rect l="l" t="t" r="r" b="b"/>
              <a:pathLst>
                <a:path w="743" h="603" extrusionOk="0">
                  <a:moveTo>
                    <a:pt x="378" y="1"/>
                  </a:moveTo>
                  <a:cubicBezTo>
                    <a:pt x="0" y="29"/>
                    <a:pt x="0" y="574"/>
                    <a:pt x="378" y="602"/>
                  </a:cubicBezTo>
                  <a:cubicBezTo>
                    <a:pt x="742" y="574"/>
                    <a:pt x="742" y="29"/>
                    <a:pt x="378"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8659240" y="1551132"/>
              <a:ext cx="39266" cy="31127"/>
            </a:xfrm>
            <a:custGeom>
              <a:avLst/>
              <a:gdLst/>
              <a:ahLst/>
              <a:cxnLst/>
              <a:rect l="l" t="t" r="r" b="b"/>
              <a:pathLst>
                <a:path w="743" h="589" extrusionOk="0">
                  <a:moveTo>
                    <a:pt x="365" y="1"/>
                  </a:moveTo>
                  <a:cubicBezTo>
                    <a:pt x="1" y="29"/>
                    <a:pt x="1" y="561"/>
                    <a:pt x="365" y="589"/>
                  </a:cubicBezTo>
                  <a:cubicBezTo>
                    <a:pt x="742" y="561"/>
                    <a:pt x="742" y="29"/>
                    <a:pt x="365"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8630437" y="1294551"/>
              <a:ext cx="38473" cy="31074"/>
            </a:xfrm>
            <a:custGeom>
              <a:avLst/>
              <a:gdLst/>
              <a:ahLst/>
              <a:cxnLst/>
              <a:rect l="l" t="t" r="r" b="b"/>
              <a:pathLst>
                <a:path w="728" h="588" extrusionOk="0">
                  <a:moveTo>
                    <a:pt x="364" y="0"/>
                  </a:moveTo>
                  <a:cubicBezTo>
                    <a:pt x="0" y="28"/>
                    <a:pt x="0" y="560"/>
                    <a:pt x="364" y="588"/>
                  </a:cubicBezTo>
                  <a:cubicBezTo>
                    <a:pt x="728" y="560"/>
                    <a:pt x="728"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8339030" y="1134049"/>
              <a:ext cx="34827" cy="31127"/>
            </a:xfrm>
            <a:custGeom>
              <a:avLst/>
              <a:gdLst/>
              <a:ahLst/>
              <a:cxnLst/>
              <a:rect l="l" t="t" r="r" b="b"/>
              <a:pathLst>
                <a:path w="659" h="589" extrusionOk="0">
                  <a:moveTo>
                    <a:pt x="309" y="1"/>
                  </a:moveTo>
                  <a:cubicBezTo>
                    <a:pt x="267" y="1"/>
                    <a:pt x="225" y="1"/>
                    <a:pt x="183" y="29"/>
                  </a:cubicBezTo>
                  <a:cubicBezTo>
                    <a:pt x="155" y="29"/>
                    <a:pt x="113" y="57"/>
                    <a:pt x="99" y="85"/>
                  </a:cubicBezTo>
                  <a:cubicBezTo>
                    <a:pt x="71" y="113"/>
                    <a:pt x="43" y="141"/>
                    <a:pt x="29" y="183"/>
                  </a:cubicBezTo>
                  <a:cubicBezTo>
                    <a:pt x="15" y="211"/>
                    <a:pt x="1" y="253"/>
                    <a:pt x="15" y="294"/>
                  </a:cubicBezTo>
                  <a:lnTo>
                    <a:pt x="15" y="378"/>
                  </a:lnTo>
                  <a:cubicBezTo>
                    <a:pt x="29" y="420"/>
                    <a:pt x="57" y="462"/>
                    <a:pt x="99" y="504"/>
                  </a:cubicBezTo>
                  <a:lnTo>
                    <a:pt x="155" y="546"/>
                  </a:lnTo>
                  <a:cubicBezTo>
                    <a:pt x="197" y="574"/>
                    <a:pt x="253" y="588"/>
                    <a:pt x="309" y="588"/>
                  </a:cubicBezTo>
                  <a:lnTo>
                    <a:pt x="364" y="588"/>
                  </a:lnTo>
                  <a:cubicBezTo>
                    <a:pt x="392" y="588"/>
                    <a:pt x="434" y="588"/>
                    <a:pt x="476" y="574"/>
                  </a:cubicBezTo>
                  <a:cubicBezTo>
                    <a:pt x="546" y="532"/>
                    <a:pt x="602" y="476"/>
                    <a:pt x="630" y="406"/>
                  </a:cubicBezTo>
                  <a:cubicBezTo>
                    <a:pt x="644" y="378"/>
                    <a:pt x="658" y="336"/>
                    <a:pt x="658" y="294"/>
                  </a:cubicBezTo>
                  <a:lnTo>
                    <a:pt x="644" y="211"/>
                  </a:lnTo>
                  <a:cubicBezTo>
                    <a:pt x="630" y="169"/>
                    <a:pt x="602" y="127"/>
                    <a:pt x="574" y="85"/>
                  </a:cubicBezTo>
                  <a:lnTo>
                    <a:pt x="504" y="43"/>
                  </a:lnTo>
                  <a:cubicBezTo>
                    <a:pt x="462" y="15"/>
                    <a:pt x="406" y="1"/>
                    <a:pt x="364"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4"/>
          <p:cNvGrpSpPr/>
          <p:nvPr/>
        </p:nvGrpSpPr>
        <p:grpSpPr>
          <a:xfrm>
            <a:off x="7882611" y="4005573"/>
            <a:ext cx="931139" cy="636827"/>
            <a:chOff x="7906411" y="3766023"/>
            <a:chExt cx="931139" cy="636827"/>
          </a:xfrm>
        </p:grpSpPr>
        <p:sp>
          <p:nvSpPr>
            <p:cNvPr id="1202" name="Google Shape;1202;p14"/>
            <p:cNvSpPr/>
            <p:nvPr/>
          </p:nvSpPr>
          <p:spPr>
            <a:xfrm>
              <a:off x="8140847" y="4174279"/>
              <a:ext cx="67328" cy="52530"/>
            </a:xfrm>
            <a:custGeom>
              <a:avLst/>
              <a:gdLst/>
              <a:ahLst/>
              <a:cxnLst/>
              <a:rect l="l" t="t" r="r" b="b"/>
              <a:pathLst>
                <a:path w="1274" h="994" extrusionOk="0">
                  <a:moveTo>
                    <a:pt x="630" y="0"/>
                  </a:moveTo>
                  <a:cubicBezTo>
                    <a:pt x="0" y="0"/>
                    <a:pt x="0" y="994"/>
                    <a:pt x="630" y="994"/>
                  </a:cubicBezTo>
                  <a:cubicBezTo>
                    <a:pt x="1274" y="994"/>
                    <a:pt x="1274" y="0"/>
                    <a:pt x="630"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8408578" y="3998980"/>
              <a:ext cx="68068" cy="52583"/>
            </a:xfrm>
            <a:custGeom>
              <a:avLst/>
              <a:gdLst/>
              <a:ahLst/>
              <a:cxnLst/>
              <a:rect l="l" t="t" r="r" b="b"/>
              <a:pathLst>
                <a:path w="1288" h="995" extrusionOk="0">
                  <a:moveTo>
                    <a:pt x="644" y="1"/>
                  </a:moveTo>
                  <a:cubicBezTo>
                    <a:pt x="0" y="1"/>
                    <a:pt x="0" y="994"/>
                    <a:pt x="644" y="994"/>
                  </a:cubicBezTo>
                  <a:cubicBezTo>
                    <a:pt x="1287"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8729528" y="3766023"/>
              <a:ext cx="68068" cy="52583"/>
            </a:xfrm>
            <a:custGeom>
              <a:avLst/>
              <a:gdLst/>
              <a:ahLst/>
              <a:cxnLst/>
              <a:rect l="l" t="t" r="r" b="b"/>
              <a:pathLst>
                <a:path w="1288" h="995" extrusionOk="0">
                  <a:moveTo>
                    <a:pt x="644" y="1"/>
                  </a:moveTo>
                  <a:cubicBezTo>
                    <a:pt x="0" y="1"/>
                    <a:pt x="0" y="994"/>
                    <a:pt x="644" y="994"/>
                  </a:cubicBezTo>
                  <a:cubicBezTo>
                    <a:pt x="1274"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8418144" y="4214920"/>
              <a:ext cx="67381" cy="52583"/>
            </a:xfrm>
            <a:custGeom>
              <a:avLst/>
              <a:gdLst/>
              <a:ahLst/>
              <a:cxnLst/>
              <a:rect l="l" t="t" r="r" b="b"/>
              <a:pathLst>
                <a:path w="1275" h="995" extrusionOk="0">
                  <a:moveTo>
                    <a:pt x="645" y="1"/>
                  </a:moveTo>
                  <a:cubicBezTo>
                    <a:pt x="1" y="1"/>
                    <a:pt x="1" y="994"/>
                    <a:pt x="645" y="994"/>
                  </a:cubicBezTo>
                  <a:cubicBezTo>
                    <a:pt x="1274" y="994"/>
                    <a:pt x="1274" y="1"/>
                    <a:pt x="645"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8573466" y="4023396"/>
              <a:ext cx="41485" cy="31127"/>
            </a:xfrm>
            <a:custGeom>
              <a:avLst/>
              <a:gdLst/>
              <a:ahLst/>
              <a:cxnLst/>
              <a:rect l="l" t="t" r="r" b="b"/>
              <a:pathLst>
                <a:path w="785" h="589" extrusionOk="0">
                  <a:moveTo>
                    <a:pt x="406" y="0"/>
                  </a:moveTo>
                  <a:cubicBezTo>
                    <a:pt x="401" y="0"/>
                    <a:pt x="397" y="0"/>
                    <a:pt x="392" y="1"/>
                  </a:cubicBezTo>
                  <a:cubicBezTo>
                    <a:pt x="1" y="1"/>
                    <a:pt x="1" y="588"/>
                    <a:pt x="392" y="588"/>
                  </a:cubicBezTo>
                  <a:cubicBezTo>
                    <a:pt x="780" y="588"/>
                    <a:pt x="784" y="0"/>
                    <a:pt x="406"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559408" y="3770462"/>
              <a:ext cx="42225" cy="31127"/>
            </a:xfrm>
            <a:custGeom>
              <a:avLst/>
              <a:gdLst/>
              <a:ahLst/>
              <a:cxnLst/>
              <a:rect l="l" t="t" r="r" b="b"/>
              <a:pathLst>
                <a:path w="799" h="589" extrusionOk="0">
                  <a:moveTo>
                    <a:pt x="406" y="1"/>
                  </a:moveTo>
                  <a:cubicBezTo>
                    <a:pt x="1" y="1"/>
                    <a:pt x="1" y="589"/>
                    <a:pt x="406" y="589"/>
                  </a:cubicBezTo>
                  <a:cubicBezTo>
                    <a:pt x="798" y="589"/>
                    <a:pt x="798" y="1"/>
                    <a:pt x="406"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8798284" y="3937623"/>
              <a:ext cx="39266" cy="31127"/>
            </a:xfrm>
            <a:custGeom>
              <a:avLst/>
              <a:gdLst/>
              <a:ahLst/>
              <a:cxnLst/>
              <a:rect l="l" t="t" r="r" b="b"/>
              <a:pathLst>
                <a:path w="743" h="589" extrusionOk="0">
                  <a:moveTo>
                    <a:pt x="364" y="0"/>
                  </a:moveTo>
                  <a:cubicBezTo>
                    <a:pt x="0" y="28"/>
                    <a:pt x="0" y="560"/>
                    <a:pt x="364" y="588"/>
                  </a:cubicBezTo>
                  <a:cubicBezTo>
                    <a:pt x="742" y="560"/>
                    <a:pt x="742" y="28"/>
                    <a:pt x="36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8174142" y="4357665"/>
              <a:ext cx="39213" cy="31127"/>
            </a:xfrm>
            <a:custGeom>
              <a:avLst/>
              <a:gdLst/>
              <a:ahLst/>
              <a:cxnLst/>
              <a:rect l="l" t="t" r="r" b="b"/>
              <a:pathLst>
                <a:path w="742" h="589" extrusionOk="0">
                  <a:moveTo>
                    <a:pt x="378" y="1"/>
                  </a:moveTo>
                  <a:cubicBezTo>
                    <a:pt x="0" y="29"/>
                    <a:pt x="0" y="560"/>
                    <a:pt x="378" y="588"/>
                  </a:cubicBezTo>
                  <a:cubicBezTo>
                    <a:pt x="742" y="560"/>
                    <a:pt x="742" y="29"/>
                    <a:pt x="378"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7960422" y="4166881"/>
              <a:ext cx="39213" cy="31814"/>
            </a:xfrm>
            <a:custGeom>
              <a:avLst/>
              <a:gdLst/>
              <a:ahLst/>
              <a:cxnLst/>
              <a:rect l="l" t="t" r="r" b="b"/>
              <a:pathLst>
                <a:path w="742" h="602" extrusionOk="0">
                  <a:moveTo>
                    <a:pt x="364" y="0"/>
                  </a:moveTo>
                  <a:cubicBezTo>
                    <a:pt x="0" y="28"/>
                    <a:pt x="0" y="574"/>
                    <a:pt x="364" y="602"/>
                  </a:cubicBezTo>
                  <a:cubicBezTo>
                    <a:pt x="742" y="574"/>
                    <a:pt x="742" y="28"/>
                    <a:pt x="364"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7906411" y="4370983"/>
              <a:ext cx="42225" cy="31867"/>
            </a:xfrm>
            <a:custGeom>
              <a:avLst/>
              <a:gdLst/>
              <a:ahLst/>
              <a:cxnLst/>
              <a:rect l="l" t="t" r="r" b="b"/>
              <a:pathLst>
                <a:path w="799" h="603" extrusionOk="0">
                  <a:moveTo>
                    <a:pt x="392" y="0"/>
                  </a:moveTo>
                  <a:cubicBezTo>
                    <a:pt x="1" y="0"/>
                    <a:pt x="1" y="602"/>
                    <a:pt x="392" y="602"/>
                  </a:cubicBezTo>
                  <a:cubicBezTo>
                    <a:pt x="798" y="602"/>
                    <a:pt x="798" y="0"/>
                    <a:pt x="392"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4"/>
          <p:cNvGrpSpPr/>
          <p:nvPr/>
        </p:nvGrpSpPr>
        <p:grpSpPr>
          <a:xfrm rot="603685">
            <a:off x="4242536" y="3461046"/>
            <a:ext cx="1105621" cy="842338"/>
            <a:chOff x="306300" y="3598175"/>
            <a:chExt cx="1105645" cy="842356"/>
          </a:xfrm>
        </p:grpSpPr>
        <p:sp>
          <p:nvSpPr>
            <p:cNvPr id="1213" name="Google Shape;1213;p14"/>
            <p:cNvSpPr/>
            <p:nvPr/>
          </p:nvSpPr>
          <p:spPr>
            <a:xfrm>
              <a:off x="439426" y="3754185"/>
              <a:ext cx="68120" cy="52583"/>
            </a:xfrm>
            <a:custGeom>
              <a:avLst/>
              <a:gdLst/>
              <a:ahLst/>
              <a:cxnLst/>
              <a:rect l="l" t="t" r="r" b="b"/>
              <a:pathLst>
                <a:path w="1289" h="995" extrusionOk="0">
                  <a:moveTo>
                    <a:pt x="644" y="1"/>
                  </a:moveTo>
                  <a:cubicBezTo>
                    <a:pt x="1" y="1"/>
                    <a:pt x="1" y="995"/>
                    <a:pt x="644" y="995"/>
                  </a:cubicBezTo>
                  <a:cubicBezTo>
                    <a:pt x="1288" y="995"/>
                    <a:pt x="1288" y="1"/>
                    <a:pt x="644"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859467" y="4045593"/>
              <a:ext cx="68120" cy="52530"/>
            </a:xfrm>
            <a:custGeom>
              <a:avLst/>
              <a:gdLst/>
              <a:ahLst/>
              <a:cxnLst/>
              <a:rect l="l" t="t" r="r" b="b"/>
              <a:pathLst>
                <a:path w="1289" h="994" extrusionOk="0">
                  <a:moveTo>
                    <a:pt x="645" y="0"/>
                  </a:moveTo>
                  <a:cubicBezTo>
                    <a:pt x="1" y="0"/>
                    <a:pt x="1" y="994"/>
                    <a:pt x="645" y="994"/>
                  </a:cubicBezTo>
                  <a:cubicBezTo>
                    <a:pt x="1288" y="994"/>
                    <a:pt x="1288" y="0"/>
                    <a:pt x="645"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1343877" y="4191297"/>
              <a:ext cx="68068" cy="52530"/>
            </a:xfrm>
            <a:custGeom>
              <a:avLst/>
              <a:gdLst/>
              <a:ahLst/>
              <a:cxnLst/>
              <a:rect l="l" t="t" r="r" b="b"/>
              <a:pathLst>
                <a:path w="1288" h="994" extrusionOk="0">
                  <a:moveTo>
                    <a:pt x="644" y="0"/>
                  </a:moveTo>
                  <a:cubicBezTo>
                    <a:pt x="1" y="0"/>
                    <a:pt x="1" y="994"/>
                    <a:pt x="644" y="994"/>
                  </a:cubicBezTo>
                  <a:cubicBezTo>
                    <a:pt x="1288" y="994"/>
                    <a:pt x="1288" y="0"/>
                    <a:pt x="644" y="0"/>
                  </a:cubicBezTo>
                  <a:close/>
                </a:path>
              </a:pathLst>
            </a:cu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847682" y="4249695"/>
              <a:ext cx="68068" cy="52583"/>
            </a:xfrm>
            <a:custGeom>
              <a:avLst/>
              <a:gdLst/>
              <a:ahLst/>
              <a:cxnLst/>
              <a:rect l="l" t="t" r="r" b="b"/>
              <a:pathLst>
                <a:path w="1288" h="995" extrusionOk="0">
                  <a:moveTo>
                    <a:pt x="644" y="1"/>
                  </a:moveTo>
                  <a:cubicBezTo>
                    <a:pt x="0" y="1"/>
                    <a:pt x="0" y="994"/>
                    <a:pt x="644" y="994"/>
                  </a:cubicBezTo>
                  <a:cubicBezTo>
                    <a:pt x="1287"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15634" y="4057431"/>
              <a:ext cx="67328" cy="52530"/>
            </a:xfrm>
            <a:custGeom>
              <a:avLst/>
              <a:gdLst/>
              <a:ahLst/>
              <a:cxnLst/>
              <a:rect l="l" t="t" r="r" b="b"/>
              <a:pathLst>
                <a:path w="1274" h="994" extrusionOk="0">
                  <a:moveTo>
                    <a:pt x="630" y="0"/>
                  </a:moveTo>
                  <a:cubicBezTo>
                    <a:pt x="0" y="0"/>
                    <a:pt x="0" y="994"/>
                    <a:pt x="630" y="994"/>
                  </a:cubicBezTo>
                  <a:cubicBezTo>
                    <a:pt x="1273" y="994"/>
                    <a:pt x="1273" y="0"/>
                    <a:pt x="630"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662764" y="3898409"/>
              <a:ext cx="41485" cy="31867"/>
            </a:xfrm>
            <a:custGeom>
              <a:avLst/>
              <a:gdLst/>
              <a:ahLst/>
              <a:cxnLst/>
              <a:rect l="l" t="t" r="r" b="b"/>
              <a:pathLst>
                <a:path w="785" h="603" extrusionOk="0">
                  <a:moveTo>
                    <a:pt x="393" y="1"/>
                  </a:moveTo>
                  <a:cubicBezTo>
                    <a:pt x="1" y="1"/>
                    <a:pt x="1" y="602"/>
                    <a:pt x="393" y="602"/>
                  </a:cubicBezTo>
                  <a:cubicBezTo>
                    <a:pt x="784" y="602"/>
                    <a:pt x="784" y="1"/>
                    <a:pt x="393"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653886" y="4306613"/>
              <a:ext cx="41485" cy="31867"/>
            </a:xfrm>
            <a:custGeom>
              <a:avLst/>
              <a:gdLst/>
              <a:ahLst/>
              <a:cxnLst/>
              <a:rect l="l" t="t" r="r" b="b"/>
              <a:pathLst>
                <a:path w="785" h="603" extrusionOk="0">
                  <a:moveTo>
                    <a:pt x="393" y="1"/>
                  </a:moveTo>
                  <a:cubicBezTo>
                    <a:pt x="1" y="1"/>
                    <a:pt x="1" y="603"/>
                    <a:pt x="393" y="603"/>
                  </a:cubicBezTo>
                  <a:cubicBezTo>
                    <a:pt x="784" y="603"/>
                    <a:pt x="784" y="1"/>
                    <a:pt x="393"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1231468" y="4408717"/>
              <a:ext cx="41485" cy="31814"/>
            </a:xfrm>
            <a:custGeom>
              <a:avLst/>
              <a:gdLst/>
              <a:ahLst/>
              <a:cxnLst/>
              <a:rect l="l" t="t" r="r" b="b"/>
              <a:pathLst>
                <a:path w="785" h="602" extrusionOk="0">
                  <a:moveTo>
                    <a:pt x="392" y="0"/>
                  </a:moveTo>
                  <a:cubicBezTo>
                    <a:pt x="1" y="0"/>
                    <a:pt x="1" y="602"/>
                    <a:pt x="392" y="602"/>
                  </a:cubicBezTo>
                  <a:cubicBezTo>
                    <a:pt x="784" y="602"/>
                    <a:pt x="784" y="0"/>
                    <a:pt x="392"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306300" y="3884351"/>
              <a:ext cx="42225" cy="31127"/>
            </a:xfrm>
            <a:custGeom>
              <a:avLst/>
              <a:gdLst/>
              <a:ahLst/>
              <a:cxnLst/>
              <a:rect l="l" t="t" r="r" b="b"/>
              <a:pathLst>
                <a:path w="799" h="589" extrusionOk="0">
                  <a:moveTo>
                    <a:pt x="420" y="1"/>
                  </a:moveTo>
                  <a:cubicBezTo>
                    <a:pt x="416" y="1"/>
                    <a:pt x="411" y="1"/>
                    <a:pt x="407" y="1"/>
                  </a:cubicBezTo>
                  <a:cubicBezTo>
                    <a:pt x="1" y="1"/>
                    <a:pt x="1" y="589"/>
                    <a:pt x="407" y="589"/>
                  </a:cubicBezTo>
                  <a:cubicBezTo>
                    <a:pt x="794" y="589"/>
                    <a:pt x="799" y="1"/>
                    <a:pt x="420"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488998" y="3598175"/>
              <a:ext cx="39213" cy="31867"/>
            </a:xfrm>
            <a:custGeom>
              <a:avLst/>
              <a:gdLst/>
              <a:ahLst/>
              <a:cxnLst/>
              <a:rect l="l" t="t" r="r" b="b"/>
              <a:pathLst>
                <a:path w="742" h="603" extrusionOk="0">
                  <a:moveTo>
                    <a:pt x="364" y="0"/>
                  </a:moveTo>
                  <a:cubicBezTo>
                    <a:pt x="0" y="28"/>
                    <a:pt x="0" y="574"/>
                    <a:pt x="364" y="602"/>
                  </a:cubicBezTo>
                  <a:cubicBezTo>
                    <a:pt x="742" y="574"/>
                    <a:pt x="742"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316658" y="3770462"/>
              <a:ext cx="41485" cy="31127"/>
            </a:xfrm>
            <a:custGeom>
              <a:avLst/>
              <a:gdLst/>
              <a:ahLst/>
              <a:cxnLst/>
              <a:rect l="l" t="t" r="r" b="b"/>
              <a:pathLst>
                <a:path w="785" h="589" extrusionOk="0">
                  <a:moveTo>
                    <a:pt x="393" y="1"/>
                  </a:moveTo>
                  <a:cubicBezTo>
                    <a:pt x="1" y="1"/>
                    <a:pt x="1" y="589"/>
                    <a:pt x="393" y="589"/>
                  </a:cubicBezTo>
                  <a:cubicBezTo>
                    <a:pt x="785" y="589"/>
                    <a:pt x="785" y="1"/>
                    <a:pt x="393"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14"/>
          <p:cNvSpPr/>
          <p:nvPr/>
        </p:nvSpPr>
        <p:spPr>
          <a:xfrm rot="5400000">
            <a:off x="-2487900" y="2487900"/>
            <a:ext cx="5146500" cy="170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64127-B296-4AEF-ADEB-5F29C105D732}"/>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3" name="Footer Placeholder 2">
            <a:extLst>
              <a:ext uri="{FF2B5EF4-FFF2-40B4-BE49-F238E27FC236}">
                <a16:creationId xmlns:a16="http://schemas.microsoft.com/office/drawing/2014/main" id="{369C1F38-29D5-45A4-8EEB-7F42CDF864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C13C5A-3AD6-47C3-8841-A600E19EC27E}"/>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123846424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6913-E8D9-4F72-A08A-39FADC30E8B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6F49ED-979E-434C-B1C6-7C2D629131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1D533-AC0E-4D34-93D5-0866F35476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B8C890-6C9B-4EB0-ACEC-D54603FED8B6}"/>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6" name="Footer Placeholder 5">
            <a:extLst>
              <a:ext uri="{FF2B5EF4-FFF2-40B4-BE49-F238E27FC236}">
                <a16:creationId xmlns:a16="http://schemas.microsoft.com/office/drawing/2014/main" id="{B413A812-3516-424B-8FB7-212DD08BC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26FF2-6ACC-4809-BA84-7EA696E03CF8}"/>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8442100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C4E1-3AB1-4D15-9213-E7A554C581B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4EA854-5A08-4FC2-A681-6E5FE0DBA54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4E119A4-C9F4-448F-8AF2-D85BF7B51C8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6F1716-AE52-4C13-8260-221F37415DED}"/>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6" name="Footer Placeholder 5">
            <a:extLst>
              <a:ext uri="{FF2B5EF4-FFF2-40B4-BE49-F238E27FC236}">
                <a16:creationId xmlns:a16="http://schemas.microsoft.com/office/drawing/2014/main" id="{E753335A-C0EC-4D1C-9758-78D9D3FEB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E9D97-742F-44C9-8F43-BE0843C81896}"/>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73938331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56D-FBFD-4108-9B84-93C47A8E7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AD0CFA-9AA5-4EBD-81ED-8505248AE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54F9C-0252-4982-B10C-3985B773DABF}"/>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93ABC76D-4D29-408C-AEFF-210F9A7F2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7D237-7C22-4CF5-864D-86D28832FF38}"/>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38264838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79D245-2793-464B-B013-8AFD3479952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AB106A-8CC5-472D-86E2-EF6DE340AF4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7D5ED-3F9F-4852-88EA-81F29EB0E173}"/>
              </a:ext>
            </a:extLst>
          </p:cNvPr>
          <p:cNvSpPr>
            <a:spLocks noGrp="1"/>
          </p:cNvSpPr>
          <p:nvPr>
            <p:ph type="dt" sz="half" idx="10"/>
          </p:nvPr>
        </p:nvSpPr>
        <p:spPr/>
        <p:txBody>
          <a:body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4D09665B-036B-4A33-B08C-0079064BD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FDEF8-5045-4D1D-98EE-A1CAE2705E6A}"/>
              </a:ext>
            </a:extLst>
          </p:cNvPr>
          <p:cNvSpPr>
            <a:spLocks noGrp="1"/>
          </p:cNvSpPr>
          <p:nvPr>
            <p:ph type="sldNum" sz="quarter" idx="12"/>
          </p:nvPr>
        </p:nvSpPr>
        <p:spPr/>
        <p:txBody>
          <a:bodyPr/>
          <a:lstStyle/>
          <a:p>
            <a:fld id="{C7C96E84-F34F-4A32-A641-A7603FEA71A3}" type="slidenum">
              <a:rPr lang="en-US" smtClean="0"/>
              <a:t>‹#›</a:t>
            </a:fld>
            <a:endParaRPr lang="en-US"/>
          </a:p>
        </p:txBody>
      </p:sp>
    </p:spTree>
    <p:extLst>
      <p:ext uri="{BB962C8B-B14F-4D97-AF65-F5344CB8AC3E}">
        <p14:creationId xmlns:p14="http://schemas.microsoft.com/office/powerpoint/2010/main" val="173217385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137249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7755BA-696A-4EA0-AD8F-5E517027CF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1B58-78C5-4F87-A14B-8A3881F351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4619EF-B09E-4166-BA16-78AEFF1B51C2}"/>
              </a:ext>
            </a:extLst>
          </p:cNvPr>
          <p:cNvSpPr>
            <a:spLocks noGrp="1" noChangeArrowheads="1"/>
          </p:cNvSpPr>
          <p:nvPr>
            <p:ph type="sldNum" sz="quarter" idx="12"/>
          </p:nvPr>
        </p:nvSpPr>
        <p:spPr>
          <a:ln/>
        </p:spPr>
        <p:txBody>
          <a:bodyPr/>
          <a:lstStyle>
            <a:lvl1pPr>
              <a:defRPr/>
            </a:lvl1pPr>
          </a:lstStyle>
          <a:p>
            <a:fld id="{C88C8069-AF80-423A-873D-08657D12C37F}" type="slidenum">
              <a:rPr lang="en-US" altLang="en-US"/>
              <a:pPr/>
              <a:t>‹#›</a:t>
            </a:fld>
            <a:endParaRPr lang="en-US" altLang="en-US"/>
          </a:p>
        </p:txBody>
      </p:sp>
    </p:spTree>
    <p:extLst>
      <p:ext uri="{BB962C8B-B14F-4D97-AF65-F5344CB8AC3E}">
        <p14:creationId xmlns:p14="http://schemas.microsoft.com/office/powerpoint/2010/main" val="252949165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BF7A64-8C01-4BF0-8D37-8C1F5BBDD7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D624C2-233E-4D37-843C-A055A0DEE2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DC466D-147F-4F7C-9F4C-4B5A19BCC549}"/>
              </a:ext>
            </a:extLst>
          </p:cNvPr>
          <p:cNvSpPr>
            <a:spLocks noGrp="1" noChangeArrowheads="1"/>
          </p:cNvSpPr>
          <p:nvPr>
            <p:ph type="sldNum" sz="quarter" idx="12"/>
          </p:nvPr>
        </p:nvSpPr>
        <p:spPr>
          <a:ln/>
        </p:spPr>
        <p:txBody>
          <a:bodyPr/>
          <a:lstStyle>
            <a:lvl1pPr>
              <a:defRPr/>
            </a:lvl1pPr>
          </a:lstStyle>
          <a:p>
            <a:fld id="{BD0D65BB-BAE9-469E-A90A-346A1DE211C9}" type="slidenum">
              <a:rPr lang="en-US" altLang="en-US"/>
              <a:pPr/>
              <a:t>‹#›</a:t>
            </a:fld>
            <a:endParaRPr lang="en-US" altLang="en-US"/>
          </a:p>
        </p:txBody>
      </p:sp>
    </p:spTree>
    <p:extLst>
      <p:ext uri="{BB962C8B-B14F-4D97-AF65-F5344CB8AC3E}">
        <p14:creationId xmlns:p14="http://schemas.microsoft.com/office/powerpoint/2010/main" val="197114435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8884D71-0017-4646-8E8C-F8268278DB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280A05-9CF8-48B2-9A05-A4D2EF4229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9931E6-F520-424B-AB36-B95544728D8B}"/>
              </a:ext>
            </a:extLst>
          </p:cNvPr>
          <p:cNvSpPr>
            <a:spLocks noGrp="1" noChangeArrowheads="1"/>
          </p:cNvSpPr>
          <p:nvPr>
            <p:ph type="sldNum" sz="quarter" idx="12"/>
          </p:nvPr>
        </p:nvSpPr>
        <p:spPr>
          <a:ln/>
        </p:spPr>
        <p:txBody>
          <a:bodyPr/>
          <a:lstStyle>
            <a:lvl1pPr>
              <a:defRPr/>
            </a:lvl1pPr>
          </a:lstStyle>
          <a:p>
            <a:fld id="{3084EC8A-135A-4465-8DCD-45543FF4DB5C}" type="slidenum">
              <a:rPr lang="en-US" altLang="en-US"/>
              <a:pPr/>
              <a:t>‹#›</a:t>
            </a:fld>
            <a:endParaRPr lang="en-US" altLang="en-US"/>
          </a:p>
        </p:txBody>
      </p:sp>
    </p:spTree>
    <p:extLst>
      <p:ext uri="{BB962C8B-B14F-4D97-AF65-F5344CB8AC3E}">
        <p14:creationId xmlns:p14="http://schemas.microsoft.com/office/powerpoint/2010/main" val="288335983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336990-C9E0-4480-9D2E-BD80626275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E4ABBD-1144-49DF-875E-D7CD960F9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3C8522-F274-41AB-93BF-724947F1B744}"/>
              </a:ext>
            </a:extLst>
          </p:cNvPr>
          <p:cNvSpPr>
            <a:spLocks noGrp="1" noChangeArrowheads="1"/>
          </p:cNvSpPr>
          <p:nvPr>
            <p:ph type="sldNum" sz="quarter" idx="12"/>
          </p:nvPr>
        </p:nvSpPr>
        <p:spPr>
          <a:ln/>
        </p:spPr>
        <p:txBody>
          <a:bodyPr/>
          <a:lstStyle>
            <a:lvl1pPr>
              <a:defRPr/>
            </a:lvl1pPr>
          </a:lstStyle>
          <a:p>
            <a:fld id="{32BA5D17-D293-48A4-8677-74BB97F29523}" type="slidenum">
              <a:rPr lang="en-US" altLang="en-US"/>
              <a:pPr/>
              <a:t>‹#›</a:t>
            </a:fld>
            <a:endParaRPr lang="en-US" altLang="en-US"/>
          </a:p>
        </p:txBody>
      </p:sp>
    </p:spTree>
    <p:extLst>
      <p:ext uri="{BB962C8B-B14F-4D97-AF65-F5344CB8AC3E}">
        <p14:creationId xmlns:p14="http://schemas.microsoft.com/office/powerpoint/2010/main" val="21403047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47994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C97416-4663-4D14-807D-BEF63442D1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9C022F0-F95B-4F9B-988E-4F72DA358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7005DAF-FC90-4101-8397-E99D8F47AE78}"/>
              </a:ext>
            </a:extLst>
          </p:cNvPr>
          <p:cNvSpPr>
            <a:spLocks noGrp="1" noChangeArrowheads="1"/>
          </p:cNvSpPr>
          <p:nvPr>
            <p:ph type="sldNum" sz="quarter" idx="12"/>
          </p:nvPr>
        </p:nvSpPr>
        <p:spPr>
          <a:ln/>
        </p:spPr>
        <p:txBody>
          <a:bodyPr/>
          <a:lstStyle>
            <a:lvl1pPr>
              <a:defRPr/>
            </a:lvl1pPr>
          </a:lstStyle>
          <a:p>
            <a:fld id="{D18C71D2-D7B4-409E-9B33-77F45CDEC77C}" type="slidenum">
              <a:rPr lang="en-US" altLang="en-US"/>
              <a:pPr/>
              <a:t>‹#›</a:t>
            </a:fld>
            <a:endParaRPr lang="en-US" altLang="en-US"/>
          </a:p>
        </p:txBody>
      </p:sp>
    </p:spTree>
    <p:extLst>
      <p:ext uri="{BB962C8B-B14F-4D97-AF65-F5344CB8AC3E}">
        <p14:creationId xmlns:p14="http://schemas.microsoft.com/office/powerpoint/2010/main" val="63963562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BB28C5-AF96-47C0-B1B4-998B9F42E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0CC6D7-4DB5-4A05-9F55-D6BB4E84D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4181A4C-31E3-496D-A03B-824A08E3C0CA}"/>
              </a:ext>
            </a:extLst>
          </p:cNvPr>
          <p:cNvSpPr>
            <a:spLocks noGrp="1" noChangeArrowheads="1"/>
          </p:cNvSpPr>
          <p:nvPr>
            <p:ph type="sldNum" sz="quarter" idx="12"/>
          </p:nvPr>
        </p:nvSpPr>
        <p:spPr>
          <a:ln/>
        </p:spPr>
        <p:txBody>
          <a:bodyPr/>
          <a:lstStyle>
            <a:lvl1pPr>
              <a:defRPr/>
            </a:lvl1pPr>
          </a:lstStyle>
          <a:p>
            <a:fld id="{FC1F94E4-2A8A-4F0E-95B7-5CB3B16016ED}" type="slidenum">
              <a:rPr lang="en-US" altLang="en-US"/>
              <a:pPr/>
              <a:t>‹#›</a:t>
            </a:fld>
            <a:endParaRPr lang="en-US" altLang="en-US"/>
          </a:p>
        </p:txBody>
      </p:sp>
    </p:spTree>
    <p:extLst>
      <p:ext uri="{BB962C8B-B14F-4D97-AF65-F5344CB8AC3E}">
        <p14:creationId xmlns:p14="http://schemas.microsoft.com/office/powerpoint/2010/main" val="348351131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3B7252-D199-41A0-897B-67F78B23394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D6E000-47B0-4793-AC55-DA437CA6EE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8769A38-72F6-4069-B0C0-F8831D944CE8}"/>
              </a:ext>
            </a:extLst>
          </p:cNvPr>
          <p:cNvSpPr>
            <a:spLocks noGrp="1" noChangeArrowheads="1"/>
          </p:cNvSpPr>
          <p:nvPr>
            <p:ph type="sldNum" sz="quarter" idx="12"/>
          </p:nvPr>
        </p:nvSpPr>
        <p:spPr>
          <a:ln/>
        </p:spPr>
        <p:txBody>
          <a:bodyPr/>
          <a:lstStyle>
            <a:lvl1pPr>
              <a:defRPr/>
            </a:lvl1pPr>
          </a:lstStyle>
          <a:p>
            <a:fld id="{FEFE2EF4-EE17-4A18-8DEA-21C871B11BB9}" type="slidenum">
              <a:rPr lang="en-US" altLang="en-US"/>
              <a:pPr/>
              <a:t>‹#›</a:t>
            </a:fld>
            <a:endParaRPr lang="en-US" altLang="en-US"/>
          </a:p>
        </p:txBody>
      </p:sp>
    </p:spTree>
    <p:extLst>
      <p:ext uri="{BB962C8B-B14F-4D97-AF65-F5344CB8AC3E}">
        <p14:creationId xmlns:p14="http://schemas.microsoft.com/office/powerpoint/2010/main" val="13341997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D6BB8EC-76F8-463E-83AC-7D96F15B40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AA93D0-BC72-41AB-B20B-FDDDBFD55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572D16-B808-48D9-BC39-B88532C0581B}"/>
              </a:ext>
            </a:extLst>
          </p:cNvPr>
          <p:cNvSpPr>
            <a:spLocks noGrp="1" noChangeArrowheads="1"/>
          </p:cNvSpPr>
          <p:nvPr>
            <p:ph type="sldNum" sz="quarter" idx="12"/>
          </p:nvPr>
        </p:nvSpPr>
        <p:spPr>
          <a:ln/>
        </p:spPr>
        <p:txBody>
          <a:bodyPr/>
          <a:lstStyle>
            <a:lvl1pPr>
              <a:defRPr/>
            </a:lvl1pPr>
          </a:lstStyle>
          <a:p>
            <a:fld id="{B04AE444-0829-4D8B-B45E-FA3DEC920537}" type="slidenum">
              <a:rPr lang="en-US" altLang="en-US"/>
              <a:pPr/>
              <a:t>‹#›</a:t>
            </a:fld>
            <a:endParaRPr lang="en-US" altLang="en-US"/>
          </a:p>
        </p:txBody>
      </p:sp>
    </p:spTree>
    <p:extLst>
      <p:ext uri="{BB962C8B-B14F-4D97-AF65-F5344CB8AC3E}">
        <p14:creationId xmlns:p14="http://schemas.microsoft.com/office/powerpoint/2010/main" val="8465530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A151834-6C39-4C7D-A197-400FC0D1E5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1F703C-979C-468C-A153-92360C8EB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6D118-ACE9-4D4D-9AC2-3FC5CBE8CBDF}"/>
              </a:ext>
            </a:extLst>
          </p:cNvPr>
          <p:cNvSpPr>
            <a:spLocks noGrp="1" noChangeArrowheads="1"/>
          </p:cNvSpPr>
          <p:nvPr>
            <p:ph type="sldNum" sz="quarter" idx="12"/>
          </p:nvPr>
        </p:nvSpPr>
        <p:spPr>
          <a:ln/>
        </p:spPr>
        <p:txBody>
          <a:bodyPr/>
          <a:lstStyle>
            <a:lvl1pPr>
              <a:defRPr/>
            </a:lvl1pPr>
          </a:lstStyle>
          <a:p>
            <a:fld id="{0420B48F-42C7-4B0E-B60A-E6BE27752355}" type="slidenum">
              <a:rPr lang="en-US" altLang="en-US"/>
              <a:pPr/>
              <a:t>‹#›</a:t>
            </a:fld>
            <a:endParaRPr lang="en-US" altLang="en-US"/>
          </a:p>
        </p:txBody>
      </p:sp>
    </p:spTree>
    <p:extLst>
      <p:ext uri="{BB962C8B-B14F-4D97-AF65-F5344CB8AC3E}">
        <p14:creationId xmlns:p14="http://schemas.microsoft.com/office/powerpoint/2010/main" val="242090228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7B2B6F-AB1F-436E-BC82-CDDFB3313A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9B0ED3-9771-4C3B-9D91-57C1ED477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CDF97C-5BAB-4CCF-B3AB-F94313E115AB}"/>
              </a:ext>
            </a:extLst>
          </p:cNvPr>
          <p:cNvSpPr>
            <a:spLocks noGrp="1" noChangeArrowheads="1"/>
          </p:cNvSpPr>
          <p:nvPr>
            <p:ph type="sldNum" sz="quarter" idx="12"/>
          </p:nvPr>
        </p:nvSpPr>
        <p:spPr>
          <a:ln/>
        </p:spPr>
        <p:txBody>
          <a:bodyPr/>
          <a:lstStyle>
            <a:lvl1pPr>
              <a:defRPr/>
            </a:lvl1pPr>
          </a:lstStyle>
          <a:p>
            <a:fld id="{9AD7EB8A-E4C7-4F69-A313-994EC533C5CB}" type="slidenum">
              <a:rPr lang="en-US" altLang="en-US"/>
              <a:pPr/>
              <a:t>‹#›</a:t>
            </a:fld>
            <a:endParaRPr lang="en-US" altLang="en-US"/>
          </a:p>
        </p:txBody>
      </p:sp>
    </p:spTree>
    <p:extLst>
      <p:ext uri="{BB962C8B-B14F-4D97-AF65-F5344CB8AC3E}">
        <p14:creationId xmlns:p14="http://schemas.microsoft.com/office/powerpoint/2010/main" val="308397365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10FC10-E37A-4289-ADD5-6D6D96CB0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E81244-CEC7-404F-B9F9-12E352DCE4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2F7F4A-C521-4BB0-B8D8-D5BCEDB75C61}"/>
              </a:ext>
            </a:extLst>
          </p:cNvPr>
          <p:cNvSpPr>
            <a:spLocks noGrp="1" noChangeArrowheads="1"/>
          </p:cNvSpPr>
          <p:nvPr>
            <p:ph type="sldNum" sz="quarter" idx="12"/>
          </p:nvPr>
        </p:nvSpPr>
        <p:spPr>
          <a:ln/>
        </p:spPr>
        <p:txBody>
          <a:bodyPr/>
          <a:lstStyle>
            <a:lvl1pPr>
              <a:defRPr/>
            </a:lvl1pPr>
          </a:lstStyle>
          <a:p>
            <a:fld id="{5548D9BE-6C1E-4553-AECA-CBF700392851}" type="slidenum">
              <a:rPr lang="en-US" altLang="en-US"/>
              <a:pPr/>
              <a:t>‹#›</a:t>
            </a:fld>
            <a:endParaRPr lang="en-US" altLang="en-US"/>
          </a:p>
        </p:txBody>
      </p:sp>
    </p:spTree>
    <p:extLst>
      <p:ext uri="{BB962C8B-B14F-4D97-AF65-F5344CB8AC3E}">
        <p14:creationId xmlns:p14="http://schemas.microsoft.com/office/powerpoint/2010/main" val="22402717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5F3A9E7-5463-4A59-8A81-DDC4B41CC6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A1D3D1-8A81-4EDB-998F-0F44BD17E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7310C0-B200-4CC3-B1B2-112DB5EF76AB}"/>
              </a:ext>
            </a:extLst>
          </p:cNvPr>
          <p:cNvSpPr>
            <a:spLocks noGrp="1" noChangeArrowheads="1"/>
          </p:cNvSpPr>
          <p:nvPr>
            <p:ph type="sldNum" sz="quarter" idx="12"/>
          </p:nvPr>
        </p:nvSpPr>
        <p:spPr>
          <a:ln/>
        </p:spPr>
        <p:txBody>
          <a:bodyPr/>
          <a:lstStyle>
            <a:lvl1pPr>
              <a:defRPr/>
            </a:lvl1pPr>
          </a:lstStyle>
          <a:p>
            <a:fld id="{59A4A4BA-C7EF-43F6-AF05-EFC0E4311C0D}" type="slidenum">
              <a:rPr lang="en-US" altLang="en-US"/>
              <a:pPr/>
              <a:t>‹#›</a:t>
            </a:fld>
            <a:endParaRPr lang="en-US" altLang="en-US"/>
          </a:p>
        </p:txBody>
      </p:sp>
    </p:spTree>
    <p:extLst>
      <p:ext uri="{BB962C8B-B14F-4D97-AF65-F5344CB8AC3E}">
        <p14:creationId xmlns:p14="http://schemas.microsoft.com/office/powerpoint/2010/main" val="112091786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233093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713225" y="1217425"/>
            <a:ext cx="7717500" cy="3390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a:ea typeface="Montserrat"/>
                <a:cs typeface="Montserrat"/>
                <a:sym typeface="Montserrat"/>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360" name="Google Shape;360;p4"/>
          <p:cNvSpPr/>
          <p:nvPr/>
        </p:nvSpPr>
        <p:spPr>
          <a:xfrm rot="10800000" flipH="1">
            <a:off x="660181" y="29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10800000" flipH="1">
            <a:off x="1000" y="251350"/>
            <a:ext cx="2700700" cy="1975"/>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7937650" y="4829725"/>
            <a:ext cx="1206350" cy="225250"/>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8464775" y="4902887"/>
            <a:ext cx="152100" cy="152100"/>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10800000" flipH="1">
            <a:off x="8752521" y="4658218"/>
            <a:ext cx="67500" cy="675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4"/>
          <p:cNvGrpSpPr/>
          <p:nvPr/>
        </p:nvGrpSpPr>
        <p:grpSpPr>
          <a:xfrm>
            <a:off x="1488414" y="4777558"/>
            <a:ext cx="152173" cy="152150"/>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4"/>
          <p:cNvSpPr/>
          <p:nvPr/>
        </p:nvSpPr>
        <p:spPr>
          <a:xfrm rot="10800000" flipH="1">
            <a:off x="0" y="4730075"/>
            <a:ext cx="1096375" cy="199475"/>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331135" y="4607673"/>
            <a:ext cx="143790" cy="153248"/>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rot="10800000" flipH="1">
            <a:off x="1238350" y="4777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4"/>
          <p:cNvGrpSpPr/>
          <p:nvPr/>
        </p:nvGrpSpPr>
        <p:grpSpPr>
          <a:xfrm>
            <a:off x="8866926" y="152558"/>
            <a:ext cx="152173" cy="152150"/>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4"/>
          <p:cNvSpPr/>
          <p:nvPr/>
        </p:nvSpPr>
        <p:spPr>
          <a:xfrm rot="10800000" flipH="1">
            <a:off x="7061400" y="0"/>
            <a:ext cx="1642075" cy="253325"/>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8616863" y="152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rot="10800000" flipH="1">
            <a:off x="7265131" y="18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98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78754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C6154-10DA-4068-B58C-8BAB4E493715}"/>
              </a:ext>
            </a:extLst>
          </p:cNvPr>
          <p:cNvSpPr>
            <a:spLocks noGrp="1"/>
          </p:cNvSpPr>
          <p:nvPr>
            <p:ph type="dt" sz="half" idx="10"/>
          </p:nvPr>
        </p:nvSpPr>
        <p:spPr/>
        <p:txBody>
          <a:bodyPr/>
          <a:lstStyle/>
          <a:p>
            <a:fld id="{B2A755EB-4D25-4FF7-8C1D-B957E398CCCC}" type="datetimeFigureOut">
              <a:rPr lang="en-US" smtClean="0"/>
              <a:t>10/25/2022</a:t>
            </a:fld>
            <a:endParaRPr lang="en-US"/>
          </a:p>
        </p:txBody>
      </p:sp>
      <p:sp>
        <p:nvSpPr>
          <p:cNvPr id="3" name="Footer Placeholder 2">
            <a:extLst>
              <a:ext uri="{FF2B5EF4-FFF2-40B4-BE49-F238E27FC236}">
                <a16:creationId xmlns:a16="http://schemas.microsoft.com/office/drawing/2014/main" id="{50100660-F7F8-47CA-AA06-D8C9F0EB8C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B12D5-D39C-4313-BE55-E905CB85950D}"/>
              </a:ext>
            </a:extLst>
          </p:cNvPr>
          <p:cNvSpPr>
            <a:spLocks noGrp="1"/>
          </p:cNvSpPr>
          <p:nvPr>
            <p:ph type="sldNum" sz="quarter" idx="12"/>
          </p:nvPr>
        </p:nvSpPr>
        <p:spPr/>
        <p:txBody>
          <a:bodyPr/>
          <a:lstStyle/>
          <a:p>
            <a:fld id="{7ECBFAE7-6B6F-45F4-9363-93FD11CCBD6E}" type="slidenum">
              <a:rPr lang="en-US" smtClean="0"/>
              <a:t>‹#›</a:t>
            </a:fld>
            <a:endParaRPr lang="en-US"/>
          </a:p>
        </p:txBody>
      </p:sp>
    </p:spTree>
    <p:extLst>
      <p:ext uri="{BB962C8B-B14F-4D97-AF65-F5344CB8AC3E}">
        <p14:creationId xmlns:p14="http://schemas.microsoft.com/office/powerpoint/2010/main" val="2094430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7"/>
          <p:cNvSpPr/>
          <p:nvPr/>
        </p:nvSpPr>
        <p:spPr>
          <a:xfrm>
            <a:off x="642526"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7"/>
          <p:cNvSpPr/>
          <p:nvPr/>
        </p:nvSpPr>
        <p:spPr>
          <a:xfrm>
            <a:off x="368195" y="422128"/>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7"/>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188175" y="1506350"/>
            <a:ext cx="3002700" cy="2762100"/>
          </a:xfrm>
          <a:prstGeom prst="rect">
            <a:avLst/>
          </a:prstGeom>
        </p:spPr>
        <p:txBody>
          <a:bodyPr spcFirstLastPara="1" wrap="square" lIns="0" tIns="0" rIns="0" bIns="0" anchor="t" anchorCtr="0">
            <a:noAutofit/>
          </a:bodyPr>
          <a:lstStyle>
            <a:lvl1pPr marL="457189" lvl="0" indent="-355591" rtl="0">
              <a:spcBef>
                <a:spcPts val="0"/>
              </a:spcBef>
              <a:spcAft>
                <a:spcPts val="0"/>
              </a:spcAft>
              <a:buSzPts val="2000"/>
              <a:buChar char="✗"/>
              <a:defRPr sz="2000"/>
            </a:lvl1pPr>
            <a:lvl2pPr marL="914378" lvl="1" indent="-355591" rtl="0">
              <a:spcBef>
                <a:spcPts val="1000"/>
              </a:spcBef>
              <a:spcAft>
                <a:spcPts val="0"/>
              </a:spcAft>
              <a:buSzPts val="2000"/>
              <a:buChar char="✗"/>
              <a:defRPr sz="2000"/>
            </a:lvl2pPr>
            <a:lvl3pPr marL="1371566" lvl="2" indent="-355591" rtl="0">
              <a:spcBef>
                <a:spcPts val="1000"/>
              </a:spcBef>
              <a:spcAft>
                <a:spcPts val="0"/>
              </a:spcAft>
              <a:buSzPts val="2000"/>
              <a:buChar char="■"/>
              <a:defRPr sz="2000"/>
            </a:lvl3pPr>
            <a:lvl4pPr marL="1828754" lvl="3" indent="-355591" rtl="0">
              <a:spcBef>
                <a:spcPts val="1000"/>
              </a:spcBef>
              <a:spcAft>
                <a:spcPts val="0"/>
              </a:spcAft>
              <a:buSzPts val="2000"/>
              <a:buChar char="●"/>
              <a:defRPr sz="2000"/>
            </a:lvl4pPr>
            <a:lvl5pPr marL="2285943" lvl="4" indent="-355591" rtl="0">
              <a:spcBef>
                <a:spcPts val="1000"/>
              </a:spcBef>
              <a:spcAft>
                <a:spcPts val="0"/>
              </a:spcAft>
              <a:buSzPts val="2000"/>
              <a:buChar char="○"/>
              <a:defRPr sz="2000"/>
            </a:lvl5pPr>
            <a:lvl6pPr marL="2743132" lvl="5" indent="-355591" rtl="0">
              <a:spcBef>
                <a:spcPts val="1000"/>
              </a:spcBef>
              <a:spcAft>
                <a:spcPts val="0"/>
              </a:spcAft>
              <a:buSzPts val="2000"/>
              <a:buChar char="■"/>
              <a:defRPr sz="2000"/>
            </a:lvl6pPr>
            <a:lvl7pPr marL="3200320" lvl="6" indent="-355591" rtl="0">
              <a:spcBef>
                <a:spcPts val="1000"/>
              </a:spcBef>
              <a:spcAft>
                <a:spcPts val="0"/>
              </a:spcAft>
              <a:buSzPts val="2000"/>
              <a:buChar char="●"/>
              <a:defRPr sz="2000"/>
            </a:lvl7pPr>
            <a:lvl8pPr marL="3657509" lvl="7" indent="-355591" rtl="0">
              <a:spcBef>
                <a:spcPts val="1000"/>
              </a:spcBef>
              <a:spcAft>
                <a:spcPts val="0"/>
              </a:spcAft>
              <a:buSzPts val="2000"/>
              <a:buChar char="○"/>
              <a:defRPr sz="2000"/>
            </a:lvl8pPr>
            <a:lvl9pPr marL="4114697" lvl="8" indent="-355591" rtl="0">
              <a:spcBef>
                <a:spcPts val="1000"/>
              </a:spcBef>
              <a:spcAft>
                <a:spcPts val="1000"/>
              </a:spcAft>
              <a:buSzPts val="2000"/>
              <a:buChar char="■"/>
              <a:defRPr sz="2000"/>
            </a:lvl9pPr>
          </a:lstStyle>
          <a:p>
            <a:endParaRPr/>
          </a:p>
        </p:txBody>
      </p:sp>
      <p:sp>
        <p:nvSpPr>
          <p:cNvPr id="88" name="Google Shape;88;p7"/>
          <p:cNvSpPr txBox="1">
            <a:spLocks noGrp="1"/>
          </p:cNvSpPr>
          <p:nvPr>
            <p:ph type="body" idx="2"/>
          </p:nvPr>
        </p:nvSpPr>
        <p:spPr>
          <a:xfrm>
            <a:off x="4611864" y="1506350"/>
            <a:ext cx="3002700" cy="2762100"/>
          </a:xfrm>
          <a:prstGeom prst="rect">
            <a:avLst/>
          </a:prstGeom>
        </p:spPr>
        <p:txBody>
          <a:bodyPr spcFirstLastPara="1" wrap="square" lIns="0" tIns="0" rIns="0" bIns="0" anchor="t" anchorCtr="0">
            <a:noAutofit/>
          </a:bodyPr>
          <a:lstStyle>
            <a:lvl1pPr marL="457189" lvl="0" indent="-355591" rtl="0">
              <a:spcBef>
                <a:spcPts val="0"/>
              </a:spcBef>
              <a:spcAft>
                <a:spcPts val="0"/>
              </a:spcAft>
              <a:buSzPts val="2000"/>
              <a:buChar char="✗"/>
              <a:defRPr sz="2000"/>
            </a:lvl1pPr>
            <a:lvl2pPr marL="914378" lvl="1" indent="-355591" rtl="0">
              <a:spcBef>
                <a:spcPts val="1000"/>
              </a:spcBef>
              <a:spcAft>
                <a:spcPts val="0"/>
              </a:spcAft>
              <a:buSzPts val="2000"/>
              <a:buChar char="✗"/>
              <a:defRPr sz="2000"/>
            </a:lvl2pPr>
            <a:lvl3pPr marL="1371566" lvl="2" indent="-355591" rtl="0">
              <a:spcBef>
                <a:spcPts val="1000"/>
              </a:spcBef>
              <a:spcAft>
                <a:spcPts val="0"/>
              </a:spcAft>
              <a:buSzPts val="2000"/>
              <a:buChar char="■"/>
              <a:defRPr sz="2000"/>
            </a:lvl3pPr>
            <a:lvl4pPr marL="1828754" lvl="3" indent="-355591" rtl="0">
              <a:spcBef>
                <a:spcPts val="1000"/>
              </a:spcBef>
              <a:spcAft>
                <a:spcPts val="0"/>
              </a:spcAft>
              <a:buSzPts val="2000"/>
              <a:buChar char="●"/>
              <a:defRPr sz="2000"/>
            </a:lvl4pPr>
            <a:lvl5pPr marL="2285943" lvl="4" indent="-355591" rtl="0">
              <a:spcBef>
                <a:spcPts val="1000"/>
              </a:spcBef>
              <a:spcAft>
                <a:spcPts val="0"/>
              </a:spcAft>
              <a:buSzPts val="2000"/>
              <a:buChar char="○"/>
              <a:defRPr sz="2000"/>
            </a:lvl5pPr>
            <a:lvl6pPr marL="2743132" lvl="5" indent="-355591" rtl="0">
              <a:spcBef>
                <a:spcPts val="1000"/>
              </a:spcBef>
              <a:spcAft>
                <a:spcPts val="0"/>
              </a:spcAft>
              <a:buSzPts val="2000"/>
              <a:buChar char="■"/>
              <a:defRPr sz="2000"/>
            </a:lvl6pPr>
            <a:lvl7pPr marL="3200320" lvl="6" indent="-355591" rtl="0">
              <a:spcBef>
                <a:spcPts val="1000"/>
              </a:spcBef>
              <a:spcAft>
                <a:spcPts val="0"/>
              </a:spcAft>
              <a:buSzPts val="2000"/>
              <a:buChar char="●"/>
              <a:defRPr sz="2000"/>
            </a:lvl7pPr>
            <a:lvl8pPr marL="3657509" lvl="7" indent="-355591" rtl="0">
              <a:spcBef>
                <a:spcPts val="1000"/>
              </a:spcBef>
              <a:spcAft>
                <a:spcPts val="0"/>
              </a:spcAft>
              <a:buSzPts val="2000"/>
              <a:buChar char="○"/>
              <a:defRPr sz="2000"/>
            </a:lvl8pPr>
            <a:lvl9pPr marL="4114697" lvl="8" indent="-355591" rtl="0">
              <a:spcBef>
                <a:spcPts val="1000"/>
              </a:spcBef>
              <a:spcAft>
                <a:spcPts val="1000"/>
              </a:spcAft>
              <a:buSzPts val="2000"/>
              <a:buChar char="■"/>
              <a:defRPr sz="2000"/>
            </a:lvl9pPr>
          </a:lstStyle>
          <a:p>
            <a:endParaRPr/>
          </a:p>
        </p:txBody>
      </p:sp>
      <p:sp>
        <p:nvSpPr>
          <p:cNvPr id="89" name="Google Shape;89;p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0" name="Google Shape;90;p7"/>
          <p:cNvSpPr/>
          <p:nvPr/>
        </p:nvSpPr>
        <p:spPr>
          <a:xfrm>
            <a:off x="8138825" y="237026"/>
            <a:ext cx="739006" cy="92798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7"/>
          <p:cNvSpPr/>
          <p:nvPr/>
        </p:nvSpPr>
        <p:spPr>
          <a:xfrm>
            <a:off x="8547669" y="2847045"/>
            <a:ext cx="262123" cy="231108"/>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7"/>
          <p:cNvSpPr/>
          <p:nvPr/>
        </p:nvSpPr>
        <p:spPr>
          <a:xfrm>
            <a:off x="4426767" y="4724707"/>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7"/>
          <p:cNvSpPr/>
          <p:nvPr/>
        </p:nvSpPr>
        <p:spPr>
          <a:xfrm>
            <a:off x="5368772" y="4755509"/>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7"/>
          <p:cNvSpPr/>
          <p:nvPr/>
        </p:nvSpPr>
        <p:spPr>
          <a:xfrm>
            <a:off x="5538653" y="4755174"/>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7"/>
          <p:cNvSpPr/>
          <p:nvPr/>
        </p:nvSpPr>
        <p:spPr>
          <a:xfrm>
            <a:off x="325537" y="1027645"/>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7"/>
          <p:cNvSpPr/>
          <p:nvPr/>
        </p:nvSpPr>
        <p:spPr>
          <a:xfrm>
            <a:off x="257002" y="1121077"/>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92409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9E44-B02E-48F4-ADD3-F6F1FC602B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F71C759-6F44-4A26-A5FE-067DC127B7A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A0960A-F817-4121-885A-11AA820DB841}"/>
              </a:ext>
            </a:extLst>
          </p:cNvPr>
          <p:cNvSpPr>
            <a:spLocks noGrp="1"/>
          </p:cNvSpPr>
          <p:nvPr>
            <p:ph type="dt" sz="half" idx="10"/>
          </p:nvPr>
        </p:nvSpPr>
        <p:spPr/>
        <p:txBody>
          <a:bodyPr/>
          <a:lstStyle/>
          <a:p>
            <a:fld id="{B2A755EB-4D25-4FF7-8C1D-B957E398CCCC}" type="datetimeFigureOut">
              <a:rPr lang="en-US" smtClean="0"/>
              <a:t>10/25/2022</a:t>
            </a:fld>
            <a:endParaRPr lang="en-US"/>
          </a:p>
        </p:txBody>
      </p:sp>
      <p:sp>
        <p:nvSpPr>
          <p:cNvPr id="5" name="Footer Placeholder 4">
            <a:extLst>
              <a:ext uri="{FF2B5EF4-FFF2-40B4-BE49-F238E27FC236}">
                <a16:creationId xmlns:a16="http://schemas.microsoft.com/office/drawing/2014/main" id="{E4B120A1-70C7-4ED2-BF19-55600980D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EAF50-C0CF-40E6-BC4F-21022E920771}"/>
              </a:ext>
            </a:extLst>
          </p:cNvPr>
          <p:cNvSpPr>
            <a:spLocks noGrp="1"/>
          </p:cNvSpPr>
          <p:nvPr>
            <p:ph type="sldNum" sz="quarter" idx="12"/>
          </p:nvPr>
        </p:nvSpPr>
        <p:spPr/>
        <p:txBody>
          <a:bodyPr/>
          <a:lstStyle/>
          <a:p>
            <a:fld id="{7ECBFAE7-6B6F-45F4-9363-93FD11CCBD6E}" type="slidenum">
              <a:rPr lang="en-US" smtClean="0"/>
              <a:t>‹#›</a:t>
            </a:fld>
            <a:endParaRPr lang="en-US"/>
          </a:p>
        </p:txBody>
      </p:sp>
    </p:spTree>
    <p:extLst>
      <p:ext uri="{BB962C8B-B14F-4D97-AF65-F5344CB8AC3E}">
        <p14:creationId xmlns:p14="http://schemas.microsoft.com/office/powerpoint/2010/main" val="3017769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1EB8-169C-411D-81D7-B6E975FF0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0DA88D-B06A-4E18-840E-091343D3B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B9B01-F12E-40E4-B80A-D357F7772B22}"/>
              </a:ext>
            </a:extLst>
          </p:cNvPr>
          <p:cNvSpPr>
            <a:spLocks noGrp="1"/>
          </p:cNvSpPr>
          <p:nvPr>
            <p:ph type="dt" sz="half" idx="10"/>
          </p:nvPr>
        </p:nvSpPr>
        <p:spPr/>
        <p:txBody>
          <a:bodyPr/>
          <a:lstStyle/>
          <a:p>
            <a:fld id="{B2A755EB-4D25-4FF7-8C1D-B957E398CCCC}" type="datetimeFigureOut">
              <a:rPr lang="en-US" smtClean="0"/>
              <a:t>10/25/2022</a:t>
            </a:fld>
            <a:endParaRPr lang="en-US"/>
          </a:p>
        </p:txBody>
      </p:sp>
      <p:sp>
        <p:nvSpPr>
          <p:cNvPr id="5" name="Footer Placeholder 4">
            <a:extLst>
              <a:ext uri="{FF2B5EF4-FFF2-40B4-BE49-F238E27FC236}">
                <a16:creationId xmlns:a16="http://schemas.microsoft.com/office/drawing/2014/main" id="{52AD218F-E3B7-4C4C-98AC-3961DD5AC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1A65B-96C8-4863-BFC0-A8AAAE77450C}"/>
              </a:ext>
            </a:extLst>
          </p:cNvPr>
          <p:cNvSpPr>
            <a:spLocks noGrp="1"/>
          </p:cNvSpPr>
          <p:nvPr>
            <p:ph type="sldNum" sz="quarter" idx="12"/>
          </p:nvPr>
        </p:nvSpPr>
        <p:spPr/>
        <p:txBody>
          <a:bodyPr/>
          <a:lstStyle/>
          <a:p>
            <a:fld id="{7ECBFAE7-6B6F-45F4-9363-93FD11CCBD6E}" type="slidenum">
              <a:rPr lang="en-US" smtClean="0"/>
              <a:t>‹#›</a:t>
            </a:fld>
            <a:endParaRPr lang="en-US"/>
          </a:p>
        </p:txBody>
      </p:sp>
    </p:spTree>
    <p:extLst>
      <p:ext uri="{BB962C8B-B14F-4D97-AF65-F5344CB8AC3E}">
        <p14:creationId xmlns:p14="http://schemas.microsoft.com/office/powerpoint/2010/main" val="145331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98"/>
        <p:cNvGrpSpPr/>
        <p:nvPr/>
      </p:nvGrpSpPr>
      <p:grpSpPr>
        <a:xfrm>
          <a:off x="0" y="0"/>
          <a:ext cx="0" cy="0"/>
          <a:chOff x="0" y="0"/>
          <a:chExt cx="0" cy="0"/>
        </a:xfrm>
      </p:grpSpPr>
      <p:sp>
        <p:nvSpPr>
          <p:cNvPr id="199" name="Google Shape;199;p16"/>
          <p:cNvSpPr txBox="1">
            <a:spLocks noGrp="1"/>
          </p:cNvSpPr>
          <p:nvPr>
            <p:ph type="body" idx="1"/>
          </p:nvPr>
        </p:nvSpPr>
        <p:spPr>
          <a:xfrm>
            <a:off x="4968035" y="2381425"/>
            <a:ext cx="2547000" cy="798900"/>
          </a:xfrm>
          <a:prstGeom prst="rect">
            <a:avLst/>
          </a:prstGeom>
        </p:spPr>
        <p:txBody>
          <a:bodyPr spcFirstLastPara="1" wrap="square" lIns="91425" tIns="91425" rIns="91425" bIns="91425" anchor="t" anchorCtr="0">
            <a:noAutofit/>
          </a:bodyPr>
          <a:lstStyle>
            <a:lvl1pPr marL="457189" lvl="0" indent="-304793" algn="ctr" rtl="0">
              <a:lnSpc>
                <a:spcPct val="100000"/>
              </a:lnSpc>
              <a:spcBef>
                <a:spcPts val="0"/>
              </a:spcBef>
              <a:spcAft>
                <a:spcPts val="0"/>
              </a:spcAft>
              <a:buClr>
                <a:schemeClr val="dk1"/>
              </a:buClr>
              <a:buSzPts val="1200"/>
              <a:buChar char="●"/>
              <a:defRPr sz="1400">
                <a:solidFill>
                  <a:schemeClr val="dk1"/>
                </a:solidFill>
              </a:defRPr>
            </a:lvl1pPr>
            <a:lvl2pPr marL="914378" lvl="1" indent="-304793" rtl="0">
              <a:spcBef>
                <a:spcPts val="1600"/>
              </a:spcBef>
              <a:spcAft>
                <a:spcPts val="0"/>
              </a:spcAft>
              <a:buClr>
                <a:schemeClr val="dk1"/>
              </a:buClr>
              <a:buSzPts val="1200"/>
              <a:buChar char="○"/>
              <a:defRPr sz="1200">
                <a:solidFill>
                  <a:schemeClr val="dk1"/>
                </a:solidFill>
              </a:defRPr>
            </a:lvl2pPr>
            <a:lvl3pPr marL="1371566" lvl="2" indent="-304793" rtl="0">
              <a:spcBef>
                <a:spcPts val="1600"/>
              </a:spcBef>
              <a:spcAft>
                <a:spcPts val="0"/>
              </a:spcAft>
              <a:buClr>
                <a:schemeClr val="dk1"/>
              </a:buClr>
              <a:buSzPts val="1200"/>
              <a:buChar char="■"/>
              <a:defRPr sz="1200">
                <a:solidFill>
                  <a:schemeClr val="dk1"/>
                </a:solidFill>
              </a:defRPr>
            </a:lvl3pPr>
            <a:lvl4pPr marL="1828754" lvl="3" indent="-304793" rtl="0">
              <a:spcBef>
                <a:spcPts val="1600"/>
              </a:spcBef>
              <a:spcAft>
                <a:spcPts val="0"/>
              </a:spcAft>
              <a:buClr>
                <a:schemeClr val="dk1"/>
              </a:buClr>
              <a:buSzPts val="1200"/>
              <a:buChar char="●"/>
              <a:defRPr sz="1200">
                <a:solidFill>
                  <a:schemeClr val="dk1"/>
                </a:solidFill>
              </a:defRPr>
            </a:lvl4pPr>
            <a:lvl5pPr marL="2285943" lvl="4" indent="-304793" rtl="0">
              <a:spcBef>
                <a:spcPts val="1600"/>
              </a:spcBef>
              <a:spcAft>
                <a:spcPts val="0"/>
              </a:spcAft>
              <a:buClr>
                <a:schemeClr val="dk1"/>
              </a:buClr>
              <a:buSzPts val="1200"/>
              <a:buChar char="○"/>
              <a:defRPr sz="1200">
                <a:solidFill>
                  <a:schemeClr val="dk1"/>
                </a:solidFill>
              </a:defRPr>
            </a:lvl5pPr>
            <a:lvl6pPr marL="2743132" lvl="5" indent="-304793" rtl="0">
              <a:spcBef>
                <a:spcPts val="1600"/>
              </a:spcBef>
              <a:spcAft>
                <a:spcPts val="0"/>
              </a:spcAft>
              <a:buClr>
                <a:schemeClr val="dk1"/>
              </a:buClr>
              <a:buSzPts val="1200"/>
              <a:buChar char="■"/>
              <a:defRPr sz="1200">
                <a:solidFill>
                  <a:schemeClr val="dk1"/>
                </a:solidFill>
              </a:defRPr>
            </a:lvl6pPr>
            <a:lvl7pPr marL="3200320" lvl="6" indent="-304793" rtl="0">
              <a:spcBef>
                <a:spcPts val="1600"/>
              </a:spcBef>
              <a:spcAft>
                <a:spcPts val="0"/>
              </a:spcAft>
              <a:buClr>
                <a:schemeClr val="dk1"/>
              </a:buClr>
              <a:buSzPts val="1200"/>
              <a:buChar char="●"/>
              <a:defRPr sz="1200">
                <a:solidFill>
                  <a:schemeClr val="dk1"/>
                </a:solidFill>
              </a:defRPr>
            </a:lvl7pPr>
            <a:lvl8pPr marL="3657509" lvl="7" indent="-304793" rtl="0">
              <a:spcBef>
                <a:spcPts val="1600"/>
              </a:spcBef>
              <a:spcAft>
                <a:spcPts val="0"/>
              </a:spcAft>
              <a:buClr>
                <a:schemeClr val="dk1"/>
              </a:buClr>
              <a:buSzPts val="1200"/>
              <a:buChar char="○"/>
              <a:defRPr sz="1200">
                <a:solidFill>
                  <a:schemeClr val="dk1"/>
                </a:solidFill>
              </a:defRPr>
            </a:lvl8pPr>
            <a:lvl9pPr marL="4114697" lvl="8" indent="-304793" rtl="0">
              <a:spcBef>
                <a:spcPts val="1600"/>
              </a:spcBef>
              <a:spcAft>
                <a:spcPts val="1600"/>
              </a:spcAft>
              <a:buClr>
                <a:schemeClr val="dk1"/>
              </a:buClr>
              <a:buSzPts val="1200"/>
              <a:buChar char="■"/>
              <a:defRPr sz="1200">
                <a:solidFill>
                  <a:schemeClr val="dk1"/>
                </a:solidFill>
              </a:defRPr>
            </a:lvl9pPr>
          </a:lstStyle>
          <a:p>
            <a:endParaRPr/>
          </a:p>
        </p:txBody>
      </p:sp>
      <p:sp>
        <p:nvSpPr>
          <p:cNvPr id="200" name="Google Shape;200;p16"/>
          <p:cNvSpPr txBox="1">
            <a:spLocks noGrp="1"/>
          </p:cNvSpPr>
          <p:nvPr>
            <p:ph type="title"/>
          </p:nvPr>
        </p:nvSpPr>
        <p:spPr>
          <a:xfrm>
            <a:off x="1974300" y="683125"/>
            <a:ext cx="5195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2700">
                <a:solidFill>
                  <a:schemeClr val="dk1"/>
                </a:solidFill>
              </a:defRPr>
            </a:lvl1pPr>
            <a:lvl2pPr lvl="1" rtl="0">
              <a:spcBef>
                <a:spcPts val="0"/>
              </a:spcBef>
              <a:spcAft>
                <a:spcPts val="0"/>
              </a:spcAft>
              <a:buClr>
                <a:schemeClr val="dk1"/>
              </a:buClr>
              <a:buSzPts val="2700"/>
              <a:buNone/>
              <a:defRPr sz="2700">
                <a:solidFill>
                  <a:schemeClr val="dk1"/>
                </a:solidFill>
              </a:defRPr>
            </a:lvl2pPr>
            <a:lvl3pPr lvl="2" rtl="0">
              <a:spcBef>
                <a:spcPts val="0"/>
              </a:spcBef>
              <a:spcAft>
                <a:spcPts val="0"/>
              </a:spcAft>
              <a:buClr>
                <a:schemeClr val="dk1"/>
              </a:buClr>
              <a:buSzPts val="2700"/>
              <a:buNone/>
              <a:defRPr sz="2700">
                <a:solidFill>
                  <a:schemeClr val="dk1"/>
                </a:solidFill>
              </a:defRPr>
            </a:lvl3pPr>
            <a:lvl4pPr lvl="3" rtl="0">
              <a:spcBef>
                <a:spcPts val="0"/>
              </a:spcBef>
              <a:spcAft>
                <a:spcPts val="0"/>
              </a:spcAft>
              <a:buClr>
                <a:schemeClr val="dk1"/>
              </a:buClr>
              <a:buSzPts val="2700"/>
              <a:buNone/>
              <a:defRPr sz="2700">
                <a:solidFill>
                  <a:schemeClr val="dk1"/>
                </a:solidFill>
              </a:defRPr>
            </a:lvl4pPr>
            <a:lvl5pPr lvl="4" rtl="0">
              <a:spcBef>
                <a:spcPts val="0"/>
              </a:spcBef>
              <a:spcAft>
                <a:spcPts val="0"/>
              </a:spcAft>
              <a:buClr>
                <a:schemeClr val="dk1"/>
              </a:buClr>
              <a:buSzPts val="2700"/>
              <a:buNone/>
              <a:defRPr sz="2700">
                <a:solidFill>
                  <a:schemeClr val="dk1"/>
                </a:solidFill>
              </a:defRPr>
            </a:lvl5pPr>
            <a:lvl6pPr lvl="5" rtl="0">
              <a:spcBef>
                <a:spcPts val="0"/>
              </a:spcBef>
              <a:spcAft>
                <a:spcPts val="0"/>
              </a:spcAft>
              <a:buClr>
                <a:schemeClr val="dk1"/>
              </a:buClr>
              <a:buSzPts val="2700"/>
              <a:buNone/>
              <a:defRPr sz="2700">
                <a:solidFill>
                  <a:schemeClr val="dk1"/>
                </a:solidFill>
              </a:defRPr>
            </a:lvl6pPr>
            <a:lvl7pPr lvl="6" rtl="0">
              <a:spcBef>
                <a:spcPts val="0"/>
              </a:spcBef>
              <a:spcAft>
                <a:spcPts val="0"/>
              </a:spcAft>
              <a:buClr>
                <a:schemeClr val="dk1"/>
              </a:buClr>
              <a:buSzPts val="2700"/>
              <a:buNone/>
              <a:defRPr sz="2700">
                <a:solidFill>
                  <a:schemeClr val="dk1"/>
                </a:solidFill>
              </a:defRPr>
            </a:lvl7pPr>
            <a:lvl8pPr lvl="7" rtl="0">
              <a:spcBef>
                <a:spcPts val="0"/>
              </a:spcBef>
              <a:spcAft>
                <a:spcPts val="0"/>
              </a:spcAft>
              <a:buClr>
                <a:schemeClr val="dk1"/>
              </a:buClr>
              <a:buSzPts val="2700"/>
              <a:buNone/>
              <a:defRPr sz="2700">
                <a:solidFill>
                  <a:schemeClr val="dk1"/>
                </a:solidFill>
              </a:defRPr>
            </a:lvl8pPr>
            <a:lvl9pPr lvl="8" rtl="0">
              <a:spcBef>
                <a:spcPts val="0"/>
              </a:spcBef>
              <a:spcAft>
                <a:spcPts val="0"/>
              </a:spcAft>
              <a:buClr>
                <a:schemeClr val="dk1"/>
              </a:buClr>
              <a:buSzPts val="2700"/>
              <a:buNone/>
              <a:defRPr sz="2700">
                <a:solidFill>
                  <a:schemeClr val="dk1"/>
                </a:solidFill>
              </a:defRPr>
            </a:lvl9pPr>
          </a:lstStyle>
          <a:p>
            <a:endParaRPr/>
          </a:p>
        </p:txBody>
      </p:sp>
      <p:grpSp>
        <p:nvGrpSpPr>
          <p:cNvPr id="201" name="Google Shape;201;p16"/>
          <p:cNvGrpSpPr/>
          <p:nvPr/>
        </p:nvGrpSpPr>
        <p:grpSpPr>
          <a:xfrm>
            <a:off x="-496162" y="326351"/>
            <a:ext cx="1051685" cy="885376"/>
            <a:chOff x="284887" y="816125"/>
            <a:chExt cx="1051685" cy="885376"/>
          </a:xfrm>
        </p:grpSpPr>
        <p:sp>
          <p:nvSpPr>
            <p:cNvPr id="202" name="Google Shape;202;p16"/>
            <p:cNvSpPr/>
            <p:nvPr/>
          </p:nvSpPr>
          <p:spPr>
            <a:xfrm>
              <a:off x="575067" y="952593"/>
              <a:ext cx="471302" cy="504335"/>
            </a:xfrm>
            <a:custGeom>
              <a:avLst/>
              <a:gdLst/>
              <a:ahLst/>
              <a:cxnLst/>
              <a:rect l="l" t="t" r="r" b="b"/>
              <a:pathLst>
                <a:path w="3154" h="3375" extrusionOk="0">
                  <a:moveTo>
                    <a:pt x="1700" y="0"/>
                  </a:moveTo>
                  <a:cubicBezTo>
                    <a:pt x="1428" y="0"/>
                    <a:pt x="1165" y="138"/>
                    <a:pt x="1083" y="413"/>
                  </a:cubicBezTo>
                  <a:cubicBezTo>
                    <a:pt x="928" y="521"/>
                    <a:pt x="805" y="675"/>
                    <a:pt x="774" y="923"/>
                  </a:cubicBezTo>
                  <a:cubicBezTo>
                    <a:pt x="774" y="984"/>
                    <a:pt x="758" y="1046"/>
                    <a:pt x="758" y="1108"/>
                  </a:cubicBezTo>
                  <a:cubicBezTo>
                    <a:pt x="372" y="1154"/>
                    <a:pt x="1" y="1464"/>
                    <a:pt x="202" y="1912"/>
                  </a:cubicBezTo>
                  <a:cubicBezTo>
                    <a:pt x="279" y="2113"/>
                    <a:pt x="356" y="2314"/>
                    <a:pt x="341" y="2530"/>
                  </a:cubicBezTo>
                  <a:cubicBezTo>
                    <a:pt x="295" y="2855"/>
                    <a:pt x="387" y="3195"/>
                    <a:pt x="727" y="3318"/>
                  </a:cubicBezTo>
                  <a:cubicBezTo>
                    <a:pt x="811" y="3355"/>
                    <a:pt x="907" y="3374"/>
                    <a:pt x="1005" y="3374"/>
                  </a:cubicBezTo>
                  <a:cubicBezTo>
                    <a:pt x="1233" y="3374"/>
                    <a:pt x="1469" y="3272"/>
                    <a:pt x="1577" y="3056"/>
                  </a:cubicBezTo>
                  <a:cubicBezTo>
                    <a:pt x="1608" y="2978"/>
                    <a:pt x="1655" y="2901"/>
                    <a:pt x="1670" y="2824"/>
                  </a:cubicBezTo>
                  <a:lnTo>
                    <a:pt x="2072" y="2994"/>
                  </a:lnTo>
                  <a:cubicBezTo>
                    <a:pt x="2192" y="3047"/>
                    <a:pt x="2320" y="3077"/>
                    <a:pt x="2445" y="3077"/>
                  </a:cubicBezTo>
                  <a:cubicBezTo>
                    <a:pt x="2610" y="3077"/>
                    <a:pt x="2768" y="3024"/>
                    <a:pt x="2891" y="2901"/>
                  </a:cubicBezTo>
                  <a:cubicBezTo>
                    <a:pt x="3077" y="2731"/>
                    <a:pt x="3154" y="2345"/>
                    <a:pt x="2984" y="2113"/>
                  </a:cubicBezTo>
                  <a:cubicBezTo>
                    <a:pt x="2659" y="1665"/>
                    <a:pt x="2458" y="1201"/>
                    <a:pt x="2427" y="644"/>
                  </a:cubicBezTo>
                  <a:cubicBezTo>
                    <a:pt x="2393" y="215"/>
                    <a:pt x="2039" y="0"/>
                    <a:pt x="17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SVN-Appleberry" panose="02040603050506020204" pitchFamily="18" charset="0"/>
              </a:endParaRPr>
            </a:p>
          </p:txBody>
        </p:sp>
        <p:sp>
          <p:nvSpPr>
            <p:cNvPr id="203" name="Google Shape;203;p16"/>
            <p:cNvSpPr/>
            <p:nvPr/>
          </p:nvSpPr>
          <p:spPr>
            <a:xfrm>
              <a:off x="284887" y="816125"/>
              <a:ext cx="1051685" cy="885376"/>
            </a:xfrm>
            <a:custGeom>
              <a:avLst/>
              <a:gdLst/>
              <a:ahLst/>
              <a:cxnLst/>
              <a:rect l="l" t="t" r="r" b="b"/>
              <a:pathLst>
                <a:path w="9908" h="8341" extrusionOk="0">
                  <a:moveTo>
                    <a:pt x="5161" y="0"/>
                  </a:moveTo>
                  <a:cubicBezTo>
                    <a:pt x="5111" y="0"/>
                    <a:pt x="5058" y="15"/>
                    <a:pt x="5004" y="47"/>
                  </a:cubicBezTo>
                  <a:cubicBezTo>
                    <a:pt x="4104" y="814"/>
                    <a:pt x="3436" y="1849"/>
                    <a:pt x="3270" y="3016"/>
                  </a:cubicBezTo>
                  <a:cubicBezTo>
                    <a:pt x="2725" y="2919"/>
                    <a:pt x="2170" y="2867"/>
                    <a:pt x="1603" y="2867"/>
                  </a:cubicBezTo>
                  <a:cubicBezTo>
                    <a:pt x="1197" y="2867"/>
                    <a:pt x="785" y="2894"/>
                    <a:pt x="368" y="2949"/>
                  </a:cubicBezTo>
                  <a:cubicBezTo>
                    <a:pt x="201" y="2949"/>
                    <a:pt x="1" y="3250"/>
                    <a:pt x="201" y="3350"/>
                  </a:cubicBezTo>
                  <a:cubicBezTo>
                    <a:pt x="901" y="3950"/>
                    <a:pt x="1769" y="4517"/>
                    <a:pt x="2669" y="4817"/>
                  </a:cubicBezTo>
                  <a:cubicBezTo>
                    <a:pt x="1835" y="5651"/>
                    <a:pt x="1402" y="6952"/>
                    <a:pt x="1335" y="8086"/>
                  </a:cubicBezTo>
                  <a:cubicBezTo>
                    <a:pt x="1335" y="8231"/>
                    <a:pt x="1456" y="8340"/>
                    <a:pt x="1574" y="8340"/>
                  </a:cubicBezTo>
                  <a:cubicBezTo>
                    <a:pt x="1619" y="8340"/>
                    <a:pt x="1665" y="8324"/>
                    <a:pt x="1702" y="8287"/>
                  </a:cubicBezTo>
                  <a:cubicBezTo>
                    <a:pt x="2836" y="7619"/>
                    <a:pt x="4003" y="6785"/>
                    <a:pt x="4837" y="5685"/>
                  </a:cubicBezTo>
                  <a:cubicBezTo>
                    <a:pt x="5738" y="6452"/>
                    <a:pt x="6705" y="7119"/>
                    <a:pt x="7739" y="7686"/>
                  </a:cubicBezTo>
                  <a:cubicBezTo>
                    <a:pt x="7785" y="7716"/>
                    <a:pt x="7831" y="7729"/>
                    <a:pt x="7876" y="7729"/>
                  </a:cubicBezTo>
                  <a:cubicBezTo>
                    <a:pt x="8030" y="7729"/>
                    <a:pt x="8158" y="7574"/>
                    <a:pt x="8106" y="7419"/>
                  </a:cubicBezTo>
                  <a:cubicBezTo>
                    <a:pt x="7940" y="6485"/>
                    <a:pt x="7606" y="5618"/>
                    <a:pt x="7172" y="4784"/>
                  </a:cubicBezTo>
                  <a:lnTo>
                    <a:pt x="7106" y="4751"/>
                  </a:lnTo>
                  <a:lnTo>
                    <a:pt x="7172" y="4751"/>
                  </a:lnTo>
                  <a:cubicBezTo>
                    <a:pt x="8173" y="4117"/>
                    <a:pt x="8940" y="3416"/>
                    <a:pt x="9741" y="2749"/>
                  </a:cubicBezTo>
                  <a:cubicBezTo>
                    <a:pt x="9908" y="2616"/>
                    <a:pt x="9774" y="2282"/>
                    <a:pt x="9541" y="2282"/>
                  </a:cubicBezTo>
                  <a:cubicBezTo>
                    <a:pt x="8607" y="2349"/>
                    <a:pt x="7739" y="2416"/>
                    <a:pt x="6805" y="2482"/>
                  </a:cubicBezTo>
                  <a:cubicBezTo>
                    <a:pt x="6472" y="2516"/>
                    <a:pt x="6472" y="3016"/>
                    <a:pt x="6805" y="3016"/>
                  </a:cubicBezTo>
                  <a:cubicBezTo>
                    <a:pt x="7439" y="2983"/>
                    <a:pt x="8106" y="2949"/>
                    <a:pt x="8740" y="2916"/>
                  </a:cubicBezTo>
                  <a:lnTo>
                    <a:pt x="8740" y="2916"/>
                  </a:lnTo>
                  <a:cubicBezTo>
                    <a:pt x="8140" y="3383"/>
                    <a:pt x="7573" y="3950"/>
                    <a:pt x="7039" y="4484"/>
                  </a:cubicBezTo>
                  <a:cubicBezTo>
                    <a:pt x="7006" y="4517"/>
                    <a:pt x="7006" y="4617"/>
                    <a:pt x="7006" y="4684"/>
                  </a:cubicBezTo>
                  <a:cubicBezTo>
                    <a:pt x="6805" y="4684"/>
                    <a:pt x="6639" y="4917"/>
                    <a:pt x="6739" y="5118"/>
                  </a:cubicBezTo>
                  <a:cubicBezTo>
                    <a:pt x="7072" y="5685"/>
                    <a:pt x="7339" y="6318"/>
                    <a:pt x="7506" y="6986"/>
                  </a:cubicBezTo>
                  <a:cubicBezTo>
                    <a:pt x="6672" y="6485"/>
                    <a:pt x="5871" y="5985"/>
                    <a:pt x="5071" y="5451"/>
                  </a:cubicBezTo>
                  <a:cubicBezTo>
                    <a:pt x="5038" y="5434"/>
                    <a:pt x="4996" y="5426"/>
                    <a:pt x="4958" y="5426"/>
                  </a:cubicBezTo>
                  <a:cubicBezTo>
                    <a:pt x="4921" y="5426"/>
                    <a:pt x="4887" y="5434"/>
                    <a:pt x="4871" y="5451"/>
                  </a:cubicBezTo>
                  <a:cubicBezTo>
                    <a:pt x="4813" y="5393"/>
                    <a:pt x="4754" y="5357"/>
                    <a:pt x="4690" y="5357"/>
                  </a:cubicBezTo>
                  <a:cubicBezTo>
                    <a:pt x="4643" y="5357"/>
                    <a:pt x="4593" y="5376"/>
                    <a:pt x="4537" y="5418"/>
                  </a:cubicBezTo>
                  <a:cubicBezTo>
                    <a:pt x="3703" y="6152"/>
                    <a:pt x="2903" y="6919"/>
                    <a:pt x="1935" y="7553"/>
                  </a:cubicBezTo>
                  <a:cubicBezTo>
                    <a:pt x="2169" y="6619"/>
                    <a:pt x="2602" y="5818"/>
                    <a:pt x="3103" y="4951"/>
                  </a:cubicBezTo>
                  <a:cubicBezTo>
                    <a:pt x="3270" y="4951"/>
                    <a:pt x="3403" y="4717"/>
                    <a:pt x="3270" y="4617"/>
                  </a:cubicBezTo>
                  <a:cubicBezTo>
                    <a:pt x="3320" y="4542"/>
                    <a:pt x="3257" y="4448"/>
                    <a:pt x="3180" y="4448"/>
                  </a:cubicBezTo>
                  <a:cubicBezTo>
                    <a:pt x="3155" y="4448"/>
                    <a:pt x="3128" y="4459"/>
                    <a:pt x="3103" y="4484"/>
                  </a:cubicBezTo>
                  <a:cubicBezTo>
                    <a:pt x="2402" y="4117"/>
                    <a:pt x="1735" y="3817"/>
                    <a:pt x="1068" y="3383"/>
                  </a:cubicBezTo>
                  <a:cubicBezTo>
                    <a:pt x="1349" y="3371"/>
                    <a:pt x="1630" y="3363"/>
                    <a:pt x="1910" y="3363"/>
                  </a:cubicBezTo>
                  <a:cubicBezTo>
                    <a:pt x="2397" y="3363"/>
                    <a:pt x="2883" y="3386"/>
                    <a:pt x="3370" y="3450"/>
                  </a:cubicBezTo>
                  <a:cubicBezTo>
                    <a:pt x="3503" y="3450"/>
                    <a:pt x="3536" y="3350"/>
                    <a:pt x="3536" y="3216"/>
                  </a:cubicBezTo>
                  <a:cubicBezTo>
                    <a:pt x="3570" y="3216"/>
                    <a:pt x="3570" y="3183"/>
                    <a:pt x="3603" y="3149"/>
                  </a:cubicBezTo>
                  <a:cubicBezTo>
                    <a:pt x="3937" y="2215"/>
                    <a:pt x="4404" y="1382"/>
                    <a:pt x="5071" y="681"/>
                  </a:cubicBezTo>
                  <a:cubicBezTo>
                    <a:pt x="5371" y="1482"/>
                    <a:pt x="5705" y="2282"/>
                    <a:pt x="6038" y="3049"/>
                  </a:cubicBezTo>
                  <a:cubicBezTo>
                    <a:pt x="6085" y="3143"/>
                    <a:pt x="6164" y="3183"/>
                    <a:pt x="6245" y="3183"/>
                  </a:cubicBezTo>
                  <a:cubicBezTo>
                    <a:pt x="6395" y="3183"/>
                    <a:pt x="6549" y="3044"/>
                    <a:pt x="6505" y="2849"/>
                  </a:cubicBezTo>
                  <a:cubicBezTo>
                    <a:pt x="6172" y="1949"/>
                    <a:pt x="5771" y="1048"/>
                    <a:pt x="5404" y="181"/>
                  </a:cubicBezTo>
                  <a:cubicBezTo>
                    <a:pt x="5359" y="67"/>
                    <a:pt x="5268" y="0"/>
                    <a:pt x="516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SVN-Appleberry" panose="02040603050506020204" pitchFamily="18" charset="0"/>
              </a:endParaRPr>
            </a:p>
          </p:txBody>
        </p:sp>
      </p:grpSp>
      <p:sp>
        <p:nvSpPr>
          <p:cNvPr id="204" name="Google Shape;204;p16"/>
          <p:cNvSpPr/>
          <p:nvPr/>
        </p:nvSpPr>
        <p:spPr>
          <a:xfrm rot="-1582263">
            <a:off x="8287051" y="3985766"/>
            <a:ext cx="734753" cy="1339114"/>
          </a:xfrm>
          <a:custGeom>
            <a:avLst/>
            <a:gdLst/>
            <a:ahLst/>
            <a:cxnLst/>
            <a:rect l="l" t="t" r="r" b="b"/>
            <a:pathLst>
              <a:path w="5549" h="10113" extrusionOk="0">
                <a:moveTo>
                  <a:pt x="3207" y="0"/>
                </a:moveTo>
                <a:cubicBezTo>
                  <a:pt x="2393" y="0"/>
                  <a:pt x="1505" y="185"/>
                  <a:pt x="1051" y="581"/>
                </a:cubicBezTo>
                <a:cubicBezTo>
                  <a:pt x="263" y="1292"/>
                  <a:pt x="773" y="3054"/>
                  <a:pt x="850" y="3966"/>
                </a:cubicBezTo>
                <a:cubicBezTo>
                  <a:pt x="896" y="4770"/>
                  <a:pt x="958" y="5604"/>
                  <a:pt x="1020" y="6423"/>
                </a:cubicBezTo>
                <a:cubicBezTo>
                  <a:pt x="1051" y="6856"/>
                  <a:pt x="974" y="7505"/>
                  <a:pt x="1345" y="7830"/>
                </a:cubicBezTo>
                <a:cubicBezTo>
                  <a:pt x="1547" y="8002"/>
                  <a:pt x="1856" y="8081"/>
                  <a:pt x="2181" y="8081"/>
                </a:cubicBezTo>
                <a:cubicBezTo>
                  <a:pt x="2702" y="8081"/>
                  <a:pt x="3265" y="7879"/>
                  <a:pt x="3493" y="7536"/>
                </a:cubicBezTo>
                <a:cubicBezTo>
                  <a:pt x="3818" y="7042"/>
                  <a:pt x="3679" y="6269"/>
                  <a:pt x="3679" y="5697"/>
                </a:cubicBezTo>
                <a:cubicBezTo>
                  <a:pt x="3709" y="4692"/>
                  <a:pt x="3725" y="3688"/>
                  <a:pt x="3740" y="2714"/>
                </a:cubicBezTo>
                <a:cubicBezTo>
                  <a:pt x="3740" y="2528"/>
                  <a:pt x="3597" y="2436"/>
                  <a:pt x="3454" y="2436"/>
                </a:cubicBezTo>
                <a:cubicBezTo>
                  <a:pt x="3311" y="2436"/>
                  <a:pt x="3168" y="2528"/>
                  <a:pt x="3168" y="2714"/>
                </a:cubicBezTo>
                <a:cubicBezTo>
                  <a:pt x="3138" y="3827"/>
                  <a:pt x="3122" y="4970"/>
                  <a:pt x="3107" y="6083"/>
                </a:cubicBezTo>
                <a:cubicBezTo>
                  <a:pt x="3092" y="6613"/>
                  <a:pt x="3051" y="7475"/>
                  <a:pt x="2418" y="7475"/>
                </a:cubicBezTo>
                <a:cubicBezTo>
                  <a:pt x="2368" y="7475"/>
                  <a:pt x="2314" y="7470"/>
                  <a:pt x="2257" y="7459"/>
                </a:cubicBezTo>
                <a:cubicBezTo>
                  <a:pt x="1484" y="7320"/>
                  <a:pt x="1592" y="6238"/>
                  <a:pt x="1546" y="5666"/>
                </a:cubicBezTo>
                <a:cubicBezTo>
                  <a:pt x="1453" y="4522"/>
                  <a:pt x="1391" y="3409"/>
                  <a:pt x="1298" y="2266"/>
                </a:cubicBezTo>
                <a:cubicBezTo>
                  <a:pt x="1267" y="1740"/>
                  <a:pt x="1206" y="1678"/>
                  <a:pt x="1499" y="1246"/>
                </a:cubicBezTo>
                <a:cubicBezTo>
                  <a:pt x="1793" y="797"/>
                  <a:pt x="1839" y="828"/>
                  <a:pt x="2334" y="736"/>
                </a:cubicBezTo>
                <a:cubicBezTo>
                  <a:pt x="2643" y="674"/>
                  <a:pt x="2952" y="643"/>
                  <a:pt x="3261" y="627"/>
                </a:cubicBezTo>
                <a:cubicBezTo>
                  <a:pt x="3379" y="621"/>
                  <a:pt x="3486" y="615"/>
                  <a:pt x="3584" y="615"/>
                </a:cubicBezTo>
                <a:cubicBezTo>
                  <a:pt x="3935" y="615"/>
                  <a:pt x="4172" y="692"/>
                  <a:pt x="4389" y="1091"/>
                </a:cubicBezTo>
                <a:cubicBezTo>
                  <a:pt x="4915" y="1972"/>
                  <a:pt x="4529" y="3610"/>
                  <a:pt x="4513" y="4661"/>
                </a:cubicBezTo>
                <a:cubicBezTo>
                  <a:pt x="4467" y="5774"/>
                  <a:pt x="4436" y="6902"/>
                  <a:pt x="4389" y="8046"/>
                </a:cubicBezTo>
                <a:cubicBezTo>
                  <a:pt x="4389" y="8232"/>
                  <a:pt x="4389" y="8463"/>
                  <a:pt x="4343" y="8664"/>
                </a:cubicBezTo>
                <a:cubicBezTo>
                  <a:pt x="4158" y="9236"/>
                  <a:pt x="3648" y="9314"/>
                  <a:pt x="3138" y="9391"/>
                </a:cubicBezTo>
                <a:cubicBezTo>
                  <a:pt x="2763" y="9451"/>
                  <a:pt x="2219" y="9559"/>
                  <a:pt x="1778" y="9559"/>
                </a:cubicBezTo>
                <a:cubicBezTo>
                  <a:pt x="1655" y="9559"/>
                  <a:pt x="1539" y="9550"/>
                  <a:pt x="1437" y="9530"/>
                </a:cubicBezTo>
                <a:cubicBezTo>
                  <a:pt x="618" y="9360"/>
                  <a:pt x="711" y="8664"/>
                  <a:pt x="696" y="7969"/>
                </a:cubicBezTo>
                <a:cubicBezTo>
                  <a:pt x="665" y="7366"/>
                  <a:pt x="649" y="6763"/>
                  <a:pt x="634" y="6191"/>
                </a:cubicBezTo>
                <a:cubicBezTo>
                  <a:pt x="602" y="5994"/>
                  <a:pt x="438" y="5898"/>
                  <a:pt x="284" y="5898"/>
                </a:cubicBezTo>
                <a:cubicBezTo>
                  <a:pt x="137" y="5898"/>
                  <a:pt x="0" y="5987"/>
                  <a:pt x="0" y="6161"/>
                </a:cubicBezTo>
                <a:cubicBezTo>
                  <a:pt x="16" y="6933"/>
                  <a:pt x="31" y="7706"/>
                  <a:pt x="77" y="8479"/>
                </a:cubicBezTo>
                <a:cubicBezTo>
                  <a:pt x="93" y="8927"/>
                  <a:pt x="31" y="9468"/>
                  <a:pt x="340" y="9839"/>
                </a:cubicBezTo>
                <a:cubicBezTo>
                  <a:pt x="537" y="10064"/>
                  <a:pt x="797" y="10113"/>
                  <a:pt x="1067" y="10113"/>
                </a:cubicBezTo>
                <a:cubicBezTo>
                  <a:pt x="1242" y="10113"/>
                  <a:pt x="1422" y="10092"/>
                  <a:pt x="1592" y="10086"/>
                </a:cubicBezTo>
                <a:cubicBezTo>
                  <a:pt x="2318" y="10055"/>
                  <a:pt x="3107" y="10055"/>
                  <a:pt x="3818" y="9916"/>
                </a:cubicBezTo>
                <a:cubicBezTo>
                  <a:pt x="4776" y="9715"/>
                  <a:pt x="4915" y="8912"/>
                  <a:pt x="4961" y="8046"/>
                </a:cubicBezTo>
                <a:cubicBezTo>
                  <a:pt x="5039" y="6361"/>
                  <a:pt x="5070" y="4661"/>
                  <a:pt x="5147" y="2977"/>
                </a:cubicBezTo>
                <a:cubicBezTo>
                  <a:pt x="5193" y="2049"/>
                  <a:pt x="5549" y="643"/>
                  <a:pt x="4482" y="195"/>
                </a:cubicBezTo>
                <a:cubicBezTo>
                  <a:pt x="4157" y="67"/>
                  <a:pt x="3696" y="0"/>
                  <a:pt x="3207" y="0"/>
                </a:cubicBezTo>
                <a:close/>
              </a:path>
            </a:pathLst>
          </a:custGeom>
          <a:solidFill>
            <a:srgbClr val="272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SVN-Appleberry" panose="02040603050506020204" pitchFamily="18" charset="0"/>
            </a:endParaRPr>
          </a:p>
        </p:txBody>
      </p:sp>
      <p:grpSp>
        <p:nvGrpSpPr>
          <p:cNvPr id="205" name="Google Shape;205;p16"/>
          <p:cNvGrpSpPr/>
          <p:nvPr/>
        </p:nvGrpSpPr>
        <p:grpSpPr>
          <a:xfrm>
            <a:off x="8055925" y="8"/>
            <a:ext cx="894906" cy="1024649"/>
            <a:chOff x="5731825" y="4473182"/>
            <a:chExt cx="894906" cy="1024649"/>
          </a:xfrm>
        </p:grpSpPr>
        <p:sp>
          <p:nvSpPr>
            <p:cNvPr id="206" name="Google Shape;206;p16"/>
            <p:cNvSpPr/>
            <p:nvPr/>
          </p:nvSpPr>
          <p:spPr>
            <a:xfrm>
              <a:off x="5832430" y="4560965"/>
              <a:ext cx="773932" cy="847479"/>
            </a:xfrm>
            <a:custGeom>
              <a:avLst/>
              <a:gdLst/>
              <a:ahLst/>
              <a:cxnLst/>
              <a:rect l="l" t="t" r="r" b="b"/>
              <a:pathLst>
                <a:path w="8208" h="8988" extrusionOk="0">
                  <a:moveTo>
                    <a:pt x="5717" y="0"/>
                  </a:moveTo>
                  <a:cubicBezTo>
                    <a:pt x="5427" y="0"/>
                    <a:pt x="5149" y="154"/>
                    <a:pt x="5101" y="497"/>
                  </a:cubicBezTo>
                  <a:cubicBezTo>
                    <a:pt x="5008" y="1130"/>
                    <a:pt x="4931" y="1779"/>
                    <a:pt x="4853" y="2429"/>
                  </a:cubicBezTo>
                  <a:cubicBezTo>
                    <a:pt x="4765" y="2396"/>
                    <a:pt x="4672" y="2379"/>
                    <a:pt x="4581" y="2379"/>
                  </a:cubicBezTo>
                  <a:cubicBezTo>
                    <a:pt x="4326" y="2379"/>
                    <a:pt x="4091" y="2519"/>
                    <a:pt x="4034" y="2861"/>
                  </a:cubicBezTo>
                  <a:cubicBezTo>
                    <a:pt x="3880" y="3773"/>
                    <a:pt x="3710" y="4670"/>
                    <a:pt x="3493" y="5551"/>
                  </a:cubicBezTo>
                  <a:cubicBezTo>
                    <a:pt x="3416" y="4747"/>
                    <a:pt x="3401" y="3912"/>
                    <a:pt x="3169" y="3155"/>
                  </a:cubicBezTo>
                  <a:cubicBezTo>
                    <a:pt x="3069" y="2835"/>
                    <a:pt x="2796" y="2680"/>
                    <a:pt x="2519" y="2680"/>
                  </a:cubicBezTo>
                  <a:cubicBezTo>
                    <a:pt x="2408" y="2680"/>
                    <a:pt x="2296" y="2705"/>
                    <a:pt x="2195" y="2753"/>
                  </a:cubicBezTo>
                  <a:lnTo>
                    <a:pt x="2195" y="1733"/>
                  </a:lnTo>
                  <a:cubicBezTo>
                    <a:pt x="2195" y="1312"/>
                    <a:pt x="1821" y="1062"/>
                    <a:pt x="1471" y="1062"/>
                  </a:cubicBezTo>
                  <a:cubicBezTo>
                    <a:pt x="1255" y="1062"/>
                    <a:pt x="1049" y="1156"/>
                    <a:pt x="943" y="1362"/>
                  </a:cubicBezTo>
                  <a:cubicBezTo>
                    <a:pt x="870" y="1339"/>
                    <a:pt x="792" y="1327"/>
                    <a:pt x="713" y="1327"/>
                  </a:cubicBezTo>
                  <a:cubicBezTo>
                    <a:pt x="376" y="1327"/>
                    <a:pt x="31" y="1542"/>
                    <a:pt x="31" y="1980"/>
                  </a:cubicBezTo>
                  <a:cubicBezTo>
                    <a:pt x="16" y="2908"/>
                    <a:pt x="0" y="3820"/>
                    <a:pt x="0" y="4747"/>
                  </a:cubicBezTo>
                  <a:cubicBezTo>
                    <a:pt x="0" y="5141"/>
                    <a:pt x="369" y="5424"/>
                    <a:pt x="736" y="5424"/>
                  </a:cubicBezTo>
                  <a:cubicBezTo>
                    <a:pt x="800" y="5424"/>
                    <a:pt x="865" y="5415"/>
                    <a:pt x="928" y="5396"/>
                  </a:cubicBezTo>
                  <a:cubicBezTo>
                    <a:pt x="1020" y="5844"/>
                    <a:pt x="1252" y="6215"/>
                    <a:pt x="1654" y="6493"/>
                  </a:cubicBezTo>
                  <a:cubicBezTo>
                    <a:pt x="1773" y="6573"/>
                    <a:pt x="1893" y="6608"/>
                    <a:pt x="2008" y="6608"/>
                  </a:cubicBezTo>
                  <a:cubicBezTo>
                    <a:pt x="2116" y="6608"/>
                    <a:pt x="2221" y="6577"/>
                    <a:pt x="2319" y="6524"/>
                  </a:cubicBezTo>
                  <a:cubicBezTo>
                    <a:pt x="2411" y="7112"/>
                    <a:pt x="2597" y="7715"/>
                    <a:pt x="2968" y="8255"/>
                  </a:cubicBezTo>
                  <a:cubicBezTo>
                    <a:pt x="3126" y="8462"/>
                    <a:pt x="3352" y="8574"/>
                    <a:pt x="3569" y="8574"/>
                  </a:cubicBezTo>
                  <a:cubicBezTo>
                    <a:pt x="3627" y="8574"/>
                    <a:pt x="3685" y="8566"/>
                    <a:pt x="3741" y="8549"/>
                  </a:cubicBezTo>
                  <a:lnTo>
                    <a:pt x="3803" y="8657"/>
                  </a:lnTo>
                  <a:cubicBezTo>
                    <a:pt x="3943" y="8884"/>
                    <a:pt x="4155" y="8987"/>
                    <a:pt x="4368" y="8987"/>
                  </a:cubicBezTo>
                  <a:cubicBezTo>
                    <a:pt x="4646" y="8987"/>
                    <a:pt x="4925" y="8810"/>
                    <a:pt x="5039" y="8503"/>
                  </a:cubicBezTo>
                  <a:cubicBezTo>
                    <a:pt x="5178" y="8116"/>
                    <a:pt x="5302" y="7761"/>
                    <a:pt x="5410" y="7374"/>
                  </a:cubicBezTo>
                  <a:cubicBezTo>
                    <a:pt x="5420" y="7375"/>
                    <a:pt x="5429" y="7375"/>
                    <a:pt x="5439" y="7375"/>
                  </a:cubicBezTo>
                  <a:cubicBezTo>
                    <a:pt x="5738" y="7375"/>
                    <a:pt x="6032" y="7149"/>
                    <a:pt x="6136" y="6864"/>
                  </a:cubicBezTo>
                  <a:cubicBezTo>
                    <a:pt x="6291" y="6416"/>
                    <a:pt x="6445" y="5999"/>
                    <a:pt x="6600" y="5551"/>
                  </a:cubicBezTo>
                  <a:cubicBezTo>
                    <a:pt x="6690" y="5587"/>
                    <a:pt x="6787" y="5604"/>
                    <a:pt x="6884" y="5604"/>
                  </a:cubicBezTo>
                  <a:cubicBezTo>
                    <a:pt x="7119" y="5604"/>
                    <a:pt x="7354" y="5500"/>
                    <a:pt x="7496" y="5303"/>
                  </a:cubicBezTo>
                  <a:cubicBezTo>
                    <a:pt x="7836" y="4732"/>
                    <a:pt x="8053" y="4160"/>
                    <a:pt x="8146" y="3495"/>
                  </a:cubicBezTo>
                  <a:cubicBezTo>
                    <a:pt x="8207" y="3124"/>
                    <a:pt x="8037" y="2861"/>
                    <a:pt x="7806" y="2738"/>
                  </a:cubicBezTo>
                  <a:cubicBezTo>
                    <a:pt x="7821" y="2599"/>
                    <a:pt x="7821" y="2475"/>
                    <a:pt x="7836" y="2351"/>
                  </a:cubicBezTo>
                  <a:cubicBezTo>
                    <a:pt x="7883" y="1779"/>
                    <a:pt x="7790" y="1424"/>
                    <a:pt x="7326" y="1069"/>
                  </a:cubicBezTo>
                  <a:cubicBezTo>
                    <a:pt x="7229" y="1000"/>
                    <a:pt x="7115" y="969"/>
                    <a:pt x="7000" y="969"/>
                  </a:cubicBezTo>
                  <a:cubicBezTo>
                    <a:pt x="6751" y="969"/>
                    <a:pt x="6495" y="1114"/>
                    <a:pt x="6368" y="1347"/>
                  </a:cubicBezTo>
                  <a:cubicBezTo>
                    <a:pt x="6399" y="1115"/>
                    <a:pt x="6415" y="898"/>
                    <a:pt x="6430" y="667"/>
                  </a:cubicBezTo>
                  <a:cubicBezTo>
                    <a:pt x="6464" y="245"/>
                    <a:pt x="6081" y="0"/>
                    <a:pt x="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SVN-Appleberry" panose="02040603050506020204" pitchFamily="18" charset="0"/>
              </a:endParaRPr>
            </a:p>
          </p:txBody>
        </p:sp>
        <p:sp>
          <p:nvSpPr>
            <p:cNvPr id="207" name="Google Shape;207;p16"/>
            <p:cNvSpPr/>
            <p:nvPr/>
          </p:nvSpPr>
          <p:spPr>
            <a:xfrm>
              <a:off x="5731825" y="4473182"/>
              <a:ext cx="894906" cy="1024649"/>
            </a:xfrm>
            <a:custGeom>
              <a:avLst/>
              <a:gdLst/>
              <a:ahLst/>
              <a:cxnLst/>
              <a:rect l="l" t="t" r="r" b="b"/>
              <a:pathLst>
                <a:path w="9491" h="10867" extrusionOk="0">
                  <a:moveTo>
                    <a:pt x="6926" y="528"/>
                  </a:moveTo>
                  <a:cubicBezTo>
                    <a:pt x="8293" y="528"/>
                    <a:pt x="8615" y="2778"/>
                    <a:pt x="8455" y="3870"/>
                  </a:cubicBezTo>
                  <a:cubicBezTo>
                    <a:pt x="8138" y="6123"/>
                    <a:pt x="7154" y="8243"/>
                    <a:pt x="6012" y="10186"/>
                  </a:cubicBezTo>
                  <a:lnTo>
                    <a:pt x="6012" y="10186"/>
                  </a:lnTo>
                  <a:cubicBezTo>
                    <a:pt x="4203" y="8572"/>
                    <a:pt x="2346" y="6754"/>
                    <a:pt x="1237" y="4612"/>
                  </a:cubicBezTo>
                  <a:cubicBezTo>
                    <a:pt x="944" y="4055"/>
                    <a:pt x="758" y="3452"/>
                    <a:pt x="743" y="2819"/>
                  </a:cubicBezTo>
                  <a:cubicBezTo>
                    <a:pt x="707" y="2061"/>
                    <a:pt x="1214" y="1368"/>
                    <a:pt x="1885" y="1368"/>
                  </a:cubicBezTo>
                  <a:cubicBezTo>
                    <a:pt x="2076" y="1368"/>
                    <a:pt x="2280" y="1425"/>
                    <a:pt x="2489" y="1551"/>
                  </a:cubicBezTo>
                  <a:cubicBezTo>
                    <a:pt x="3509" y="2170"/>
                    <a:pt x="3942" y="3282"/>
                    <a:pt x="4390" y="4318"/>
                  </a:cubicBezTo>
                  <a:cubicBezTo>
                    <a:pt x="4430" y="4421"/>
                    <a:pt x="4515" y="4465"/>
                    <a:pt x="4606" y="4465"/>
                  </a:cubicBezTo>
                  <a:cubicBezTo>
                    <a:pt x="4760" y="4465"/>
                    <a:pt x="4931" y="4338"/>
                    <a:pt x="4931" y="4163"/>
                  </a:cubicBezTo>
                  <a:cubicBezTo>
                    <a:pt x="4931" y="2989"/>
                    <a:pt x="4931" y="1319"/>
                    <a:pt x="6183" y="717"/>
                  </a:cubicBezTo>
                  <a:cubicBezTo>
                    <a:pt x="6460" y="586"/>
                    <a:pt x="6706" y="528"/>
                    <a:pt x="6926" y="528"/>
                  </a:cubicBezTo>
                  <a:close/>
                  <a:moveTo>
                    <a:pt x="6788" y="1"/>
                  </a:moveTo>
                  <a:cubicBezTo>
                    <a:pt x="6450" y="1"/>
                    <a:pt x="6107" y="90"/>
                    <a:pt x="5781" y="284"/>
                  </a:cubicBezTo>
                  <a:cubicBezTo>
                    <a:pt x="4819" y="859"/>
                    <a:pt x="4498" y="1878"/>
                    <a:pt x="4393" y="2920"/>
                  </a:cubicBezTo>
                  <a:lnTo>
                    <a:pt x="4393" y="2920"/>
                  </a:lnTo>
                  <a:cubicBezTo>
                    <a:pt x="3958" y="2051"/>
                    <a:pt x="3407" y="1247"/>
                    <a:pt x="2474" y="840"/>
                  </a:cubicBezTo>
                  <a:cubicBezTo>
                    <a:pt x="2271" y="752"/>
                    <a:pt x="2067" y="711"/>
                    <a:pt x="1870" y="711"/>
                  </a:cubicBezTo>
                  <a:cubicBezTo>
                    <a:pt x="999" y="711"/>
                    <a:pt x="244" y="1497"/>
                    <a:pt x="155" y="2417"/>
                  </a:cubicBezTo>
                  <a:cubicBezTo>
                    <a:pt x="1" y="3947"/>
                    <a:pt x="990" y="5338"/>
                    <a:pt x="1840" y="6482"/>
                  </a:cubicBezTo>
                  <a:cubicBezTo>
                    <a:pt x="3015" y="8089"/>
                    <a:pt x="4390" y="9480"/>
                    <a:pt x="5874" y="10763"/>
                  </a:cubicBezTo>
                  <a:cubicBezTo>
                    <a:pt x="5936" y="10836"/>
                    <a:pt x="6009" y="10866"/>
                    <a:pt x="6079" y="10866"/>
                  </a:cubicBezTo>
                  <a:cubicBezTo>
                    <a:pt x="6188" y="10866"/>
                    <a:pt x="6290" y="10795"/>
                    <a:pt x="6335" y="10701"/>
                  </a:cubicBezTo>
                  <a:lnTo>
                    <a:pt x="6335" y="10701"/>
                  </a:lnTo>
                  <a:cubicBezTo>
                    <a:pt x="6371" y="10677"/>
                    <a:pt x="6404" y="10641"/>
                    <a:pt x="6431" y="10593"/>
                  </a:cubicBezTo>
                  <a:cubicBezTo>
                    <a:pt x="7358" y="9032"/>
                    <a:pt x="8177" y="7378"/>
                    <a:pt x="8672" y="5616"/>
                  </a:cubicBezTo>
                  <a:cubicBezTo>
                    <a:pt x="9058" y="4225"/>
                    <a:pt x="9491" y="2432"/>
                    <a:pt x="8656" y="1103"/>
                  </a:cubicBezTo>
                  <a:cubicBezTo>
                    <a:pt x="8232" y="425"/>
                    <a:pt x="7525" y="1"/>
                    <a:pt x="6788" y="1"/>
                  </a:cubicBezTo>
                  <a:close/>
                </a:path>
              </a:pathLst>
            </a:custGeom>
            <a:solidFill>
              <a:srgbClr val="272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SVN-Appleberry" panose="02040603050506020204" pitchFamily="18" charset="0"/>
              </a:endParaRPr>
            </a:p>
          </p:txBody>
        </p:sp>
      </p:grpSp>
    </p:spTree>
    <p:extLst>
      <p:ext uri="{BB962C8B-B14F-4D97-AF65-F5344CB8AC3E}">
        <p14:creationId xmlns:p14="http://schemas.microsoft.com/office/powerpoint/2010/main" val="4026787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383"/>
        <p:cNvGrpSpPr/>
        <p:nvPr/>
      </p:nvGrpSpPr>
      <p:grpSpPr>
        <a:xfrm>
          <a:off x="0" y="0"/>
          <a:ext cx="0" cy="0"/>
          <a:chOff x="0" y="0"/>
          <a:chExt cx="0" cy="0"/>
        </a:xfrm>
      </p:grpSpPr>
      <p:sp>
        <p:nvSpPr>
          <p:cNvPr id="384" name="Google Shape;384;p28"/>
          <p:cNvSpPr txBox="1">
            <a:spLocks noGrp="1"/>
          </p:cNvSpPr>
          <p:nvPr>
            <p:ph type="title"/>
          </p:nvPr>
        </p:nvSpPr>
        <p:spPr>
          <a:xfrm>
            <a:off x="1974300" y="683125"/>
            <a:ext cx="51954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5" name="Google Shape;385;p28"/>
          <p:cNvSpPr/>
          <p:nvPr/>
        </p:nvSpPr>
        <p:spPr>
          <a:xfrm rot="740959">
            <a:off x="211104" y="4067886"/>
            <a:ext cx="820587" cy="952633"/>
          </a:xfrm>
          <a:prstGeom prst="hear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VN-Appleberry" panose="02040603050506020204" pitchFamily="18" charset="0"/>
            </a:endParaRPr>
          </a:p>
        </p:txBody>
      </p:sp>
      <p:sp>
        <p:nvSpPr>
          <p:cNvPr id="386" name="Google Shape;386;p28"/>
          <p:cNvSpPr/>
          <p:nvPr/>
        </p:nvSpPr>
        <p:spPr>
          <a:xfrm>
            <a:off x="8406525" y="373325"/>
            <a:ext cx="876300" cy="876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VN-Appleberry" panose="02040603050506020204" pitchFamily="18" charset="0"/>
            </a:endParaRPr>
          </a:p>
        </p:txBody>
      </p:sp>
      <p:sp>
        <p:nvSpPr>
          <p:cNvPr id="387" name="Google Shape;387;p28"/>
          <p:cNvSpPr/>
          <p:nvPr/>
        </p:nvSpPr>
        <p:spPr>
          <a:xfrm>
            <a:off x="-242850" y="4031050"/>
            <a:ext cx="1367309" cy="1037869"/>
          </a:xfrm>
          <a:custGeom>
            <a:avLst/>
            <a:gdLst/>
            <a:ahLst/>
            <a:cxnLst/>
            <a:rect l="l" t="t" r="r" b="b"/>
            <a:pathLst>
              <a:path w="27621" h="20966" extrusionOk="0">
                <a:moveTo>
                  <a:pt x="12470" y="732"/>
                </a:moveTo>
                <a:cubicBezTo>
                  <a:pt x="14599" y="732"/>
                  <a:pt x="16245" y="2692"/>
                  <a:pt x="17079" y="4584"/>
                </a:cubicBezTo>
                <a:cubicBezTo>
                  <a:pt x="17136" y="4719"/>
                  <a:pt x="17234" y="4774"/>
                  <a:pt x="17338" y="4774"/>
                </a:cubicBezTo>
                <a:cubicBezTo>
                  <a:pt x="17542" y="4774"/>
                  <a:pt x="17769" y="4560"/>
                  <a:pt x="17747" y="4317"/>
                </a:cubicBezTo>
                <a:cubicBezTo>
                  <a:pt x="18958" y="2972"/>
                  <a:pt x="20681" y="1762"/>
                  <a:pt x="22430" y="1762"/>
                </a:cubicBezTo>
                <a:cubicBezTo>
                  <a:pt x="23283" y="1762"/>
                  <a:pt x="24143" y="2049"/>
                  <a:pt x="24952" y="2749"/>
                </a:cubicBezTo>
                <a:cubicBezTo>
                  <a:pt x="27620" y="5084"/>
                  <a:pt x="25119" y="8086"/>
                  <a:pt x="23584" y="10154"/>
                </a:cubicBezTo>
                <a:cubicBezTo>
                  <a:pt x="22150" y="12022"/>
                  <a:pt x="20649" y="13824"/>
                  <a:pt x="19048" y="15492"/>
                </a:cubicBezTo>
                <a:cubicBezTo>
                  <a:pt x="18414" y="16159"/>
                  <a:pt x="16913" y="17026"/>
                  <a:pt x="16546" y="17993"/>
                </a:cubicBezTo>
                <a:cubicBezTo>
                  <a:pt x="14378" y="15291"/>
                  <a:pt x="11776" y="12690"/>
                  <a:pt x="10108" y="9621"/>
                </a:cubicBezTo>
                <a:cubicBezTo>
                  <a:pt x="10108" y="9587"/>
                  <a:pt x="10074" y="9487"/>
                  <a:pt x="10041" y="9454"/>
                </a:cubicBezTo>
                <a:cubicBezTo>
                  <a:pt x="9708" y="8820"/>
                  <a:pt x="9407" y="8153"/>
                  <a:pt x="9140" y="7453"/>
                </a:cubicBezTo>
                <a:cubicBezTo>
                  <a:pt x="8407" y="5184"/>
                  <a:pt x="8573" y="1982"/>
                  <a:pt x="11142" y="981"/>
                </a:cubicBezTo>
                <a:cubicBezTo>
                  <a:pt x="11602" y="809"/>
                  <a:pt x="12045" y="732"/>
                  <a:pt x="12470" y="732"/>
                </a:cubicBezTo>
                <a:close/>
                <a:moveTo>
                  <a:pt x="9441" y="10088"/>
                </a:moveTo>
                <a:cubicBezTo>
                  <a:pt x="9574" y="10288"/>
                  <a:pt x="9708" y="10521"/>
                  <a:pt x="9808" y="10755"/>
                </a:cubicBezTo>
                <a:cubicBezTo>
                  <a:pt x="10541" y="11622"/>
                  <a:pt x="11209" y="12656"/>
                  <a:pt x="11909" y="13657"/>
                </a:cubicBezTo>
                <a:cubicBezTo>
                  <a:pt x="10541" y="15692"/>
                  <a:pt x="9407" y="18027"/>
                  <a:pt x="8607" y="20362"/>
                </a:cubicBezTo>
                <a:cubicBezTo>
                  <a:pt x="6372" y="19661"/>
                  <a:pt x="4204" y="18761"/>
                  <a:pt x="2236" y="17360"/>
                </a:cubicBezTo>
                <a:cubicBezTo>
                  <a:pt x="701" y="16259"/>
                  <a:pt x="1068" y="14424"/>
                  <a:pt x="2636" y="13590"/>
                </a:cubicBezTo>
                <a:cubicBezTo>
                  <a:pt x="3145" y="13302"/>
                  <a:pt x="3697" y="13177"/>
                  <a:pt x="4248" y="13177"/>
                </a:cubicBezTo>
                <a:cubicBezTo>
                  <a:pt x="4781" y="13177"/>
                  <a:pt x="5313" y="13294"/>
                  <a:pt x="5805" y="13490"/>
                </a:cubicBezTo>
                <a:lnTo>
                  <a:pt x="5805" y="13590"/>
                </a:lnTo>
                <a:cubicBezTo>
                  <a:pt x="5842" y="13684"/>
                  <a:pt x="5922" y="13725"/>
                  <a:pt x="6009" y="13725"/>
                </a:cubicBezTo>
                <a:cubicBezTo>
                  <a:pt x="6076" y="13725"/>
                  <a:pt x="6147" y="13701"/>
                  <a:pt x="6205" y="13657"/>
                </a:cubicBezTo>
                <a:cubicBezTo>
                  <a:pt x="6305" y="13657"/>
                  <a:pt x="6472" y="13490"/>
                  <a:pt x="6305" y="13357"/>
                </a:cubicBezTo>
                <a:cubicBezTo>
                  <a:pt x="6272" y="13323"/>
                  <a:pt x="6272" y="13323"/>
                  <a:pt x="6238" y="13323"/>
                </a:cubicBezTo>
                <a:cubicBezTo>
                  <a:pt x="6305" y="11489"/>
                  <a:pt x="7706" y="10255"/>
                  <a:pt x="9441" y="10088"/>
                </a:cubicBezTo>
                <a:close/>
                <a:moveTo>
                  <a:pt x="12405" y="0"/>
                </a:moveTo>
                <a:cubicBezTo>
                  <a:pt x="10464" y="0"/>
                  <a:pt x="8938" y="1351"/>
                  <a:pt x="8307" y="3149"/>
                </a:cubicBezTo>
                <a:cubicBezTo>
                  <a:pt x="7573" y="5284"/>
                  <a:pt x="8173" y="7419"/>
                  <a:pt x="9140" y="9321"/>
                </a:cubicBezTo>
                <a:cubicBezTo>
                  <a:pt x="7406" y="9354"/>
                  <a:pt x="5771" y="11122"/>
                  <a:pt x="5771" y="12923"/>
                </a:cubicBezTo>
                <a:cubicBezTo>
                  <a:pt x="5261" y="12649"/>
                  <a:pt x="4690" y="12521"/>
                  <a:pt x="4117" y="12521"/>
                </a:cubicBezTo>
                <a:cubicBezTo>
                  <a:pt x="2594" y="12521"/>
                  <a:pt x="1052" y="13431"/>
                  <a:pt x="568" y="14958"/>
                </a:cubicBezTo>
                <a:cubicBezTo>
                  <a:pt x="1" y="16759"/>
                  <a:pt x="1435" y="17593"/>
                  <a:pt x="2769" y="18460"/>
                </a:cubicBezTo>
                <a:cubicBezTo>
                  <a:pt x="4571" y="19595"/>
                  <a:pt x="6572" y="20495"/>
                  <a:pt x="8607" y="20962"/>
                </a:cubicBezTo>
                <a:cubicBezTo>
                  <a:pt x="8624" y="20964"/>
                  <a:pt x="8641" y="20965"/>
                  <a:pt x="8657" y="20965"/>
                </a:cubicBezTo>
                <a:cubicBezTo>
                  <a:pt x="8890" y="20965"/>
                  <a:pt x="9003" y="20751"/>
                  <a:pt x="8940" y="20595"/>
                </a:cubicBezTo>
                <a:lnTo>
                  <a:pt x="8974" y="20529"/>
                </a:lnTo>
                <a:cubicBezTo>
                  <a:pt x="10074" y="18360"/>
                  <a:pt x="11142" y="16292"/>
                  <a:pt x="12276" y="14157"/>
                </a:cubicBezTo>
                <a:cubicBezTo>
                  <a:pt x="13544" y="15792"/>
                  <a:pt x="14911" y="17293"/>
                  <a:pt x="16446" y="18594"/>
                </a:cubicBezTo>
                <a:cubicBezTo>
                  <a:pt x="16479" y="18661"/>
                  <a:pt x="16579" y="18761"/>
                  <a:pt x="16646" y="18761"/>
                </a:cubicBezTo>
                <a:lnTo>
                  <a:pt x="16779" y="18761"/>
                </a:lnTo>
                <a:cubicBezTo>
                  <a:pt x="16802" y="18765"/>
                  <a:pt x="16823" y="18767"/>
                  <a:pt x="16845" y="18767"/>
                </a:cubicBezTo>
                <a:cubicBezTo>
                  <a:pt x="16982" y="18767"/>
                  <a:pt x="17097" y="18681"/>
                  <a:pt x="17213" y="18594"/>
                </a:cubicBezTo>
                <a:lnTo>
                  <a:pt x="17280" y="18460"/>
                </a:lnTo>
                <a:cubicBezTo>
                  <a:pt x="17346" y="18360"/>
                  <a:pt x="17313" y="18194"/>
                  <a:pt x="17280" y="18127"/>
                </a:cubicBezTo>
                <a:cubicBezTo>
                  <a:pt x="18914" y="16759"/>
                  <a:pt x="23084" y="11789"/>
                  <a:pt x="23484" y="11289"/>
                </a:cubicBezTo>
                <a:cubicBezTo>
                  <a:pt x="24918" y="9621"/>
                  <a:pt x="27153" y="7286"/>
                  <a:pt x="26886" y="4851"/>
                </a:cubicBezTo>
                <a:cubicBezTo>
                  <a:pt x="26653" y="2983"/>
                  <a:pt x="24985" y="1515"/>
                  <a:pt x="23217" y="1181"/>
                </a:cubicBezTo>
                <a:cubicBezTo>
                  <a:pt x="22938" y="1132"/>
                  <a:pt x="22661" y="1109"/>
                  <a:pt x="22388" y="1109"/>
                </a:cubicBezTo>
                <a:cubicBezTo>
                  <a:pt x="20451" y="1109"/>
                  <a:pt x="18720" y="2296"/>
                  <a:pt x="17580" y="3817"/>
                </a:cubicBezTo>
                <a:cubicBezTo>
                  <a:pt x="16612" y="1915"/>
                  <a:pt x="15045" y="181"/>
                  <a:pt x="12743" y="14"/>
                </a:cubicBezTo>
                <a:cubicBezTo>
                  <a:pt x="12629" y="5"/>
                  <a:pt x="12517" y="0"/>
                  <a:pt x="12405"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VN-Appleberry" panose="02040603050506020204" pitchFamily="18" charset="0"/>
            </a:endParaRPr>
          </a:p>
        </p:txBody>
      </p:sp>
      <p:sp>
        <p:nvSpPr>
          <p:cNvPr id="388" name="Google Shape;388;p28"/>
          <p:cNvSpPr/>
          <p:nvPr/>
        </p:nvSpPr>
        <p:spPr>
          <a:xfrm>
            <a:off x="8256174" y="258826"/>
            <a:ext cx="984648" cy="952894"/>
          </a:xfrm>
          <a:custGeom>
            <a:avLst/>
            <a:gdLst/>
            <a:ahLst/>
            <a:cxnLst/>
            <a:rect l="l" t="t" r="r" b="b"/>
            <a:pathLst>
              <a:path w="7237" h="7004" extrusionOk="0">
                <a:moveTo>
                  <a:pt x="3422" y="435"/>
                </a:moveTo>
                <a:cubicBezTo>
                  <a:pt x="3533" y="435"/>
                  <a:pt x="3644" y="462"/>
                  <a:pt x="3755" y="462"/>
                </a:cubicBezTo>
                <a:cubicBezTo>
                  <a:pt x="4133" y="477"/>
                  <a:pt x="4512" y="522"/>
                  <a:pt x="4860" y="689"/>
                </a:cubicBezTo>
                <a:cubicBezTo>
                  <a:pt x="5193" y="840"/>
                  <a:pt x="5450" y="1128"/>
                  <a:pt x="5708" y="1385"/>
                </a:cubicBezTo>
                <a:cubicBezTo>
                  <a:pt x="5905" y="1597"/>
                  <a:pt x="6071" y="1809"/>
                  <a:pt x="6223" y="2052"/>
                </a:cubicBezTo>
                <a:cubicBezTo>
                  <a:pt x="6374" y="2294"/>
                  <a:pt x="6540" y="2566"/>
                  <a:pt x="6601" y="2884"/>
                </a:cubicBezTo>
                <a:cubicBezTo>
                  <a:pt x="6677" y="3369"/>
                  <a:pt x="6662" y="3853"/>
                  <a:pt x="6540" y="4322"/>
                </a:cubicBezTo>
                <a:cubicBezTo>
                  <a:pt x="6465" y="4565"/>
                  <a:pt x="6329" y="4822"/>
                  <a:pt x="6162" y="5049"/>
                </a:cubicBezTo>
                <a:cubicBezTo>
                  <a:pt x="6026" y="5231"/>
                  <a:pt x="5874" y="5382"/>
                  <a:pt x="5783" y="5594"/>
                </a:cubicBezTo>
                <a:cubicBezTo>
                  <a:pt x="5753" y="5700"/>
                  <a:pt x="5617" y="5730"/>
                  <a:pt x="5541" y="5806"/>
                </a:cubicBezTo>
                <a:cubicBezTo>
                  <a:pt x="5329" y="5988"/>
                  <a:pt x="5087" y="6154"/>
                  <a:pt x="4830" y="6276"/>
                </a:cubicBezTo>
                <a:cubicBezTo>
                  <a:pt x="4572" y="6366"/>
                  <a:pt x="4345" y="6427"/>
                  <a:pt x="4088" y="6457"/>
                </a:cubicBezTo>
                <a:cubicBezTo>
                  <a:pt x="3785" y="6503"/>
                  <a:pt x="3482" y="6563"/>
                  <a:pt x="3164" y="6563"/>
                </a:cubicBezTo>
                <a:cubicBezTo>
                  <a:pt x="2831" y="6563"/>
                  <a:pt x="2528" y="6442"/>
                  <a:pt x="2211" y="6427"/>
                </a:cubicBezTo>
                <a:cubicBezTo>
                  <a:pt x="2059" y="6397"/>
                  <a:pt x="1893" y="6245"/>
                  <a:pt x="1771" y="6124"/>
                </a:cubicBezTo>
                <a:cubicBezTo>
                  <a:pt x="1590" y="5912"/>
                  <a:pt x="1393" y="5685"/>
                  <a:pt x="1211" y="5473"/>
                </a:cubicBezTo>
                <a:cubicBezTo>
                  <a:pt x="1060" y="5307"/>
                  <a:pt x="924" y="5140"/>
                  <a:pt x="833" y="4928"/>
                </a:cubicBezTo>
                <a:cubicBezTo>
                  <a:pt x="636" y="4550"/>
                  <a:pt x="454" y="4156"/>
                  <a:pt x="439" y="3702"/>
                </a:cubicBezTo>
                <a:cubicBezTo>
                  <a:pt x="439" y="3429"/>
                  <a:pt x="515" y="3157"/>
                  <a:pt x="560" y="2884"/>
                </a:cubicBezTo>
                <a:cubicBezTo>
                  <a:pt x="651" y="2581"/>
                  <a:pt x="772" y="2263"/>
                  <a:pt x="984" y="1991"/>
                </a:cubicBezTo>
                <a:cubicBezTo>
                  <a:pt x="1181" y="1734"/>
                  <a:pt x="1378" y="1416"/>
                  <a:pt x="1681" y="1204"/>
                </a:cubicBezTo>
                <a:cubicBezTo>
                  <a:pt x="1817" y="1113"/>
                  <a:pt x="1908" y="977"/>
                  <a:pt x="2059" y="901"/>
                </a:cubicBezTo>
                <a:cubicBezTo>
                  <a:pt x="2271" y="780"/>
                  <a:pt x="2468" y="674"/>
                  <a:pt x="2725" y="613"/>
                </a:cubicBezTo>
                <a:cubicBezTo>
                  <a:pt x="2907" y="583"/>
                  <a:pt x="3073" y="538"/>
                  <a:pt x="3255" y="462"/>
                </a:cubicBezTo>
                <a:cubicBezTo>
                  <a:pt x="3311" y="442"/>
                  <a:pt x="3366" y="435"/>
                  <a:pt x="3422" y="435"/>
                </a:cubicBezTo>
                <a:close/>
                <a:moveTo>
                  <a:pt x="3596" y="1"/>
                </a:moveTo>
                <a:cubicBezTo>
                  <a:pt x="3578" y="1"/>
                  <a:pt x="3560" y="3"/>
                  <a:pt x="3543" y="8"/>
                </a:cubicBezTo>
                <a:cubicBezTo>
                  <a:pt x="3331" y="83"/>
                  <a:pt x="3119" y="23"/>
                  <a:pt x="2937" y="98"/>
                </a:cubicBezTo>
                <a:cubicBezTo>
                  <a:pt x="2916" y="82"/>
                  <a:pt x="2896" y="78"/>
                  <a:pt x="2879" y="78"/>
                </a:cubicBezTo>
                <a:cubicBezTo>
                  <a:pt x="2856" y="78"/>
                  <a:pt x="2837" y="87"/>
                  <a:pt x="2825" y="87"/>
                </a:cubicBezTo>
                <a:cubicBezTo>
                  <a:pt x="2822" y="87"/>
                  <a:pt x="2818" y="86"/>
                  <a:pt x="2816" y="83"/>
                </a:cubicBezTo>
                <a:cubicBezTo>
                  <a:pt x="2680" y="144"/>
                  <a:pt x="2574" y="235"/>
                  <a:pt x="2438" y="280"/>
                </a:cubicBezTo>
                <a:cubicBezTo>
                  <a:pt x="2044" y="386"/>
                  <a:pt x="1711" y="628"/>
                  <a:pt x="1408" y="901"/>
                </a:cubicBezTo>
                <a:cubicBezTo>
                  <a:pt x="1090" y="1189"/>
                  <a:pt x="803" y="1506"/>
                  <a:pt x="575" y="1870"/>
                </a:cubicBezTo>
                <a:cubicBezTo>
                  <a:pt x="333" y="2263"/>
                  <a:pt x="242" y="2718"/>
                  <a:pt x="106" y="3157"/>
                </a:cubicBezTo>
                <a:cubicBezTo>
                  <a:pt x="0" y="3550"/>
                  <a:pt x="151" y="3929"/>
                  <a:pt x="227" y="4322"/>
                </a:cubicBezTo>
                <a:cubicBezTo>
                  <a:pt x="242" y="4474"/>
                  <a:pt x="318" y="4595"/>
                  <a:pt x="348" y="4701"/>
                </a:cubicBezTo>
                <a:cubicBezTo>
                  <a:pt x="424" y="4913"/>
                  <a:pt x="469" y="5125"/>
                  <a:pt x="651" y="5276"/>
                </a:cubicBezTo>
                <a:cubicBezTo>
                  <a:pt x="712" y="5307"/>
                  <a:pt x="772" y="5367"/>
                  <a:pt x="757" y="5443"/>
                </a:cubicBezTo>
                <a:cubicBezTo>
                  <a:pt x="727" y="5534"/>
                  <a:pt x="772" y="5579"/>
                  <a:pt x="848" y="5579"/>
                </a:cubicBezTo>
                <a:cubicBezTo>
                  <a:pt x="924" y="5579"/>
                  <a:pt x="939" y="5640"/>
                  <a:pt x="954" y="5700"/>
                </a:cubicBezTo>
                <a:cubicBezTo>
                  <a:pt x="1090" y="6003"/>
                  <a:pt x="1317" y="6230"/>
                  <a:pt x="1559" y="6427"/>
                </a:cubicBezTo>
                <a:cubicBezTo>
                  <a:pt x="1756" y="6563"/>
                  <a:pt x="1983" y="6669"/>
                  <a:pt x="2226" y="6745"/>
                </a:cubicBezTo>
                <a:cubicBezTo>
                  <a:pt x="2498" y="6821"/>
                  <a:pt x="2756" y="6942"/>
                  <a:pt x="3043" y="6957"/>
                </a:cubicBezTo>
                <a:cubicBezTo>
                  <a:pt x="3210" y="6968"/>
                  <a:pt x="3377" y="7004"/>
                  <a:pt x="3539" y="7004"/>
                </a:cubicBezTo>
                <a:cubicBezTo>
                  <a:pt x="3596" y="7004"/>
                  <a:pt x="3653" y="6999"/>
                  <a:pt x="3709" y="6987"/>
                </a:cubicBezTo>
                <a:cubicBezTo>
                  <a:pt x="4254" y="6896"/>
                  <a:pt x="4845" y="6836"/>
                  <a:pt x="5329" y="6518"/>
                </a:cubicBezTo>
                <a:cubicBezTo>
                  <a:pt x="5556" y="6382"/>
                  <a:pt x="5783" y="6260"/>
                  <a:pt x="5950" y="6064"/>
                </a:cubicBezTo>
                <a:cubicBezTo>
                  <a:pt x="6147" y="5882"/>
                  <a:pt x="6283" y="5655"/>
                  <a:pt x="6435" y="5443"/>
                </a:cubicBezTo>
                <a:cubicBezTo>
                  <a:pt x="6465" y="5382"/>
                  <a:pt x="6480" y="5261"/>
                  <a:pt x="6540" y="5231"/>
                </a:cubicBezTo>
                <a:cubicBezTo>
                  <a:pt x="6752" y="5064"/>
                  <a:pt x="6889" y="4792"/>
                  <a:pt x="6964" y="4565"/>
                </a:cubicBezTo>
                <a:cubicBezTo>
                  <a:pt x="7146" y="4020"/>
                  <a:pt x="7237" y="3444"/>
                  <a:pt x="7101" y="2839"/>
                </a:cubicBezTo>
                <a:cubicBezTo>
                  <a:pt x="7040" y="2597"/>
                  <a:pt x="6964" y="2339"/>
                  <a:pt x="6889" y="2112"/>
                </a:cubicBezTo>
                <a:cubicBezTo>
                  <a:pt x="6813" y="1840"/>
                  <a:pt x="6586" y="1612"/>
                  <a:pt x="6419" y="1385"/>
                </a:cubicBezTo>
                <a:cubicBezTo>
                  <a:pt x="6132" y="1037"/>
                  <a:pt x="5753" y="795"/>
                  <a:pt x="5390" y="538"/>
                </a:cubicBezTo>
                <a:cubicBezTo>
                  <a:pt x="5163" y="386"/>
                  <a:pt x="4921" y="295"/>
                  <a:pt x="4678" y="220"/>
                </a:cubicBezTo>
                <a:cubicBezTo>
                  <a:pt x="4481" y="159"/>
                  <a:pt x="4345" y="53"/>
                  <a:pt x="4148" y="53"/>
                </a:cubicBezTo>
                <a:cubicBezTo>
                  <a:pt x="4069" y="53"/>
                  <a:pt x="3998" y="79"/>
                  <a:pt x="3923" y="79"/>
                </a:cubicBezTo>
                <a:cubicBezTo>
                  <a:pt x="3898" y="79"/>
                  <a:pt x="3872" y="76"/>
                  <a:pt x="3846" y="68"/>
                </a:cubicBezTo>
                <a:cubicBezTo>
                  <a:pt x="3782" y="56"/>
                  <a:pt x="3687" y="1"/>
                  <a:pt x="3596" y="1"/>
                </a:cubicBezTo>
                <a:close/>
              </a:path>
            </a:pathLst>
          </a:custGeom>
          <a:solidFill>
            <a:srgbClr val="222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VN-Appleberry" panose="02040603050506020204" pitchFamily="18" charset="0"/>
            </a:endParaRPr>
          </a:p>
        </p:txBody>
      </p:sp>
    </p:spTree>
    <p:extLst>
      <p:ext uri="{BB962C8B-B14F-4D97-AF65-F5344CB8AC3E}">
        <p14:creationId xmlns:p14="http://schemas.microsoft.com/office/powerpoint/2010/main" val="1395028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5"/>
        <p:cNvGrpSpPr/>
        <p:nvPr/>
      </p:nvGrpSpPr>
      <p:grpSpPr>
        <a:xfrm>
          <a:off x="0" y="0"/>
          <a:ext cx="0" cy="0"/>
          <a:chOff x="0" y="0"/>
          <a:chExt cx="0" cy="0"/>
        </a:xfrm>
      </p:grpSpPr>
      <p:sp>
        <p:nvSpPr>
          <p:cNvPr id="526" name="Google Shape;526;p13"/>
          <p:cNvSpPr txBox="1">
            <a:spLocks noGrp="1"/>
          </p:cNvSpPr>
          <p:nvPr>
            <p:ph type="subTitle" idx="1"/>
          </p:nvPr>
        </p:nvSpPr>
        <p:spPr>
          <a:xfrm>
            <a:off x="1210322" y="1654540"/>
            <a:ext cx="2050800" cy="2286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400"/>
              <a:buNone/>
              <a:defRPr sz="2025" b="1">
                <a:solidFill>
                  <a:schemeClr val="dk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7" name="Google Shape;527;p13"/>
          <p:cNvSpPr txBox="1">
            <a:spLocks noGrp="1"/>
          </p:cNvSpPr>
          <p:nvPr>
            <p:ph type="subTitle" idx="2"/>
          </p:nvPr>
        </p:nvSpPr>
        <p:spPr>
          <a:xfrm>
            <a:off x="1005422" y="2022440"/>
            <a:ext cx="2255700" cy="3981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400"/>
              <a:buNone/>
              <a:defRPr sz="1575"/>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8" name="Google Shape;528;p13"/>
          <p:cNvSpPr txBox="1">
            <a:spLocks noGrp="1"/>
          </p:cNvSpPr>
          <p:nvPr>
            <p:ph type="subTitle" idx="3"/>
          </p:nvPr>
        </p:nvSpPr>
        <p:spPr>
          <a:xfrm>
            <a:off x="1036322" y="3223876"/>
            <a:ext cx="2224800" cy="2286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400"/>
              <a:buNone/>
              <a:defRPr sz="2025" b="1">
                <a:solidFill>
                  <a:schemeClr val="dk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 name="Google Shape;529;p13"/>
          <p:cNvSpPr txBox="1">
            <a:spLocks noGrp="1"/>
          </p:cNvSpPr>
          <p:nvPr>
            <p:ph type="subTitle" idx="4"/>
          </p:nvPr>
        </p:nvSpPr>
        <p:spPr>
          <a:xfrm>
            <a:off x="1005422" y="3588319"/>
            <a:ext cx="2255700" cy="4023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SzPts val="1400"/>
              <a:buNone/>
              <a:defRPr sz="1575"/>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 name="Google Shape;530;p13"/>
          <p:cNvSpPr txBox="1">
            <a:spLocks noGrp="1"/>
          </p:cNvSpPr>
          <p:nvPr>
            <p:ph type="title" hasCustomPrompt="1"/>
          </p:nvPr>
        </p:nvSpPr>
        <p:spPr>
          <a:xfrm>
            <a:off x="3476167" y="1889250"/>
            <a:ext cx="798900" cy="292500"/>
          </a:xfrm>
          <a:prstGeom prst="rect">
            <a:avLst/>
          </a:prstGeom>
        </p:spPr>
        <p:txBody>
          <a:bodyPr spcFirstLastPara="1" wrap="square" lIns="121897" tIns="121897" rIns="121897" bIns="121897"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25"/>
            </a:lvl2pPr>
            <a:lvl3pPr lvl="2" algn="ctr" rtl="0">
              <a:spcBef>
                <a:spcPts val="0"/>
              </a:spcBef>
              <a:spcAft>
                <a:spcPts val="0"/>
              </a:spcAft>
              <a:buSzPts val="1400"/>
              <a:buNone/>
              <a:defRPr sz="1425"/>
            </a:lvl3pPr>
            <a:lvl4pPr lvl="3" algn="ctr" rtl="0">
              <a:spcBef>
                <a:spcPts val="0"/>
              </a:spcBef>
              <a:spcAft>
                <a:spcPts val="0"/>
              </a:spcAft>
              <a:buSzPts val="1400"/>
              <a:buNone/>
              <a:defRPr sz="1425"/>
            </a:lvl4pPr>
            <a:lvl5pPr lvl="4" algn="ctr" rtl="0">
              <a:spcBef>
                <a:spcPts val="0"/>
              </a:spcBef>
              <a:spcAft>
                <a:spcPts val="0"/>
              </a:spcAft>
              <a:buSzPts val="1400"/>
              <a:buNone/>
              <a:defRPr sz="1425"/>
            </a:lvl5pPr>
            <a:lvl6pPr lvl="5" algn="ctr" rtl="0">
              <a:spcBef>
                <a:spcPts val="0"/>
              </a:spcBef>
              <a:spcAft>
                <a:spcPts val="0"/>
              </a:spcAft>
              <a:buSzPts val="1400"/>
              <a:buNone/>
              <a:defRPr sz="1425"/>
            </a:lvl6pPr>
            <a:lvl7pPr lvl="6" algn="ctr" rtl="0">
              <a:spcBef>
                <a:spcPts val="0"/>
              </a:spcBef>
              <a:spcAft>
                <a:spcPts val="0"/>
              </a:spcAft>
              <a:buSzPts val="1400"/>
              <a:buNone/>
              <a:defRPr sz="1425"/>
            </a:lvl7pPr>
            <a:lvl8pPr lvl="7" algn="ctr" rtl="0">
              <a:spcBef>
                <a:spcPts val="0"/>
              </a:spcBef>
              <a:spcAft>
                <a:spcPts val="0"/>
              </a:spcAft>
              <a:buSzPts val="1400"/>
              <a:buNone/>
              <a:defRPr sz="1425"/>
            </a:lvl8pPr>
            <a:lvl9pPr lvl="8" algn="ctr" rtl="0">
              <a:spcBef>
                <a:spcPts val="0"/>
              </a:spcBef>
              <a:spcAft>
                <a:spcPts val="0"/>
              </a:spcAft>
              <a:buSzPts val="1400"/>
              <a:buNone/>
              <a:defRPr sz="1425"/>
            </a:lvl9pPr>
          </a:lstStyle>
          <a:p>
            <a:r>
              <a:t>xx%</a:t>
            </a:r>
          </a:p>
        </p:txBody>
      </p:sp>
      <p:sp>
        <p:nvSpPr>
          <p:cNvPr id="531" name="Google Shape;531;p13"/>
          <p:cNvSpPr txBox="1">
            <a:spLocks noGrp="1"/>
          </p:cNvSpPr>
          <p:nvPr>
            <p:ph type="title" idx="5" hasCustomPrompt="1"/>
          </p:nvPr>
        </p:nvSpPr>
        <p:spPr>
          <a:xfrm>
            <a:off x="3477817" y="3458575"/>
            <a:ext cx="795600" cy="292500"/>
          </a:xfrm>
          <a:prstGeom prst="rect">
            <a:avLst/>
          </a:prstGeom>
        </p:spPr>
        <p:txBody>
          <a:bodyPr spcFirstLastPara="1" wrap="square" lIns="121897" tIns="121897" rIns="121897" bIns="121897"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25"/>
            </a:lvl2pPr>
            <a:lvl3pPr lvl="2" algn="ctr" rtl="0">
              <a:spcBef>
                <a:spcPts val="0"/>
              </a:spcBef>
              <a:spcAft>
                <a:spcPts val="0"/>
              </a:spcAft>
              <a:buSzPts val="1400"/>
              <a:buNone/>
              <a:defRPr sz="1425"/>
            </a:lvl3pPr>
            <a:lvl4pPr lvl="3" algn="ctr" rtl="0">
              <a:spcBef>
                <a:spcPts val="0"/>
              </a:spcBef>
              <a:spcAft>
                <a:spcPts val="0"/>
              </a:spcAft>
              <a:buSzPts val="1400"/>
              <a:buNone/>
              <a:defRPr sz="1425"/>
            </a:lvl4pPr>
            <a:lvl5pPr lvl="4" algn="ctr" rtl="0">
              <a:spcBef>
                <a:spcPts val="0"/>
              </a:spcBef>
              <a:spcAft>
                <a:spcPts val="0"/>
              </a:spcAft>
              <a:buSzPts val="1400"/>
              <a:buNone/>
              <a:defRPr sz="1425"/>
            </a:lvl5pPr>
            <a:lvl6pPr lvl="5" algn="ctr" rtl="0">
              <a:spcBef>
                <a:spcPts val="0"/>
              </a:spcBef>
              <a:spcAft>
                <a:spcPts val="0"/>
              </a:spcAft>
              <a:buSzPts val="1400"/>
              <a:buNone/>
              <a:defRPr sz="1425"/>
            </a:lvl6pPr>
            <a:lvl7pPr lvl="6" algn="ctr" rtl="0">
              <a:spcBef>
                <a:spcPts val="0"/>
              </a:spcBef>
              <a:spcAft>
                <a:spcPts val="0"/>
              </a:spcAft>
              <a:buSzPts val="1400"/>
              <a:buNone/>
              <a:defRPr sz="1425"/>
            </a:lvl7pPr>
            <a:lvl8pPr lvl="7" algn="ctr" rtl="0">
              <a:spcBef>
                <a:spcPts val="0"/>
              </a:spcBef>
              <a:spcAft>
                <a:spcPts val="0"/>
              </a:spcAft>
              <a:buSzPts val="1400"/>
              <a:buNone/>
              <a:defRPr sz="1425"/>
            </a:lvl8pPr>
            <a:lvl9pPr lvl="8" algn="ctr" rtl="0">
              <a:spcBef>
                <a:spcPts val="0"/>
              </a:spcBef>
              <a:spcAft>
                <a:spcPts val="0"/>
              </a:spcAft>
              <a:buSzPts val="1400"/>
              <a:buNone/>
              <a:defRPr sz="1425"/>
            </a:lvl9pPr>
          </a:lstStyle>
          <a:p>
            <a:r>
              <a:t>xx%</a:t>
            </a:r>
          </a:p>
        </p:txBody>
      </p:sp>
      <p:sp>
        <p:nvSpPr>
          <p:cNvPr id="532" name="Google Shape;532;p13"/>
          <p:cNvSpPr txBox="1">
            <a:spLocks noGrp="1"/>
          </p:cNvSpPr>
          <p:nvPr>
            <p:ph type="title" idx="6"/>
          </p:nvPr>
        </p:nvSpPr>
        <p:spPr>
          <a:xfrm>
            <a:off x="713225" y="530352"/>
            <a:ext cx="7717500" cy="2925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800"/>
              <a:buFont typeface="Dosis"/>
              <a:buNone/>
              <a:defRPr>
                <a:solidFill>
                  <a:schemeClr val="dk1"/>
                </a:solidFill>
              </a:defRPr>
            </a:lvl1pPr>
            <a:lvl2pPr lvl="1" algn="ctr" rtl="0">
              <a:spcBef>
                <a:spcPts val="0"/>
              </a:spcBef>
              <a:spcAft>
                <a:spcPts val="0"/>
              </a:spcAft>
              <a:buClr>
                <a:schemeClr val="dk1"/>
              </a:buClr>
              <a:buSzPts val="2800"/>
              <a:buNone/>
              <a:defRPr sz="2775">
                <a:solidFill>
                  <a:schemeClr val="dk1"/>
                </a:solidFill>
              </a:defRPr>
            </a:lvl2pPr>
            <a:lvl3pPr lvl="2" algn="ctr" rtl="0">
              <a:spcBef>
                <a:spcPts val="0"/>
              </a:spcBef>
              <a:spcAft>
                <a:spcPts val="0"/>
              </a:spcAft>
              <a:buClr>
                <a:schemeClr val="dk1"/>
              </a:buClr>
              <a:buSzPts val="2800"/>
              <a:buNone/>
              <a:defRPr sz="2775">
                <a:solidFill>
                  <a:schemeClr val="dk1"/>
                </a:solidFill>
              </a:defRPr>
            </a:lvl3pPr>
            <a:lvl4pPr lvl="3" algn="ctr" rtl="0">
              <a:spcBef>
                <a:spcPts val="0"/>
              </a:spcBef>
              <a:spcAft>
                <a:spcPts val="0"/>
              </a:spcAft>
              <a:buClr>
                <a:schemeClr val="dk1"/>
              </a:buClr>
              <a:buSzPts val="2800"/>
              <a:buNone/>
              <a:defRPr sz="2775">
                <a:solidFill>
                  <a:schemeClr val="dk1"/>
                </a:solidFill>
              </a:defRPr>
            </a:lvl4pPr>
            <a:lvl5pPr lvl="4" algn="ctr" rtl="0">
              <a:spcBef>
                <a:spcPts val="0"/>
              </a:spcBef>
              <a:spcAft>
                <a:spcPts val="0"/>
              </a:spcAft>
              <a:buClr>
                <a:schemeClr val="dk1"/>
              </a:buClr>
              <a:buSzPts val="2800"/>
              <a:buNone/>
              <a:defRPr sz="2775">
                <a:solidFill>
                  <a:schemeClr val="dk1"/>
                </a:solidFill>
              </a:defRPr>
            </a:lvl5pPr>
            <a:lvl6pPr lvl="5" algn="ctr" rtl="0">
              <a:spcBef>
                <a:spcPts val="0"/>
              </a:spcBef>
              <a:spcAft>
                <a:spcPts val="0"/>
              </a:spcAft>
              <a:buClr>
                <a:schemeClr val="dk1"/>
              </a:buClr>
              <a:buSzPts val="2800"/>
              <a:buNone/>
              <a:defRPr sz="2775">
                <a:solidFill>
                  <a:schemeClr val="dk1"/>
                </a:solidFill>
              </a:defRPr>
            </a:lvl6pPr>
            <a:lvl7pPr lvl="6" algn="ctr" rtl="0">
              <a:spcBef>
                <a:spcPts val="0"/>
              </a:spcBef>
              <a:spcAft>
                <a:spcPts val="0"/>
              </a:spcAft>
              <a:buClr>
                <a:schemeClr val="dk1"/>
              </a:buClr>
              <a:buSzPts val="2800"/>
              <a:buNone/>
              <a:defRPr sz="2775">
                <a:solidFill>
                  <a:schemeClr val="dk1"/>
                </a:solidFill>
              </a:defRPr>
            </a:lvl7pPr>
            <a:lvl8pPr lvl="7" algn="ctr" rtl="0">
              <a:spcBef>
                <a:spcPts val="0"/>
              </a:spcBef>
              <a:spcAft>
                <a:spcPts val="0"/>
              </a:spcAft>
              <a:buClr>
                <a:schemeClr val="dk1"/>
              </a:buClr>
              <a:buSzPts val="2800"/>
              <a:buNone/>
              <a:defRPr sz="2775">
                <a:solidFill>
                  <a:schemeClr val="dk1"/>
                </a:solidFill>
              </a:defRPr>
            </a:lvl8pPr>
            <a:lvl9pPr lvl="8" algn="ctr" rtl="0">
              <a:spcBef>
                <a:spcPts val="0"/>
              </a:spcBef>
              <a:spcAft>
                <a:spcPts val="0"/>
              </a:spcAft>
              <a:buClr>
                <a:schemeClr val="dk1"/>
              </a:buClr>
              <a:buSzPts val="2800"/>
              <a:buNone/>
              <a:defRPr sz="2775">
                <a:solidFill>
                  <a:schemeClr val="dk1"/>
                </a:solidFill>
              </a:defRPr>
            </a:lvl9pPr>
          </a:lstStyle>
          <a:p>
            <a:endParaRPr/>
          </a:p>
        </p:txBody>
      </p:sp>
      <p:sp>
        <p:nvSpPr>
          <p:cNvPr id="533" name="Google Shape;533;p13"/>
          <p:cNvSpPr txBox="1">
            <a:spLocks noGrp="1"/>
          </p:cNvSpPr>
          <p:nvPr>
            <p:ph type="subTitle" idx="7"/>
          </p:nvPr>
        </p:nvSpPr>
        <p:spPr>
          <a:xfrm>
            <a:off x="5881143" y="1654540"/>
            <a:ext cx="2050800" cy="228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2025" b="1">
                <a:solidFill>
                  <a:schemeClr val="dk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4" name="Google Shape;534;p13"/>
          <p:cNvSpPr txBox="1">
            <a:spLocks noGrp="1"/>
          </p:cNvSpPr>
          <p:nvPr>
            <p:ph type="subTitle" idx="8"/>
          </p:nvPr>
        </p:nvSpPr>
        <p:spPr>
          <a:xfrm>
            <a:off x="5881143" y="2022440"/>
            <a:ext cx="2255700" cy="3981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575"/>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5" name="Google Shape;535;p13"/>
          <p:cNvSpPr txBox="1">
            <a:spLocks noGrp="1"/>
          </p:cNvSpPr>
          <p:nvPr>
            <p:ph type="subTitle" idx="9"/>
          </p:nvPr>
        </p:nvSpPr>
        <p:spPr>
          <a:xfrm>
            <a:off x="5881143" y="3223876"/>
            <a:ext cx="2224800" cy="2286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2025" b="1">
                <a:solidFill>
                  <a:schemeClr val="dk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6" name="Google Shape;536;p13"/>
          <p:cNvSpPr txBox="1">
            <a:spLocks noGrp="1"/>
          </p:cNvSpPr>
          <p:nvPr>
            <p:ph type="subTitle" idx="13"/>
          </p:nvPr>
        </p:nvSpPr>
        <p:spPr>
          <a:xfrm>
            <a:off x="5881143" y="3588319"/>
            <a:ext cx="2255700" cy="402300"/>
          </a:xfrm>
          <a:prstGeom prst="rect">
            <a:avLst/>
          </a:prstGeom>
        </p:spPr>
        <p:txBody>
          <a:bodyPr spcFirstLastPara="1" wrap="square" lIns="121897" tIns="121897" rIns="121897" bIns="121897" anchor="ctr" anchorCtr="0">
            <a:noAutofit/>
          </a:bodyPr>
          <a:lstStyle>
            <a:lvl1pPr lvl="0" rtl="0">
              <a:lnSpc>
                <a:spcPct val="100000"/>
              </a:lnSpc>
              <a:spcBef>
                <a:spcPts val="0"/>
              </a:spcBef>
              <a:spcAft>
                <a:spcPts val="0"/>
              </a:spcAft>
              <a:buSzPts val="1400"/>
              <a:buNone/>
              <a:defRPr sz="1575"/>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7" name="Google Shape;537;p13"/>
          <p:cNvSpPr txBox="1">
            <a:spLocks noGrp="1"/>
          </p:cNvSpPr>
          <p:nvPr>
            <p:ph type="title" idx="14" hasCustomPrompt="1"/>
          </p:nvPr>
        </p:nvSpPr>
        <p:spPr>
          <a:xfrm>
            <a:off x="4871366" y="1889250"/>
            <a:ext cx="797100" cy="292500"/>
          </a:xfrm>
          <a:prstGeom prst="rect">
            <a:avLst/>
          </a:prstGeom>
        </p:spPr>
        <p:txBody>
          <a:bodyPr spcFirstLastPara="1" wrap="square" lIns="121897" tIns="121897" rIns="121897" bIns="121897"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25"/>
            </a:lvl2pPr>
            <a:lvl3pPr lvl="2" algn="ctr" rtl="0">
              <a:spcBef>
                <a:spcPts val="0"/>
              </a:spcBef>
              <a:spcAft>
                <a:spcPts val="0"/>
              </a:spcAft>
              <a:buSzPts val="1400"/>
              <a:buNone/>
              <a:defRPr sz="1425"/>
            </a:lvl3pPr>
            <a:lvl4pPr lvl="3" algn="ctr" rtl="0">
              <a:spcBef>
                <a:spcPts val="0"/>
              </a:spcBef>
              <a:spcAft>
                <a:spcPts val="0"/>
              </a:spcAft>
              <a:buSzPts val="1400"/>
              <a:buNone/>
              <a:defRPr sz="1425"/>
            </a:lvl4pPr>
            <a:lvl5pPr lvl="4" algn="ctr" rtl="0">
              <a:spcBef>
                <a:spcPts val="0"/>
              </a:spcBef>
              <a:spcAft>
                <a:spcPts val="0"/>
              </a:spcAft>
              <a:buSzPts val="1400"/>
              <a:buNone/>
              <a:defRPr sz="1425"/>
            </a:lvl5pPr>
            <a:lvl6pPr lvl="5" algn="ctr" rtl="0">
              <a:spcBef>
                <a:spcPts val="0"/>
              </a:spcBef>
              <a:spcAft>
                <a:spcPts val="0"/>
              </a:spcAft>
              <a:buSzPts val="1400"/>
              <a:buNone/>
              <a:defRPr sz="1425"/>
            </a:lvl6pPr>
            <a:lvl7pPr lvl="6" algn="ctr" rtl="0">
              <a:spcBef>
                <a:spcPts val="0"/>
              </a:spcBef>
              <a:spcAft>
                <a:spcPts val="0"/>
              </a:spcAft>
              <a:buSzPts val="1400"/>
              <a:buNone/>
              <a:defRPr sz="1425"/>
            </a:lvl7pPr>
            <a:lvl8pPr lvl="7" algn="ctr" rtl="0">
              <a:spcBef>
                <a:spcPts val="0"/>
              </a:spcBef>
              <a:spcAft>
                <a:spcPts val="0"/>
              </a:spcAft>
              <a:buSzPts val="1400"/>
              <a:buNone/>
              <a:defRPr sz="1425"/>
            </a:lvl8pPr>
            <a:lvl9pPr lvl="8" algn="ctr" rtl="0">
              <a:spcBef>
                <a:spcPts val="0"/>
              </a:spcBef>
              <a:spcAft>
                <a:spcPts val="0"/>
              </a:spcAft>
              <a:buSzPts val="1400"/>
              <a:buNone/>
              <a:defRPr sz="1425"/>
            </a:lvl9pPr>
          </a:lstStyle>
          <a:p>
            <a:r>
              <a:t>xx%</a:t>
            </a:r>
          </a:p>
        </p:txBody>
      </p:sp>
      <p:sp>
        <p:nvSpPr>
          <p:cNvPr id="538" name="Google Shape;538;p13"/>
          <p:cNvSpPr txBox="1">
            <a:spLocks noGrp="1"/>
          </p:cNvSpPr>
          <p:nvPr>
            <p:ph type="title" idx="15" hasCustomPrompt="1"/>
          </p:nvPr>
        </p:nvSpPr>
        <p:spPr>
          <a:xfrm>
            <a:off x="4870466" y="3458575"/>
            <a:ext cx="798900" cy="292500"/>
          </a:xfrm>
          <a:prstGeom prst="rect">
            <a:avLst/>
          </a:prstGeom>
        </p:spPr>
        <p:txBody>
          <a:bodyPr spcFirstLastPara="1" wrap="square" lIns="121897" tIns="121897" rIns="121897" bIns="121897"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25"/>
            </a:lvl2pPr>
            <a:lvl3pPr lvl="2" algn="ctr" rtl="0">
              <a:spcBef>
                <a:spcPts val="0"/>
              </a:spcBef>
              <a:spcAft>
                <a:spcPts val="0"/>
              </a:spcAft>
              <a:buSzPts val="1400"/>
              <a:buNone/>
              <a:defRPr sz="1425"/>
            </a:lvl3pPr>
            <a:lvl4pPr lvl="3" algn="ctr" rtl="0">
              <a:spcBef>
                <a:spcPts val="0"/>
              </a:spcBef>
              <a:spcAft>
                <a:spcPts val="0"/>
              </a:spcAft>
              <a:buSzPts val="1400"/>
              <a:buNone/>
              <a:defRPr sz="1425"/>
            </a:lvl4pPr>
            <a:lvl5pPr lvl="4" algn="ctr" rtl="0">
              <a:spcBef>
                <a:spcPts val="0"/>
              </a:spcBef>
              <a:spcAft>
                <a:spcPts val="0"/>
              </a:spcAft>
              <a:buSzPts val="1400"/>
              <a:buNone/>
              <a:defRPr sz="1425"/>
            </a:lvl5pPr>
            <a:lvl6pPr lvl="5" algn="ctr" rtl="0">
              <a:spcBef>
                <a:spcPts val="0"/>
              </a:spcBef>
              <a:spcAft>
                <a:spcPts val="0"/>
              </a:spcAft>
              <a:buSzPts val="1400"/>
              <a:buNone/>
              <a:defRPr sz="1425"/>
            </a:lvl6pPr>
            <a:lvl7pPr lvl="6" algn="ctr" rtl="0">
              <a:spcBef>
                <a:spcPts val="0"/>
              </a:spcBef>
              <a:spcAft>
                <a:spcPts val="0"/>
              </a:spcAft>
              <a:buSzPts val="1400"/>
              <a:buNone/>
              <a:defRPr sz="1425"/>
            </a:lvl7pPr>
            <a:lvl8pPr lvl="7" algn="ctr" rtl="0">
              <a:spcBef>
                <a:spcPts val="0"/>
              </a:spcBef>
              <a:spcAft>
                <a:spcPts val="0"/>
              </a:spcAft>
              <a:buSzPts val="1400"/>
              <a:buNone/>
              <a:defRPr sz="1425"/>
            </a:lvl8pPr>
            <a:lvl9pPr lvl="8" algn="ctr" rtl="0">
              <a:spcBef>
                <a:spcPts val="0"/>
              </a:spcBef>
              <a:spcAft>
                <a:spcPts val="0"/>
              </a:spcAft>
              <a:buSzPts val="1400"/>
              <a:buNone/>
              <a:defRPr sz="1425"/>
            </a:lvl9pPr>
          </a:lstStyle>
          <a:p>
            <a:r>
              <a:t>xx%</a:t>
            </a:r>
          </a:p>
        </p:txBody>
      </p:sp>
      <p:grpSp>
        <p:nvGrpSpPr>
          <p:cNvPr id="539" name="Google Shape;539;p13"/>
          <p:cNvGrpSpPr/>
          <p:nvPr/>
        </p:nvGrpSpPr>
        <p:grpSpPr>
          <a:xfrm rot="516643" flipH="1">
            <a:off x="8008204" y="503613"/>
            <a:ext cx="692738" cy="872350"/>
            <a:chOff x="4489100" y="4680944"/>
            <a:chExt cx="1245100" cy="1568206"/>
          </a:xfrm>
        </p:grpSpPr>
        <p:sp>
          <p:nvSpPr>
            <p:cNvPr id="540" name="Google Shape;540;p13"/>
            <p:cNvSpPr/>
            <p:nvPr/>
          </p:nvSpPr>
          <p:spPr>
            <a:xfrm>
              <a:off x="5008825" y="5576025"/>
              <a:ext cx="724050" cy="665200"/>
            </a:xfrm>
            <a:custGeom>
              <a:avLst/>
              <a:gdLst/>
              <a:ahLst/>
              <a:cxnLst/>
              <a:rect l="l" t="t" r="r" b="b"/>
              <a:pathLst>
                <a:path w="28962" h="26608" extrusionOk="0">
                  <a:moveTo>
                    <a:pt x="14758" y="0"/>
                  </a:moveTo>
                  <a:lnTo>
                    <a:pt x="14018" y="27"/>
                  </a:lnTo>
                  <a:lnTo>
                    <a:pt x="13277" y="80"/>
                  </a:lnTo>
                  <a:lnTo>
                    <a:pt x="12537" y="159"/>
                  </a:lnTo>
                  <a:lnTo>
                    <a:pt x="11823" y="291"/>
                  </a:lnTo>
                  <a:lnTo>
                    <a:pt x="11109" y="423"/>
                  </a:lnTo>
                  <a:lnTo>
                    <a:pt x="10394" y="608"/>
                  </a:lnTo>
                  <a:lnTo>
                    <a:pt x="9707" y="820"/>
                  </a:lnTo>
                  <a:lnTo>
                    <a:pt x="9046" y="1058"/>
                  </a:lnTo>
                  <a:lnTo>
                    <a:pt x="8384" y="1323"/>
                  </a:lnTo>
                  <a:lnTo>
                    <a:pt x="7750" y="1640"/>
                  </a:lnTo>
                  <a:lnTo>
                    <a:pt x="7141" y="1957"/>
                  </a:lnTo>
                  <a:lnTo>
                    <a:pt x="6559" y="2301"/>
                  </a:lnTo>
                  <a:lnTo>
                    <a:pt x="5977" y="2671"/>
                  </a:lnTo>
                  <a:lnTo>
                    <a:pt x="5422" y="3068"/>
                  </a:lnTo>
                  <a:lnTo>
                    <a:pt x="4893" y="3491"/>
                  </a:lnTo>
                  <a:lnTo>
                    <a:pt x="4391" y="3941"/>
                  </a:lnTo>
                  <a:lnTo>
                    <a:pt x="3888" y="4391"/>
                  </a:lnTo>
                  <a:lnTo>
                    <a:pt x="3438" y="4893"/>
                  </a:lnTo>
                  <a:lnTo>
                    <a:pt x="2989" y="5396"/>
                  </a:lnTo>
                  <a:lnTo>
                    <a:pt x="2592" y="5898"/>
                  </a:lnTo>
                  <a:lnTo>
                    <a:pt x="2195" y="6454"/>
                  </a:lnTo>
                  <a:lnTo>
                    <a:pt x="1852" y="7009"/>
                  </a:lnTo>
                  <a:lnTo>
                    <a:pt x="1534" y="7564"/>
                  </a:lnTo>
                  <a:lnTo>
                    <a:pt x="1217" y="8173"/>
                  </a:lnTo>
                  <a:lnTo>
                    <a:pt x="952" y="8755"/>
                  </a:lnTo>
                  <a:lnTo>
                    <a:pt x="714" y="9363"/>
                  </a:lnTo>
                  <a:lnTo>
                    <a:pt x="529" y="9998"/>
                  </a:lnTo>
                  <a:lnTo>
                    <a:pt x="344" y="10632"/>
                  </a:lnTo>
                  <a:lnTo>
                    <a:pt x="212" y="11267"/>
                  </a:lnTo>
                  <a:lnTo>
                    <a:pt x="106" y="11928"/>
                  </a:lnTo>
                  <a:lnTo>
                    <a:pt x="53" y="12590"/>
                  </a:lnTo>
                  <a:lnTo>
                    <a:pt x="0" y="13277"/>
                  </a:lnTo>
                  <a:lnTo>
                    <a:pt x="27" y="13938"/>
                  </a:lnTo>
                  <a:lnTo>
                    <a:pt x="53" y="14626"/>
                  </a:lnTo>
                  <a:lnTo>
                    <a:pt x="132" y="15314"/>
                  </a:lnTo>
                  <a:lnTo>
                    <a:pt x="265" y="15975"/>
                  </a:lnTo>
                  <a:lnTo>
                    <a:pt x="397" y="16636"/>
                  </a:lnTo>
                  <a:lnTo>
                    <a:pt x="608" y="17271"/>
                  </a:lnTo>
                  <a:lnTo>
                    <a:pt x="820" y="17879"/>
                  </a:lnTo>
                  <a:lnTo>
                    <a:pt x="1058" y="18488"/>
                  </a:lnTo>
                  <a:lnTo>
                    <a:pt x="1349" y="19096"/>
                  </a:lnTo>
                  <a:lnTo>
                    <a:pt x="1666" y="19678"/>
                  </a:lnTo>
                  <a:lnTo>
                    <a:pt x="2010" y="20233"/>
                  </a:lnTo>
                  <a:lnTo>
                    <a:pt x="2380" y="20762"/>
                  </a:lnTo>
                  <a:lnTo>
                    <a:pt x="2777" y="21291"/>
                  </a:lnTo>
                  <a:lnTo>
                    <a:pt x="3200" y="21794"/>
                  </a:lnTo>
                  <a:lnTo>
                    <a:pt x="3650" y="22270"/>
                  </a:lnTo>
                  <a:lnTo>
                    <a:pt x="4126" y="22746"/>
                  </a:lnTo>
                  <a:lnTo>
                    <a:pt x="4629" y="23169"/>
                  </a:lnTo>
                  <a:lnTo>
                    <a:pt x="5131" y="23592"/>
                  </a:lnTo>
                  <a:lnTo>
                    <a:pt x="5687" y="23989"/>
                  </a:lnTo>
                  <a:lnTo>
                    <a:pt x="6242" y="24359"/>
                  </a:lnTo>
                  <a:lnTo>
                    <a:pt x="6824" y="24703"/>
                  </a:lnTo>
                  <a:lnTo>
                    <a:pt x="7432" y="25020"/>
                  </a:lnTo>
                  <a:lnTo>
                    <a:pt x="8040" y="25311"/>
                  </a:lnTo>
                  <a:lnTo>
                    <a:pt x="8675" y="25576"/>
                  </a:lnTo>
                  <a:lnTo>
                    <a:pt x="9310" y="25814"/>
                  </a:lnTo>
                  <a:lnTo>
                    <a:pt x="9998" y="25999"/>
                  </a:lnTo>
                  <a:lnTo>
                    <a:pt x="10659" y="26184"/>
                  </a:lnTo>
                  <a:lnTo>
                    <a:pt x="11347" y="26343"/>
                  </a:lnTo>
                  <a:lnTo>
                    <a:pt x="12061" y="26449"/>
                  </a:lnTo>
                  <a:lnTo>
                    <a:pt x="12775" y="26528"/>
                  </a:lnTo>
                  <a:lnTo>
                    <a:pt x="13489" y="26581"/>
                  </a:lnTo>
                  <a:lnTo>
                    <a:pt x="14203" y="26607"/>
                  </a:lnTo>
                  <a:lnTo>
                    <a:pt x="14944" y="26581"/>
                  </a:lnTo>
                  <a:lnTo>
                    <a:pt x="15684" y="26528"/>
                  </a:lnTo>
                  <a:lnTo>
                    <a:pt x="16425" y="26449"/>
                  </a:lnTo>
                  <a:lnTo>
                    <a:pt x="17165" y="26343"/>
                  </a:lnTo>
                  <a:lnTo>
                    <a:pt x="17879" y="26184"/>
                  </a:lnTo>
                  <a:lnTo>
                    <a:pt x="18567" y="25999"/>
                  </a:lnTo>
                  <a:lnTo>
                    <a:pt x="19255" y="25787"/>
                  </a:lnTo>
                  <a:lnTo>
                    <a:pt x="19942" y="25549"/>
                  </a:lnTo>
                  <a:lnTo>
                    <a:pt x="20577" y="25285"/>
                  </a:lnTo>
                  <a:lnTo>
                    <a:pt x="21212" y="24994"/>
                  </a:lnTo>
                  <a:lnTo>
                    <a:pt x="21820" y="24650"/>
                  </a:lnTo>
                  <a:lnTo>
                    <a:pt x="22428" y="24306"/>
                  </a:lnTo>
                  <a:lnTo>
                    <a:pt x="23010" y="23936"/>
                  </a:lnTo>
                  <a:lnTo>
                    <a:pt x="23566" y="23539"/>
                  </a:lnTo>
                  <a:lnTo>
                    <a:pt x="24095" y="23116"/>
                  </a:lnTo>
                  <a:lnTo>
                    <a:pt x="24597" y="22666"/>
                  </a:lnTo>
                  <a:lnTo>
                    <a:pt x="25073" y="22217"/>
                  </a:lnTo>
                  <a:lnTo>
                    <a:pt x="25549" y="21741"/>
                  </a:lnTo>
                  <a:lnTo>
                    <a:pt x="25973" y="21238"/>
                  </a:lnTo>
                  <a:lnTo>
                    <a:pt x="26396" y="20709"/>
                  </a:lnTo>
                  <a:lnTo>
                    <a:pt x="26766" y="20180"/>
                  </a:lnTo>
                  <a:lnTo>
                    <a:pt x="27136" y="19625"/>
                  </a:lnTo>
                  <a:lnTo>
                    <a:pt x="27454" y="19043"/>
                  </a:lnTo>
                  <a:lnTo>
                    <a:pt x="27745" y="18461"/>
                  </a:lnTo>
                  <a:lnTo>
                    <a:pt x="28009" y="17853"/>
                  </a:lnTo>
                  <a:lnTo>
                    <a:pt x="28247" y="17244"/>
                  </a:lnTo>
                  <a:lnTo>
                    <a:pt x="28459" y="16610"/>
                  </a:lnTo>
                  <a:lnTo>
                    <a:pt x="28617" y="15975"/>
                  </a:lnTo>
                  <a:lnTo>
                    <a:pt x="28776" y="15340"/>
                  </a:lnTo>
                  <a:lnTo>
                    <a:pt x="28855" y="14679"/>
                  </a:lnTo>
                  <a:lnTo>
                    <a:pt x="28935" y="14018"/>
                  </a:lnTo>
                  <a:lnTo>
                    <a:pt x="28961" y="13357"/>
                  </a:lnTo>
                  <a:lnTo>
                    <a:pt x="28961" y="12669"/>
                  </a:lnTo>
                  <a:lnTo>
                    <a:pt x="28908" y="11981"/>
                  </a:lnTo>
                  <a:lnTo>
                    <a:pt x="28829" y="11320"/>
                  </a:lnTo>
                  <a:lnTo>
                    <a:pt x="28723" y="10632"/>
                  </a:lnTo>
                  <a:lnTo>
                    <a:pt x="28565" y="9998"/>
                  </a:lnTo>
                  <a:lnTo>
                    <a:pt x="28379" y="9363"/>
                  </a:lnTo>
                  <a:lnTo>
                    <a:pt x="28168" y="8728"/>
                  </a:lnTo>
                  <a:lnTo>
                    <a:pt x="27903" y="8120"/>
                  </a:lnTo>
                  <a:lnTo>
                    <a:pt x="27612" y="7512"/>
                  </a:lnTo>
                  <a:lnTo>
                    <a:pt x="27321" y="6956"/>
                  </a:lnTo>
                  <a:lnTo>
                    <a:pt x="26978" y="6374"/>
                  </a:lnTo>
                  <a:lnTo>
                    <a:pt x="26607" y="5845"/>
                  </a:lnTo>
                  <a:lnTo>
                    <a:pt x="26211" y="5316"/>
                  </a:lnTo>
                  <a:lnTo>
                    <a:pt x="25787" y="4814"/>
                  </a:lnTo>
                  <a:lnTo>
                    <a:pt x="25338" y="4338"/>
                  </a:lnTo>
                  <a:lnTo>
                    <a:pt x="24862" y="3888"/>
                  </a:lnTo>
                  <a:lnTo>
                    <a:pt x="24359" y="3438"/>
                  </a:lnTo>
                  <a:lnTo>
                    <a:pt x="23830" y="3015"/>
                  </a:lnTo>
                  <a:lnTo>
                    <a:pt x="23301" y="2619"/>
                  </a:lnTo>
                  <a:lnTo>
                    <a:pt x="22746" y="2275"/>
                  </a:lnTo>
                  <a:lnTo>
                    <a:pt x="22164" y="1931"/>
                  </a:lnTo>
                  <a:lnTo>
                    <a:pt x="21556" y="1614"/>
                  </a:lnTo>
                  <a:lnTo>
                    <a:pt x="20947" y="1323"/>
                  </a:lnTo>
                  <a:lnTo>
                    <a:pt x="20313" y="1058"/>
                  </a:lnTo>
                  <a:lnTo>
                    <a:pt x="19651" y="820"/>
                  </a:lnTo>
                  <a:lnTo>
                    <a:pt x="18990" y="608"/>
                  </a:lnTo>
                  <a:lnTo>
                    <a:pt x="18303" y="423"/>
                  </a:lnTo>
                  <a:lnTo>
                    <a:pt x="17615" y="291"/>
                  </a:lnTo>
                  <a:lnTo>
                    <a:pt x="16927" y="159"/>
                  </a:lnTo>
                  <a:lnTo>
                    <a:pt x="16213" y="80"/>
                  </a:lnTo>
                  <a:lnTo>
                    <a:pt x="15499" y="27"/>
                  </a:lnTo>
                  <a:lnTo>
                    <a:pt x="14758" y="0"/>
                  </a:lnTo>
                  <a:close/>
                </a:path>
              </a:pathLst>
            </a:custGeom>
            <a:solidFill>
              <a:srgbClr val="F7350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1" name="Google Shape;541;p13"/>
            <p:cNvSpPr/>
            <p:nvPr/>
          </p:nvSpPr>
          <p:spPr>
            <a:xfrm>
              <a:off x="5008150" y="5575350"/>
              <a:ext cx="726050" cy="667200"/>
            </a:xfrm>
            <a:custGeom>
              <a:avLst/>
              <a:gdLst/>
              <a:ahLst/>
              <a:cxnLst/>
              <a:rect l="l" t="t" r="r" b="b"/>
              <a:pathLst>
                <a:path w="29042" h="26688" extrusionOk="0">
                  <a:moveTo>
                    <a:pt x="15023" y="80"/>
                  </a:moveTo>
                  <a:lnTo>
                    <a:pt x="15605" y="107"/>
                  </a:lnTo>
                  <a:lnTo>
                    <a:pt x="16161" y="159"/>
                  </a:lnTo>
                  <a:lnTo>
                    <a:pt x="16716" y="212"/>
                  </a:lnTo>
                  <a:lnTo>
                    <a:pt x="17245" y="292"/>
                  </a:lnTo>
                  <a:lnTo>
                    <a:pt x="17801" y="371"/>
                  </a:lnTo>
                  <a:lnTo>
                    <a:pt x="18330" y="503"/>
                  </a:lnTo>
                  <a:lnTo>
                    <a:pt x="18858" y="635"/>
                  </a:lnTo>
                  <a:lnTo>
                    <a:pt x="19387" y="794"/>
                  </a:lnTo>
                  <a:lnTo>
                    <a:pt x="19916" y="979"/>
                  </a:lnTo>
                  <a:lnTo>
                    <a:pt x="20419" y="1164"/>
                  </a:lnTo>
                  <a:lnTo>
                    <a:pt x="20921" y="1376"/>
                  </a:lnTo>
                  <a:lnTo>
                    <a:pt x="21398" y="1588"/>
                  </a:lnTo>
                  <a:lnTo>
                    <a:pt x="21874" y="1826"/>
                  </a:lnTo>
                  <a:lnTo>
                    <a:pt x="22323" y="2090"/>
                  </a:lnTo>
                  <a:lnTo>
                    <a:pt x="22773" y="2355"/>
                  </a:lnTo>
                  <a:lnTo>
                    <a:pt x="23222" y="2646"/>
                  </a:lnTo>
                  <a:lnTo>
                    <a:pt x="23646" y="2937"/>
                  </a:lnTo>
                  <a:lnTo>
                    <a:pt x="24069" y="3280"/>
                  </a:lnTo>
                  <a:lnTo>
                    <a:pt x="24466" y="3598"/>
                  </a:lnTo>
                  <a:lnTo>
                    <a:pt x="24836" y="3942"/>
                  </a:lnTo>
                  <a:lnTo>
                    <a:pt x="25206" y="4285"/>
                  </a:lnTo>
                  <a:lnTo>
                    <a:pt x="25576" y="4656"/>
                  </a:lnTo>
                  <a:lnTo>
                    <a:pt x="25920" y="5052"/>
                  </a:lnTo>
                  <a:lnTo>
                    <a:pt x="26238" y="5449"/>
                  </a:lnTo>
                  <a:lnTo>
                    <a:pt x="26555" y="5846"/>
                  </a:lnTo>
                  <a:lnTo>
                    <a:pt x="26846" y="6269"/>
                  </a:lnTo>
                  <a:lnTo>
                    <a:pt x="27110" y="6692"/>
                  </a:lnTo>
                  <a:lnTo>
                    <a:pt x="27375" y="7142"/>
                  </a:lnTo>
                  <a:lnTo>
                    <a:pt x="27613" y="7591"/>
                  </a:lnTo>
                  <a:lnTo>
                    <a:pt x="27851" y="8067"/>
                  </a:lnTo>
                  <a:lnTo>
                    <a:pt x="28063" y="8544"/>
                  </a:lnTo>
                  <a:lnTo>
                    <a:pt x="28248" y="9020"/>
                  </a:lnTo>
                  <a:lnTo>
                    <a:pt x="28406" y="9496"/>
                  </a:lnTo>
                  <a:lnTo>
                    <a:pt x="28539" y="9998"/>
                  </a:lnTo>
                  <a:lnTo>
                    <a:pt x="28671" y="10501"/>
                  </a:lnTo>
                  <a:lnTo>
                    <a:pt x="28750" y="11003"/>
                  </a:lnTo>
                  <a:lnTo>
                    <a:pt x="28830" y="11506"/>
                  </a:lnTo>
                  <a:lnTo>
                    <a:pt x="28909" y="12008"/>
                  </a:lnTo>
                  <a:lnTo>
                    <a:pt x="28909" y="12061"/>
                  </a:lnTo>
                  <a:lnTo>
                    <a:pt x="28912" y="12061"/>
                  </a:lnTo>
                  <a:lnTo>
                    <a:pt x="28935" y="12537"/>
                  </a:lnTo>
                  <a:lnTo>
                    <a:pt x="28935" y="13066"/>
                  </a:lnTo>
                  <a:lnTo>
                    <a:pt x="28935" y="13569"/>
                  </a:lnTo>
                  <a:lnTo>
                    <a:pt x="28909" y="14098"/>
                  </a:lnTo>
                  <a:lnTo>
                    <a:pt x="28856" y="14600"/>
                  </a:lnTo>
                  <a:lnTo>
                    <a:pt x="28777" y="15129"/>
                  </a:lnTo>
                  <a:lnTo>
                    <a:pt x="28697" y="15632"/>
                  </a:lnTo>
                  <a:lnTo>
                    <a:pt x="28565" y="16134"/>
                  </a:lnTo>
                  <a:lnTo>
                    <a:pt x="28433" y="16637"/>
                  </a:lnTo>
                  <a:lnTo>
                    <a:pt x="28274" y="17113"/>
                  </a:lnTo>
                  <a:lnTo>
                    <a:pt x="28115" y="17615"/>
                  </a:lnTo>
                  <a:lnTo>
                    <a:pt x="27904" y="18065"/>
                  </a:lnTo>
                  <a:lnTo>
                    <a:pt x="27692" y="18541"/>
                  </a:lnTo>
                  <a:lnTo>
                    <a:pt x="27454" y="18991"/>
                  </a:lnTo>
                  <a:lnTo>
                    <a:pt x="27216" y="19440"/>
                  </a:lnTo>
                  <a:lnTo>
                    <a:pt x="26952" y="19890"/>
                  </a:lnTo>
                  <a:lnTo>
                    <a:pt x="26661" y="20313"/>
                  </a:lnTo>
                  <a:lnTo>
                    <a:pt x="26370" y="20736"/>
                  </a:lnTo>
                  <a:lnTo>
                    <a:pt x="26052" y="21133"/>
                  </a:lnTo>
                  <a:lnTo>
                    <a:pt x="25709" y="21530"/>
                  </a:lnTo>
                  <a:lnTo>
                    <a:pt x="25365" y="21926"/>
                  </a:lnTo>
                  <a:lnTo>
                    <a:pt x="24995" y="22297"/>
                  </a:lnTo>
                  <a:lnTo>
                    <a:pt x="24624" y="22641"/>
                  </a:lnTo>
                  <a:lnTo>
                    <a:pt x="24228" y="22984"/>
                  </a:lnTo>
                  <a:lnTo>
                    <a:pt x="23831" y="23328"/>
                  </a:lnTo>
                  <a:lnTo>
                    <a:pt x="23408" y="23646"/>
                  </a:lnTo>
                  <a:lnTo>
                    <a:pt x="22958" y="23963"/>
                  </a:lnTo>
                  <a:lnTo>
                    <a:pt x="22508" y="24254"/>
                  </a:lnTo>
                  <a:lnTo>
                    <a:pt x="22059" y="24518"/>
                  </a:lnTo>
                  <a:lnTo>
                    <a:pt x="21583" y="24783"/>
                  </a:lnTo>
                  <a:lnTo>
                    <a:pt x="21107" y="25021"/>
                  </a:lnTo>
                  <a:lnTo>
                    <a:pt x="20631" y="25259"/>
                  </a:lnTo>
                  <a:lnTo>
                    <a:pt x="20128" y="25470"/>
                  </a:lnTo>
                  <a:lnTo>
                    <a:pt x="19599" y="25656"/>
                  </a:lnTo>
                  <a:lnTo>
                    <a:pt x="19044" y="25841"/>
                  </a:lnTo>
                  <a:lnTo>
                    <a:pt x="18515" y="25999"/>
                  </a:lnTo>
                  <a:lnTo>
                    <a:pt x="17959" y="26158"/>
                  </a:lnTo>
                  <a:lnTo>
                    <a:pt x="17404" y="26264"/>
                  </a:lnTo>
                  <a:lnTo>
                    <a:pt x="16848" y="26370"/>
                  </a:lnTo>
                  <a:lnTo>
                    <a:pt x="16293" y="26449"/>
                  </a:lnTo>
                  <a:lnTo>
                    <a:pt x="15738" y="26528"/>
                  </a:lnTo>
                  <a:lnTo>
                    <a:pt x="15156" y="26555"/>
                  </a:lnTo>
                  <a:lnTo>
                    <a:pt x="14600" y="26581"/>
                  </a:lnTo>
                  <a:lnTo>
                    <a:pt x="14018" y="26581"/>
                  </a:lnTo>
                  <a:lnTo>
                    <a:pt x="13463" y="26555"/>
                  </a:lnTo>
                  <a:lnTo>
                    <a:pt x="12908" y="26528"/>
                  </a:lnTo>
                  <a:lnTo>
                    <a:pt x="12326" y="26476"/>
                  </a:lnTo>
                  <a:lnTo>
                    <a:pt x="11770" y="26396"/>
                  </a:lnTo>
                  <a:lnTo>
                    <a:pt x="11241" y="26290"/>
                  </a:lnTo>
                  <a:lnTo>
                    <a:pt x="10712" y="26185"/>
                  </a:lnTo>
                  <a:lnTo>
                    <a:pt x="10183" y="26052"/>
                  </a:lnTo>
                  <a:lnTo>
                    <a:pt x="9681" y="25894"/>
                  </a:lnTo>
                  <a:lnTo>
                    <a:pt x="9152" y="25709"/>
                  </a:lnTo>
                  <a:lnTo>
                    <a:pt x="8649" y="25523"/>
                  </a:lnTo>
                  <a:lnTo>
                    <a:pt x="8147" y="25312"/>
                  </a:lnTo>
                  <a:lnTo>
                    <a:pt x="7671" y="25100"/>
                  </a:lnTo>
                  <a:lnTo>
                    <a:pt x="7195" y="24862"/>
                  </a:lnTo>
                  <a:lnTo>
                    <a:pt x="6745" y="24624"/>
                  </a:lnTo>
                  <a:lnTo>
                    <a:pt x="6295" y="24333"/>
                  </a:lnTo>
                  <a:lnTo>
                    <a:pt x="5846" y="24069"/>
                  </a:lnTo>
                  <a:lnTo>
                    <a:pt x="5423" y="23751"/>
                  </a:lnTo>
                  <a:lnTo>
                    <a:pt x="4999" y="23434"/>
                  </a:lnTo>
                  <a:lnTo>
                    <a:pt x="4603" y="23117"/>
                  </a:lnTo>
                  <a:lnTo>
                    <a:pt x="4206" y="22773"/>
                  </a:lnTo>
                  <a:lnTo>
                    <a:pt x="3836" y="22402"/>
                  </a:lnTo>
                  <a:lnTo>
                    <a:pt x="3492" y="22059"/>
                  </a:lnTo>
                  <a:lnTo>
                    <a:pt x="3148" y="21662"/>
                  </a:lnTo>
                  <a:lnTo>
                    <a:pt x="2831" y="21265"/>
                  </a:lnTo>
                  <a:lnTo>
                    <a:pt x="2513" y="20868"/>
                  </a:lnTo>
                  <a:lnTo>
                    <a:pt x="2222" y="20445"/>
                  </a:lnTo>
                  <a:lnTo>
                    <a:pt x="1931" y="20022"/>
                  </a:lnTo>
                  <a:lnTo>
                    <a:pt x="1667" y="19599"/>
                  </a:lnTo>
                  <a:lnTo>
                    <a:pt x="1429" y="19123"/>
                  </a:lnTo>
                  <a:lnTo>
                    <a:pt x="1217" y="18673"/>
                  </a:lnTo>
                  <a:lnTo>
                    <a:pt x="1006" y="18197"/>
                  </a:lnTo>
                  <a:lnTo>
                    <a:pt x="821" y="17721"/>
                  </a:lnTo>
                  <a:lnTo>
                    <a:pt x="662" y="17245"/>
                  </a:lnTo>
                  <a:lnTo>
                    <a:pt x="503" y="16743"/>
                  </a:lnTo>
                  <a:lnTo>
                    <a:pt x="371" y="16240"/>
                  </a:lnTo>
                  <a:lnTo>
                    <a:pt x="292" y="15737"/>
                  </a:lnTo>
                  <a:lnTo>
                    <a:pt x="186" y="15209"/>
                  </a:lnTo>
                  <a:lnTo>
                    <a:pt x="133" y="14680"/>
                  </a:lnTo>
                  <a:lnTo>
                    <a:pt x="106" y="14151"/>
                  </a:lnTo>
                  <a:lnTo>
                    <a:pt x="80" y="13622"/>
                  </a:lnTo>
                  <a:lnTo>
                    <a:pt x="80" y="13093"/>
                  </a:lnTo>
                  <a:lnTo>
                    <a:pt x="106" y="12564"/>
                  </a:lnTo>
                  <a:lnTo>
                    <a:pt x="159" y="12035"/>
                  </a:lnTo>
                  <a:lnTo>
                    <a:pt x="239" y="11506"/>
                  </a:lnTo>
                  <a:lnTo>
                    <a:pt x="345" y="11003"/>
                  </a:lnTo>
                  <a:lnTo>
                    <a:pt x="450" y="10527"/>
                  </a:lnTo>
                  <a:lnTo>
                    <a:pt x="583" y="10025"/>
                  </a:lnTo>
                  <a:lnTo>
                    <a:pt x="741" y="9549"/>
                  </a:lnTo>
                  <a:lnTo>
                    <a:pt x="926" y="9046"/>
                  </a:lnTo>
                  <a:lnTo>
                    <a:pt x="1112" y="8596"/>
                  </a:lnTo>
                  <a:lnTo>
                    <a:pt x="1323" y="8120"/>
                  </a:lnTo>
                  <a:lnTo>
                    <a:pt x="1561" y="7671"/>
                  </a:lnTo>
                  <a:lnTo>
                    <a:pt x="1826" y="7221"/>
                  </a:lnTo>
                  <a:lnTo>
                    <a:pt x="2090" y="6772"/>
                  </a:lnTo>
                  <a:lnTo>
                    <a:pt x="2381" y="6348"/>
                  </a:lnTo>
                  <a:lnTo>
                    <a:pt x="2672" y="5925"/>
                  </a:lnTo>
                  <a:lnTo>
                    <a:pt x="2989" y="5528"/>
                  </a:lnTo>
                  <a:lnTo>
                    <a:pt x="3333" y="5132"/>
                  </a:lnTo>
                  <a:lnTo>
                    <a:pt x="3677" y="4761"/>
                  </a:lnTo>
                  <a:lnTo>
                    <a:pt x="4021" y="4391"/>
                  </a:lnTo>
                  <a:lnTo>
                    <a:pt x="4418" y="4021"/>
                  </a:lnTo>
                  <a:lnTo>
                    <a:pt x="4814" y="3651"/>
                  </a:lnTo>
                  <a:lnTo>
                    <a:pt x="5237" y="3333"/>
                  </a:lnTo>
                  <a:lnTo>
                    <a:pt x="5661" y="3016"/>
                  </a:lnTo>
                  <a:lnTo>
                    <a:pt x="6084" y="2698"/>
                  </a:lnTo>
                  <a:lnTo>
                    <a:pt x="6533" y="2408"/>
                  </a:lnTo>
                  <a:lnTo>
                    <a:pt x="6983" y="2143"/>
                  </a:lnTo>
                  <a:lnTo>
                    <a:pt x="7459" y="1879"/>
                  </a:lnTo>
                  <a:lnTo>
                    <a:pt x="7962" y="1641"/>
                  </a:lnTo>
                  <a:lnTo>
                    <a:pt x="8464" y="1403"/>
                  </a:lnTo>
                  <a:lnTo>
                    <a:pt x="8967" y="1191"/>
                  </a:lnTo>
                  <a:lnTo>
                    <a:pt x="9469" y="979"/>
                  </a:lnTo>
                  <a:lnTo>
                    <a:pt x="9998" y="821"/>
                  </a:lnTo>
                  <a:lnTo>
                    <a:pt x="10527" y="662"/>
                  </a:lnTo>
                  <a:lnTo>
                    <a:pt x="11056" y="530"/>
                  </a:lnTo>
                  <a:lnTo>
                    <a:pt x="11612" y="397"/>
                  </a:lnTo>
                  <a:lnTo>
                    <a:pt x="12167" y="292"/>
                  </a:lnTo>
                  <a:lnTo>
                    <a:pt x="12749" y="212"/>
                  </a:lnTo>
                  <a:lnTo>
                    <a:pt x="13304" y="159"/>
                  </a:lnTo>
                  <a:lnTo>
                    <a:pt x="13886" y="107"/>
                  </a:lnTo>
                  <a:lnTo>
                    <a:pt x="14442" y="80"/>
                  </a:lnTo>
                  <a:close/>
                  <a:moveTo>
                    <a:pt x="14415" y="1"/>
                  </a:moveTo>
                  <a:lnTo>
                    <a:pt x="13860" y="27"/>
                  </a:lnTo>
                  <a:lnTo>
                    <a:pt x="13278" y="54"/>
                  </a:lnTo>
                  <a:lnTo>
                    <a:pt x="12722" y="133"/>
                  </a:lnTo>
                  <a:lnTo>
                    <a:pt x="12141" y="212"/>
                  </a:lnTo>
                  <a:lnTo>
                    <a:pt x="11585" y="318"/>
                  </a:lnTo>
                  <a:lnTo>
                    <a:pt x="11030" y="424"/>
                  </a:lnTo>
                  <a:lnTo>
                    <a:pt x="10474" y="583"/>
                  </a:lnTo>
                  <a:lnTo>
                    <a:pt x="9919" y="741"/>
                  </a:lnTo>
                  <a:lnTo>
                    <a:pt x="9363" y="926"/>
                  </a:lnTo>
                  <a:lnTo>
                    <a:pt x="8861" y="1112"/>
                  </a:lnTo>
                  <a:lnTo>
                    <a:pt x="8358" y="1323"/>
                  </a:lnTo>
                  <a:lnTo>
                    <a:pt x="7856" y="1561"/>
                  </a:lnTo>
                  <a:lnTo>
                    <a:pt x="7380" y="1826"/>
                  </a:lnTo>
                  <a:lnTo>
                    <a:pt x="6904" y="2090"/>
                  </a:lnTo>
                  <a:lnTo>
                    <a:pt x="6428" y="2355"/>
                  </a:lnTo>
                  <a:lnTo>
                    <a:pt x="5978" y="2672"/>
                  </a:lnTo>
                  <a:lnTo>
                    <a:pt x="5528" y="2963"/>
                  </a:lnTo>
                  <a:lnTo>
                    <a:pt x="5132" y="3280"/>
                  </a:lnTo>
                  <a:lnTo>
                    <a:pt x="4709" y="3624"/>
                  </a:lnTo>
                  <a:lnTo>
                    <a:pt x="4338" y="3968"/>
                  </a:lnTo>
                  <a:lnTo>
                    <a:pt x="3942" y="4338"/>
                  </a:lnTo>
                  <a:lnTo>
                    <a:pt x="3598" y="4709"/>
                  </a:lnTo>
                  <a:lnTo>
                    <a:pt x="3227" y="5105"/>
                  </a:lnTo>
                  <a:lnTo>
                    <a:pt x="2910" y="5502"/>
                  </a:lnTo>
                  <a:lnTo>
                    <a:pt x="2566" y="5899"/>
                  </a:lnTo>
                  <a:lnTo>
                    <a:pt x="2275" y="6322"/>
                  </a:lnTo>
                  <a:lnTo>
                    <a:pt x="1984" y="6772"/>
                  </a:lnTo>
                  <a:lnTo>
                    <a:pt x="1720" y="7195"/>
                  </a:lnTo>
                  <a:lnTo>
                    <a:pt x="1482" y="7644"/>
                  </a:lnTo>
                  <a:lnTo>
                    <a:pt x="1244" y="8120"/>
                  </a:lnTo>
                  <a:lnTo>
                    <a:pt x="1032" y="8570"/>
                  </a:lnTo>
                  <a:lnTo>
                    <a:pt x="821" y="9073"/>
                  </a:lnTo>
                  <a:lnTo>
                    <a:pt x="662" y="9549"/>
                  </a:lnTo>
                  <a:lnTo>
                    <a:pt x="503" y="10051"/>
                  </a:lnTo>
                  <a:lnTo>
                    <a:pt x="345" y="10554"/>
                  </a:lnTo>
                  <a:lnTo>
                    <a:pt x="239" y="11056"/>
                  </a:lnTo>
                  <a:lnTo>
                    <a:pt x="159" y="11559"/>
                  </a:lnTo>
                  <a:lnTo>
                    <a:pt x="80" y="12088"/>
                  </a:lnTo>
                  <a:lnTo>
                    <a:pt x="27" y="12590"/>
                  </a:lnTo>
                  <a:lnTo>
                    <a:pt x="1" y="13119"/>
                  </a:lnTo>
                  <a:lnTo>
                    <a:pt x="1" y="13648"/>
                  </a:lnTo>
                  <a:lnTo>
                    <a:pt x="1" y="14177"/>
                  </a:lnTo>
                  <a:lnTo>
                    <a:pt x="54" y="14706"/>
                  </a:lnTo>
                  <a:lnTo>
                    <a:pt x="106" y="15235"/>
                  </a:lnTo>
                  <a:lnTo>
                    <a:pt x="186" y="15737"/>
                  </a:lnTo>
                  <a:lnTo>
                    <a:pt x="292" y="16266"/>
                  </a:lnTo>
                  <a:lnTo>
                    <a:pt x="424" y="16769"/>
                  </a:lnTo>
                  <a:lnTo>
                    <a:pt x="583" y="17298"/>
                  </a:lnTo>
                  <a:lnTo>
                    <a:pt x="741" y="17800"/>
                  </a:lnTo>
                  <a:lnTo>
                    <a:pt x="926" y="18277"/>
                  </a:lnTo>
                  <a:lnTo>
                    <a:pt x="1138" y="18726"/>
                  </a:lnTo>
                  <a:lnTo>
                    <a:pt x="1376" y="19202"/>
                  </a:lnTo>
                  <a:lnTo>
                    <a:pt x="1614" y="19652"/>
                  </a:lnTo>
                  <a:lnTo>
                    <a:pt x="1879" y="20075"/>
                  </a:lnTo>
                  <a:lnTo>
                    <a:pt x="2143" y="20525"/>
                  </a:lnTo>
                  <a:lnTo>
                    <a:pt x="2434" y="20921"/>
                  </a:lnTo>
                  <a:lnTo>
                    <a:pt x="2751" y="21345"/>
                  </a:lnTo>
                  <a:lnTo>
                    <a:pt x="3095" y="21741"/>
                  </a:lnTo>
                  <a:lnTo>
                    <a:pt x="3439" y="22112"/>
                  </a:lnTo>
                  <a:lnTo>
                    <a:pt x="3809" y="22508"/>
                  </a:lnTo>
                  <a:lnTo>
                    <a:pt x="4180" y="22852"/>
                  </a:lnTo>
                  <a:lnTo>
                    <a:pt x="4576" y="23196"/>
                  </a:lnTo>
                  <a:lnTo>
                    <a:pt x="4973" y="23513"/>
                  </a:lnTo>
                  <a:lnTo>
                    <a:pt x="5370" y="23831"/>
                  </a:lnTo>
                  <a:lnTo>
                    <a:pt x="5819" y="24148"/>
                  </a:lnTo>
                  <a:lnTo>
                    <a:pt x="6269" y="24439"/>
                  </a:lnTo>
                  <a:lnTo>
                    <a:pt x="6719" y="24703"/>
                  </a:lnTo>
                  <a:lnTo>
                    <a:pt x="7195" y="24968"/>
                  </a:lnTo>
                  <a:lnTo>
                    <a:pt x="7671" y="25206"/>
                  </a:lnTo>
                  <a:lnTo>
                    <a:pt x="8147" y="25418"/>
                  </a:lnTo>
                  <a:lnTo>
                    <a:pt x="8649" y="25629"/>
                  </a:lnTo>
                  <a:lnTo>
                    <a:pt x="9152" y="25814"/>
                  </a:lnTo>
                  <a:lnTo>
                    <a:pt x="9654" y="25973"/>
                  </a:lnTo>
                  <a:lnTo>
                    <a:pt x="10183" y="26132"/>
                  </a:lnTo>
                  <a:lnTo>
                    <a:pt x="10712" y="26264"/>
                  </a:lnTo>
                  <a:lnTo>
                    <a:pt x="11268" y="26396"/>
                  </a:lnTo>
                  <a:lnTo>
                    <a:pt x="11823" y="26476"/>
                  </a:lnTo>
                  <a:lnTo>
                    <a:pt x="12379" y="26555"/>
                  </a:lnTo>
                  <a:lnTo>
                    <a:pt x="12934" y="26608"/>
                  </a:lnTo>
                  <a:lnTo>
                    <a:pt x="13489" y="26661"/>
                  </a:lnTo>
                  <a:lnTo>
                    <a:pt x="14045" y="26687"/>
                  </a:lnTo>
                  <a:lnTo>
                    <a:pt x="14627" y="26661"/>
                  </a:lnTo>
                  <a:lnTo>
                    <a:pt x="15182" y="26661"/>
                  </a:lnTo>
                  <a:lnTo>
                    <a:pt x="15764" y="26608"/>
                  </a:lnTo>
                  <a:lnTo>
                    <a:pt x="16346" y="26555"/>
                  </a:lnTo>
                  <a:lnTo>
                    <a:pt x="16928" y="26449"/>
                  </a:lnTo>
                  <a:lnTo>
                    <a:pt x="17483" y="26343"/>
                  </a:lnTo>
                  <a:lnTo>
                    <a:pt x="18039" y="26237"/>
                  </a:lnTo>
                  <a:lnTo>
                    <a:pt x="18594" y="26079"/>
                  </a:lnTo>
                  <a:lnTo>
                    <a:pt x="19123" y="25920"/>
                  </a:lnTo>
                  <a:lnTo>
                    <a:pt x="19652" y="25735"/>
                  </a:lnTo>
                  <a:lnTo>
                    <a:pt x="20154" y="25550"/>
                  </a:lnTo>
                  <a:lnTo>
                    <a:pt x="20683" y="25338"/>
                  </a:lnTo>
                  <a:lnTo>
                    <a:pt x="21160" y="25100"/>
                  </a:lnTo>
                  <a:lnTo>
                    <a:pt x="21662" y="24836"/>
                  </a:lnTo>
                  <a:lnTo>
                    <a:pt x="22138" y="24571"/>
                  </a:lnTo>
                  <a:lnTo>
                    <a:pt x="22614" y="24307"/>
                  </a:lnTo>
                  <a:lnTo>
                    <a:pt x="23064" y="24016"/>
                  </a:lnTo>
                  <a:lnTo>
                    <a:pt x="23487" y="23698"/>
                  </a:lnTo>
                  <a:lnTo>
                    <a:pt x="23910" y="23381"/>
                  </a:lnTo>
                  <a:lnTo>
                    <a:pt x="24307" y="23037"/>
                  </a:lnTo>
                  <a:lnTo>
                    <a:pt x="24704" y="22693"/>
                  </a:lnTo>
                  <a:lnTo>
                    <a:pt x="25100" y="22323"/>
                  </a:lnTo>
                  <a:lnTo>
                    <a:pt x="25471" y="21953"/>
                  </a:lnTo>
                  <a:lnTo>
                    <a:pt x="25814" y="21556"/>
                  </a:lnTo>
                  <a:lnTo>
                    <a:pt x="26158" y="21159"/>
                  </a:lnTo>
                  <a:lnTo>
                    <a:pt x="26476" y="20736"/>
                  </a:lnTo>
                  <a:lnTo>
                    <a:pt x="26767" y="20313"/>
                  </a:lnTo>
                  <a:lnTo>
                    <a:pt x="27058" y="19890"/>
                  </a:lnTo>
                  <a:lnTo>
                    <a:pt x="27322" y="19440"/>
                  </a:lnTo>
                  <a:lnTo>
                    <a:pt x="27560" y="18991"/>
                  </a:lnTo>
                  <a:lnTo>
                    <a:pt x="27798" y="18541"/>
                  </a:lnTo>
                  <a:lnTo>
                    <a:pt x="28010" y="18065"/>
                  </a:lnTo>
                  <a:lnTo>
                    <a:pt x="28221" y="17589"/>
                  </a:lnTo>
                  <a:lnTo>
                    <a:pt x="28380" y="17113"/>
                  </a:lnTo>
                  <a:lnTo>
                    <a:pt x="28539" y="16610"/>
                  </a:lnTo>
                  <a:lnTo>
                    <a:pt x="28671" y="16108"/>
                  </a:lnTo>
                  <a:lnTo>
                    <a:pt x="28777" y="15632"/>
                  </a:lnTo>
                  <a:lnTo>
                    <a:pt x="28882" y="15103"/>
                  </a:lnTo>
                  <a:lnTo>
                    <a:pt x="28962" y="14600"/>
                  </a:lnTo>
                  <a:lnTo>
                    <a:pt x="29015" y="14098"/>
                  </a:lnTo>
                  <a:lnTo>
                    <a:pt x="29041" y="13569"/>
                  </a:lnTo>
                  <a:lnTo>
                    <a:pt x="29041" y="13066"/>
                  </a:lnTo>
                  <a:lnTo>
                    <a:pt x="29015" y="12537"/>
                  </a:lnTo>
                  <a:lnTo>
                    <a:pt x="28988" y="12008"/>
                  </a:lnTo>
                  <a:lnTo>
                    <a:pt x="28935" y="11506"/>
                  </a:lnTo>
                  <a:lnTo>
                    <a:pt x="28856" y="10977"/>
                  </a:lnTo>
                  <a:lnTo>
                    <a:pt x="28750" y="10474"/>
                  </a:lnTo>
                  <a:lnTo>
                    <a:pt x="28618" y="9972"/>
                  </a:lnTo>
                  <a:lnTo>
                    <a:pt x="28486" y="9469"/>
                  </a:lnTo>
                  <a:lnTo>
                    <a:pt x="28301" y="8967"/>
                  </a:lnTo>
                  <a:lnTo>
                    <a:pt x="28115" y="8464"/>
                  </a:lnTo>
                  <a:lnTo>
                    <a:pt x="27930" y="7988"/>
                  </a:lnTo>
                  <a:lnTo>
                    <a:pt x="27692" y="7539"/>
                  </a:lnTo>
                  <a:lnTo>
                    <a:pt x="27454" y="7089"/>
                  </a:lnTo>
                  <a:lnTo>
                    <a:pt x="27190" y="6639"/>
                  </a:lnTo>
                  <a:lnTo>
                    <a:pt x="26899" y="6190"/>
                  </a:lnTo>
                  <a:lnTo>
                    <a:pt x="26608" y="5766"/>
                  </a:lnTo>
                  <a:lnTo>
                    <a:pt x="26291" y="5370"/>
                  </a:lnTo>
                  <a:lnTo>
                    <a:pt x="25973" y="4973"/>
                  </a:lnTo>
                  <a:lnTo>
                    <a:pt x="25629" y="4576"/>
                  </a:lnTo>
                  <a:lnTo>
                    <a:pt x="25259" y="4206"/>
                  </a:lnTo>
                  <a:lnTo>
                    <a:pt x="24889" y="3836"/>
                  </a:lnTo>
                  <a:lnTo>
                    <a:pt x="24492" y="3492"/>
                  </a:lnTo>
                  <a:lnTo>
                    <a:pt x="24095" y="3175"/>
                  </a:lnTo>
                  <a:lnTo>
                    <a:pt x="23672" y="2857"/>
                  </a:lnTo>
                  <a:lnTo>
                    <a:pt x="23249" y="2540"/>
                  </a:lnTo>
                  <a:lnTo>
                    <a:pt x="22799" y="2275"/>
                  </a:lnTo>
                  <a:lnTo>
                    <a:pt x="22350" y="1984"/>
                  </a:lnTo>
                  <a:lnTo>
                    <a:pt x="21874" y="1746"/>
                  </a:lnTo>
                  <a:lnTo>
                    <a:pt x="21398" y="1482"/>
                  </a:lnTo>
                  <a:lnTo>
                    <a:pt x="20921" y="1270"/>
                  </a:lnTo>
                  <a:lnTo>
                    <a:pt x="20419" y="1059"/>
                  </a:lnTo>
                  <a:lnTo>
                    <a:pt x="19916" y="874"/>
                  </a:lnTo>
                  <a:lnTo>
                    <a:pt x="19387" y="688"/>
                  </a:lnTo>
                  <a:lnTo>
                    <a:pt x="18885" y="556"/>
                  </a:lnTo>
                  <a:lnTo>
                    <a:pt x="18356" y="424"/>
                  </a:lnTo>
                  <a:lnTo>
                    <a:pt x="17801" y="292"/>
                  </a:lnTo>
                  <a:lnTo>
                    <a:pt x="17245" y="186"/>
                  </a:lnTo>
                  <a:lnTo>
                    <a:pt x="16690" y="107"/>
                  </a:lnTo>
                  <a:lnTo>
                    <a:pt x="16108" y="54"/>
                  </a:lnTo>
                  <a:lnTo>
                    <a:pt x="15552"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2" name="Google Shape;542;p13"/>
            <p:cNvSpPr/>
            <p:nvPr/>
          </p:nvSpPr>
          <p:spPr>
            <a:xfrm>
              <a:off x="4490425" y="5540300"/>
              <a:ext cx="723400" cy="707525"/>
            </a:xfrm>
            <a:custGeom>
              <a:avLst/>
              <a:gdLst/>
              <a:ahLst/>
              <a:cxnLst/>
              <a:rect l="l" t="t" r="r" b="b"/>
              <a:pathLst>
                <a:path w="28936" h="28301" extrusionOk="0">
                  <a:moveTo>
                    <a:pt x="14045" y="1"/>
                  </a:moveTo>
                  <a:lnTo>
                    <a:pt x="13304" y="54"/>
                  </a:lnTo>
                  <a:lnTo>
                    <a:pt x="12564" y="107"/>
                  </a:lnTo>
                  <a:lnTo>
                    <a:pt x="11849" y="213"/>
                  </a:lnTo>
                  <a:lnTo>
                    <a:pt x="11162" y="371"/>
                  </a:lnTo>
                  <a:lnTo>
                    <a:pt x="10474" y="530"/>
                  </a:lnTo>
                  <a:lnTo>
                    <a:pt x="9786" y="742"/>
                  </a:lnTo>
                  <a:lnTo>
                    <a:pt x="9125" y="980"/>
                  </a:lnTo>
                  <a:lnTo>
                    <a:pt x="8490" y="1244"/>
                  </a:lnTo>
                  <a:lnTo>
                    <a:pt x="7856" y="1561"/>
                  </a:lnTo>
                  <a:lnTo>
                    <a:pt x="7221" y="1879"/>
                  </a:lnTo>
                  <a:lnTo>
                    <a:pt x="6639" y="2249"/>
                  </a:lnTo>
                  <a:lnTo>
                    <a:pt x="6057" y="2619"/>
                  </a:lnTo>
                  <a:lnTo>
                    <a:pt x="5502" y="3016"/>
                  </a:lnTo>
                  <a:lnTo>
                    <a:pt x="4973" y="3466"/>
                  </a:lnTo>
                  <a:lnTo>
                    <a:pt x="4470" y="3915"/>
                  </a:lnTo>
                  <a:lnTo>
                    <a:pt x="3968" y="4391"/>
                  </a:lnTo>
                  <a:lnTo>
                    <a:pt x="3492" y="4894"/>
                  </a:lnTo>
                  <a:lnTo>
                    <a:pt x="3068" y="5423"/>
                  </a:lnTo>
                  <a:lnTo>
                    <a:pt x="2645" y="5978"/>
                  </a:lnTo>
                  <a:lnTo>
                    <a:pt x="2249" y="6534"/>
                  </a:lnTo>
                  <a:lnTo>
                    <a:pt x="1878" y="7116"/>
                  </a:lnTo>
                  <a:lnTo>
                    <a:pt x="1561" y="7724"/>
                  </a:lnTo>
                  <a:lnTo>
                    <a:pt x="1244" y="8332"/>
                  </a:lnTo>
                  <a:lnTo>
                    <a:pt x="979" y="8967"/>
                  </a:lnTo>
                  <a:lnTo>
                    <a:pt x="741" y="9628"/>
                  </a:lnTo>
                  <a:lnTo>
                    <a:pt x="529" y="10289"/>
                  </a:lnTo>
                  <a:lnTo>
                    <a:pt x="344" y="10977"/>
                  </a:lnTo>
                  <a:lnTo>
                    <a:pt x="212" y="11665"/>
                  </a:lnTo>
                  <a:lnTo>
                    <a:pt x="106" y="12379"/>
                  </a:lnTo>
                  <a:lnTo>
                    <a:pt x="27" y="13093"/>
                  </a:lnTo>
                  <a:lnTo>
                    <a:pt x="0" y="13833"/>
                  </a:lnTo>
                  <a:lnTo>
                    <a:pt x="0" y="14548"/>
                  </a:lnTo>
                  <a:lnTo>
                    <a:pt x="27" y="15262"/>
                  </a:lnTo>
                  <a:lnTo>
                    <a:pt x="106" y="15976"/>
                  </a:lnTo>
                  <a:lnTo>
                    <a:pt x="212" y="16690"/>
                  </a:lnTo>
                  <a:lnTo>
                    <a:pt x="371" y="17378"/>
                  </a:lnTo>
                  <a:lnTo>
                    <a:pt x="556" y="18039"/>
                  </a:lnTo>
                  <a:lnTo>
                    <a:pt x="767" y="18700"/>
                  </a:lnTo>
                  <a:lnTo>
                    <a:pt x="1006" y="19361"/>
                  </a:lnTo>
                  <a:lnTo>
                    <a:pt x="1270" y="19996"/>
                  </a:lnTo>
                  <a:lnTo>
                    <a:pt x="1587" y="20604"/>
                  </a:lnTo>
                  <a:lnTo>
                    <a:pt x="1931" y="21213"/>
                  </a:lnTo>
                  <a:lnTo>
                    <a:pt x="2275" y="21794"/>
                  </a:lnTo>
                  <a:lnTo>
                    <a:pt x="2672" y="22350"/>
                  </a:lnTo>
                  <a:lnTo>
                    <a:pt x="3095" y="22905"/>
                  </a:lnTo>
                  <a:lnTo>
                    <a:pt x="3545" y="23434"/>
                  </a:lnTo>
                  <a:lnTo>
                    <a:pt x="3994" y="23937"/>
                  </a:lnTo>
                  <a:lnTo>
                    <a:pt x="4497" y="24413"/>
                  </a:lnTo>
                  <a:lnTo>
                    <a:pt x="4999" y="24862"/>
                  </a:lnTo>
                  <a:lnTo>
                    <a:pt x="5555" y="25286"/>
                  </a:lnTo>
                  <a:lnTo>
                    <a:pt x="6110" y="25709"/>
                  </a:lnTo>
                  <a:lnTo>
                    <a:pt x="6692" y="26079"/>
                  </a:lnTo>
                  <a:lnTo>
                    <a:pt x="7274" y="26449"/>
                  </a:lnTo>
                  <a:lnTo>
                    <a:pt x="7909" y="26767"/>
                  </a:lnTo>
                  <a:lnTo>
                    <a:pt x="8543" y="27058"/>
                  </a:lnTo>
                  <a:lnTo>
                    <a:pt x="9178" y="27322"/>
                  </a:lnTo>
                  <a:lnTo>
                    <a:pt x="9866" y="27560"/>
                  </a:lnTo>
                  <a:lnTo>
                    <a:pt x="10527" y="27772"/>
                  </a:lnTo>
                  <a:lnTo>
                    <a:pt x="11241" y="27957"/>
                  </a:lnTo>
                  <a:lnTo>
                    <a:pt x="11929" y="28089"/>
                  </a:lnTo>
                  <a:lnTo>
                    <a:pt x="12669" y="28195"/>
                  </a:lnTo>
                  <a:lnTo>
                    <a:pt x="13410" y="28274"/>
                  </a:lnTo>
                  <a:lnTo>
                    <a:pt x="14150" y="28301"/>
                  </a:lnTo>
                  <a:lnTo>
                    <a:pt x="14891" y="28301"/>
                  </a:lnTo>
                  <a:lnTo>
                    <a:pt x="15632" y="28274"/>
                  </a:lnTo>
                  <a:lnTo>
                    <a:pt x="16346" y="28195"/>
                  </a:lnTo>
                  <a:lnTo>
                    <a:pt x="17060" y="28089"/>
                  </a:lnTo>
                  <a:lnTo>
                    <a:pt x="17774" y="27930"/>
                  </a:lnTo>
                  <a:lnTo>
                    <a:pt x="18462" y="27772"/>
                  </a:lnTo>
                  <a:lnTo>
                    <a:pt x="19149" y="27560"/>
                  </a:lnTo>
                  <a:lnTo>
                    <a:pt x="19810" y="27322"/>
                  </a:lnTo>
                  <a:lnTo>
                    <a:pt x="20445" y="27058"/>
                  </a:lnTo>
                  <a:lnTo>
                    <a:pt x="21080" y="26740"/>
                  </a:lnTo>
                  <a:lnTo>
                    <a:pt x="21688" y="26423"/>
                  </a:lnTo>
                  <a:lnTo>
                    <a:pt x="22297" y="26079"/>
                  </a:lnTo>
                  <a:lnTo>
                    <a:pt x="22852" y="25682"/>
                  </a:lnTo>
                  <a:lnTo>
                    <a:pt x="23434" y="25286"/>
                  </a:lnTo>
                  <a:lnTo>
                    <a:pt x="23963" y="24836"/>
                  </a:lnTo>
                  <a:lnTo>
                    <a:pt x="24465" y="24386"/>
                  </a:lnTo>
                  <a:lnTo>
                    <a:pt x="24968" y="23910"/>
                  </a:lnTo>
                  <a:lnTo>
                    <a:pt x="25418" y="23408"/>
                  </a:lnTo>
                  <a:lnTo>
                    <a:pt x="25867" y="22879"/>
                  </a:lnTo>
                  <a:lnTo>
                    <a:pt x="26290" y="22323"/>
                  </a:lnTo>
                  <a:lnTo>
                    <a:pt x="26661" y="21768"/>
                  </a:lnTo>
                  <a:lnTo>
                    <a:pt x="27031" y="21186"/>
                  </a:lnTo>
                  <a:lnTo>
                    <a:pt x="27375" y="20578"/>
                  </a:lnTo>
                  <a:lnTo>
                    <a:pt x="27666" y="19969"/>
                  </a:lnTo>
                  <a:lnTo>
                    <a:pt x="27957" y="19335"/>
                  </a:lnTo>
                  <a:lnTo>
                    <a:pt x="28195" y="18673"/>
                  </a:lnTo>
                  <a:lnTo>
                    <a:pt x="28406" y="18012"/>
                  </a:lnTo>
                  <a:lnTo>
                    <a:pt x="28565" y="17325"/>
                  </a:lnTo>
                  <a:lnTo>
                    <a:pt x="28724" y="16637"/>
                  </a:lnTo>
                  <a:lnTo>
                    <a:pt x="28829" y="15923"/>
                  </a:lnTo>
                  <a:lnTo>
                    <a:pt x="28909" y="15209"/>
                  </a:lnTo>
                  <a:lnTo>
                    <a:pt x="28935" y="14468"/>
                  </a:lnTo>
                  <a:lnTo>
                    <a:pt x="28935" y="13754"/>
                  </a:lnTo>
                  <a:lnTo>
                    <a:pt x="28882" y="13040"/>
                  </a:lnTo>
                  <a:lnTo>
                    <a:pt x="28829" y="12326"/>
                  </a:lnTo>
                  <a:lnTo>
                    <a:pt x="28697" y="11612"/>
                  </a:lnTo>
                  <a:lnTo>
                    <a:pt x="28565" y="10924"/>
                  </a:lnTo>
                  <a:lnTo>
                    <a:pt x="28380" y="10263"/>
                  </a:lnTo>
                  <a:lnTo>
                    <a:pt x="28168" y="9602"/>
                  </a:lnTo>
                  <a:lnTo>
                    <a:pt x="27930" y="8941"/>
                  </a:lnTo>
                  <a:lnTo>
                    <a:pt x="27639" y="8306"/>
                  </a:lnTo>
                  <a:lnTo>
                    <a:pt x="27348" y="7697"/>
                  </a:lnTo>
                  <a:lnTo>
                    <a:pt x="27004" y="7089"/>
                  </a:lnTo>
                  <a:lnTo>
                    <a:pt x="26634" y="6507"/>
                  </a:lnTo>
                  <a:lnTo>
                    <a:pt x="26264" y="5952"/>
                  </a:lnTo>
                  <a:lnTo>
                    <a:pt x="25841" y="5396"/>
                  </a:lnTo>
                  <a:lnTo>
                    <a:pt x="25391" y="4894"/>
                  </a:lnTo>
                  <a:lnTo>
                    <a:pt x="24915" y="4391"/>
                  </a:lnTo>
                  <a:lnTo>
                    <a:pt x="24439" y="3889"/>
                  </a:lnTo>
                  <a:lnTo>
                    <a:pt x="23910" y="3439"/>
                  </a:lnTo>
                  <a:lnTo>
                    <a:pt x="23381" y="3016"/>
                  </a:lnTo>
                  <a:lnTo>
                    <a:pt x="22826" y="2593"/>
                  </a:lnTo>
                  <a:lnTo>
                    <a:pt x="22244" y="2223"/>
                  </a:lnTo>
                  <a:lnTo>
                    <a:pt x="21635" y="1879"/>
                  </a:lnTo>
                  <a:lnTo>
                    <a:pt x="21027" y="1535"/>
                  </a:lnTo>
                  <a:lnTo>
                    <a:pt x="20392" y="1244"/>
                  </a:lnTo>
                  <a:lnTo>
                    <a:pt x="19731" y="980"/>
                  </a:lnTo>
                  <a:lnTo>
                    <a:pt x="19070" y="742"/>
                  </a:lnTo>
                  <a:lnTo>
                    <a:pt x="18382" y="530"/>
                  </a:lnTo>
                  <a:lnTo>
                    <a:pt x="17695" y="345"/>
                  </a:lnTo>
                  <a:lnTo>
                    <a:pt x="16980" y="213"/>
                  </a:lnTo>
                  <a:lnTo>
                    <a:pt x="16266" y="107"/>
                  </a:lnTo>
                  <a:lnTo>
                    <a:pt x="15526" y="27"/>
                  </a:lnTo>
                  <a:lnTo>
                    <a:pt x="14785" y="1"/>
                  </a:lnTo>
                  <a:close/>
                </a:path>
              </a:pathLst>
            </a:custGeom>
            <a:solidFill>
              <a:srgbClr val="F7350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3" name="Google Shape;543;p13"/>
            <p:cNvSpPr/>
            <p:nvPr/>
          </p:nvSpPr>
          <p:spPr>
            <a:xfrm>
              <a:off x="4489100" y="5539000"/>
              <a:ext cx="726050" cy="710150"/>
            </a:xfrm>
            <a:custGeom>
              <a:avLst/>
              <a:gdLst/>
              <a:ahLst/>
              <a:cxnLst/>
              <a:rect l="l" t="t" r="r" b="b"/>
              <a:pathLst>
                <a:path w="29042" h="28406" extrusionOk="0">
                  <a:moveTo>
                    <a:pt x="14891" y="106"/>
                  </a:moveTo>
                  <a:lnTo>
                    <a:pt x="15473" y="132"/>
                  </a:lnTo>
                  <a:lnTo>
                    <a:pt x="16055" y="185"/>
                  </a:lnTo>
                  <a:lnTo>
                    <a:pt x="16610" y="238"/>
                  </a:lnTo>
                  <a:lnTo>
                    <a:pt x="17166" y="344"/>
                  </a:lnTo>
                  <a:lnTo>
                    <a:pt x="17748" y="450"/>
                  </a:lnTo>
                  <a:lnTo>
                    <a:pt x="18277" y="582"/>
                  </a:lnTo>
                  <a:lnTo>
                    <a:pt x="18805" y="741"/>
                  </a:lnTo>
                  <a:lnTo>
                    <a:pt x="19308" y="899"/>
                  </a:lnTo>
                  <a:lnTo>
                    <a:pt x="19837" y="1084"/>
                  </a:lnTo>
                  <a:lnTo>
                    <a:pt x="20339" y="1296"/>
                  </a:lnTo>
                  <a:lnTo>
                    <a:pt x="20842" y="1534"/>
                  </a:lnTo>
                  <a:lnTo>
                    <a:pt x="21345" y="1772"/>
                  </a:lnTo>
                  <a:lnTo>
                    <a:pt x="21821" y="2037"/>
                  </a:lnTo>
                  <a:lnTo>
                    <a:pt x="22270" y="2328"/>
                  </a:lnTo>
                  <a:lnTo>
                    <a:pt x="22720" y="2618"/>
                  </a:lnTo>
                  <a:lnTo>
                    <a:pt x="23169" y="2909"/>
                  </a:lnTo>
                  <a:lnTo>
                    <a:pt x="23593" y="3253"/>
                  </a:lnTo>
                  <a:lnTo>
                    <a:pt x="24016" y="3597"/>
                  </a:lnTo>
                  <a:lnTo>
                    <a:pt x="24413" y="3941"/>
                  </a:lnTo>
                  <a:lnTo>
                    <a:pt x="24783" y="4311"/>
                  </a:lnTo>
                  <a:lnTo>
                    <a:pt x="25180" y="4708"/>
                  </a:lnTo>
                  <a:lnTo>
                    <a:pt x="25523" y="5105"/>
                  </a:lnTo>
                  <a:lnTo>
                    <a:pt x="25867" y="5501"/>
                  </a:lnTo>
                  <a:lnTo>
                    <a:pt x="26185" y="5925"/>
                  </a:lnTo>
                  <a:lnTo>
                    <a:pt x="26502" y="6348"/>
                  </a:lnTo>
                  <a:lnTo>
                    <a:pt x="26793" y="6797"/>
                  </a:lnTo>
                  <a:lnTo>
                    <a:pt x="27084" y="7273"/>
                  </a:lnTo>
                  <a:lnTo>
                    <a:pt x="27322" y="7723"/>
                  </a:lnTo>
                  <a:lnTo>
                    <a:pt x="27586" y="8199"/>
                  </a:lnTo>
                  <a:lnTo>
                    <a:pt x="27798" y="8702"/>
                  </a:lnTo>
                  <a:lnTo>
                    <a:pt x="28010" y="9204"/>
                  </a:lnTo>
                  <a:lnTo>
                    <a:pt x="28195" y="9707"/>
                  </a:lnTo>
                  <a:lnTo>
                    <a:pt x="28353" y="10236"/>
                  </a:lnTo>
                  <a:lnTo>
                    <a:pt x="28512" y="10765"/>
                  </a:lnTo>
                  <a:lnTo>
                    <a:pt x="28644" y="11294"/>
                  </a:lnTo>
                  <a:lnTo>
                    <a:pt x="28750" y="11822"/>
                  </a:lnTo>
                  <a:lnTo>
                    <a:pt x="28829" y="12351"/>
                  </a:lnTo>
                  <a:lnTo>
                    <a:pt x="28882" y="12907"/>
                  </a:lnTo>
                  <a:lnTo>
                    <a:pt x="28935" y="13436"/>
                  </a:lnTo>
                  <a:lnTo>
                    <a:pt x="28935" y="13991"/>
                  </a:lnTo>
                  <a:lnTo>
                    <a:pt x="28935" y="14520"/>
                  </a:lnTo>
                  <a:lnTo>
                    <a:pt x="28909" y="15076"/>
                  </a:lnTo>
                  <a:lnTo>
                    <a:pt x="28882" y="15631"/>
                  </a:lnTo>
                  <a:lnTo>
                    <a:pt x="28803" y="16186"/>
                  </a:lnTo>
                  <a:lnTo>
                    <a:pt x="28724" y="16742"/>
                  </a:lnTo>
                  <a:lnTo>
                    <a:pt x="28618" y="17271"/>
                  </a:lnTo>
                  <a:lnTo>
                    <a:pt x="28486" y="17800"/>
                  </a:lnTo>
                  <a:lnTo>
                    <a:pt x="28327" y="18355"/>
                  </a:lnTo>
                  <a:lnTo>
                    <a:pt x="28142" y="18858"/>
                  </a:lnTo>
                  <a:lnTo>
                    <a:pt x="27957" y="19360"/>
                  </a:lnTo>
                  <a:lnTo>
                    <a:pt x="27745" y="19863"/>
                  </a:lnTo>
                  <a:lnTo>
                    <a:pt x="27507" y="20339"/>
                  </a:lnTo>
                  <a:lnTo>
                    <a:pt x="27269" y="20815"/>
                  </a:lnTo>
                  <a:lnTo>
                    <a:pt x="27005" y="21291"/>
                  </a:lnTo>
                  <a:lnTo>
                    <a:pt x="26714" y="21741"/>
                  </a:lnTo>
                  <a:lnTo>
                    <a:pt x="26423" y="22190"/>
                  </a:lnTo>
                  <a:lnTo>
                    <a:pt x="26105" y="22613"/>
                  </a:lnTo>
                  <a:lnTo>
                    <a:pt x="25761" y="23037"/>
                  </a:lnTo>
                  <a:lnTo>
                    <a:pt x="25418" y="23460"/>
                  </a:lnTo>
                  <a:lnTo>
                    <a:pt x="25047" y="23856"/>
                  </a:lnTo>
                  <a:lnTo>
                    <a:pt x="24677" y="24227"/>
                  </a:lnTo>
                  <a:lnTo>
                    <a:pt x="24280" y="24597"/>
                  </a:lnTo>
                  <a:lnTo>
                    <a:pt x="23857" y="24967"/>
                  </a:lnTo>
                  <a:lnTo>
                    <a:pt x="23460" y="25285"/>
                  </a:lnTo>
                  <a:lnTo>
                    <a:pt x="23011" y="25602"/>
                  </a:lnTo>
                  <a:lnTo>
                    <a:pt x="22561" y="25919"/>
                  </a:lnTo>
                  <a:lnTo>
                    <a:pt x="22112" y="26210"/>
                  </a:lnTo>
                  <a:lnTo>
                    <a:pt x="21635" y="26475"/>
                  </a:lnTo>
                  <a:lnTo>
                    <a:pt x="21159" y="26739"/>
                  </a:lnTo>
                  <a:lnTo>
                    <a:pt x="20683" y="26977"/>
                  </a:lnTo>
                  <a:lnTo>
                    <a:pt x="20181" y="27189"/>
                  </a:lnTo>
                  <a:lnTo>
                    <a:pt x="19678" y="27401"/>
                  </a:lnTo>
                  <a:lnTo>
                    <a:pt x="19176" y="27559"/>
                  </a:lnTo>
                  <a:lnTo>
                    <a:pt x="18620" y="27744"/>
                  </a:lnTo>
                  <a:lnTo>
                    <a:pt x="18091" y="27877"/>
                  </a:lnTo>
                  <a:lnTo>
                    <a:pt x="17536" y="28009"/>
                  </a:lnTo>
                  <a:lnTo>
                    <a:pt x="16981" y="28115"/>
                  </a:lnTo>
                  <a:lnTo>
                    <a:pt x="16425" y="28194"/>
                  </a:lnTo>
                  <a:lnTo>
                    <a:pt x="15870" y="28247"/>
                  </a:lnTo>
                  <a:lnTo>
                    <a:pt x="15314" y="28300"/>
                  </a:lnTo>
                  <a:lnTo>
                    <a:pt x="14177" y="28300"/>
                  </a:lnTo>
                  <a:lnTo>
                    <a:pt x="13622" y="28273"/>
                  </a:lnTo>
                  <a:lnTo>
                    <a:pt x="13040" y="28247"/>
                  </a:lnTo>
                  <a:lnTo>
                    <a:pt x="12484" y="28168"/>
                  </a:lnTo>
                  <a:lnTo>
                    <a:pt x="11929" y="28088"/>
                  </a:lnTo>
                  <a:lnTo>
                    <a:pt x="11373" y="27982"/>
                  </a:lnTo>
                  <a:lnTo>
                    <a:pt x="10818" y="27850"/>
                  </a:lnTo>
                  <a:lnTo>
                    <a:pt x="10263" y="27691"/>
                  </a:lnTo>
                  <a:lnTo>
                    <a:pt x="9734" y="27506"/>
                  </a:lnTo>
                  <a:lnTo>
                    <a:pt x="9231" y="27321"/>
                  </a:lnTo>
                  <a:lnTo>
                    <a:pt x="8729" y="27136"/>
                  </a:lnTo>
                  <a:lnTo>
                    <a:pt x="8226" y="26898"/>
                  </a:lnTo>
                  <a:lnTo>
                    <a:pt x="7750" y="26660"/>
                  </a:lnTo>
                  <a:lnTo>
                    <a:pt x="7274" y="26396"/>
                  </a:lnTo>
                  <a:lnTo>
                    <a:pt x="6798" y="26105"/>
                  </a:lnTo>
                  <a:lnTo>
                    <a:pt x="6348" y="25814"/>
                  </a:lnTo>
                  <a:lnTo>
                    <a:pt x="5899" y="25523"/>
                  </a:lnTo>
                  <a:lnTo>
                    <a:pt x="5475" y="25179"/>
                  </a:lnTo>
                  <a:lnTo>
                    <a:pt x="5052" y="24862"/>
                  </a:lnTo>
                  <a:lnTo>
                    <a:pt x="4656" y="24491"/>
                  </a:lnTo>
                  <a:lnTo>
                    <a:pt x="4259" y="24121"/>
                  </a:lnTo>
                  <a:lnTo>
                    <a:pt x="3889" y="23751"/>
                  </a:lnTo>
                  <a:lnTo>
                    <a:pt x="3545" y="23354"/>
                  </a:lnTo>
                  <a:lnTo>
                    <a:pt x="3201" y="22931"/>
                  </a:lnTo>
                  <a:lnTo>
                    <a:pt x="2857" y="22508"/>
                  </a:lnTo>
                  <a:lnTo>
                    <a:pt x="2540" y="22084"/>
                  </a:lnTo>
                  <a:lnTo>
                    <a:pt x="2249" y="21635"/>
                  </a:lnTo>
                  <a:lnTo>
                    <a:pt x="1958" y="21159"/>
                  </a:lnTo>
                  <a:lnTo>
                    <a:pt x="1693" y="20683"/>
                  </a:lnTo>
                  <a:lnTo>
                    <a:pt x="1455" y="20207"/>
                  </a:lnTo>
                  <a:lnTo>
                    <a:pt x="1244" y="19731"/>
                  </a:lnTo>
                  <a:lnTo>
                    <a:pt x="1032" y="19228"/>
                  </a:lnTo>
                  <a:lnTo>
                    <a:pt x="847" y="18699"/>
                  </a:lnTo>
                  <a:lnTo>
                    <a:pt x="662" y="18197"/>
                  </a:lnTo>
                  <a:lnTo>
                    <a:pt x="530" y="17668"/>
                  </a:lnTo>
                  <a:lnTo>
                    <a:pt x="397" y="17112"/>
                  </a:lnTo>
                  <a:lnTo>
                    <a:pt x="292" y="16583"/>
                  </a:lnTo>
                  <a:lnTo>
                    <a:pt x="212" y="16054"/>
                  </a:lnTo>
                  <a:lnTo>
                    <a:pt x="159" y="15499"/>
                  </a:lnTo>
                  <a:lnTo>
                    <a:pt x="106" y="14970"/>
                  </a:lnTo>
                  <a:lnTo>
                    <a:pt x="80" y="14388"/>
                  </a:lnTo>
                  <a:lnTo>
                    <a:pt x="80" y="13833"/>
                  </a:lnTo>
                  <a:lnTo>
                    <a:pt x="106" y="13277"/>
                  </a:lnTo>
                  <a:lnTo>
                    <a:pt x="159" y="12722"/>
                  </a:lnTo>
                  <a:lnTo>
                    <a:pt x="239" y="12166"/>
                  </a:lnTo>
                  <a:lnTo>
                    <a:pt x="318" y="11611"/>
                  </a:lnTo>
                  <a:lnTo>
                    <a:pt x="450" y="11082"/>
                  </a:lnTo>
                  <a:lnTo>
                    <a:pt x="582" y="10527"/>
                  </a:lnTo>
                  <a:lnTo>
                    <a:pt x="741" y="10024"/>
                  </a:lnTo>
                  <a:lnTo>
                    <a:pt x="900" y="9495"/>
                  </a:lnTo>
                  <a:lnTo>
                    <a:pt x="1085" y="8993"/>
                  </a:lnTo>
                  <a:lnTo>
                    <a:pt x="1297" y="8516"/>
                  </a:lnTo>
                  <a:lnTo>
                    <a:pt x="1535" y="8014"/>
                  </a:lnTo>
                  <a:lnTo>
                    <a:pt x="1773" y="7538"/>
                  </a:lnTo>
                  <a:lnTo>
                    <a:pt x="2064" y="7088"/>
                  </a:lnTo>
                  <a:lnTo>
                    <a:pt x="2328" y="6612"/>
                  </a:lnTo>
                  <a:lnTo>
                    <a:pt x="2645" y="6189"/>
                  </a:lnTo>
                  <a:lnTo>
                    <a:pt x="2963" y="5739"/>
                  </a:lnTo>
                  <a:lnTo>
                    <a:pt x="3280" y="5343"/>
                  </a:lnTo>
                  <a:lnTo>
                    <a:pt x="3624" y="4919"/>
                  </a:lnTo>
                  <a:lnTo>
                    <a:pt x="3994" y="4549"/>
                  </a:lnTo>
                  <a:lnTo>
                    <a:pt x="4365" y="4152"/>
                  </a:lnTo>
                  <a:lnTo>
                    <a:pt x="4761" y="3809"/>
                  </a:lnTo>
                  <a:lnTo>
                    <a:pt x="5158" y="3438"/>
                  </a:lnTo>
                  <a:lnTo>
                    <a:pt x="5581" y="3121"/>
                  </a:lnTo>
                  <a:lnTo>
                    <a:pt x="6031" y="2777"/>
                  </a:lnTo>
                  <a:lnTo>
                    <a:pt x="6480" y="2486"/>
                  </a:lnTo>
                  <a:lnTo>
                    <a:pt x="6930" y="2195"/>
                  </a:lnTo>
                  <a:lnTo>
                    <a:pt x="7406" y="1931"/>
                  </a:lnTo>
                  <a:lnTo>
                    <a:pt x="7882" y="1666"/>
                  </a:lnTo>
                  <a:lnTo>
                    <a:pt x="8358" y="1428"/>
                  </a:lnTo>
                  <a:lnTo>
                    <a:pt x="8861" y="1217"/>
                  </a:lnTo>
                  <a:lnTo>
                    <a:pt x="9390" y="1005"/>
                  </a:lnTo>
                  <a:lnTo>
                    <a:pt x="9919" y="820"/>
                  </a:lnTo>
                  <a:lnTo>
                    <a:pt x="10448" y="661"/>
                  </a:lnTo>
                  <a:lnTo>
                    <a:pt x="10977" y="529"/>
                  </a:lnTo>
                  <a:lnTo>
                    <a:pt x="11532" y="397"/>
                  </a:lnTo>
                  <a:lnTo>
                    <a:pt x="12088" y="291"/>
                  </a:lnTo>
                  <a:lnTo>
                    <a:pt x="12643" y="212"/>
                  </a:lnTo>
                  <a:lnTo>
                    <a:pt x="13172" y="159"/>
                  </a:lnTo>
                  <a:lnTo>
                    <a:pt x="13754" y="106"/>
                  </a:lnTo>
                  <a:close/>
                  <a:moveTo>
                    <a:pt x="14256" y="0"/>
                  </a:moveTo>
                  <a:lnTo>
                    <a:pt x="13701" y="27"/>
                  </a:lnTo>
                  <a:lnTo>
                    <a:pt x="13119" y="79"/>
                  </a:lnTo>
                  <a:lnTo>
                    <a:pt x="12537" y="132"/>
                  </a:lnTo>
                  <a:lnTo>
                    <a:pt x="11982" y="212"/>
                  </a:lnTo>
                  <a:lnTo>
                    <a:pt x="11426" y="317"/>
                  </a:lnTo>
                  <a:lnTo>
                    <a:pt x="10871" y="450"/>
                  </a:lnTo>
                  <a:lnTo>
                    <a:pt x="10316" y="608"/>
                  </a:lnTo>
                  <a:lnTo>
                    <a:pt x="9813" y="767"/>
                  </a:lnTo>
                  <a:lnTo>
                    <a:pt x="9284" y="952"/>
                  </a:lnTo>
                  <a:lnTo>
                    <a:pt x="8781" y="1164"/>
                  </a:lnTo>
                  <a:lnTo>
                    <a:pt x="8279" y="1375"/>
                  </a:lnTo>
                  <a:lnTo>
                    <a:pt x="7776" y="1613"/>
                  </a:lnTo>
                  <a:lnTo>
                    <a:pt x="7300" y="1878"/>
                  </a:lnTo>
                  <a:lnTo>
                    <a:pt x="6824" y="2169"/>
                  </a:lnTo>
                  <a:lnTo>
                    <a:pt x="6348" y="2460"/>
                  </a:lnTo>
                  <a:lnTo>
                    <a:pt x="5925" y="2751"/>
                  </a:lnTo>
                  <a:lnTo>
                    <a:pt x="5475" y="3068"/>
                  </a:lnTo>
                  <a:lnTo>
                    <a:pt x="5052" y="3412"/>
                  </a:lnTo>
                  <a:lnTo>
                    <a:pt x="4656" y="3782"/>
                  </a:lnTo>
                  <a:lnTo>
                    <a:pt x="4259" y="4152"/>
                  </a:lnTo>
                  <a:lnTo>
                    <a:pt x="3889" y="4523"/>
                  </a:lnTo>
                  <a:lnTo>
                    <a:pt x="3518" y="4919"/>
                  </a:lnTo>
                  <a:lnTo>
                    <a:pt x="3174" y="5343"/>
                  </a:lnTo>
                  <a:lnTo>
                    <a:pt x="2831" y="5766"/>
                  </a:lnTo>
                  <a:lnTo>
                    <a:pt x="2513" y="6189"/>
                  </a:lnTo>
                  <a:lnTo>
                    <a:pt x="2222" y="6639"/>
                  </a:lnTo>
                  <a:lnTo>
                    <a:pt x="1931" y="7115"/>
                  </a:lnTo>
                  <a:lnTo>
                    <a:pt x="1667" y="7564"/>
                  </a:lnTo>
                  <a:lnTo>
                    <a:pt x="1429" y="8067"/>
                  </a:lnTo>
                  <a:lnTo>
                    <a:pt x="1191" y="8543"/>
                  </a:lnTo>
                  <a:lnTo>
                    <a:pt x="979" y="9045"/>
                  </a:lnTo>
                  <a:lnTo>
                    <a:pt x="794" y="9574"/>
                  </a:lnTo>
                  <a:lnTo>
                    <a:pt x="609" y="10077"/>
                  </a:lnTo>
                  <a:lnTo>
                    <a:pt x="450" y="10606"/>
                  </a:lnTo>
                  <a:lnTo>
                    <a:pt x="318" y="11161"/>
                  </a:lnTo>
                  <a:lnTo>
                    <a:pt x="212" y="11690"/>
                  </a:lnTo>
                  <a:lnTo>
                    <a:pt x="133" y="12219"/>
                  </a:lnTo>
                  <a:lnTo>
                    <a:pt x="80" y="12775"/>
                  </a:lnTo>
                  <a:lnTo>
                    <a:pt x="27" y="13330"/>
                  </a:lnTo>
                  <a:lnTo>
                    <a:pt x="1" y="13912"/>
                  </a:lnTo>
                  <a:lnTo>
                    <a:pt x="1" y="14467"/>
                  </a:lnTo>
                  <a:lnTo>
                    <a:pt x="27" y="15023"/>
                  </a:lnTo>
                  <a:lnTo>
                    <a:pt x="53" y="15578"/>
                  </a:lnTo>
                  <a:lnTo>
                    <a:pt x="133" y="16160"/>
                  </a:lnTo>
                  <a:lnTo>
                    <a:pt x="212" y="16715"/>
                  </a:lnTo>
                  <a:lnTo>
                    <a:pt x="344" y="17271"/>
                  </a:lnTo>
                  <a:lnTo>
                    <a:pt x="477" y="17773"/>
                  </a:lnTo>
                  <a:lnTo>
                    <a:pt x="609" y="18302"/>
                  </a:lnTo>
                  <a:lnTo>
                    <a:pt x="794" y="18831"/>
                  </a:lnTo>
                  <a:lnTo>
                    <a:pt x="979" y="19334"/>
                  </a:lnTo>
                  <a:lnTo>
                    <a:pt x="1191" y="19836"/>
                  </a:lnTo>
                  <a:lnTo>
                    <a:pt x="1402" y="20312"/>
                  </a:lnTo>
                  <a:lnTo>
                    <a:pt x="1667" y="20788"/>
                  </a:lnTo>
                  <a:lnTo>
                    <a:pt x="1931" y="21265"/>
                  </a:lnTo>
                  <a:lnTo>
                    <a:pt x="2196" y="21741"/>
                  </a:lnTo>
                  <a:lnTo>
                    <a:pt x="2513" y="22190"/>
                  </a:lnTo>
                  <a:lnTo>
                    <a:pt x="2831" y="22613"/>
                  </a:lnTo>
                  <a:lnTo>
                    <a:pt x="3148" y="23037"/>
                  </a:lnTo>
                  <a:lnTo>
                    <a:pt x="3492" y="23460"/>
                  </a:lnTo>
                  <a:lnTo>
                    <a:pt x="3862" y="23856"/>
                  </a:lnTo>
                  <a:lnTo>
                    <a:pt x="4259" y="24227"/>
                  </a:lnTo>
                  <a:lnTo>
                    <a:pt x="4629" y="24597"/>
                  </a:lnTo>
                  <a:lnTo>
                    <a:pt x="5052" y="24967"/>
                  </a:lnTo>
                  <a:lnTo>
                    <a:pt x="5475" y="25311"/>
                  </a:lnTo>
                  <a:lnTo>
                    <a:pt x="5899" y="25629"/>
                  </a:lnTo>
                  <a:lnTo>
                    <a:pt x="6348" y="25946"/>
                  </a:lnTo>
                  <a:lnTo>
                    <a:pt x="6798" y="26237"/>
                  </a:lnTo>
                  <a:lnTo>
                    <a:pt x="7274" y="26501"/>
                  </a:lnTo>
                  <a:lnTo>
                    <a:pt x="7750" y="26766"/>
                  </a:lnTo>
                  <a:lnTo>
                    <a:pt x="8253" y="27004"/>
                  </a:lnTo>
                  <a:lnTo>
                    <a:pt x="8755" y="27242"/>
                  </a:lnTo>
                  <a:lnTo>
                    <a:pt x="9284" y="27453"/>
                  </a:lnTo>
                  <a:lnTo>
                    <a:pt x="9813" y="27639"/>
                  </a:lnTo>
                  <a:lnTo>
                    <a:pt x="10342" y="27797"/>
                  </a:lnTo>
                  <a:lnTo>
                    <a:pt x="10871" y="27956"/>
                  </a:lnTo>
                  <a:lnTo>
                    <a:pt x="11426" y="28062"/>
                  </a:lnTo>
                  <a:lnTo>
                    <a:pt x="11955" y="28194"/>
                  </a:lnTo>
                  <a:lnTo>
                    <a:pt x="12511" y="28273"/>
                  </a:lnTo>
                  <a:lnTo>
                    <a:pt x="13093" y="28326"/>
                  </a:lnTo>
                  <a:lnTo>
                    <a:pt x="13674" y="28379"/>
                  </a:lnTo>
                  <a:lnTo>
                    <a:pt x="14230" y="28406"/>
                  </a:lnTo>
                  <a:lnTo>
                    <a:pt x="14812" y="28406"/>
                  </a:lnTo>
                  <a:lnTo>
                    <a:pt x="15394" y="28379"/>
                  </a:lnTo>
                  <a:lnTo>
                    <a:pt x="15975" y="28326"/>
                  </a:lnTo>
                  <a:lnTo>
                    <a:pt x="16531" y="28273"/>
                  </a:lnTo>
                  <a:lnTo>
                    <a:pt x="17113" y="28168"/>
                  </a:lnTo>
                  <a:lnTo>
                    <a:pt x="17668" y="28062"/>
                  </a:lnTo>
                  <a:lnTo>
                    <a:pt x="18197" y="27956"/>
                  </a:lnTo>
                  <a:lnTo>
                    <a:pt x="18726" y="27797"/>
                  </a:lnTo>
                  <a:lnTo>
                    <a:pt x="19255" y="27639"/>
                  </a:lnTo>
                  <a:lnTo>
                    <a:pt x="19784" y="27453"/>
                  </a:lnTo>
                  <a:lnTo>
                    <a:pt x="20287" y="27242"/>
                  </a:lnTo>
                  <a:lnTo>
                    <a:pt x="20816" y="27004"/>
                  </a:lnTo>
                  <a:lnTo>
                    <a:pt x="21292" y="26766"/>
                  </a:lnTo>
                  <a:lnTo>
                    <a:pt x="21768" y="26501"/>
                  </a:lnTo>
                  <a:lnTo>
                    <a:pt x="22244" y="26237"/>
                  </a:lnTo>
                  <a:lnTo>
                    <a:pt x="22693" y="25946"/>
                  </a:lnTo>
                  <a:lnTo>
                    <a:pt x="23143" y="25629"/>
                  </a:lnTo>
                  <a:lnTo>
                    <a:pt x="23566" y="25311"/>
                  </a:lnTo>
                  <a:lnTo>
                    <a:pt x="23989" y="24967"/>
                  </a:lnTo>
                  <a:lnTo>
                    <a:pt x="24413" y="24597"/>
                  </a:lnTo>
                  <a:lnTo>
                    <a:pt x="24809" y="24227"/>
                  </a:lnTo>
                  <a:lnTo>
                    <a:pt x="25180" y="23856"/>
                  </a:lnTo>
                  <a:lnTo>
                    <a:pt x="25550" y="23460"/>
                  </a:lnTo>
                  <a:lnTo>
                    <a:pt x="25894" y="23037"/>
                  </a:lnTo>
                  <a:lnTo>
                    <a:pt x="26211" y="22613"/>
                  </a:lnTo>
                  <a:lnTo>
                    <a:pt x="26528" y="22190"/>
                  </a:lnTo>
                  <a:lnTo>
                    <a:pt x="26819" y="21741"/>
                  </a:lnTo>
                  <a:lnTo>
                    <a:pt x="27110" y="21291"/>
                  </a:lnTo>
                  <a:lnTo>
                    <a:pt x="27375" y="20815"/>
                  </a:lnTo>
                  <a:lnTo>
                    <a:pt x="27613" y="20339"/>
                  </a:lnTo>
                  <a:lnTo>
                    <a:pt x="27851" y="19836"/>
                  </a:lnTo>
                  <a:lnTo>
                    <a:pt x="28062" y="19334"/>
                  </a:lnTo>
                  <a:lnTo>
                    <a:pt x="28248" y="18805"/>
                  </a:lnTo>
                  <a:lnTo>
                    <a:pt x="28433" y="18302"/>
                  </a:lnTo>
                  <a:lnTo>
                    <a:pt x="28591" y="17773"/>
                  </a:lnTo>
                  <a:lnTo>
                    <a:pt x="28697" y="17244"/>
                  </a:lnTo>
                  <a:lnTo>
                    <a:pt x="28803" y="16689"/>
                  </a:lnTo>
                  <a:lnTo>
                    <a:pt x="28909" y="16160"/>
                  </a:lnTo>
                  <a:lnTo>
                    <a:pt x="28962" y="15631"/>
                  </a:lnTo>
                  <a:lnTo>
                    <a:pt x="29015" y="15076"/>
                  </a:lnTo>
                  <a:lnTo>
                    <a:pt x="29041" y="14520"/>
                  </a:lnTo>
                  <a:lnTo>
                    <a:pt x="29041" y="13965"/>
                  </a:lnTo>
                  <a:lnTo>
                    <a:pt x="29015" y="13409"/>
                  </a:lnTo>
                  <a:lnTo>
                    <a:pt x="28962" y="12854"/>
                  </a:lnTo>
                  <a:lnTo>
                    <a:pt x="28909" y="12299"/>
                  </a:lnTo>
                  <a:lnTo>
                    <a:pt x="28829" y="11743"/>
                  </a:lnTo>
                  <a:lnTo>
                    <a:pt x="28697" y="11214"/>
                  </a:lnTo>
                  <a:lnTo>
                    <a:pt x="28565" y="10659"/>
                  </a:lnTo>
                  <a:lnTo>
                    <a:pt x="28433" y="10130"/>
                  </a:lnTo>
                  <a:lnTo>
                    <a:pt x="28248" y="9601"/>
                  </a:lnTo>
                  <a:lnTo>
                    <a:pt x="28062" y="9098"/>
                  </a:lnTo>
                  <a:lnTo>
                    <a:pt x="27851" y="8596"/>
                  </a:lnTo>
                  <a:lnTo>
                    <a:pt x="27639" y="8120"/>
                  </a:lnTo>
                  <a:lnTo>
                    <a:pt x="27375" y="7617"/>
                  </a:lnTo>
                  <a:lnTo>
                    <a:pt x="27110" y="7168"/>
                  </a:lnTo>
                  <a:lnTo>
                    <a:pt x="26846" y="6692"/>
                  </a:lnTo>
                  <a:lnTo>
                    <a:pt x="26528" y="6242"/>
                  </a:lnTo>
                  <a:lnTo>
                    <a:pt x="26211" y="5819"/>
                  </a:lnTo>
                  <a:lnTo>
                    <a:pt x="25894" y="5396"/>
                  </a:lnTo>
                  <a:lnTo>
                    <a:pt x="25550" y="4972"/>
                  </a:lnTo>
                  <a:lnTo>
                    <a:pt x="25180" y="4576"/>
                  </a:lnTo>
                  <a:lnTo>
                    <a:pt x="24809" y="4179"/>
                  </a:lnTo>
                  <a:lnTo>
                    <a:pt x="24413" y="3809"/>
                  </a:lnTo>
                  <a:lnTo>
                    <a:pt x="23989" y="3465"/>
                  </a:lnTo>
                  <a:lnTo>
                    <a:pt x="23593" y="3121"/>
                  </a:lnTo>
                  <a:lnTo>
                    <a:pt x="23143" y="2804"/>
                  </a:lnTo>
                  <a:lnTo>
                    <a:pt x="22693" y="2486"/>
                  </a:lnTo>
                  <a:lnTo>
                    <a:pt x="22244" y="2195"/>
                  </a:lnTo>
                  <a:lnTo>
                    <a:pt x="21768" y="1904"/>
                  </a:lnTo>
                  <a:lnTo>
                    <a:pt x="21292" y="1666"/>
                  </a:lnTo>
                  <a:lnTo>
                    <a:pt x="20816" y="1402"/>
                  </a:lnTo>
                  <a:lnTo>
                    <a:pt x="20313" y="1190"/>
                  </a:lnTo>
                  <a:lnTo>
                    <a:pt x="19811" y="979"/>
                  </a:lnTo>
                  <a:lnTo>
                    <a:pt x="19282" y="794"/>
                  </a:lnTo>
                  <a:lnTo>
                    <a:pt x="18753" y="608"/>
                  </a:lnTo>
                  <a:lnTo>
                    <a:pt x="18197" y="476"/>
                  </a:lnTo>
                  <a:lnTo>
                    <a:pt x="17642" y="344"/>
                  </a:lnTo>
                  <a:lnTo>
                    <a:pt x="17086" y="238"/>
                  </a:lnTo>
                  <a:lnTo>
                    <a:pt x="16531" y="132"/>
                  </a:lnTo>
                  <a:lnTo>
                    <a:pt x="15975" y="79"/>
                  </a:lnTo>
                  <a:lnTo>
                    <a:pt x="15420" y="27"/>
                  </a:lnTo>
                  <a:lnTo>
                    <a:pt x="1483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4" name="Google Shape;544;p13"/>
            <p:cNvSpPr/>
            <p:nvPr/>
          </p:nvSpPr>
          <p:spPr>
            <a:xfrm>
              <a:off x="4946650" y="4838775"/>
              <a:ext cx="392125" cy="927025"/>
            </a:xfrm>
            <a:custGeom>
              <a:avLst/>
              <a:gdLst/>
              <a:ahLst/>
              <a:cxnLst/>
              <a:rect l="l" t="t" r="r" b="b"/>
              <a:pathLst>
                <a:path w="15685" h="37081" extrusionOk="0">
                  <a:moveTo>
                    <a:pt x="54" y="0"/>
                  </a:moveTo>
                  <a:lnTo>
                    <a:pt x="27" y="27"/>
                  </a:lnTo>
                  <a:lnTo>
                    <a:pt x="1" y="53"/>
                  </a:lnTo>
                  <a:lnTo>
                    <a:pt x="27" y="80"/>
                  </a:lnTo>
                  <a:lnTo>
                    <a:pt x="768" y="741"/>
                  </a:lnTo>
                  <a:lnTo>
                    <a:pt x="1482" y="1402"/>
                  </a:lnTo>
                  <a:lnTo>
                    <a:pt x="2196" y="2090"/>
                  </a:lnTo>
                  <a:lnTo>
                    <a:pt x="2884" y="2804"/>
                  </a:lnTo>
                  <a:lnTo>
                    <a:pt x="3572" y="3518"/>
                  </a:lnTo>
                  <a:lnTo>
                    <a:pt x="4233" y="4232"/>
                  </a:lnTo>
                  <a:lnTo>
                    <a:pt x="4894" y="4973"/>
                  </a:lnTo>
                  <a:lnTo>
                    <a:pt x="5529" y="5740"/>
                  </a:lnTo>
                  <a:lnTo>
                    <a:pt x="6190" y="6559"/>
                  </a:lnTo>
                  <a:lnTo>
                    <a:pt x="6851" y="7379"/>
                  </a:lnTo>
                  <a:lnTo>
                    <a:pt x="7486" y="8226"/>
                  </a:lnTo>
                  <a:lnTo>
                    <a:pt x="8094" y="9099"/>
                  </a:lnTo>
                  <a:lnTo>
                    <a:pt x="8703" y="9971"/>
                  </a:lnTo>
                  <a:lnTo>
                    <a:pt x="9284" y="10844"/>
                  </a:lnTo>
                  <a:lnTo>
                    <a:pt x="9840" y="11743"/>
                  </a:lnTo>
                  <a:lnTo>
                    <a:pt x="10395" y="12669"/>
                  </a:lnTo>
                  <a:lnTo>
                    <a:pt x="10924" y="13568"/>
                  </a:lnTo>
                  <a:lnTo>
                    <a:pt x="11427" y="14520"/>
                  </a:lnTo>
                  <a:lnTo>
                    <a:pt x="11903" y="15446"/>
                  </a:lnTo>
                  <a:lnTo>
                    <a:pt x="12352" y="16398"/>
                  </a:lnTo>
                  <a:lnTo>
                    <a:pt x="12776" y="17377"/>
                  </a:lnTo>
                  <a:lnTo>
                    <a:pt x="13199" y="18355"/>
                  </a:lnTo>
                  <a:lnTo>
                    <a:pt x="13569" y="19334"/>
                  </a:lnTo>
                  <a:lnTo>
                    <a:pt x="13939" y="20313"/>
                  </a:lnTo>
                  <a:lnTo>
                    <a:pt x="14257" y="21291"/>
                  </a:lnTo>
                  <a:lnTo>
                    <a:pt x="14548" y="22270"/>
                  </a:lnTo>
                  <a:lnTo>
                    <a:pt x="14786" y="23275"/>
                  </a:lnTo>
                  <a:lnTo>
                    <a:pt x="15024" y="24253"/>
                  </a:lnTo>
                  <a:lnTo>
                    <a:pt x="15209" y="25258"/>
                  </a:lnTo>
                  <a:lnTo>
                    <a:pt x="15368" y="26263"/>
                  </a:lnTo>
                  <a:lnTo>
                    <a:pt x="15500" y="27295"/>
                  </a:lnTo>
                  <a:lnTo>
                    <a:pt x="15579" y="28300"/>
                  </a:lnTo>
                  <a:lnTo>
                    <a:pt x="15606" y="29305"/>
                  </a:lnTo>
                  <a:lnTo>
                    <a:pt x="15606" y="30284"/>
                  </a:lnTo>
                  <a:lnTo>
                    <a:pt x="15553" y="31262"/>
                  </a:lnTo>
                  <a:lnTo>
                    <a:pt x="15473" y="32241"/>
                  </a:lnTo>
                  <a:lnTo>
                    <a:pt x="15341" y="33219"/>
                  </a:lnTo>
                  <a:lnTo>
                    <a:pt x="15156" y="34198"/>
                  </a:lnTo>
                  <a:lnTo>
                    <a:pt x="14918" y="35150"/>
                  </a:lnTo>
                  <a:lnTo>
                    <a:pt x="14653" y="36102"/>
                  </a:lnTo>
                  <a:lnTo>
                    <a:pt x="14336" y="37028"/>
                  </a:lnTo>
                  <a:lnTo>
                    <a:pt x="14336" y="37054"/>
                  </a:lnTo>
                  <a:lnTo>
                    <a:pt x="14363" y="37081"/>
                  </a:lnTo>
                  <a:lnTo>
                    <a:pt x="14415" y="37081"/>
                  </a:lnTo>
                  <a:lnTo>
                    <a:pt x="14442" y="37054"/>
                  </a:lnTo>
                  <a:lnTo>
                    <a:pt x="14759" y="36129"/>
                  </a:lnTo>
                  <a:lnTo>
                    <a:pt x="15024" y="35177"/>
                  </a:lnTo>
                  <a:lnTo>
                    <a:pt x="15235" y="34224"/>
                  </a:lnTo>
                  <a:lnTo>
                    <a:pt x="15420" y="33246"/>
                  </a:lnTo>
                  <a:lnTo>
                    <a:pt x="15553" y="32267"/>
                  </a:lnTo>
                  <a:lnTo>
                    <a:pt x="15658" y="31289"/>
                  </a:lnTo>
                  <a:lnTo>
                    <a:pt x="15685" y="30284"/>
                  </a:lnTo>
                  <a:lnTo>
                    <a:pt x="15685" y="29305"/>
                  </a:lnTo>
                  <a:lnTo>
                    <a:pt x="15658" y="28300"/>
                  </a:lnTo>
                  <a:lnTo>
                    <a:pt x="15579" y="27269"/>
                  </a:lnTo>
                  <a:lnTo>
                    <a:pt x="15447" y="26263"/>
                  </a:lnTo>
                  <a:lnTo>
                    <a:pt x="15315" y="25258"/>
                  </a:lnTo>
                  <a:lnTo>
                    <a:pt x="15103" y="24280"/>
                  </a:lnTo>
                  <a:lnTo>
                    <a:pt x="14891" y="23275"/>
                  </a:lnTo>
                  <a:lnTo>
                    <a:pt x="14627" y="22296"/>
                  </a:lnTo>
                  <a:lnTo>
                    <a:pt x="14363" y="21318"/>
                  </a:lnTo>
                  <a:lnTo>
                    <a:pt x="14019" y="20313"/>
                  </a:lnTo>
                  <a:lnTo>
                    <a:pt x="13675" y="19334"/>
                  </a:lnTo>
                  <a:lnTo>
                    <a:pt x="13278" y="18329"/>
                  </a:lnTo>
                  <a:lnTo>
                    <a:pt x="12881" y="17350"/>
                  </a:lnTo>
                  <a:lnTo>
                    <a:pt x="12458" y="16398"/>
                  </a:lnTo>
                  <a:lnTo>
                    <a:pt x="11982" y="15446"/>
                  </a:lnTo>
                  <a:lnTo>
                    <a:pt x="11506" y="14494"/>
                  </a:lnTo>
                  <a:lnTo>
                    <a:pt x="11004" y="13568"/>
                  </a:lnTo>
                  <a:lnTo>
                    <a:pt x="10501" y="12643"/>
                  </a:lnTo>
                  <a:lnTo>
                    <a:pt x="9946" y="11743"/>
                  </a:lnTo>
                  <a:lnTo>
                    <a:pt x="9390" y="10844"/>
                  </a:lnTo>
                  <a:lnTo>
                    <a:pt x="8808" y="9945"/>
                  </a:lnTo>
                  <a:lnTo>
                    <a:pt x="8200" y="9072"/>
                  </a:lnTo>
                  <a:lnTo>
                    <a:pt x="7592" y="8226"/>
                  </a:lnTo>
                  <a:lnTo>
                    <a:pt x="6957" y="7353"/>
                  </a:lnTo>
                  <a:lnTo>
                    <a:pt x="6296" y="6533"/>
                  </a:lnTo>
                  <a:lnTo>
                    <a:pt x="5661" y="5740"/>
                  </a:lnTo>
                  <a:lnTo>
                    <a:pt x="5000" y="4973"/>
                  </a:lnTo>
                  <a:lnTo>
                    <a:pt x="4339" y="4206"/>
                  </a:lnTo>
                  <a:lnTo>
                    <a:pt x="3651" y="3465"/>
                  </a:lnTo>
                  <a:lnTo>
                    <a:pt x="2963" y="2724"/>
                  </a:lnTo>
                  <a:lnTo>
                    <a:pt x="2249" y="2010"/>
                  </a:lnTo>
                  <a:lnTo>
                    <a:pt x="1509" y="1323"/>
                  </a:lnTo>
                  <a:lnTo>
                    <a:pt x="768" y="635"/>
                  </a:lnTo>
                  <a:lnTo>
                    <a:pt x="80" y="27"/>
                  </a:lnTo>
                  <a:lnTo>
                    <a:pt x="5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5" name="Google Shape;545;p13"/>
            <p:cNvSpPr/>
            <p:nvPr/>
          </p:nvSpPr>
          <p:spPr>
            <a:xfrm>
              <a:off x="4908300" y="5105900"/>
              <a:ext cx="296925" cy="698250"/>
            </a:xfrm>
            <a:custGeom>
              <a:avLst/>
              <a:gdLst/>
              <a:ahLst/>
              <a:cxnLst/>
              <a:rect l="l" t="t" r="r" b="b"/>
              <a:pathLst>
                <a:path w="11877" h="27930" extrusionOk="0">
                  <a:moveTo>
                    <a:pt x="10766" y="0"/>
                  </a:moveTo>
                  <a:lnTo>
                    <a:pt x="10739" y="27"/>
                  </a:lnTo>
                  <a:lnTo>
                    <a:pt x="10739" y="53"/>
                  </a:lnTo>
                  <a:lnTo>
                    <a:pt x="11004" y="767"/>
                  </a:lnTo>
                  <a:lnTo>
                    <a:pt x="11242" y="1482"/>
                  </a:lnTo>
                  <a:lnTo>
                    <a:pt x="11427" y="2222"/>
                  </a:lnTo>
                  <a:lnTo>
                    <a:pt x="11559" y="2963"/>
                  </a:lnTo>
                  <a:lnTo>
                    <a:pt x="11665" y="3703"/>
                  </a:lnTo>
                  <a:lnTo>
                    <a:pt x="11744" y="4444"/>
                  </a:lnTo>
                  <a:lnTo>
                    <a:pt x="11771" y="5211"/>
                  </a:lnTo>
                  <a:lnTo>
                    <a:pt x="11797" y="5951"/>
                  </a:lnTo>
                  <a:lnTo>
                    <a:pt x="11771" y="6771"/>
                  </a:lnTo>
                  <a:lnTo>
                    <a:pt x="11718" y="7591"/>
                  </a:lnTo>
                  <a:lnTo>
                    <a:pt x="11665" y="8411"/>
                  </a:lnTo>
                  <a:lnTo>
                    <a:pt x="11533" y="9231"/>
                  </a:lnTo>
                  <a:lnTo>
                    <a:pt x="11400" y="10051"/>
                  </a:lnTo>
                  <a:lnTo>
                    <a:pt x="11242" y="10871"/>
                  </a:lnTo>
                  <a:lnTo>
                    <a:pt x="11083" y="11664"/>
                  </a:lnTo>
                  <a:lnTo>
                    <a:pt x="10871" y="12458"/>
                  </a:lnTo>
                  <a:lnTo>
                    <a:pt x="10633" y="13277"/>
                  </a:lnTo>
                  <a:lnTo>
                    <a:pt x="10369" y="14071"/>
                  </a:lnTo>
                  <a:lnTo>
                    <a:pt x="10104" y="14864"/>
                  </a:lnTo>
                  <a:lnTo>
                    <a:pt x="9813" y="15658"/>
                  </a:lnTo>
                  <a:lnTo>
                    <a:pt x="9496" y="16451"/>
                  </a:lnTo>
                  <a:lnTo>
                    <a:pt x="9152" y="17218"/>
                  </a:lnTo>
                  <a:lnTo>
                    <a:pt x="8782" y="17985"/>
                  </a:lnTo>
                  <a:lnTo>
                    <a:pt x="8412" y="18726"/>
                  </a:lnTo>
                  <a:lnTo>
                    <a:pt x="8015" y="19440"/>
                  </a:lnTo>
                  <a:lnTo>
                    <a:pt x="7618" y="20128"/>
                  </a:lnTo>
                  <a:lnTo>
                    <a:pt x="7221" y="20815"/>
                  </a:lnTo>
                  <a:lnTo>
                    <a:pt x="6772" y="21503"/>
                  </a:lnTo>
                  <a:lnTo>
                    <a:pt x="6322" y="22164"/>
                  </a:lnTo>
                  <a:lnTo>
                    <a:pt x="5846" y="22799"/>
                  </a:lnTo>
                  <a:lnTo>
                    <a:pt x="5344" y="23434"/>
                  </a:lnTo>
                  <a:lnTo>
                    <a:pt x="4841" y="24042"/>
                  </a:lnTo>
                  <a:lnTo>
                    <a:pt x="4365" y="24544"/>
                  </a:lnTo>
                  <a:lnTo>
                    <a:pt x="3889" y="25047"/>
                  </a:lnTo>
                  <a:lnTo>
                    <a:pt x="3386" y="25523"/>
                  </a:lnTo>
                  <a:lnTo>
                    <a:pt x="2857" y="25999"/>
                  </a:lnTo>
                  <a:lnTo>
                    <a:pt x="2302" y="26422"/>
                  </a:lnTo>
                  <a:lnTo>
                    <a:pt x="1747" y="26845"/>
                  </a:lnTo>
                  <a:lnTo>
                    <a:pt x="1165" y="27216"/>
                  </a:lnTo>
                  <a:lnTo>
                    <a:pt x="556" y="27560"/>
                  </a:lnTo>
                  <a:lnTo>
                    <a:pt x="27" y="27824"/>
                  </a:lnTo>
                  <a:lnTo>
                    <a:pt x="1" y="27851"/>
                  </a:lnTo>
                  <a:lnTo>
                    <a:pt x="1" y="27903"/>
                  </a:lnTo>
                  <a:lnTo>
                    <a:pt x="27" y="27930"/>
                  </a:lnTo>
                  <a:lnTo>
                    <a:pt x="54" y="27903"/>
                  </a:lnTo>
                  <a:lnTo>
                    <a:pt x="689" y="27612"/>
                  </a:lnTo>
                  <a:lnTo>
                    <a:pt x="1270" y="27269"/>
                  </a:lnTo>
                  <a:lnTo>
                    <a:pt x="1852" y="26898"/>
                  </a:lnTo>
                  <a:lnTo>
                    <a:pt x="2381" y="26475"/>
                  </a:lnTo>
                  <a:lnTo>
                    <a:pt x="2937" y="26052"/>
                  </a:lnTo>
                  <a:lnTo>
                    <a:pt x="3439" y="25602"/>
                  </a:lnTo>
                  <a:lnTo>
                    <a:pt x="3942" y="25126"/>
                  </a:lnTo>
                  <a:lnTo>
                    <a:pt x="4418" y="24624"/>
                  </a:lnTo>
                  <a:lnTo>
                    <a:pt x="4947" y="24042"/>
                  </a:lnTo>
                  <a:lnTo>
                    <a:pt x="5449" y="23434"/>
                  </a:lnTo>
                  <a:lnTo>
                    <a:pt x="5952" y="22799"/>
                  </a:lnTo>
                  <a:lnTo>
                    <a:pt x="6428" y="22164"/>
                  </a:lnTo>
                  <a:lnTo>
                    <a:pt x="6878" y="21503"/>
                  </a:lnTo>
                  <a:lnTo>
                    <a:pt x="7301" y="20842"/>
                  </a:lnTo>
                  <a:lnTo>
                    <a:pt x="7724" y="20154"/>
                  </a:lnTo>
                  <a:lnTo>
                    <a:pt x="8121" y="19466"/>
                  </a:lnTo>
                  <a:lnTo>
                    <a:pt x="8517" y="18726"/>
                  </a:lnTo>
                  <a:lnTo>
                    <a:pt x="8888" y="17985"/>
                  </a:lnTo>
                  <a:lnTo>
                    <a:pt x="9258" y="17218"/>
                  </a:lnTo>
                  <a:lnTo>
                    <a:pt x="9602" y="16425"/>
                  </a:lnTo>
                  <a:lnTo>
                    <a:pt x="9919" y="15658"/>
                  </a:lnTo>
                  <a:lnTo>
                    <a:pt x="10210" y="14864"/>
                  </a:lnTo>
                  <a:lnTo>
                    <a:pt x="10475" y="14044"/>
                  </a:lnTo>
                  <a:lnTo>
                    <a:pt x="10739" y="13251"/>
                  </a:lnTo>
                  <a:lnTo>
                    <a:pt x="10977" y="12458"/>
                  </a:lnTo>
                  <a:lnTo>
                    <a:pt x="11162" y="11638"/>
                  </a:lnTo>
                  <a:lnTo>
                    <a:pt x="11347" y="10844"/>
                  </a:lnTo>
                  <a:lnTo>
                    <a:pt x="11506" y="10024"/>
                  </a:lnTo>
                  <a:lnTo>
                    <a:pt x="11638" y="9204"/>
                  </a:lnTo>
                  <a:lnTo>
                    <a:pt x="11744" y="8385"/>
                  </a:lnTo>
                  <a:lnTo>
                    <a:pt x="11823" y="7565"/>
                  </a:lnTo>
                  <a:lnTo>
                    <a:pt x="11876" y="6718"/>
                  </a:lnTo>
                  <a:lnTo>
                    <a:pt x="11876" y="5951"/>
                  </a:lnTo>
                  <a:lnTo>
                    <a:pt x="11876" y="5211"/>
                  </a:lnTo>
                  <a:lnTo>
                    <a:pt x="11823" y="4444"/>
                  </a:lnTo>
                  <a:lnTo>
                    <a:pt x="11744" y="3677"/>
                  </a:lnTo>
                  <a:lnTo>
                    <a:pt x="11638" y="2910"/>
                  </a:lnTo>
                  <a:lnTo>
                    <a:pt x="11506" y="2169"/>
                  </a:lnTo>
                  <a:lnTo>
                    <a:pt x="11321" y="1429"/>
                  </a:lnTo>
                  <a:lnTo>
                    <a:pt x="11083" y="688"/>
                  </a:lnTo>
                  <a:lnTo>
                    <a:pt x="10845" y="27"/>
                  </a:lnTo>
                  <a:lnTo>
                    <a:pt x="1081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6" name="Google Shape;546;p13"/>
            <p:cNvSpPr/>
            <p:nvPr/>
          </p:nvSpPr>
          <p:spPr>
            <a:xfrm>
              <a:off x="5225025" y="5727425"/>
              <a:ext cx="189800" cy="50950"/>
            </a:xfrm>
            <a:custGeom>
              <a:avLst/>
              <a:gdLst/>
              <a:ahLst/>
              <a:cxnLst/>
              <a:rect l="l" t="t" r="r" b="b"/>
              <a:pathLst>
                <a:path w="7592" h="2038" extrusionOk="0">
                  <a:moveTo>
                    <a:pt x="7512" y="1"/>
                  </a:moveTo>
                  <a:lnTo>
                    <a:pt x="7248" y="345"/>
                  </a:lnTo>
                  <a:lnTo>
                    <a:pt x="6930" y="636"/>
                  </a:lnTo>
                  <a:lnTo>
                    <a:pt x="6613" y="900"/>
                  </a:lnTo>
                  <a:lnTo>
                    <a:pt x="6269" y="1138"/>
                  </a:lnTo>
                  <a:lnTo>
                    <a:pt x="5899" y="1350"/>
                  </a:lnTo>
                  <a:lnTo>
                    <a:pt x="5529" y="1535"/>
                  </a:lnTo>
                  <a:lnTo>
                    <a:pt x="5132" y="1694"/>
                  </a:lnTo>
                  <a:lnTo>
                    <a:pt x="4709" y="1799"/>
                  </a:lnTo>
                  <a:lnTo>
                    <a:pt x="4312" y="1879"/>
                  </a:lnTo>
                  <a:lnTo>
                    <a:pt x="3889" y="1932"/>
                  </a:lnTo>
                  <a:lnTo>
                    <a:pt x="3466" y="1958"/>
                  </a:lnTo>
                  <a:lnTo>
                    <a:pt x="3042" y="1932"/>
                  </a:lnTo>
                  <a:lnTo>
                    <a:pt x="2619" y="1852"/>
                  </a:lnTo>
                  <a:lnTo>
                    <a:pt x="2222" y="1773"/>
                  </a:lnTo>
                  <a:lnTo>
                    <a:pt x="1852" y="1614"/>
                  </a:lnTo>
                  <a:lnTo>
                    <a:pt x="1455" y="1429"/>
                  </a:lnTo>
                  <a:lnTo>
                    <a:pt x="1112" y="1191"/>
                  </a:lnTo>
                  <a:lnTo>
                    <a:pt x="768" y="927"/>
                  </a:lnTo>
                  <a:lnTo>
                    <a:pt x="477" y="609"/>
                  </a:lnTo>
                  <a:lnTo>
                    <a:pt x="212" y="239"/>
                  </a:lnTo>
                  <a:lnTo>
                    <a:pt x="80" y="54"/>
                  </a:lnTo>
                  <a:lnTo>
                    <a:pt x="54" y="27"/>
                  </a:lnTo>
                  <a:lnTo>
                    <a:pt x="27" y="27"/>
                  </a:lnTo>
                  <a:lnTo>
                    <a:pt x="1" y="54"/>
                  </a:lnTo>
                  <a:lnTo>
                    <a:pt x="1" y="107"/>
                  </a:lnTo>
                  <a:lnTo>
                    <a:pt x="265" y="477"/>
                  </a:lnTo>
                  <a:lnTo>
                    <a:pt x="556" y="821"/>
                  </a:lnTo>
                  <a:lnTo>
                    <a:pt x="874" y="1138"/>
                  </a:lnTo>
                  <a:lnTo>
                    <a:pt x="1244" y="1403"/>
                  </a:lnTo>
                  <a:lnTo>
                    <a:pt x="1614" y="1614"/>
                  </a:lnTo>
                  <a:lnTo>
                    <a:pt x="1984" y="1773"/>
                  </a:lnTo>
                  <a:lnTo>
                    <a:pt x="2408" y="1905"/>
                  </a:lnTo>
                  <a:lnTo>
                    <a:pt x="2804" y="1984"/>
                  </a:lnTo>
                  <a:lnTo>
                    <a:pt x="3228" y="2037"/>
                  </a:lnTo>
                  <a:lnTo>
                    <a:pt x="3677" y="2037"/>
                  </a:lnTo>
                  <a:lnTo>
                    <a:pt x="4100" y="2011"/>
                  </a:lnTo>
                  <a:lnTo>
                    <a:pt x="4523" y="1932"/>
                  </a:lnTo>
                  <a:lnTo>
                    <a:pt x="4947" y="1826"/>
                  </a:lnTo>
                  <a:lnTo>
                    <a:pt x="5370" y="1694"/>
                  </a:lnTo>
                  <a:lnTo>
                    <a:pt x="5767" y="1508"/>
                  </a:lnTo>
                  <a:lnTo>
                    <a:pt x="6137" y="1323"/>
                  </a:lnTo>
                  <a:lnTo>
                    <a:pt x="6507" y="1085"/>
                  </a:lnTo>
                  <a:lnTo>
                    <a:pt x="6851" y="821"/>
                  </a:lnTo>
                  <a:lnTo>
                    <a:pt x="7168" y="530"/>
                  </a:lnTo>
                  <a:lnTo>
                    <a:pt x="7459" y="212"/>
                  </a:lnTo>
                  <a:lnTo>
                    <a:pt x="7592" y="54"/>
                  </a:lnTo>
                  <a:lnTo>
                    <a:pt x="7592" y="27"/>
                  </a:lnTo>
                  <a:lnTo>
                    <a:pt x="756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47" name="Google Shape;547;p13"/>
            <p:cNvSpPr/>
            <p:nvPr/>
          </p:nvSpPr>
          <p:spPr>
            <a:xfrm>
              <a:off x="4879875" y="5701650"/>
              <a:ext cx="109125" cy="195750"/>
            </a:xfrm>
            <a:custGeom>
              <a:avLst/>
              <a:gdLst/>
              <a:ahLst/>
              <a:cxnLst/>
              <a:rect l="l" t="t" r="r" b="b"/>
              <a:pathLst>
                <a:path w="4365" h="7830" extrusionOk="0">
                  <a:moveTo>
                    <a:pt x="186" y="0"/>
                  </a:moveTo>
                  <a:lnTo>
                    <a:pt x="159" y="27"/>
                  </a:lnTo>
                  <a:lnTo>
                    <a:pt x="80" y="503"/>
                  </a:lnTo>
                  <a:lnTo>
                    <a:pt x="27" y="979"/>
                  </a:lnTo>
                  <a:lnTo>
                    <a:pt x="1" y="1455"/>
                  </a:lnTo>
                  <a:lnTo>
                    <a:pt x="1" y="1931"/>
                  </a:lnTo>
                  <a:lnTo>
                    <a:pt x="54" y="2381"/>
                  </a:lnTo>
                  <a:lnTo>
                    <a:pt x="106" y="2830"/>
                  </a:lnTo>
                  <a:lnTo>
                    <a:pt x="212" y="3280"/>
                  </a:lnTo>
                  <a:lnTo>
                    <a:pt x="344" y="3730"/>
                  </a:lnTo>
                  <a:lnTo>
                    <a:pt x="503" y="4153"/>
                  </a:lnTo>
                  <a:lnTo>
                    <a:pt x="715" y="4549"/>
                  </a:lnTo>
                  <a:lnTo>
                    <a:pt x="926" y="4946"/>
                  </a:lnTo>
                  <a:lnTo>
                    <a:pt x="1164" y="5343"/>
                  </a:lnTo>
                  <a:lnTo>
                    <a:pt x="1455" y="5713"/>
                  </a:lnTo>
                  <a:lnTo>
                    <a:pt x="1746" y="6057"/>
                  </a:lnTo>
                  <a:lnTo>
                    <a:pt x="2064" y="6401"/>
                  </a:lnTo>
                  <a:lnTo>
                    <a:pt x="2407" y="6692"/>
                  </a:lnTo>
                  <a:lnTo>
                    <a:pt x="2804" y="7009"/>
                  </a:lnTo>
                  <a:lnTo>
                    <a:pt x="3201" y="7274"/>
                  </a:lnTo>
                  <a:lnTo>
                    <a:pt x="3624" y="7512"/>
                  </a:lnTo>
                  <a:lnTo>
                    <a:pt x="4047" y="7723"/>
                  </a:lnTo>
                  <a:lnTo>
                    <a:pt x="4285" y="7829"/>
                  </a:lnTo>
                  <a:lnTo>
                    <a:pt x="4338" y="7829"/>
                  </a:lnTo>
                  <a:lnTo>
                    <a:pt x="4365" y="7803"/>
                  </a:lnTo>
                  <a:lnTo>
                    <a:pt x="4365" y="7776"/>
                  </a:lnTo>
                  <a:lnTo>
                    <a:pt x="4338" y="7750"/>
                  </a:lnTo>
                  <a:lnTo>
                    <a:pt x="3889" y="7565"/>
                  </a:lnTo>
                  <a:lnTo>
                    <a:pt x="3465" y="7327"/>
                  </a:lnTo>
                  <a:lnTo>
                    <a:pt x="3069" y="7062"/>
                  </a:lnTo>
                  <a:lnTo>
                    <a:pt x="2672" y="6771"/>
                  </a:lnTo>
                  <a:lnTo>
                    <a:pt x="2302" y="6480"/>
                  </a:lnTo>
                  <a:lnTo>
                    <a:pt x="1984" y="6163"/>
                  </a:lnTo>
                  <a:lnTo>
                    <a:pt x="1667" y="5845"/>
                  </a:lnTo>
                  <a:lnTo>
                    <a:pt x="1376" y="5475"/>
                  </a:lnTo>
                  <a:lnTo>
                    <a:pt x="1138" y="5105"/>
                  </a:lnTo>
                  <a:lnTo>
                    <a:pt x="900" y="4735"/>
                  </a:lnTo>
                  <a:lnTo>
                    <a:pt x="688" y="4338"/>
                  </a:lnTo>
                  <a:lnTo>
                    <a:pt x="503" y="3915"/>
                  </a:lnTo>
                  <a:lnTo>
                    <a:pt x="371" y="3492"/>
                  </a:lnTo>
                  <a:lnTo>
                    <a:pt x="265" y="3042"/>
                  </a:lnTo>
                  <a:lnTo>
                    <a:pt x="159" y="2619"/>
                  </a:lnTo>
                  <a:lnTo>
                    <a:pt x="106" y="2169"/>
                  </a:lnTo>
                  <a:lnTo>
                    <a:pt x="80" y="1693"/>
                  </a:lnTo>
                  <a:lnTo>
                    <a:pt x="80" y="1217"/>
                  </a:lnTo>
                  <a:lnTo>
                    <a:pt x="133" y="767"/>
                  </a:lnTo>
                  <a:lnTo>
                    <a:pt x="186" y="291"/>
                  </a:lnTo>
                  <a:lnTo>
                    <a:pt x="239" y="53"/>
                  </a:lnTo>
                  <a:lnTo>
                    <a:pt x="239" y="27"/>
                  </a:lnTo>
                  <a:lnTo>
                    <a:pt x="212"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48" name="Google Shape;548;p13"/>
            <p:cNvGrpSpPr/>
            <p:nvPr/>
          </p:nvGrpSpPr>
          <p:grpSpPr>
            <a:xfrm rot="10108880">
              <a:off x="4771094" y="4706235"/>
              <a:ext cx="283067" cy="295035"/>
              <a:chOff x="4755550" y="4225150"/>
              <a:chExt cx="469475" cy="489325"/>
            </a:xfrm>
          </p:grpSpPr>
          <p:sp>
            <p:nvSpPr>
              <p:cNvPr id="549" name="Google Shape;549;p13"/>
              <p:cNvSpPr/>
              <p:nvPr/>
            </p:nvSpPr>
            <p:spPr>
              <a:xfrm>
                <a:off x="4756850" y="4226475"/>
                <a:ext cx="466850" cy="487325"/>
              </a:xfrm>
              <a:custGeom>
                <a:avLst/>
                <a:gdLst/>
                <a:ahLst/>
                <a:cxnLst/>
                <a:rect l="l" t="t" r="r" b="b"/>
                <a:pathLst>
                  <a:path w="18674" h="19493" extrusionOk="0">
                    <a:moveTo>
                      <a:pt x="6269" y="1"/>
                    </a:moveTo>
                    <a:lnTo>
                      <a:pt x="5899" y="53"/>
                    </a:lnTo>
                    <a:lnTo>
                      <a:pt x="5555" y="106"/>
                    </a:lnTo>
                    <a:lnTo>
                      <a:pt x="5185" y="186"/>
                    </a:lnTo>
                    <a:lnTo>
                      <a:pt x="4815" y="292"/>
                    </a:lnTo>
                    <a:lnTo>
                      <a:pt x="4444" y="397"/>
                    </a:lnTo>
                    <a:lnTo>
                      <a:pt x="4074" y="530"/>
                    </a:lnTo>
                    <a:lnTo>
                      <a:pt x="3704" y="688"/>
                    </a:lnTo>
                    <a:lnTo>
                      <a:pt x="2937" y="1085"/>
                    </a:lnTo>
                    <a:lnTo>
                      <a:pt x="2143" y="1535"/>
                    </a:lnTo>
                    <a:lnTo>
                      <a:pt x="1932" y="1720"/>
                    </a:lnTo>
                    <a:lnTo>
                      <a:pt x="1694" y="1958"/>
                    </a:lnTo>
                    <a:lnTo>
                      <a:pt x="1403" y="2302"/>
                    </a:lnTo>
                    <a:lnTo>
                      <a:pt x="1085" y="2725"/>
                    </a:lnTo>
                    <a:lnTo>
                      <a:pt x="768" y="3254"/>
                    </a:lnTo>
                    <a:lnTo>
                      <a:pt x="636" y="3545"/>
                    </a:lnTo>
                    <a:lnTo>
                      <a:pt x="477" y="3862"/>
                    </a:lnTo>
                    <a:lnTo>
                      <a:pt x="345" y="4179"/>
                    </a:lnTo>
                    <a:lnTo>
                      <a:pt x="239" y="4550"/>
                    </a:lnTo>
                    <a:lnTo>
                      <a:pt x="133" y="4920"/>
                    </a:lnTo>
                    <a:lnTo>
                      <a:pt x="54" y="5317"/>
                    </a:lnTo>
                    <a:lnTo>
                      <a:pt x="27" y="5713"/>
                    </a:lnTo>
                    <a:lnTo>
                      <a:pt x="1" y="6163"/>
                    </a:lnTo>
                    <a:lnTo>
                      <a:pt x="1" y="6613"/>
                    </a:lnTo>
                    <a:lnTo>
                      <a:pt x="27" y="7089"/>
                    </a:lnTo>
                    <a:lnTo>
                      <a:pt x="107" y="7565"/>
                    </a:lnTo>
                    <a:lnTo>
                      <a:pt x="239" y="8067"/>
                    </a:lnTo>
                    <a:lnTo>
                      <a:pt x="398" y="8596"/>
                    </a:lnTo>
                    <a:lnTo>
                      <a:pt x="609" y="9152"/>
                    </a:lnTo>
                    <a:lnTo>
                      <a:pt x="874" y="9707"/>
                    </a:lnTo>
                    <a:lnTo>
                      <a:pt x="1165" y="10289"/>
                    </a:lnTo>
                    <a:lnTo>
                      <a:pt x="1535" y="10871"/>
                    </a:lnTo>
                    <a:lnTo>
                      <a:pt x="1958" y="11479"/>
                    </a:lnTo>
                    <a:lnTo>
                      <a:pt x="2461" y="12114"/>
                    </a:lnTo>
                    <a:lnTo>
                      <a:pt x="2990" y="12749"/>
                    </a:lnTo>
                    <a:lnTo>
                      <a:pt x="3386" y="13172"/>
                    </a:lnTo>
                    <a:lnTo>
                      <a:pt x="3810" y="13542"/>
                    </a:lnTo>
                    <a:lnTo>
                      <a:pt x="4206" y="13912"/>
                    </a:lnTo>
                    <a:lnTo>
                      <a:pt x="4656" y="14256"/>
                    </a:lnTo>
                    <a:lnTo>
                      <a:pt x="5079" y="14574"/>
                    </a:lnTo>
                    <a:lnTo>
                      <a:pt x="5529" y="14865"/>
                    </a:lnTo>
                    <a:lnTo>
                      <a:pt x="6005" y="15155"/>
                    </a:lnTo>
                    <a:lnTo>
                      <a:pt x="6454" y="15394"/>
                    </a:lnTo>
                    <a:lnTo>
                      <a:pt x="6930" y="15632"/>
                    </a:lnTo>
                    <a:lnTo>
                      <a:pt x="7433" y="15870"/>
                    </a:lnTo>
                    <a:lnTo>
                      <a:pt x="8412" y="16266"/>
                    </a:lnTo>
                    <a:lnTo>
                      <a:pt x="9417" y="16637"/>
                    </a:lnTo>
                    <a:lnTo>
                      <a:pt x="10448" y="16954"/>
                    </a:lnTo>
                    <a:lnTo>
                      <a:pt x="11480" y="17245"/>
                    </a:lnTo>
                    <a:lnTo>
                      <a:pt x="12538" y="17536"/>
                    </a:lnTo>
                    <a:lnTo>
                      <a:pt x="14627" y="18091"/>
                    </a:lnTo>
                    <a:lnTo>
                      <a:pt x="15658" y="18382"/>
                    </a:lnTo>
                    <a:lnTo>
                      <a:pt x="16690" y="18700"/>
                    </a:lnTo>
                    <a:lnTo>
                      <a:pt x="17695" y="19070"/>
                    </a:lnTo>
                    <a:lnTo>
                      <a:pt x="18674" y="19493"/>
                    </a:lnTo>
                    <a:lnTo>
                      <a:pt x="17986" y="17642"/>
                    </a:lnTo>
                    <a:lnTo>
                      <a:pt x="17298" y="15711"/>
                    </a:lnTo>
                    <a:lnTo>
                      <a:pt x="16611" y="13727"/>
                    </a:lnTo>
                    <a:lnTo>
                      <a:pt x="15897" y="11744"/>
                    </a:lnTo>
                    <a:lnTo>
                      <a:pt x="15129" y="9760"/>
                    </a:lnTo>
                    <a:lnTo>
                      <a:pt x="14362" y="7856"/>
                    </a:lnTo>
                    <a:lnTo>
                      <a:pt x="13966" y="6930"/>
                    </a:lnTo>
                    <a:lnTo>
                      <a:pt x="13569" y="6031"/>
                    </a:lnTo>
                    <a:lnTo>
                      <a:pt x="13146" y="5158"/>
                    </a:lnTo>
                    <a:lnTo>
                      <a:pt x="12723" y="4312"/>
                    </a:lnTo>
                    <a:lnTo>
                      <a:pt x="12458" y="3888"/>
                    </a:lnTo>
                    <a:lnTo>
                      <a:pt x="12194" y="3465"/>
                    </a:lnTo>
                    <a:lnTo>
                      <a:pt x="11929" y="3069"/>
                    </a:lnTo>
                    <a:lnTo>
                      <a:pt x="11638" y="2698"/>
                    </a:lnTo>
                    <a:lnTo>
                      <a:pt x="11374" y="2354"/>
                    </a:lnTo>
                    <a:lnTo>
                      <a:pt x="11083" y="2037"/>
                    </a:lnTo>
                    <a:lnTo>
                      <a:pt x="10792" y="1746"/>
                    </a:lnTo>
                    <a:lnTo>
                      <a:pt x="10501" y="1482"/>
                    </a:lnTo>
                    <a:lnTo>
                      <a:pt x="10184" y="1217"/>
                    </a:lnTo>
                    <a:lnTo>
                      <a:pt x="9893" y="1006"/>
                    </a:lnTo>
                    <a:lnTo>
                      <a:pt x="9575" y="794"/>
                    </a:lnTo>
                    <a:lnTo>
                      <a:pt x="9258" y="609"/>
                    </a:lnTo>
                    <a:lnTo>
                      <a:pt x="8941" y="477"/>
                    </a:lnTo>
                    <a:lnTo>
                      <a:pt x="8623" y="318"/>
                    </a:lnTo>
                    <a:lnTo>
                      <a:pt x="8306" y="212"/>
                    </a:lnTo>
                    <a:lnTo>
                      <a:pt x="7962" y="133"/>
                    </a:lnTo>
                    <a:lnTo>
                      <a:pt x="7645" y="53"/>
                    </a:lnTo>
                    <a:lnTo>
                      <a:pt x="7301" y="27"/>
                    </a:lnTo>
                    <a:lnTo>
                      <a:pt x="6957" y="1"/>
                    </a:lnTo>
                    <a:close/>
                  </a:path>
                </a:pathLst>
              </a:cu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0" name="Google Shape;550;p13"/>
              <p:cNvSpPr/>
              <p:nvPr/>
            </p:nvSpPr>
            <p:spPr>
              <a:xfrm>
                <a:off x="4755550" y="4225150"/>
                <a:ext cx="469475" cy="489325"/>
              </a:xfrm>
              <a:custGeom>
                <a:avLst/>
                <a:gdLst/>
                <a:ahLst/>
                <a:cxnLst/>
                <a:rect l="l" t="t" r="r" b="b"/>
                <a:pathLst>
                  <a:path w="18779" h="19573" extrusionOk="0">
                    <a:moveTo>
                      <a:pt x="6877" y="80"/>
                    </a:moveTo>
                    <a:lnTo>
                      <a:pt x="7432" y="133"/>
                    </a:lnTo>
                    <a:lnTo>
                      <a:pt x="7961" y="212"/>
                    </a:lnTo>
                    <a:lnTo>
                      <a:pt x="8490" y="371"/>
                    </a:lnTo>
                    <a:lnTo>
                      <a:pt x="8993" y="556"/>
                    </a:lnTo>
                    <a:lnTo>
                      <a:pt x="9522" y="821"/>
                    </a:lnTo>
                    <a:lnTo>
                      <a:pt x="9998" y="1164"/>
                    </a:lnTo>
                    <a:lnTo>
                      <a:pt x="10474" y="1535"/>
                    </a:lnTo>
                    <a:lnTo>
                      <a:pt x="10897" y="1931"/>
                    </a:lnTo>
                    <a:lnTo>
                      <a:pt x="11399" y="2460"/>
                    </a:lnTo>
                    <a:lnTo>
                      <a:pt x="11849" y="3016"/>
                    </a:lnTo>
                    <a:lnTo>
                      <a:pt x="12246" y="3624"/>
                    </a:lnTo>
                    <a:lnTo>
                      <a:pt x="12642" y="4232"/>
                    </a:lnTo>
                    <a:lnTo>
                      <a:pt x="12986" y="4894"/>
                    </a:lnTo>
                    <a:lnTo>
                      <a:pt x="13304" y="5528"/>
                    </a:lnTo>
                    <a:lnTo>
                      <a:pt x="13938" y="6904"/>
                    </a:lnTo>
                    <a:lnTo>
                      <a:pt x="14573" y="8385"/>
                    </a:lnTo>
                    <a:lnTo>
                      <a:pt x="15155" y="9839"/>
                    </a:lnTo>
                    <a:lnTo>
                      <a:pt x="15737" y="11373"/>
                    </a:lnTo>
                    <a:lnTo>
                      <a:pt x="16292" y="12881"/>
                    </a:lnTo>
                    <a:lnTo>
                      <a:pt x="17377" y="15949"/>
                    </a:lnTo>
                    <a:lnTo>
                      <a:pt x="18435" y="18885"/>
                    </a:lnTo>
                    <a:lnTo>
                      <a:pt x="18637" y="19446"/>
                    </a:lnTo>
                    <a:lnTo>
                      <a:pt x="17906" y="19149"/>
                    </a:lnTo>
                    <a:lnTo>
                      <a:pt x="17059" y="18832"/>
                    </a:lnTo>
                    <a:lnTo>
                      <a:pt x="16187" y="18541"/>
                    </a:lnTo>
                    <a:lnTo>
                      <a:pt x="15314" y="18276"/>
                    </a:lnTo>
                    <a:lnTo>
                      <a:pt x="13542" y="17800"/>
                    </a:lnTo>
                    <a:lnTo>
                      <a:pt x="11770" y="17324"/>
                    </a:lnTo>
                    <a:lnTo>
                      <a:pt x="10897" y="17086"/>
                    </a:lnTo>
                    <a:lnTo>
                      <a:pt x="10024" y="16822"/>
                    </a:lnTo>
                    <a:lnTo>
                      <a:pt x="9151" y="16531"/>
                    </a:lnTo>
                    <a:lnTo>
                      <a:pt x="8278" y="16214"/>
                    </a:lnTo>
                    <a:lnTo>
                      <a:pt x="7459" y="15870"/>
                    </a:lnTo>
                    <a:lnTo>
                      <a:pt x="6639" y="15473"/>
                    </a:lnTo>
                    <a:lnTo>
                      <a:pt x="5819" y="15023"/>
                    </a:lnTo>
                    <a:lnTo>
                      <a:pt x="5448" y="14785"/>
                    </a:lnTo>
                    <a:lnTo>
                      <a:pt x="5078" y="14521"/>
                    </a:lnTo>
                    <a:lnTo>
                      <a:pt x="4655" y="14203"/>
                    </a:lnTo>
                    <a:lnTo>
                      <a:pt x="4258" y="13886"/>
                    </a:lnTo>
                    <a:lnTo>
                      <a:pt x="3862" y="13542"/>
                    </a:lnTo>
                    <a:lnTo>
                      <a:pt x="3491" y="13198"/>
                    </a:lnTo>
                    <a:lnTo>
                      <a:pt x="3147" y="12828"/>
                    </a:lnTo>
                    <a:lnTo>
                      <a:pt x="2804" y="12458"/>
                    </a:lnTo>
                    <a:lnTo>
                      <a:pt x="2486" y="12061"/>
                    </a:lnTo>
                    <a:lnTo>
                      <a:pt x="2169" y="11664"/>
                    </a:lnTo>
                    <a:lnTo>
                      <a:pt x="1878" y="11268"/>
                    </a:lnTo>
                    <a:lnTo>
                      <a:pt x="1613" y="10897"/>
                    </a:lnTo>
                    <a:lnTo>
                      <a:pt x="1375" y="10501"/>
                    </a:lnTo>
                    <a:lnTo>
                      <a:pt x="1137" y="10077"/>
                    </a:lnTo>
                    <a:lnTo>
                      <a:pt x="926" y="9654"/>
                    </a:lnTo>
                    <a:lnTo>
                      <a:pt x="714" y="9231"/>
                    </a:lnTo>
                    <a:lnTo>
                      <a:pt x="555" y="8808"/>
                    </a:lnTo>
                    <a:lnTo>
                      <a:pt x="397" y="8358"/>
                    </a:lnTo>
                    <a:lnTo>
                      <a:pt x="317" y="8041"/>
                    </a:lnTo>
                    <a:lnTo>
                      <a:pt x="238" y="7697"/>
                    </a:lnTo>
                    <a:lnTo>
                      <a:pt x="159" y="7353"/>
                    </a:lnTo>
                    <a:lnTo>
                      <a:pt x="132" y="7009"/>
                    </a:lnTo>
                    <a:lnTo>
                      <a:pt x="106" y="6666"/>
                    </a:lnTo>
                    <a:lnTo>
                      <a:pt x="79" y="6322"/>
                    </a:lnTo>
                    <a:lnTo>
                      <a:pt x="106" y="5978"/>
                    </a:lnTo>
                    <a:lnTo>
                      <a:pt x="132" y="5661"/>
                    </a:lnTo>
                    <a:lnTo>
                      <a:pt x="212" y="5105"/>
                    </a:lnTo>
                    <a:lnTo>
                      <a:pt x="344" y="4576"/>
                    </a:lnTo>
                    <a:lnTo>
                      <a:pt x="503" y="4074"/>
                    </a:lnTo>
                    <a:lnTo>
                      <a:pt x="741" y="3571"/>
                    </a:lnTo>
                    <a:lnTo>
                      <a:pt x="926" y="3227"/>
                    </a:lnTo>
                    <a:lnTo>
                      <a:pt x="1137" y="2884"/>
                    </a:lnTo>
                    <a:lnTo>
                      <a:pt x="1375" y="2540"/>
                    </a:lnTo>
                    <a:lnTo>
                      <a:pt x="1613" y="2222"/>
                    </a:lnTo>
                    <a:lnTo>
                      <a:pt x="1904" y="1931"/>
                    </a:lnTo>
                    <a:lnTo>
                      <a:pt x="2195" y="1640"/>
                    </a:lnTo>
                    <a:lnTo>
                      <a:pt x="2248" y="1614"/>
                    </a:lnTo>
                    <a:lnTo>
                      <a:pt x="2248" y="1598"/>
                    </a:lnTo>
                    <a:lnTo>
                      <a:pt x="2804" y="1270"/>
                    </a:lnTo>
                    <a:lnTo>
                      <a:pt x="3385" y="979"/>
                    </a:lnTo>
                    <a:lnTo>
                      <a:pt x="3994" y="688"/>
                    </a:lnTo>
                    <a:lnTo>
                      <a:pt x="4629" y="450"/>
                    </a:lnTo>
                    <a:lnTo>
                      <a:pt x="5184" y="292"/>
                    </a:lnTo>
                    <a:lnTo>
                      <a:pt x="5739" y="186"/>
                    </a:lnTo>
                    <a:lnTo>
                      <a:pt x="6321" y="106"/>
                    </a:lnTo>
                    <a:lnTo>
                      <a:pt x="6877" y="80"/>
                    </a:lnTo>
                    <a:close/>
                    <a:moveTo>
                      <a:pt x="6824" y="1"/>
                    </a:moveTo>
                    <a:lnTo>
                      <a:pt x="6268" y="27"/>
                    </a:lnTo>
                    <a:lnTo>
                      <a:pt x="5713" y="80"/>
                    </a:lnTo>
                    <a:lnTo>
                      <a:pt x="5157" y="212"/>
                    </a:lnTo>
                    <a:lnTo>
                      <a:pt x="4549" y="397"/>
                    </a:lnTo>
                    <a:lnTo>
                      <a:pt x="3941" y="609"/>
                    </a:lnTo>
                    <a:lnTo>
                      <a:pt x="3359" y="873"/>
                    </a:lnTo>
                    <a:lnTo>
                      <a:pt x="2777" y="1191"/>
                    </a:lnTo>
                    <a:lnTo>
                      <a:pt x="2169" y="1535"/>
                    </a:lnTo>
                    <a:lnTo>
                      <a:pt x="2169" y="1561"/>
                    </a:lnTo>
                    <a:lnTo>
                      <a:pt x="1957" y="1746"/>
                    </a:lnTo>
                    <a:lnTo>
                      <a:pt x="1746" y="1958"/>
                    </a:lnTo>
                    <a:lnTo>
                      <a:pt x="1508" y="2249"/>
                    </a:lnTo>
                    <a:lnTo>
                      <a:pt x="1270" y="2540"/>
                    </a:lnTo>
                    <a:lnTo>
                      <a:pt x="1058" y="2831"/>
                    </a:lnTo>
                    <a:lnTo>
                      <a:pt x="873" y="3148"/>
                    </a:lnTo>
                    <a:lnTo>
                      <a:pt x="635" y="3598"/>
                    </a:lnTo>
                    <a:lnTo>
                      <a:pt x="423" y="4074"/>
                    </a:lnTo>
                    <a:lnTo>
                      <a:pt x="265" y="4576"/>
                    </a:lnTo>
                    <a:lnTo>
                      <a:pt x="132" y="5052"/>
                    </a:lnTo>
                    <a:lnTo>
                      <a:pt x="79" y="5370"/>
                    </a:lnTo>
                    <a:lnTo>
                      <a:pt x="26" y="5687"/>
                    </a:lnTo>
                    <a:lnTo>
                      <a:pt x="0" y="6031"/>
                    </a:lnTo>
                    <a:lnTo>
                      <a:pt x="0" y="6348"/>
                    </a:lnTo>
                    <a:lnTo>
                      <a:pt x="26" y="6983"/>
                    </a:lnTo>
                    <a:lnTo>
                      <a:pt x="132" y="7618"/>
                    </a:lnTo>
                    <a:lnTo>
                      <a:pt x="212" y="8041"/>
                    </a:lnTo>
                    <a:lnTo>
                      <a:pt x="344" y="8438"/>
                    </a:lnTo>
                    <a:lnTo>
                      <a:pt x="476" y="8861"/>
                    </a:lnTo>
                    <a:lnTo>
                      <a:pt x="635" y="9258"/>
                    </a:lnTo>
                    <a:lnTo>
                      <a:pt x="820" y="9654"/>
                    </a:lnTo>
                    <a:lnTo>
                      <a:pt x="1005" y="10025"/>
                    </a:lnTo>
                    <a:lnTo>
                      <a:pt x="1217" y="10395"/>
                    </a:lnTo>
                    <a:lnTo>
                      <a:pt x="1428" y="10765"/>
                    </a:lnTo>
                    <a:lnTo>
                      <a:pt x="1746" y="11241"/>
                    </a:lnTo>
                    <a:lnTo>
                      <a:pt x="2063" y="11691"/>
                    </a:lnTo>
                    <a:lnTo>
                      <a:pt x="2407" y="12114"/>
                    </a:lnTo>
                    <a:lnTo>
                      <a:pt x="2751" y="12537"/>
                    </a:lnTo>
                    <a:lnTo>
                      <a:pt x="3095" y="12907"/>
                    </a:lnTo>
                    <a:lnTo>
                      <a:pt x="3465" y="13278"/>
                    </a:lnTo>
                    <a:lnTo>
                      <a:pt x="3809" y="13622"/>
                    </a:lnTo>
                    <a:lnTo>
                      <a:pt x="4205" y="13965"/>
                    </a:lnTo>
                    <a:lnTo>
                      <a:pt x="4549" y="14256"/>
                    </a:lnTo>
                    <a:lnTo>
                      <a:pt x="4919" y="14521"/>
                    </a:lnTo>
                    <a:lnTo>
                      <a:pt x="5316" y="14785"/>
                    </a:lnTo>
                    <a:lnTo>
                      <a:pt x="5686" y="15050"/>
                    </a:lnTo>
                    <a:lnTo>
                      <a:pt x="6480" y="15499"/>
                    </a:lnTo>
                    <a:lnTo>
                      <a:pt x="7326" y="15896"/>
                    </a:lnTo>
                    <a:lnTo>
                      <a:pt x="8173" y="16266"/>
                    </a:lnTo>
                    <a:lnTo>
                      <a:pt x="9019" y="16584"/>
                    </a:lnTo>
                    <a:lnTo>
                      <a:pt x="9892" y="16875"/>
                    </a:lnTo>
                    <a:lnTo>
                      <a:pt x="10765" y="17139"/>
                    </a:lnTo>
                    <a:lnTo>
                      <a:pt x="12563" y="17615"/>
                    </a:lnTo>
                    <a:lnTo>
                      <a:pt x="14335" y="18091"/>
                    </a:lnTo>
                    <a:lnTo>
                      <a:pt x="15234" y="18356"/>
                    </a:lnTo>
                    <a:lnTo>
                      <a:pt x="16134" y="18620"/>
                    </a:lnTo>
                    <a:lnTo>
                      <a:pt x="17006" y="18911"/>
                    </a:lnTo>
                    <a:lnTo>
                      <a:pt x="17879" y="19229"/>
                    </a:lnTo>
                    <a:lnTo>
                      <a:pt x="18699" y="19572"/>
                    </a:lnTo>
                    <a:lnTo>
                      <a:pt x="18752" y="19572"/>
                    </a:lnTo>
                    <a:lnTo>
                      <a:pt x="18778" y="19546"/>
                    </a:lnTo>
                    <a:lnTo>
                      <a:pt x="18778" y="19520"/>
                    </a:lnTo>
                    <a:lnTo>
                      <a:pt x="18223" y="18065"/>
                    </a:lnTo>
                    <a:lnTo>
                      <a:pt x="17721" y="16637"/>
                    </a:lnTo>
                    <a:lnTo>
                      <a:pt x="16610" y="13542"/>
                    </a:lnTo>
                    <a:lnTo>
                      <a:pt x="16054" y="11982"/>
                    </a:lnTo>
                    <a:lnTo>
                      <a:pt x="15472" y="10448"/>
                    </a:lnTo>
                    <a:lnTo>
                      <a:pt x="14891" y="8940"/>
                    </a:lnTo>
                    <a:lnTo>
                      <a:pt x="14282" y="7459"/>
                    </a:lnTo>
                    <a:lnTo>
                      <a:pt x="13647" y="6084"/>
                    </a:lnTo>
                    <a:lnTo>
                      <a:pt x="13330" y="5396"/>
                    </a:lnTo>
                    <a:lnTo>
                      <a:pt x="12986" y="4708"/>
                    </a:lnTo>
                    <a:lnTo>
                      <a:pt x="12642" y="4074"/>
                    </a:lnTo>
                    <a:lnTo>
                      <a:pt x="12246" y="3439"/>
                    </a:lnTo>
                    <a:lnTo>
                      <a:pt x="11823" y="2831"/>
                    </a:lnTo>
                    <a:lnTo>
                      <a:pt x="11346" y="2249"/>
                    </a:lnTo>
                    <a:lnTo>
                      <a:pt x="10923" y="1799"/>
                    </a:lnTo>
                    <a:lnTo>
                      <a:pt x="10474" y="1402"/>
                    </a:lnTo>
                    <a:lnTo>
                      <a:pt x="9971" y="1006"/>
                    </a:lnTo>
                    <a:lnTo>
                      <a:pt x="9442" y="688"/>
                    </a:lnTo>
                    <a:lnTo>
                      <a:pt x="8966" y="450"/>
                    </a:lnTo>
                    <a:lnTo>
                      <a:pt x="8464" y="265"/>
                    </a:lnTo>
                    <a:lnTo>
                      <a:pt x="7935" y="106"/>
                    </a:lnTo>
                    <a:lnTo>
                      <a:pt x="7406" y="27"/>
                    </a:lnTo>
                    <a:lnTo>
                      <a:pt x="682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551" name="Google Shape;551;p13"/>
            <p:cNvGrpSpPr/>
            <p:nvPr/>
          </p:nvGrpSpPr>
          <p:grpSpPr>
            <a:xfrm rot="-10109230" flipH="1">
              <a:off x="5141361" y="4885249"/>
              <a:ext cx="195000" cy="203245"/>
              <a:chOff x="4755550" y="4225150"/>
              <a:chExt cx="469475" cy="489325"/>
            </a:xfrm>
          </p:grpSpPr>
          <p:sp>
            <p:nvSpPr>
              <p:cNvPr id="552" name="Google Shape;552;p13"/>
              <p:cNvSpPr/>
              <p:nvPr/>
            </p:nvSpPr>
            <p:spPr>
              <a:xfrm>
                <a:off x="4756850" y="4226475"/>
                <a:ext cx="466850" cy="487325"/>
              </a:xfrm>
              <a:custGeom>
                <a:avLst/>
                <a:gdLst/>
                <a:ahLst/>
                <a:cxnLst/>
                <a:rect l="l" t="t" r="r" b="b"/>
                <a:pathLst>
                  <a:path w="18674" h="19493" extrusionOk="0">
                    <a:moveTo>
                      <a:pt x="6269" y="1"/>
                    </a:moveTo>
                    <a:lnTo>
                      <a:pt x="5899" y="53"/>
                    </a:lnTo>
                    <a:lnTo>
                      <a:pt x="5555" y="106"/>
                    </a:lnTo>
                    <a:lnTo>
                      <a:pt x="5185" y="186"/>
                    </a:lnTo>
                    <a:lnTo>
                      <a:pt x="4815" y="292"/>
                    </a:lnTo>
                    <a:lnTo>
                      <a:pt x="4444" y="397"/>
                    </a:lnTo>
                    <a:lnTo>
                      <a:pt x="4074" y="530"/>
                    </a:lnTo>
                    <a:lnTo>
                      <a:pt x="3704" y="688"/>
                    </a:lnTo>
                    <a:lnTo>
                      <a:pt x="2937" y="1085"/>
                    </a:lnTo>
                    <a:lnTo>
                      <a:pt x="2143" y="1535"/>
                    </a:lnTo>
                    <a:lnTo>
                      <a:pt x="1932" y="1720"/>
                    </a:lnTo>
                    <a:lnTo>
                      <a:pt x="1694" y="1958"/>
                    </a:lnTo>
                    <a:lnTo>
                      <a:pt x="1403" y="2302"/>
                    </a:lnTo>
                    <a:lnTo>
                      <a:pt x="1085" y="2725"/>
                    </a:lnTo>
                    <a:lnTo>
                      <a:pt x="768" y="3254"/>
                    </a:lnTo>
                    <a:lnTo>
                      <a:pt x="636" y="3545"/>
                    </a:lnTo>
                    <a:lnTo>
                      <a:pt x="477" y="3862"/>
                    </a:lnTo>
                    <a:lnTo>
                      <a:pt x="345" y="4179"/>
                    </a:lnTo>
                    <a:lnTo>
                      <a:pt x="239" y="4550"/>
                    </a:lnTo>
                    <a:lnTo>
                      <a:pt x="133" y="4920"/>
                    </a:lnTo>
                    <a:lnTo>
                      <a:pt x="54" y="5317"/>
                    </a:lnTo>
                    <a:lnTo>
                      <a:pt x="27" y="5713"/>
                    </a:lnTo>
                    <a:lnTo>
                      <a:pt x="1" y="6163"/>
                    </a:lnTo>
                    <a:lnTo>
                      <a:pt x="1" y="6613"/>
                    </a:lnTo>
                    <a:lnTo>
                      <a:pt x="27" y="7089"/>
                    </a:lnTo>
                    <a:lnTo>
                      <a:pt x="107" y="7565"/>
                    </a:lnTo>
                    <a:lnTo>
                      <a:pt x="239" y="8067"/>
                    </a:lnTo>
                    <a:lnTo>
                      <a:pt x="398" y="8596"/>
                    </a:lnTo>
                    <a:lnTo>
                      <a:pt x="609" y="9152"/>
                    </a:lnTo>
                    <a:lnTo>
                      <a:pt x="874" y="9707"/>
                    </a:lnTo>
                    <a:lnTo>
                      <a:pt x="1165" y="10289"/>
                    </a:lnTo>
                    <a:lnTo>
                      <a:pt x="1535" y="10871"/>
                    </a:lnTo>
                    <a:lnTo>
                      <a:pt x="1958" y="11479"/>
                    </a:lnTo>
                    <a:lnTo>
                      <a:pt x="2461" y="12114"/>
                    </a:lnTo>
                    <a:lnTo>
                      <a:pt x="2990" y="12749"/>
                    </a:lnTo>
                    <a:lnTo>
                      <a:pt x="3386" y="13172"/>
                    </a:lnTo>
                    <a:lnTo>
                      <a:pt x="3810" y="13542"/>
                    </a:lnTo>
                    <a:lnTo>
                      <a:pt x="4206" y="13912"/>
                    </a:lnTo>
                    <a:lnTo>
                      <a:pt x="4656" y="14256"/>
                    </a:lnTo>
                    <a:lnTo>
                      <a:pt x="5079" y="14574"/>
                    </a:lnTo>
                    <a:lnTo>
                      <a:pt x="5529" y="14865"/>
                    </a:lnTo>
                    <a:lnTo>
                      <a:pt x="6005" y="15155"/>
                    </a:lnTo>
                    <a:lnTo>
                      <a:pt x="6454" y="15394"/>
                    </a:lnTo>
                    <a:lnTo>
                      <a:pt x="6930" y="15632"/>
                    </a:lnTo>
                    <a:lnTo>
                      <a:pt x="7433" y="15870"/>
                    </a:lnTo>
                    <a:lnTo>
                      <a:pt x="8412" y="16266"/>
                    </a:lnTo>
                    <a:lnTo>
                      <a:pt x="9417" y="16637"/>
                    </a:lnTo>
                    <a:lnTo>
                      <a:pt x="10448" y="16954"/>
                    </a:lnTo>
                    <a:lnTo>
                      <a:pt x="11480" y="17245"/>
                    </a:lnTo>
                    <a:lnTo>
                      <a:pt x="12538" y="17536"/>
                    </a:lnTo>
                    <a:lnTo>
                      <a:pt x="14627" y="18091"/>
                    </a:lnTo>
                    <a:lnTo>
                      <a:pt x="15658" y="18382"/>
                    </a:lnTo>
                    <a:lnTo>
                      <a:pt x="16690" y="18700"/>
                    </a:lnTo>
                    <a:lnTo>
                      <a:pt x="17695" y="19070"/>
                    </a:lnTo>
                    <a:lnTo>
                      <a:pt x="18674" y="19493"/>
                    </a:lnTo>
                    <a:lnTo>
                      <a:pt x="17986" y="17642"/>
                    </a:lnTo>
                    <a:lnTo>
                      <a:pt x="17298" y="15711"/>
                    </a:lnTo>
                    <a:lnTo>
                      <a:pt x="16611" y="13727"/>
                    </a:lnTo>
                    <a:lnTo>
                      <a:pt x="15897" y="11744"/>
                    </a:lnTo>
                    <a:lnTo>
                      <a:pt x="15129" y="9760"/>
                    </a:lnTo>
                    <a:lnTo>
                      <a:pt x="14362" y="7856"/>
                    </a:lnTo>
                    <a:lnTo>
                      <a:pt x="13966" y="6930"/>
                    </a:lnTo>
                    <a:lnTo>
                      <a:pt x="13569" y="6031"/>
                    </a:lnTo>
                    <a:lnTo>
                      <a:pt x="13146" y="5158"/>
                    </a:lnTo>
                    <a:lnTo>
                      <a:pt x="12723" y="4312"/>
                    </a:lnTo>
                    <a:lnTo>
                      <a:pt x="12458" y="3888"/>
                    </a:lnTo>
                    <a:lnTo>
                      <a:pt x="12194" y="3465"/>
                    </a:lnTo>
                    <a:lnTo>
                      <a:pt x="11929" y="3069"/>
                    </a:lnTo>
                    <a:lnTo>
                      <a:pt x="11638" y="2698"/>
                    </a:lnTo>
                    <a:lnTo>
                      <a:pt x="11374" y="2354"/>
                    </a:lnTo>
                    <a:lnTo>
                      <a:pt x="11083" y="2037"/>
                    </a:lnTo>
                    <a:lnTo>
                      <a:pt x="10792" y="1746"/>
                    </a:lnTo>
                    <a:lnTo>
                      <a:pt x="10501" y="1482"/>
                    </a:lnTo>
                    <a:lnTo>
                      <a:pt x="10184" y="1217"/>
                    </a:lnTo>
                    <a:lnTo>
                      <a:pt x="9893" y="1006"/>
                    </a:lnTo>
                    <a:lnTo>
                      <a:pt x="9575" y="794"/>
                    </a:lnTo>
                    <a:lnTo>
                      <a:pt x="9258" y="609"/>
                    </a:lnTo>
                    <a:lnTo>
                      <a:pt x="8941" y="477"/>
                    </a:lnTo>
                    <a:lnTo>
                      <a:pt x="8623" y="318"/>
                    </a:lnTo>
                    <a:lnTo>
                      <a:pt x="8306" y="212"/>
                    </a:lnTo>
                    <a:lnTo>
                      <a:pt x="7962" y="133"/>
                    </a:lnTo>
                    <a:lnTo>
                      <a:pt x="7645" y="53"/>
                    </a:lnTo>
                    <a:lnTo>
                      <a:pt x="7301" y="27"/>
                    </a:lnTo>
                    <a:lnTo>
                      <a:pt x="6957" y="1"/>
                    </a:lnTo>
                    <a:close/>
                  </a:path>
                </a:pathLst>
              </a:cu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3" name="Google Shape;553;p13"/>
              <p:cNvSpPr/>
              <p:nvPr/>
            </p:nvSpPr>
            <p:spPr>
              <a:xfrm>
                <a:off x="4755550" y="4225150"/>
                <a:ext cx="469475" cy="489325"/>
              </a:xfrm>
              <a:custGeom>
                <a:avLst/>
                <a:gdLst/>
                <a:ahLst/>
                <a:cxnLst/>
                <a:rect l="l" t="t" r="r" b="b"/>
                <a:pathLst>
                  <a:path w="18779" h="19573" extrusionOk="0">
                    <a:moveTo>
                      <a:pt x="6877" y="80"/>
                    </a:moveTo>
                    <a:lnTo>
                      <a:pt x="7432" y="133"/>
                    </a:lnTo>
                    <a:lnTo>
                      <a:pt x="7961" y="212"/>
                    </a:lnTo>
                    <a:lnTo>
                      <a:pt x="8490" y="371"/>
                    </a:lnTo>
                    <a:lnTo>
                      <a:pt x="8993" y="556"/>
                    </a:lnTo>
                    <a:lnTo>
                      <a:pt x="9522" y="821"/>
                    </a:lnTo>
                    <a:lnTo>
                      <a:pt x="9998" y="1164"/>
                    </a:lnTo>
                    <a:lnTo>
                      <a:pt x="10474" y="1535"/>
                    </a:lnTo>
                    <a:lnTo>
                      <a:pt x="10897" y="1931"/>
                    </a:lnTo>
                    <a:lnTo>
                      <a:pt x="11399" y="2460"/>
                    </a:lnTo>
                    <a:lnTo>
                      <a:pt x="11849" y="3016"/>
                    </a:lnTo>
                    <a:lnTo>
                      <a:pt x="12246" y="3624"/>
                    </a:lnTo>
                    <a:lnTo>
                      <a:pt x="12642" y="4232"/>
                    </a:lnTo>
                    <a:lnTo>
                      <a:pt x="12986" y="4894"/>
                    </a:lnTo>
                    <a:lnTo>
                      <a:pt x="13304" y="5528"/>
                    </a:lnTo>
                    <a:lnTo>
                      <a:pt x="13938" y="6904"/>
                    </a:lnTo>
                    <a:lnTo>
                      <a:pt x="14573" y="8385"/>
                    </a:lnTo>
                    <a:lnTo>
                      <a:pt x="15155" y="9839"/>
                    </a:lnTo>
                    <a:lnTo>
                      <a:pt x="15737" y="11373"/>
                    </a:lnTo>
                    <a:lnTo>
                      <a:pt x="16292" y="12881"/>
                    </a:lnTo>
                    <a:lnTo>
                      <a:pt x="17377" y="15949"/>
                    </a:lnTo>
                    <a:lnTo>
                      <a:pt x="18435" y="18885"/>
                    </a:lnTo>
                    <a:lnTo>
                      <a:pt x="18637" y="19446"/>
                    </a:lnTo>
                    <a:lnTo>
                      <a:pt x="17906" y="19149"/>
                    </a:lnTo>
                    <a:lnTo>
                      <a:pt x="17059" y="18832"/>
                    </a:lnTo>
                    <a:lnTo>
                      <a:pt x="16187" y="18541"/>
                    </a:lnTo>
                    <a:lnTo>
                      <a:pt x="15314" y="18276"/>
                    </a:lnTo>
                    <a:lnTo>
                      <a:pt x="13542" y="17800"/>
                    </a:lnTo>
                    <a:lnTo>
                      <a:pt x="11770" y="17324"/>
                    </a:lnTo>
                    <a:lnTo>
                      <a:pt x="10897" y="17086"/>
                    </a:lnTo>
                    <a:lnTo>
                      <a:pt x="10024" y="16822"/>
                    </a:lnTo>
                    <a:lnTo>
                      <a:pt x="9151" y="16531"/>
                    </a:lnTo>
                    <a:lnTo>
                      <a:pt x="8278" y="16214"/>
                    </a:lnTo>
                    <a:lnTo>
                      <a:pt x="7459" y="15870"/>
                    </a:lnTo>
                    <a:lnTo>
                      <a:pt x="6639" y="15473"/>
                    </a:lnTo>
                    <a:lnTo>
                      <a:pt x="5819" y="15023"/>
                    </a:lnTo>
                    <a:lnTo>
                      <a:pt x="5448" y="14785"/>
                    </a:lnTo>
                    <a:lnTo>
                      <a:pt x="5078" y="14521"/>
                    </a:lnTo>
                    <a:lnTo>
                      <a:pt x="4655" y="14203"/>
                    </a:lnTo>
                    <a:lnTo>
                      <a:pt x="4258" y="13886"/>
                    </a:lnTo>
                    <a:lnTo>
                      <a:pt x="3862" y="13542"/>
                    </a:lnTo>
                    <a:lnTo>
                      <a:pt x="3491" y="13198"/>
                    </a:lnTo>
                    <a:lnTo>
                      <a:pt x="3147" y="12828"/>
                    </a:lnTo>
                    <a:lnTo>
                      <a:pt x="2804" y="12458"/>
                    </a:lnTo>
                    <a:lnTo>
                      <a:pt x="2486" y="12061"/>
                    </a:lnTo>
                    <a:lnTo>
                      <a:pt x="2169" y="11664"/>
                    </a:lnTo>
                    <a:lnTo>
                      <a:pt x="1878" y="11268"/>
                    </a:lnTo>
                    <a:lnTo>
                      <a:pt x="1613" y="10897"/>
                    </a:lnTo>
                    <a:lnTo>
                      <a:pt x="1375" y="10501"/>
                    </a:lnTo>
                    <a:lnTo>
                      <a:pt x="1137" y="10077"/>
                    </a:lnTo>
                    <a:lnTo>
                      <a:pt x="926" y="9654"/>
                    </a:lnTo>
                    <a:lnTo>
                      <a:pt x="714" y="9231"/>
                    </a:lnTo>
                    <a:lnTo>
                      <a:pt x="555" y="8808"/>
                    </a:lnTo>
                    <a:lnTo>
                      <a:pt x="397" y="8358"/>
                    </a:lnTo>
                    <a:lnTo>
                      <a:pt x="317" y="8041"/>
                    </a:lnTo>
                    <a:lnTo>
                      <a:pt x="238" y="7697"/>
                    </a:lnTo>
                    <a:lnTo>
                      <a:pt x="159" y="7353"/>
                    </a:lnTo>
                    <a:lnTo>
                      <a:pt x="132" y="7009"/>
                    </a:lnTo>
                    <a:lnTo>
                      <a:pt x="106" y="6666"/>
                    </a:lnTo>
                    <a:lnTo>
                      <a:pt x="79" y="6322"/>
                    </a:lnTo>
                    <a:lnTo>
                      <a:pt x="106" y="5978"/>
                    </a:lnTo>
                    <a:lnTo>
                      <a:pt x="132" y="5661"/>
                    </a:lnTo>
                    <a:lnTo>
                      <a:pt x="212" y="5105"/>
                    </a:lnTo>
                    <a:lnTo>
                      <a:pt x="344" y="4576"/>
                    </a:lnTo>
                    <a:lnTo>
                      <a:pt x="503" y="4074"/>
                    </a:lnTo>
                    <a:lnTo>
                      <a:pt x="741" y="3571"/>
                    </a:lnTo>
                    <a:lnTo>
                      <a:pt x="926" y="3227"/>
                    </a:lnTo>
                    <a:lnTo>
                      <a:pt x="1137" y="2884"/>
                    </a:lnTo>
                    <a:lnTo>
                      <a:pt x="1375" y="2540"/>
                    </a:lnTo>
                    <a:lnTo>
                      <a:pt x="1613" y="2222"/>
                    </a:lnTo>
                    <a:lnTo>
                      <a:pt x="1904" y="1931"/>
                    </a:lnTo>
                    <a:lnTo>
                      <a:pt x="2195" y="1640"/>
                    </a:lnTo>
                    <a:lnTo>
                      <a:pt x="2248" y="1614"/>
                    </a:lnTo>
                    <a:lnTo>
                      <a:pt x="2248" y="1598"/>
                    </a:lnTo>
                    <a:lnTo>
                      <a:pt x="2804" y="1270"/>
                    </a:lnTo>
                    <a:lnTo>
                      <a:pt x="3385" y="979"/>
                    </a:lnTo>
                    <a:lnTo>
                      <a:pt x="3994" y="688"/>
                    </a:lnTo>
                    <a:lnTo>
                      <a:pt x="4629" y="450"/>
                    </a:lnTo>
                    <a:lnTo>
                      <a:pt x="5184" y="292"/>
                    </a:lnTo>
                    <a:lnTo>
                      <a:pt x="5739" y="186"/>
                    </a:lnTo>
                    <a:lnTo>
                      <a:pt x="6321" y="106"/>
                    </a:lnTo>
                    <a:lnTo>
                      <a:pt x="6877" y="80"/>
                    </a:lnTo>
                    <a:close/>
                    <a:moveTo>
                      <a:pt x="6824" y="1"/>
                    </a:moveTo>
                    <a:lnTo>
                      <a:pt x="6268" y="27"/>
                    </a:lnTo>
                    <a:lnTo>
                      <a:pt x="5713" y="80"/>
                    </a:lnTo>
                    <a:lnTo>
                      <a:pt x="5157" y="212"/>
                    </a:lnTo>
                    <a:lnTo>
                      <a:pt x="4549" y="397"/>
                    </a:lnTo>
                    <a:lnTo>
                      <a:pt x="3941" y="609"/>
                    </a:lnTo>
                    <a:lnTo>
                      <a:pt x="3359" y="873"/>
                    </a:lnTo>
                    <a:lnTo>
                      <a:pt x="2777" y="1191"/>
                    </a:lnTo>
                    <a:lnTo>
                      <a:pt x="2169" y="1535"/>
                    </a:lnTo>
                    <a:lnTo>
                      <a:pt x="2169" y="1561"/>
                    </a:lnTo>
                    <a:lnTo>
                      <a:pt x="1957" y="1746"/>
                    </a:lnTo>
                    <a:lnTo>
                      <a:pt x="1746" y="1958"/>
                    </a:lnTo>
                    <a:lnTo>
                      <a:pt x="1508" y="2249"/>
                    </a:lnTo>
                    <a:lnTo>
                      <a:pt x="1270" y="2540"/>
                    </a:lnTo>
                    <a:lnTo>
                      <a:pt x="1058" y="2831"/>
                    </a:lnTo>
                    <a:lnTo>
                      <a:pt x="873" y="3148"/>
                    </a:lnTo>
                    <a:lnTo>
                      <a:pt x="635" y="3598"/>
                    </a:lnTo>
                    <a:lnTo>
                      <a:pt x="423" y="4074"/>
                    </a:lnTo>
                    <a:lnTo>
                      <a:pt x="265" y="4576"/>
                    </a:lnTo>
                    <a:lnTo>
                      <a:pt x="132" y="5052"/>
                    </a:lnTo>
                    <a:lnTo>
                      <a:pt x="79" y="5370"/>
                    </a:lnTo>
                    <a:lnTo>
                      <a:pt x="26" y="5687"/>
                    </a:lnTo>
                    <a:lnTo>
                      <a:pt x="0" y="6031"/>
                    </a:lnTo>
                    <a:lnTo>
                      <a:pt x="0" y="6348"/>
                    </a:lnTo>
                    <a:lnTo>
                      <a:pt x="26" y="6983"/>
                    </a:lnTo>
                    <a:lnTo>
                      <a:pt x="132" y="7618"/>
                    </a:lnTo>
                    <a:lnTo>
                      <a:pt x="212" y="8041"/>
                    </a:lnTo>
                    <a:lnTo>
                      <a:pt x="344" y="8438"/>
                    </a:lnTo>
                    <a:lnTo>
                      <a:pt x="476" y="8861"/>
                    </a:lnTo>
                    <a:lnTo>
                      <a:pt x="635" y="9258"/>
                    </a:lnTo>
                    <a:lnTo>
                      <a:pt x="820" y="9654"/>
                    </a:lnTo>
                    <a:lnTo>
                      <a:pt x="1005" y="10025"/>
                    </a:lnTo>
                    <a:lnTo>
                      <a:pt x="1217" y="10395"/>
                    </a:lnTo>
                    <a:lnTo>
                      <a:pt x="1428" y="10765"/>
                    </a:lnTo>
                    <a:lnTo>
                      <a:pt x="1746" y="11241"/>
                    </a:lnTo>
                    <a:lnTo>
                      <a:pt x="2063" y="11691"/>
                    </a:lnTo>
                    <a:lnTo>
                      <a:pt x="2407" y="12114"/>
                    </a:lnTo>
                    <a:lnTo>
                      <a:pt x="2751" y="12537"/>
                    </a:lnTo>
                    <a:lnTo>
                      <a:pt x="3095" y="12907"/>
                    </a:lnTo>
                    <a:lnTo>
                      <a:pt x="3465" y="13278"/>
                    </a:lnTo>
                    <a:lnTo>
                      <a:pt x="3809" y="13622"/>
                    </a:lnTo>
                    <a:lnTo>
                      <a:pt x="4205" y="13965"/>
                    </a:lnTo>
                    <a:lnTo>
                      <a:pt x="4549" y="14256"/>
                    </a:lnTo>
                    <a:lnTo>
                      <a:pt x="4919" y="14521"/>
                    </a:lnTo>
                    <a:lnTo>
                      <a:pt x="5316" y="14785"/>
                    </a:lnTo>
                    <a:lnTo>
                      <a:pt x="5686" y="15050"/>
                    </a:lnTo>
                    <a:lnTo>
                      <a:pt x="6480" y="15499"/>
                    </a:lnTo>
                    <a:lnTo>
                      <a:pt x="7326" y="15896"/>
                    </a:lnTo>
                    <a:lnTo>
                      <a:pt x="8173" y="16266"/>
                    </a:lnTo>
                    <a:lnTo>
                      <a:pt x="9019" y="16584"/>
                    </a:lnTo>
                    <a:lnTo>
                      <a:pt x="9892" y="16875"/>
                    </a:lnTo>
                    <a:lnTo>
                      <a:pt x="10765" y="17139"/>
                    </a:lnTo>
                    <a:lnTo>
                      <a:pt x="12563" y="17615"/>
                    </a:lnTo>
                    <a:lnTo>
                      <a:pt x="14335" y="18091"/>
                    </a:lnTo>
                    <a:lnTo>
                      <a:pt x="15234" y="18356"/>
                    </a:lnTo>
                    <a:lnTo>
                      <a:pt x="16134" y="18620"/>
                    </a:lnTo>
                    <a:lnTo>
                      <a:pt x="17006" y="18911"/>
                    </a:lnTo>
                    <a:lnTo>
                      <a:pt x="17879" y="19229"/>
                    </a:lnTo>
                    <a:lnTo>
                      <a:pt x="18699" y="19572"/>
                    </a:lnTo>
                    <a:lnTo>
                      <a:pt x="18752" y="19572"/>
                    </a:lnTo>
                    <a:lnTo>
                      <a:pt x="18778" y="19546"/>
                    </a:lnTo>
                    <a:lnTo>
                      <a:pt x="18778" y="19520"/>
                    </a:lnTo>
                    <a:lnTo>
                      <a:pt x="18223" y="18065"/>
                    </a:lnTo>
                    <a:lnTo>
                      <a:pt x="17721" y="16637"/>
                    </a:lnTo>
                    <a:lnTo>
                      <a:pt x="16610" y="13542"/>
                    </a:lnTo>
                    <a:lnTo>
                      <a:pt x="16054" y="11982"/>
                    </a:lnTo>
                    <a:lnTo>
                      <a:pt x="15472" y="10448"/>
                    </a:lnTo>
                    <a:lnTo>
                      <a:pt x="14891" y="8940"/>
                    </a:lnTo>
                    <a:lnTo>
                      <a:pt x="14282" y="7459"/>
                    </a:lnTo>
                    <a:lnTo>
                      <a:pt x="13647" y="6084"/>
                    </a:lnTo>
                    <a:lnTo>
                      <a:pt x="13330" y="5396"/>
                    </a:lnTo>
                    <a:lnTo>
                      <a:pt x="12986" y="4708"/>
                    </a:lnTo>
                    <a:lnTo>
                      <a:pt x="12642" y="4074"/>
                    </a:lnTo>
                    <a:lnTo>
                      <a:pt x="12246" y="3439"/>
                    </a:lnTo>
                    <a:lnTo>
                      <a:pt x="11823" y="2831"/>
                    </a:lnTo>
                    <a:lnTo>
                      <a:pt x="11346" y="2249"/>
                    </a:lnTo>
                    <a:lnTo>
                      <a:pt x="10923" y="1799"/>
                    </a:lnTo>
                    <a:lnTo>
                      <a:pt x="10474" y="1402"/>
                    </a:lnTo>
                    <a:lnTo>
                      <a:pt x="9971" y="1006"/>
                    </a:lnTo>
                    <a:lnTo>
                      <a:pt x="9442" y="688"/>
                    </a:lnTo>
                    <a:lnTo>
                      <a:pt x="8966" y="450"/>
                    </a:lnTo>
                    <a:lnTo>
                      <a:pt x="8464" y="265"/>
                    </a:lnTo>
                    <a:lnTo>
                      <a:pt x="7935" y="106"/>
                    </a:lnTo>
                    <a:lnTo>
                      <a:pt x="7406" y="27"/>
                    </a:lnTo>
                    <a:lnTo>
                      <a:pt x="682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grpSp>
        <p:nvGrpSpPr>
          <p:cNvPr id="554" name="Google Shape;554;p13"/>
          <p:cNvGrpSpPr/>
          <p:nvPr/>
        </p:nvGrpSpPr>
        <p:grpSpPr>
          <a:xfrm rot="-516643">
            <a:off x="443056" y="4170363"/>
            <a:ext cx="692738" cy="872350"/>
            <a:chOff x="4489100" y="4680944"/>
            <a:chExt cx="1245100" cy="1568206"/>
          </a:xfrm>
        </p:grpSpPr>
        <p:sp>
          <p:nvSpPr>
            <p:cNvPr id="555" name="Google Shape;555;p13"/>
            <p:cNvSpPr/>
            <p:nvPr/>
          </p:nvSpPr>
          <p:spPr>
            <a:xfrm>
              <a:off x="5008825" y="5576025"/>
              <a:ext cx="724050" cy="665200"/>
            </a:xfrm>
            <a:custGeom>
              <a:avLst/>
              <a:gdLst/>
              <a:ahLst/>
              <a:cxnLst/>
              <a:rect l="l" t="t" r="r" b="b"/>
              <a:pathLst>
                <a:path w="28962" h="26608" extrusionOk="0">
                  <a:moveTo>
                    <a:pt x="14758" y="0"/>
                  </a:moveTo>
                  <a:lnTo>
                    <a:pt x="14018" y="27"/>
                  </a:lnTo>
                  <a:lnTo>
                    <a:pt x="13277" y="80"/>
                  </a:lnTo>
                  <a:lnTo>
                    <a:pt x="12537" y="159"/>
                  </a:lnTo>
                  <a:lnTo>
                    <a:pt x="11823" y="291"/>
                  </a:lnTo>
                  <a:lnTo>
                    <a:pt x="11109" y="423"/>
                  </a:lnTo>
                  <a:lnTo>
                    <a:pt x="10394" y="608"/>
                  </a:lnTo>
                  <a:lnTo>
                    <a:pt x="9707" y="820"/>
                  </a:lnTo>
                  <a:lnTo>
                    <a:pt x="9046" y="1058"/>
                  </a:lnTo>
                  <a:lnTo>
                    <a:pt x="8384" y="1323"/>
                  </a:lnTo>
                  <a:lnTo>
                    <a:pt x="7750" y="1640"/>
                  </a:lnTo>
                  <a:lnTo>
                    <a:pt x="7141" y="1957"/>
                  </a:lnTo>
                  <a:lnTo>
                    <a:pt x="6559" y="2301"/>
                  </a:lnTo>
                  <a:lnTo>
                    <a:pt x="5977" y="2671"/>
                  </a:lnTo>
                  <a:lnTo>
                    <a:pt x="5422" y="3068"/>
                  </a:lnTo>
                  <a:lnTo>
                    <a:pt x="4893" y="3491"/>
                  </a:lnTo>
                  <a:lnTo>
                    <a:pt x="4391" y="3941"/>
                  </a:lnTo>
                  <a:lnTo>
                    <a:pt x="3888" y="4391"/>
                  </a:lnTo>
                  <a:lnTo>
                    <a:pt x="3438" y="4893"/>
                  </a:lnTo>
                  <a:lnTo>
                    <a:pt x="2989" y="5396"/>
                  </a:lnTo>
                  <a:lnTo>
                    <a:pt x="2592" y="5898"/>
                  </a:lnTo>
                  <a:lnTo>
                    <a:pt x="2195" y="6454"/>
                  </a:lnTo>
                  <a:lnTo>
                    <a:pt x="1852" y="7009"/>
                  </a:lnTo>
                  <a:lnTo>
                    <a:pt x="1534" y="7564"/>
                  </a:lnTo>
                  <a:lnTo>
                    <a:pt x="1217" y="8173"/>
                  </a:lnTo>
                  <a:lnTo>
                    <a:pt x="952" y="8755"/>
                  </a:lnTo>
                  <a:lnTo>
                    <a:pt x="714" y="9363"/>
                  </a:lnTo>
                  <a:lnTo>
                    <a:pt x="529" y="9998"/>
                  </a:lnTo>
                  <a:lnTo>
                    <a:pt x="344" y="10632"/>
                  </a:lnTo>
                  <a:lnTo>
                    <a:pt x="212" y="11267"/>
                  </a:lnTo>
                  <a:lnTo>
                    <a:pt x="106" y="11928"/>
                  </a:lnTo>
                  <a:lnTo>
                    <a:pt x="53" y="12590"/>
                  </a:lnTo>
                  <a:lnTo>
                    <a:pt x="0" y="13277"/>
                  </a:lnTo>
                  <a:lnTo>
                    <a:pt x="27" y="13938"/>
                  </a:lnTo>
                  <a:lnTo>
                    <a:pt x="53" y="14626"/>
                  </a:lnTo>
                  <a:lnTo>
                    <a:pt x="132" y="15314"/>
                  </a:lnTo>
                  <a:lnTo>
                    <a:pt x="265" y="15975"/>
                  </a:lnTo>
                  <a:lnTo>
                    <a:pt x="397" y="16636"/>
                  </a:lnTo>
                  <a:lnTo>
                    <a:pt x="608" y="17271"/>
                  </a:lnTo>
                  <a:lnTo>
                    <a:pt x="820" y="17879"/>
                  </a:lnTo>
                  <a:lnTo>
                    <a:pt x="1058" y="18488"/>
                  </a:lnTo>
                  <a:lnTo>
                    <a:pt x="1349" y="19096"/>
                  </a:lnTo>
                  <a:lnTo>
                    <a:pt x="1666" y="19678"/>
                  </a:lnTo>
                  <a:lnTo>
                    <a:pt x="2010" y="20233"/>
                  </a:lnTo>
                  <a:lnTo>
                    <a:pt x="2380" y="20762"/>
                  </a:lnTo>
                  <a:lnTo>
                    <a:pt x="2777" y="21291"/>
                  </a:lnTo>
                  <a:lnTo>
                    <a:pt x="3200" y="21794"/>
                  </a:lnTo>
                  <a:lnTo>
                    <a:pt x="3650" y="22270"/>
                  </a:lnTo>
                  <a:lnTo>
                    <a:pt x="4126" y="22746"/>
                  </a:lnTo>
                  <a:lnTo>
                    <a:pt x="4629" y="23169"/>
                  </a:lnTo>
                  <a:lnTo>
                    <a:pt x="5131" y="23592"/>
                  </a:lnTo>
                  <a:lnTo>
                    <a:pt x="5687" y="23989"/>
                  </a:lnTo>
                  <a:lnTo>
                    <a:pt x="6242" y="24359"/>
                  </a:lnTo>
                  <a:lnTo>
                    <a:pt x="6824" y="24703"/>
                  </a:lnTo>
                  <a:lnTo>
                    <a:pt x="7432" y="25020"/>
                  </a:lnTo>
                  <a:lnTo>
                    <a:pt x="8040" y="25311"/>
                  </a:lnTo>
                  <a:lnTo>
                    <a:pt x="8675" y="25576"/>
                  </a:lnTo>
                  <a:lnTo>
                    <a:pt x="9310" y="25814"/>
                  </a:lnTo>
                  <a:lnTo>
                    <a:pt x="9998" y="25999"/>
                  </a:lnTo>
                  <a:lnTo>
                    <a:pt x="10659" y="26184"/>
                  </a:lnTo>
                  <a:lnTo>
                    <a:pt x="11347" y="26343"/>
                  </a:lnTo>
                  <a:lnTo>
                    <a:pt x="12061" y="26449"/>
                  </a:lnTo>
                  <a:lnTo>
                    <a:pt x="12775" y="26528"/>
                  </a:lnTo>
                  <a:lnTo>
                    <a:pt x="13489" y="26581"/>
                  </a:lnTo>
                  <a:lnTo>
                    <a:pt x="14203" y="26607"/>
                  </a:lnTo>
                  <a:lnTo>
                    <a:pt x="14944" y="26581"/>
                  </a:lnTo>
                  <a:lnTo>
                    <a:pt x="15684" y="26528"/>
                  </a:lnTo>
                  <a:lnTo>
                    <a:pt x="16425" y="26449"/>
                  </a:lnTo>
                  <a:lnTo>
                    <a:pt x="17165" y="26343"/>
                  </a:lnTo>
                  <a:lnTo>
                    <a:pt x="17879" y="26184"/>
                  </a:lnTo>
                  <a:lnTo>
                    <a:pt x="18567" y="25999"/>
                  </a:lnTo>
                  <a:lnTo>
                    <a:pt x="19255" y="25787"/>
                  </a:lnTo>
                  <a:lnTo>
                    <a:pt x="19942" y="25549"/>
                  </a:lnTo>
                  <a:lnTo>
                    <a:pt x="20577" y="25285"/>
                  </a:lnTo>
                  <a:lnTo>
                    <a:pt x="21212" y="24994"/>
                  </a:lnTo>
                  <a:lnTo>
                    <a:pt x="21820" y="24650"/>
                  </a:lnTo>
                  <a:lnTo>
                    <a:pt x="22428" y="24306"/>
                  </a:lnTo>
                  <a:lnTo>
                    <a:pt x="23010" y="23936"/>
                  </a:lnTo>
                  <a:lnTo>
                    <a:pt x="23566" y="23539"/>
                  </a:lnTo>
                  <a:lnTo>
                    <a:pt x="24095" y="23116"/>
                  </a:lnTo>
                  <a:lnTo>
                    <a:pt x="24597" y="22666"/>
                  </a:lnTo>
                  <a:lnTo>
                    <a:pt x="25073" y="22217"/>
                  </a:lnTo>
                  <a:lnTo>
                    <a:pt x="25549" y="21741"/>
                  </a:lnTo>
                  <a:lnTo>
                    <a:pt x="25973" y="21238"/>
                  </a:lnTo>
                  <a:lnTo>
                    <a:pt x="26396" y="20709"/>
                  </a:lnTo>
                  <a:lnTo>
                    <a:pt x="26766" y="20180"/>
                  </a:lnTo>
                  <a:lnTo>
                    <a:pt x="27136" y="19625"/>
                  </a:lnTo>
                  <a:lnTo>
                    <a:pt x="27454" y="19043"/>
                  </a:lnTo>
                  <a:lnTo>
                    <a:pt x="27745" y="18461"/>
                  </a:lnTo>
                  <a:lnTo>
                    <a:pt x="28009" y="17853"/>
                  </a:lnTo>
                  <a:lnTo>
                    <a:pt x="28247" y="17244"/>
                  </a:lnTo>
                  <a:lnTo>
                    <a:pt x="28459" y="16610"/>
                  </a:lnTo>
                  <a:lnTo>
                    <a:pt x="28617" y="15975"/>
                  </a:lnTo>
                  <a:lnTo>
                    <a:pt x="28776" y="15340"/>
                  </a:lnTo>
                  <a:lnTo>
                    <a:pt x="28855" y="14679"/>
                  </a:lnTo>
                  <a:lnTo>
                    <a:pt x="28935" y="14018"/>
                  </a:lnTo>
                  <a:lnTo>
                    <a:pt x="28961" y="13357"/>
                  </a:lnTo>
                  <a:lnTo>
                    <a:pt x="28961" y="12669"/>
                  </a:lnTo>
                  <a:lnTo>
                    <a:pt x="28908" y="11981"/>
                  </a:lnTo>
                  <a:lnTo>
                    <a:pt x="28829" y="11320"/>
                  </a:lnTo>
                  <a:lnTo>
                    <a:pt x="28723" y="10632"/>
                  </a:lnTo>
                  <a:lnTo>
                    <a:pt x="28565" y="9998"/>
                  </a:lnTo>
                  <a:lnTo>
                    <a:pt x="28379" y="9363"/>
                  </a:lnTo>
                  <a:lnTo>
                    <a:pt x="28168" y="8728"/>
                  </a:lnTo>
                  <a:lnTo>
                    <a:pt x="27903" y="8120"/>
                  </a:lnTo>
                  <a:lnTo>
                    <a:pt x="27612" y="7512"/>
                  </a:lnTo>
                  <a:lnTo>
                    <a:pt x="27321" y="6956"/>
                  </a:lnTo>
                  <a:lnTo>
                    <a:pt x="26978" y="6374"/>
                  </a:lnTo>
                  <a:lnTo>
                    <a:pt x="26607" y="5845"/>
                  </a:lnTo>
                  <a:lnTo>
                    <a:pt x="26211" y="5316"/>
                  </a:lnTo>
                  <a:lnTo>
                    <a:pt x="25787" y="4814"/>
                  </a:lnTo>
                  <a:lnTo>
                    <a:pt x="25338" y="4338"/>
                  </a:lnTo>
                  <a:lnTo>
                    <a:pt x="24862" y="3888"/>
                  </a:lnTo>
                  <a:lnTo>
                    <a:pt x="24359" y="3438"/>
                  </a:lnTo>
                  <a:lnTo>
                    <a:pt x="23830" y="3015"/>
                  </a:lnTo>
                  <a:lnTo>
                    <a:pt x="23301" y="2619"/>
                  </a:lnTo>
                  <a:lnTo>
                    <a:pt x="22746" y="2275"/>
                  </a:lnTo>
                  <a:lnTo>
                    <a:pt x="22164" y="1931"/>
                  </a:lnTo>
                  <a:lnTo>
                    <a:pt x="21556" y="1614"/>
                  </a:lnTo>
                  <a:lnTo>
                    <a:pt x="20947" y="1323"/>
                  </a:lnTo>
                  <a:lnTo>
                    <a:pt x="20313" y="1058"/>
                  </a:lnTo>
                  <a:lnTo>
                    <a:pt x="19651" y="820"/>
                  </a:lnTo>
                  <a:lnTo>
                    <a:pt x="18990" y="608"/>
                  </a:lnTo>
                  <a:lnTo>
                    <a:pt x="18303" y="423"/>
                  </a:lnTo>
                  <a:lnTo>
                    <a:pt x="17615" y="291"/>
                  </a:lnTo>
                  <a:lnTo>
                    <a:pt x="16927" y="159"/>
                  </a:lnTo>
                  <a:lnTo>
                    <a:pt x="16213" y="80"/>
                  </a:lnTo>
                  <a:lnTo>
                    <a:pt x="15499" y="27"/>
                  </a:lnTo>
                  <a:lnTo>
                    <a:pt x="14758" y="0"/>
                  </a:lnTo>
                  <a:close/>
                </a:path>
              </a:pathLst>
            </a:custGeom>
            <a:solidFill>
              <a:srgbClr val="F7350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6" name="Google Shape;556;p13"/>
            <p:cNvSpPr/>
            <p:nvPr/>
          </p:nvSpPr>
          <p:spPr>
            <a:xfrm>
              <a:off x="5008150" y="5575350"/>
              <a:ext cx="726050" cy="667200"/>
            </a:xfrm>
            <a:custGeom>
              <a:avLst/>
              <a:gdLst/>
              <a:ahLst/>
              <a:cxnLst/>
              <a:rect l="l" t="t" r="r" b="b"/>
              <a:pathLst>
                <a:path w="29042" h="26688" extrusionOk="0">
                  <a:moveTo>
                    <a:pt x="15023" y="80"/>
                  </a:moveTo>
                  <a:lnTo>
                    <a:pt x="15605" y="107"/>
                  </a:lnTo>
                  <a:lnTo>
                    <a:pt x="16161" y="159"/>
                  </a:lnTo>
                  <a:lnTo>
                    <a:pt x="16716" y="212"/>
                  </a:lnTo>
                  <a:lnTo>
                    <a:pt x="17245" y="292"/>
                  </a:lnTo>
                  <a:lnTo>
                    <a:pt x="17801" y="371"/>
                  </a:lnTo>
                  <a:lnTo>
                    <a:pt x="18330" y="503"/>
                  </a:lnTo>
                  <a:lnTo>
                    <a:pt x="18858" y="635"/>
                  </a:lnTo>
                  <a:lnTo>
                    <a:pt x="19387" y="794"/>
                  </a:lnTo>
                  <a:lnTo>
                    <a:pt x="19916" y="979"/>
                  </a:lnTo>
                  <a:lnTo>
                    <a:pt x="20419" y="1164"/>
                  </a:lnTo>
                  <a:lnTo>
                    <a:pt x="20921" y="1376"/>
                  </a:lnTo>
                  <a:lnTo>
                    <a:pt x="21398" y="1588"/>
                  </a:lnTo>
                  <a:lnTo>
                    <a:pt x="21874" y="1826"/>
                  </a:lnTo>
                  <a:lnTo>
                    <a:pt x="22323" y="2090"/>
                  </a:lnTo>
                  <a:lnTo>
                    <a:pt x="22773" y="2355"/>
                  </a:lnTo>
                  <a:lnTo>
                    <a:pt x="23222" y="2646"/>
                  </a:lnTo>
                  <a:lnTo>
                    <a:pt x="23646" y="2937"/>
                  </a:lnTo>
                  <a:lnTo>
                    <a:pt x="24069" y="3280"/>
                  </a:lnTo>
                  <a:lnTo>
                    <a:pt x="24466" y="3598"/>
                  </a:lnTo>
                  <a:lnTo>
                    <a:pt x="24836" y="3942"/>
                  </a:lnTo>
                  <a:lnTo>
                    <a:pt x="25206" y="4285"/>
                  </a:lnTo>
                  <a:lnTo>
                    <a:pt x="25576" y="4656"/>
                  </a:lnTo>
                  <a:lnTo>
                    <a:pt x="25920" y="5052"/>
                  </a:lnTo>
                  <a:lnTo>
                    <a:pt x="26238" y="5449"/>
                  </a:lnTo>
                  <a:lnTo>
                    <a:pt x="26555" y="5846"/>
                  </a:lnTo>
                  <a:lnTo>
                    <a:pt x="26846" y="6269"/>
                  </a:lnTo>
                  <a:lnTo>
                    <a:pt x="27110" y="6692"/>
                  </a:lnTo>
                  <a:lnTo>
                    <a:pt x="27375" y="7142"/>
                  </a:lnTo>
                  <a:lnTo>
                    <a:pt x="27613" y="7591"/>
                  </a:lnTo>
                  <a:lnTo>
                    <a:pt x="27851" y="8067"/>
                  </a:lnTo>
                  <a:lnTo>
                    <a:pt x="28063" y="8544"/>
                  </a:lnTo>
                  <a:lnTo>
                    <a:pt x="28248" y="9020"/>
                  </a:lnTo>
                  <a:lnTo>
                    <a:pt x="28406" y="9496"/>
                  </a:lnTo>
                  <a:lnTo>
                    <a:pt x="28539" y="9998"/>
                  </a:lnTo>
                  <a:lnTo>
                    <a:pt x="28671" y="10501"/>
                  </a:lnTo>
                  <a:lnTo>
                    <a:pt x="28750" y="11003"/>
                  </a:lnTo>
                  <a:lnTo>
                    <a:pt x="28830" y="11506"/>
                  </a:lnTo>
                  <a:lnTo>
                    <a:pt x="28909" y="12008"/>
                  </a:lnTo>
                  <a:lnTo>
                    <a:pt x="28909" y="12061"/>
                  </a:lnTo>
                  <a:lnTo>
                    <a:pt x="28912" y="12061"/>
                  </a:lnTo>
                  <a:lnTo>
                    <a:pt x="28935" y="12537"/>
                  </a:lnTo>
                  <a:lnTo>
                    <a:pt x="28935" y="13066"/>
                  </a:lnTo>
                  <a:lnTo>
                    <a:pt x="28935" y="13569"/>
                  </a:lnTo>
                  <a:lnTo>
                    <a:pt x="28909" y="14098"/>
                  </a:lnTo>
                  <a:lnTo>
                    <a:pt x="28856" y="14600"/>
                  </a:lnTo>
                  <a:lnTo>
                    <a:pt x="28777" y="15129"/>
                  </a:lnTo>
                  <a:lnTo>
                    <a:pt x="28697" y="15632"/>
                  </a:lnTo>
                  <a:lnTo>
                    <a:pt x="28565" y="16134"/>
                  </a:lnTo>
                  <a:lnTo>
                    <a:pt x="28433" y="16637"/>
                  </a:lnTo>
                  <a:lnTo>
                    <a:pt x="28274" y="17113"/>
                  </a:lnTo>
                  <a:lnTo>
                    <a:pt x="28115" y="17615"/>
                  </a:lnTo>
                  <a:lnTo>
                    <a:pt x="27904" y="18065"/>
                  </a:lnTo>
                  <a:lnTo>
                    <a:pt x="27692" y="18541"/>
                  </a:lnTo>
                  <a:lnTo>
                    <a:pt x="27454" y="18991"/>
                  </a:lnTo>
                  <a:lnTo>
                    <a:pt x="27216" y="19440"/>
                  </a:lnTo>
                  <a:lnTo>
                    <a:pt x="26952" y="19890"/>
                  </a:lnTo>
                  <a:lnTo>
                    <a:pt x="26661" y="20313"/>
                  </a:lnTo>
                  <a:lnTo>
                    <a:pt x="26370" y="20736"/>
                  </a:lnTo>
                  <a:lnTo>
                    <a:pt x="26052" y="21133"/>
                  </a:lnTo>
                  <a:lnTo>
                    <a:pt x="25709" y="21530"/>
                  </a:lnTo>
                  <a:lnTo>
                    <a:pt x="25365" y="21926"/>
                  </a:lnTo>
                  <a:lnTo>
                    <a:pt x="24995" y="22297"/>
                  </a:lnTo>
                  <a:lnTo>
                    <a:pt x="24624" y="22641"/>
                  </a:lnTo>
                  <a:lnTo>
                    <a:pt x="24228" y="22984"/>
                  </a:lnTo>
                  <a:lnTo>
                    <a:pt x="23831" y="23328"/>
                  </a:lnTo>
                  <a:lnTo>
                    <a:pt x="23408" y="23646"/>
                  </a:lnTo>
                  <a:lnTo>
                    <a:pt x="22958" y="23963"/>
                  </a:lnTo>
                  <a:lnTo>
                    <a:pt x="22508" y="24254"/>
                  </a:lnTo>
                  <a:lnTo>
                    <a:pt x="22059" y="24518"/>
                  </a:lnTo>
                  <a:lnTo>
                    <a:pt x="21583" y="24783"/>
                  </a:lnTo>
                  <a:lnTo>
                    <a:pt x="21107" y="25021"/>
                  </a:lnTo>
                  <a:lnTo>
                    <a:pt x="20631" y="25259"/>
                  </a:lnTo>
                  <a:lnTo>
                    <a:pt x="20128" y="25470"/>
                  </a:lnTo>
                  <a:lnTo>
                    <a:pt x="19599" y="25656"/>
                  </a:lnTo>
                  <a:lnTo>
                    <a:pt x="19044" y="25841"/>
                  </a:lnTo>
                  <a:lnTo>
                    <a:pt x="18515" y="25999"/>
                  </a:lnTo>
                  <a:lnTo>
                    <a:pt x="17959" y="26158"/>
                  </a:lnTo>
                  <a:lnTo>
                    <a:pt x="17404" y="26264"/>
                  </a:lnTo>
                  <a:lnTo>
                    <a:pt x="16848" y="26370"/>
                  </a:lnTo>
                  <a:lnTo>
                    <a:pt x="16293" y="26449"/>
                  </a:lnTo>
                  <a:lnTo>
                    <a:pt x="15738" y="26528"/>
                  </a:lnTo>
                  <a:lnTo>
                    <a:pt x="15156" y="26555"/>
                  </a:lnTo>
                  <a:lnTo>
                    <a:pt x="14600" y="26581"/>
                  </a:lnTo>
                  <a:lnTo>
                    <a:pt x="14018" y="26581"/>
                  </a:lnTo>
                  <a:lnTo>
                    <a:pt x="13463" y="26555"/>
                  </a:lnTo>
                  <a:lnTo>
                    <a:pt x="12908" y="26528"/>
                  </a:lnTo>
                  <a:lnTo>
                    <a:pt x="12326" y="26476"/>
                  </a:lnTo>
                  <a:lnTo>
                    <a:pt x="11770" y="26396"/>
                  </a:lnTo>
                  <a:lnTo>
                    <a:pt x="11241" y="26290"/>
                  </a:lnTo>
                  <a:lnTo>
                    <a:pt x="10712" y="26185"/>
                  </a:lnTo>
                  <a:lnTo>
                    <a:pt x="10183" y="26052"/>
                  </a:lnTo>
                  <a:lnTo>
                    <a:pt x="9681" y="25894"/>
                  </a:lnTo>
                  <a:lnTo>
                    <a:pt x="9152" y="25709"/>
                  </a:lnTo>
                  <a:lnTo>
                    <a:pt x="8649" y="25523"/>
                  </a:lnTo>
                  <a:lnTo>
                    <a:pt x="8147" y="25312"/>
                  </a:lnTo>
                  <a:lnTo>
                    <a:pt x="7671" y="25100"/>
                  </a:lnTo>
                  <a:lnTo>
                    <a:pt x="7195" y="24862"/>
                  </a:lnTo>
                  <a:lnTo>
                    <a:pt x="6745" y="24624"/>
                  </a:lnTo>
                  <a:lnTo>
                    <a:pt x="6295" y="24333"/>
                  </a:lnTo>
                  <a:lnTo>
                    <a:pt x="5846" y="24069"/>
                  </a:lnTo>
                  <a:lnTo>
                    <a:pt x="5423" y="23751"/>
                  </a:lnTo>
                  <a:lnTo>
                    <a:pt x="4999" y="23434"/>
                  </a:lnTo>
                  <a:lnTo>
                    <a:pt x="4603" y="23117"/>
                  </a:lnTo>
                  <a:lnTo>
                    <a:pt x="4206" y="22773"/>
                  </a:lnTo>
                  <a:lnTo>
                    <a:pt x="3836" y="22402"/>
                  </a:lnTo>
                  <a:lnTo>
                    <a:pt x="3492" y="22059"/>
                  </a:lnTo>
                  <a:lnTo>
                    <a:pt x="3148" y="21662"/>
                  </a:lnTo>
                  <a:lnTo>
                    <a:pt x="2831" y="21265"/>
                  </a:lnTo>
                  <a:lnTo>
                    <a:pt x="2513" y="20868"/>
                  </a:lnTo>
                  <a:lnTo>
                    <a:pt x="2222" y="20445"/>
                  </a:lnTo>
                  <a:lnTo>
                    <a:pt x="1931" y="20022"/>
                  </a:lnTo>
                  <a:lnTo>
                    <a:pt x="1667" y="19599"/>
                  </a:lnTo>
                  <a:lnTo>
                    <a:pt x="1429" y="19123"/>
                  </a:lnTo>
                  <a:lnTo>
                    <a:pt x="1217" y="18673"/>
                  </a:lnTo>
                  <a:lnTo>
                    <a:pt x="1006" y="18197"/>
                  </a:lnTo>
                  <a:lnTo>
                    <a:pt x="821" y="17721"/>
                  </a:lnTo>
                  <a:lnTo>
                    <a:pt x="662" y="17245"/>
                  </a:lnTo>
                  <a:lnTo>
                    <a:pt x="503" y="16743"/>
                  </a:lnTo>
                  <a:lnTo>
                    <a:pt x="371" y="16240"/>
                  </a:lnTo>
                  <a:lnTo>
                    <a:pt x="292" y="15737"/>
                  </a:lnTo>
                  <a:lnTo>
                    <a:pt x="186" y="15209"/>
                  </a:lnTo>
                  <a:lnTo>
                    <a:pt x="133" y="14680"/>
                  </a:lnTo>
                  <a:lnTo>
                    <a:pt x="106" y="14151"/>
                  </a:lnTo>
                  <a:lnTo>
                    <a:pt x="80" y="13622"/>
                  </a:lnTo>
                  <a:lnTo>
                    <a:pt x="80" y="13093"/>
                  </a:lnTo>
                  <a:lnTo>
                    <a:pt x="106" y="12564"/>
                  </a:lnTo>
                  <a:lnTo>
                    <a:pt x="159" y="12035"/>
                  </a:lnTo>
                  <a:lnTo>
                    <a:pt x="239" y="11506"/>
                  </a:lnTo>
                  <a:lnTo>
                    <a:pt x="345" y="11003"/>
                  </a:lnTo>
                  <a:lnTo>
                    <a:pt x="450" y="10527"/>
                  </a:lnTo>
                  <a:lnTo>
                    <a:pt x="583" y="10025"/>
                  </a:lnTo>
                  <a:lnTo>
                    <a:pt x="741" y="9549"/>
                  </a:lnTo>
                  <a:lnTo>
                    <a:pt x="926" y="9046"/>
                  </a:lnTo>
                  <a:lnTo>
                    <a:pt x="1112" y="8596"/>
                  </a:lnTo>
                  <a:lnTo>
                    <a:pt x="1323" y="8120"/>
                  </a:lnTo>
                  <a:lnTo>
                    <a:pt x="1561" y="7671"/>
                  </a:lnTo>
                  <a:lnTo>
                    <a:pt x="1826" y="7221"/>
                  </a:lnTo>
                  <a:lnTo>
                    <a:pt x="2090" y="6772"/>
                  </a:lnTo>
                  <a:lnTo>
                    <a:pt x="2381" y="6348"/>
                  </a:lnTo>
                  <a:lnTo>
                    <a:pt x="2672" y="5925"/>
                  </a:lnTo>
                  <a:lnTo>
                    <a:pt x="2989" y="5528"/>
                  </a:lnTo>
                  <a:lnTo>
                    <a:pt x="3333" y="5132"/>
                  </a:lnTo>
                  <a:lnTo>
                    <a:pt x="3677" y="4761"/>
                  </a:lnTo>
                  <a:lnTo>
                    <a:pt x="4021" y="4391"/>
                  </a:lnTo>
                  <a:lnTo>
                    <a:pt x="4418" y="4021"/>
                  </a:lnTo>
                  <a:lnTo>
                    <a:pt x="4814" y="3651"/>
                  </a:lnTo>
                  <a:lnTo>
                    <a:pt x="5237" y="3333"/>
                  </a:lnTo>
                  <a:lnTo>
                    <a:pt x="5661" y="3016"/>
                  </a:lnTo>
                  <a:lnTo>
                    <a:pt x="6084" y="2698"/>
                  </a:lnTo>
                  <a:lnTo>
                    <a:pt x="6533" y="2408"/>
                  </a:lnTo>
                  <a:lnTo>
                    <a:pt x="6983" y="2143"/>
                  </a:lnTo>
                  <a:lnTo>
                    <a:pt x="7459" y="1879"/>
                  </a:lnTo>
                  <a:lnTo>
                    <a:pt x="7962" y="1641"/>
                  </a:lnTo>
                  <a:lnTo>
                    <a:pt x="8464" y="1403"/>
                  </a:lnTo>
                  <a:lnTo>
                    <a:pt x="8967" y="1191"/>
                  </a:lnTo>
                  <a:lnTo>
                    <a:pt x="9469" y="979"/>
                  </a:lnTo>
                  <a:lnTo>
                    <a:pt x="9998" y="821"/>
                  </a:lnTo>
                  <a:lnTo>
                    <a:pt x="10527" y="662"/>
                  </a:lnTo>
                  <a:lnTo>
                    <a:pt x="11056" y="530"/>
                  </a:lnTo>
                  <a:lnTo>
                    <a:pt x="11612" y="397"/>
                  </a:lnTo>
                  <a:lnTo>
                    <a:pt x="12167" y="292"/>
                  </a:lnTo>
                  <a:lnTo>
                    <a:pt x="12749" y="212"/>
                  </a:lnTo>
                  <a:lnTo>
                    <a:pt x="13304" y="159"/>
                  </a:lnTo>
                  <a:lnTo>
                    <a:pt x="13886" y="107"/>
                  </a:lnTo>
                  <a:lnTo>
                    <a:pt x="14442" y="80"/>
                  </a:lnTo>
                  <a:close/>
                  <a:moveTo>
                    <a:pt x="14415" y="1"/>
                  </a:moveTo>
                  <a:lnTo>
                    <a:pt x="13860" y="27"/>
                  </a:lnTo>
                  <a:lnTo>
                    <a:pt x="13278" y="54"/>
                  </a:lnTo>
                  <a:lnTo>
                    <a:pt x="12722" y="133"/>
                  </a:lnTo>
                  <a:lnTo>
                    <a:pt x="12141" y="212"/>
                  </a:lnTo>
                  <a:lnTo>
                    <a:pt x="11585" y="318"/>
                  </a:lnTo>
                  <a:lnTo>
                    <a:pt x="11030" y="424"/>
                  </a:lnTo>
                  <a:lnTo>
                    <a:pt x="10474" y="583"/>
                  </a:lnTo>
                  <a:lnTo>
                    <a:pt x="9919" y="741"/>
                  </a:lnTo>
                  <a:lnTo>
                    <a:pt x="9363" y="926"/>
                  </a:lnTo>
                  <a:lnTo>
                    <a:pt x="8861" y="1112"/>
                  </a:lnTo>
                  <a:lnTo>
                    <a:pt x="8358" y="1323"/>
                  </a:lnTo>
                  <a:lnTo>
                    <a:pt x="7856" y="1561"/>
                  </a:lnTo>
                  <a:lnTo>
                    <a:pt x="7380" y="1826"/>
                  </a:lnTo>
                  <a:lnTo>
                    <a:pt x="6904" y="2090"/>
                  </a:lnTo>
                  <a:lnTo>
                    <a:pt x="6428" y="2355"/>
                  </a:lnTo>
                  <a:lnTo>
                    <a:pt x="5978" y="2672"/>
                  </a:lnTo>
                  <a:lnTo>
                    <a:pt x="5528" y="2963"/>
                  </a:lnTo>
                  <a:lnTo>
                    <a:pt x="5132" y="3280"/>
                  </a:lnTo>
                  <a:lnTo>
                    <a:pt x="4709" y="3624"/>
                  </a:lnTo>
                  <a:lnTo>
                    <a:pt x="4338" y="3968"/>
                  </a:lnTo>
                  <a:lnTo>
                    <a:pt x="3942" y="4338"/>
                  </a:lnTo>
                  <a:lnTo>
                    <a:pt x="3598" y="4709"/>
                  </a:lnTo>
                  <a:lnTo>
                    <a:pt x="3227" y="5105"/>
                  </a:lnTo>
                  <a:lnTo>
                    <a:pt x="2910" y="5502"/>
                  </a:lnTo>
                  <a:lnTo>
                    <a:pt x="2566" y="5899"/>
                  </a:lnTo>
                  <a:lnTo>
                    <a:pt x="2275" y="6322"/>
                  </a:lnTo>
                  <a:lnTo>
                    <a:pt x="1984" y="6772"/>
                  </a:lnTo>
                  <a:lnTo>
                    <a:pt x="1720" y="7195"/>
                  </a:lnTo>
                  <a:lnTo>
                    <a:pt x="1482" y="7644"/>
                  </a:lnTo>
                  <a:lnTo>
                    <a:pt x="1244" y="8120"/>
                  </a:lnTo>
                  <a:lnTo>
                    <a:pt x="1032" y="8570"/>
                  </a:lnTo>
                  <a:lnTo>
                    <a:pt x="821" y="9073"/>
                  </a:lnTo>
                  <a:lnTo>
                    <a:pt x="662" y="9549"/>
                  </a:lnTo>
                  <a:lnTo>
                    <a:pt x="503" y="10051"/>
                  </a:lnTo>
                  <a:lnTo>
                    <a:pt x="345" y="10554"/>
                  </a:lnTo>
                  <a:lnTo>
                    <a:pt x="239" y="11056"/>
                  </a:lnTo>
                  <a:lnTo>
                    <a:pt x="159" y="11559"/>
                  </a:lnTo>
                  <a:lnTo>
                    <a:pt x="80" y="12088"/>
                  </a:lnTo>
                  <a:lnTo>
                    <a:pt x="27" y="12590"/>
                  </a:lnTo>
                  <a:lnTo>
                    <a:pt x="1" y="13119"/>
                  </a:lnTo>
                  <a:lnTo>
                    <a:pt x="1" y="13648"/>
                  </a:lnTo>
                  <a:lnTo>
                    <a:pt x="1" y="14177"/>
                  </a:lnTo>
                  <a:lnTo>
                    <a:pt x="54" y="14706"/>
                  </a:lnTo>
                  <a:lnTo>
                    <a:pt x="106" y="15235"/>
                  </a:lnTo>
                  <a:lnTo>
                    <a:pt x="186" y="15737"/>
                  </a:lnTo>
                  <a:lnTo>
                    <a:pt x="292" y="16266"/>
                  </a:lnTo>
                  <a:lnTo>
                    <a:pt x="424" y="16769"/>
                  </a:lnTo>
                  <a:lnTo>
                    <a:pt x="583" y="17298"/>
                  </a:lnTo>
                  <a:lnTo>
                    <a:pt x="741" y="17800"/>
                  </a:lnTo>
                  <a:lnTo>
                    <a:pt x="926" y="18277"/>
                  </a:lnTo>
                  <a:lnTo>
                    <a:pt x="1138" y="18726"/>
                  </a:lnTo>
                  <a:lnTo>
                    <a:pt x="1376" y="19202"/>
                  </a:lnTo>
                  <a:lnTo>
                    <a:pt x="1614" y="19652"/>
                  </a:lnTo>
                  <a:lnTo>
                    <a:pt x="1879" y="20075"/>
                  </a:lnTo>
                  <a:lnTo>
                    <a:pt x="2143" y="20525"/>
                  </a:lnTo>
                  <a:lnTo>
                    <a:pt x="2434" y="20921"/>
                  </a:lnTo>
                  <a:lnTo>
                    <a:pt x="2751" y="21345"/>
                  </a:lnTo>
                  <a:lnTo>
                    <a:pt x="3095" y="21741"/>
                  </a:lnTo>
                  <a:lnTo>
                    <a:pt x="3439" y="22112"/>
                  </a:lnTo>
                  <a:lnTo>
                    <a:pt x="3809" y="22508"/>
                  </a:lnTo>
                  <a:lnTo>
                    <a:pt x="4180" y="22852"/>
                  </a:lnTo>
                  <a:lnTo>
                    <a:pt x="4576" y="23196"/>
                  </a:lnTo>
                  <a:lnTo>
                    <a:pt x="4973" y="23513"/>
                  </a:lnTo>
                  <a:lnTo>
                    <a:pt x="5370" y="23831"/>
                  </a:lnTo>
                  <a:lnTo>
                    <a:pt x="5819" y="24148"/>
                  </a:lnTo>
                  <a:lnTo>
                    <a:pt x="6269" y="24439"/>
                  </a:lnTo>
                  <a:lnTo>
                    <a:pt x="6719" y="24703"/>
                  </a:lnTo>
                  <a:lnTo>
                    <a:pt x="7195" y="24968"/>
                  </a:lnTo>
                  <a:lnTo>
                    <a:pt x="7671" y="25206"/>
                  </a:lnTo>
                  <a:lnTo>
                    <a:pt x="8147" y="25418"/>
                  </a:lnTo>
                  <a:lnTo>
                    <a:pt x="8649" y="25629"/>
                  </a:lnTo>
                  <a:lnTo>
                    <a:pt x="9152" y="25814"/>
                  </a:lnTo>
                  <a:lnTo>
                    <a:pt x="9654" y="25973"/>
                  </a:lnTo>
                  <a:lnTo>
                    <a:pt x="10183" y="26132"/>
                  </a:lnTo>
                  <a:lnTo>
                    <a:pt x="10712" y="26264"/>
                  </a:lnTo>
                  <a:lnTo>
                    <a:pt x="11268" y="26396"/>
                  </a:lnTo>
                  <a:lnTo>
                    <a:pt x="11823" y="26476"/>
                  </a:lnTo>
                  <a:lnTo>
                    <a:pt x="12379" y="26555"/>
                  </a:lnTo>
                  <a:lnTo>
                    <a:pt x="12934" y="26608"/>
                  </a:lnTo>
                  <a:lnTo>
                    <a:pt x="13489" y="26661"/>
                  </a:lnTo>
                  <a:lnTo>
                    <a:pt x="14045" y="26687"/>
                  </a:lnTo>
                  <a:lnTo>
                    <a:pt x="14627" y="26661"/>
                  </a:lnTo>
                  <a:lnTo>
                    <a:pt x="15182" y="26661"/>
                  </a:lnTo>
                  <a:lnTo>
                    <a:pt x="15764" y="26608"/>
                  </a:lnTo>
                  <a:lnTo>
                    <a:pt x="16346" y="26555"/>
                  </a:lnTo>
                  <a:lnTo>
                    <a:pt x="16928" y="26449"/>
                  </a:lnTo>
                  <a:lnTo>
                    <a:pt x="17483" y="26343"/>
                  </a:lnTo>
                  <a:lnTo>
                    <a:pt x="18039" y="26237"/>
                  </a:lnTo>
                  <a:lnTo>
                    <a:pt x="18594" y="26079"/>
                  </a:lnTo>
                  <a:lnTo>
                    <a:pt x="19123" y="25920"/>
                  </a:lnTo>
                  <a:lnTo>
                    <a:pt x="19652" y="25735"/>
                  </a:lnTo>
                  <a:lnTo>
                    <a:pt x="20154" y="25550"/>
                  </a:lnTo>
                  <a:lnTo>
                    <a:pt x="20683" y="25338"/>
                  </a:lnTo>
                  <a:lnTo>
                    <a:pt x="21160" y="25100"/>
                  </a:lnTo>
                  <a:lnTo>
                    <a:pt x="21662" y="24836"/>
                  </a:lnTo>
                  <a:lnTo>
                    <a:pt x="22138" y="24571"/>
                  </a:lnTo>
                  <a:lnTo>
                    <a:pt x="22614" y="24307"/>
                  </a:lnTo>
                  <a:lnTo>
                    <a:pt x="23064" y="24016"/>
                  </a:lnTo>
                  <a:lnTo>
                    <a:pt x="23487" y="23698"/>
                  </a:lnTo>
                  <a:lnTo>
                    <a:pt x="23910" y="23381"/>
                  </a:lnTo>
                  <a:lnTo>
                    <a:pt x="24307" y="23037"/>
                  </a:lnTo>
                  <a:lnTo>
                    <a:pt x="24704" y="22693"/>
                  </a:lnTo>
                  <a:lnTo>
                    <a:pt x="25100" y="22323"/>
                  </a:lnTo>
                  <a:lnTo>
                    <a:pt x="25471" y="21953"/>
                  </a:lnTo>
                  <a:lnTo>
                    <a:pt x="25814" y="21556"/>
                  </a:lnTo>
                  <a:lnTo>
                    <a:pt x="26158" y="21159"/>
                  </a:lnTo>
                  <a:lnTo>
                    <a:pt x="26476" y="20736"/>
                  </a:lnTo>
                  <a:lnTo>
                    <a:pt x="26767" y="20313"/>
                  </a:lnTo>
                  <a:lnTo>
                    <a:pt x="27058" y="19890"/>
                  </a:lnTo>
                  <a:lnTo>
                    <a:pt x="27322" y="19440"/>
                  </a:lnTo>
                  <a:lnTo>
                    <a:pt x="27560" y="18991"/>
                  </a:lnTo>
                  <a:lnTo>
                    <a:pt x="27798" y="18541"/>
                  </a:lnTo>
                  <a:lnTo>
                    <a:pt x="28010" y="18065"/>
                  </a:lnTo>
                  <a:lnTo>
                    <a:pt x="28221" y="17589"/>
                  </a:lnTo>
                  <a:lnTo>
                    <a:pt x="28380" y="17113"/>
                  </a:lnTo>
                  <a:lnTo>
                    <a:pt x="28539" y="16610"/>
                  </a:lnTo>
                  <a:lnTo>
                    <a:pt x="28671" y="16108"/>
                  </a:lnTo>
                  <a:lnTo>
                    <a:pt x="28777" y="15632"/>
                  </a:lnTo>
                  <a:lnTo>
                    <a:pt x="28882" y="15103"/>
                  </a:lnTo>
                  <a:lnTo>
                    <a:pt x="28962" y="14600"/>
                  </a:lnTo>
                  <a:lnTo>
                    <a:pt x="29015" y="14098"/>
                  </a:lnTo>
                  <a:lnTo>
                    <a:pt x="29041" y="13569"/>
                  </a:lnTo>
                  <a:lnTo>
                    <a:pt x="29041" y="13066"/>
                  </a:lnTo>
                  <a:lnTo>
                    <a:pt x="29015" y="12537"/>
                  </a:lnTo>
                  <a:lnTo>
                    <a:pt x="28988" y="12008"/>
                  </a:lnTo>
                  <a:lnTo>
                    <a:pt x="28935" y="11506"/>
                  </a:lnTo>
                  <a:lnTo>
                    <a:pt x="28856" y="10977"/>
                  </a:lnTo>
                  <a:lnTo>
                    <a:pt x="28750" y="10474"/>
                  </a:lnTo>
                  <a:lnTo>
                    <a:pt x="28618" y="9972"/>
                  </a:lnTo>
                  <a:lnTo>
                    <a:pt x="28486" y="9469"/>
                  </a:lnTo>
                  <a:lnTo>
                    <a:pt x="28301" y="8967"/>
                  </a:lnTo>
                  <a:lnTo>
                    <a:pt x="28115" y="8464"/>
                  </a:lnTo>
                  <a:lnTo>
                    <a:pt x="27930" y="7988"/>
                  </a:lnTo>
                  <a:lnTo>
                    <a:pt x="27692" y="7539"/>
                  </a:lnTo>
                  <a:lnTo>
                    <a:pt x="27454" y="7089"/>
                  </a:lnTo>
                  <a:lnTo>
                    <a:pt x="27190" y="6639"/>
                  </a:lnTo>
                  <a:lnTo>
                    <a:pt x="26899" y="6190"/>
                  </a:lnTo>
                  <a:lnTo>
                    <a:pt x="26608" y="5766"/>
                  </a:lnTo>
                  <a:lnTo>
                    <a:pt x="26291" y="5370"/>
                  </a:lnTo>
                  <a:lnTo>
                    <a:pt x="25973" y="4973"/>
                  </a:lnTo>
                  <a:lnTo>
                    <a:pt x="25629" y="4576"/>
                  </a:lnTo>
                  <a:lnTo>
                    <a:pt x="25259" y="4206"/>
                  </a:lnTo>
                  <a:lnTo>
                    <a:pt x="24889" y="3836"/>
                  </a:lnTo>
                  <a:lnTo>
                    <a:pt x="24492" y="3492"/>
                  </a:lnTo>
                  <a:lnTo>
                    <a:pt x="24095" y="3175"/>
                  </a:lnTo>
                  <a:lnTo>
                    <a:pt x="23672" y="2857"/>
                  </a:lnTo>
                  <a:lnTo>
                    <a:pt x="23249" y="2540"/>
                  </a:lnTo>
                  <a:lnTo>
                    <a:pt x="22799" y="2275"/>
                  </a:lnTo>
                  <a:lnTo>
                    <a:pt x="22350" y="1984"/>
                  </a:lnTo>
                  <a:lnTo>
                    <a:pt x="21874" y="1746"/>
                  </a:lnTo>
                  <a:lnTo>
                    <a:pt x="21398" y="1482"/>
                  </a:lnTo>
                  <a:lnTo>
                    <a:pt x="20921" y="1270"/>
                  </a:lnTo>
                  <a:lnTo>
                    <a:pt x="20419" y="1059"/>
                  </a:lnTo>
                  <a:lnTo>
                    <a:pt x="19916" y="874"/>
                  </a:lnTo>
                  <a:lnTo>
                    <a:pt x="19387" y="688"/>
                  </a:lnTo>
                  <a:lnTo>
                    <a:pt x="18885" y="556"/>
                  </a:lnTo>
                  <a:lnTo>
                    <a:pt x="18356" y="424"/>
                  </a:lnTo>
                  <a:lnTo>
                    <a:pt x="17801" y="292"/>
                  </a:lnTo>
                  <a:lnTo>
                    <a:pt x="17245" y="186"/>
                  </a:lnTo>
                  <a:lnTo>
                    <a:pt x="16690" y="107"/>
                  </a:lnTo>
                  <a:lnTo>
                    <a:pt x="16108" y="54"/>
                  </a:lnTo>
                  <a:lnTo>
                    <a:pt x="15552"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7" name="Google Shape;557;p13"/>
            <p:cNvSpPr/>
            <p:nvPr/>
          </p:nvSpPr>
          <p:spPr>
            <a:xfrm>
              <a:off x="4490425" y="5540300"/>
              <a:ext cx="723400" cy="707525"/>
            </a:xfrm>
            <a:custGeom>
              <a:avLst/>
              <a:gdLst/>
              <a:ahLst/>
              <a:cxnLst/>
              <a:rect l="l" t="t" r="r" b="b"/>
              <a:pathLst>
                <a:path w="28936" h="28301" extrusionOk="0">
                  <a:moveTo>
                    <a:pt x="14045" y="1"/>
                  </a:moveTo>
                  <a:lnTo>
                    <a:pt x="13304" y="54"/>
                  </a:lnTo>
                  <a:lnTo>
                    <a:pt x="12564" y="107"/>
                  </a:lnTo>
                  <a:lnTo>
                    <a:pt x="11849" y="213"/>
                  </a:lnTo>
                  <a:lnTo>
                    <a:pt x="11162" y="371"/>
                  </a:lnTo>
                  <a:lnTo>
                    <a:pt x="10474" y="530"/>
                  </a:lnTo>
                  <a:lnTo>
                    <a:pt x="9786" y="742"/>
                  </a:lnTo>
                  <a:lnTo>
                    <a:pt x="9125" y="980"/>
                  </a:lnTo>
                  <a:lnTo>
                    <a:pt x="8490" y="1244"/>
                  </a:lnTo>
                  <a:lnTo>
                    <a:pt x="7856" y="1561"/>
                  </a:lnTo>
                  <a:lnTo>
                    <a:pt x="7221" y="1879"/>
                  </a:lnTo>
                  <a:lnTo>
                    <a:pt x="6639" y="2249"/>
                  </a:lnTo>
                  <a:lnTo>
                    <a:pt x="6057" y="2619"/>
                  </a:lnTo>
                  <a:lnTo>
                    <a:pt x="5502" y="3016"/>
                  </a:lnTo>
                  <a:lnTo>
                    <a:pt x="4973" y="3466"/>
                  </a:lnTo>
                  <a:lnTo>
                    <a:pt x="4470" y="3915"/>
                  </a:lnTo>
                  <a:lnTo>
                    <a:pt x="3968" y="4391"/>
                  </a:lnTo>
                  <a:lnTo>
                    <a:pt x="3492" y="4894"/>
                  </a:lnTo>
                  <a:lnTo>
                    <a:pt x="3068" y="5423"/>
                  </a:lnTo>
                  <a:lnTo>
                    <a:pt x="2645" y="5978"/>
                  </a:lnTo>
                  <a:lnTo>
                    <a:pt x="2249" y="6534"/>
                  </a:lnTo>
                  <a:lnTo>
                    <a:pt x="1878" y="7116"/>
                  </a:lnTo>
                  <a:lnTo>
                    <a:pt x="1561" y="7724"/>
                  </a:lnTo>
                  <a:lnTo>
                    <a:pt x="1244" y="8332"/>
                  </a:lnTo>
                  <a:lnTo>
                    <a:pt x="979" y="8967"/>
                  </a:lnTo>
                  <a:lnTo>
                    <a:pt x="741" y="9628"/>
                  </a:lnTo>
                  <a:lnTo>
                    <a:pt x="529" y="10289"/>
                  </a:lnTo>
                  <a:lnTo>
                    <a:pt x="344" y="10977"/>
                  </a:lnTo>
                  <a:lnTo>
                    <a:pt x="212" y="11665"/>
                  </a:lnTo>
                  <a:lnTo>
                    <a:pt x="106" y="12379"/>
                  </a:lnTo>
                  <a:lnTo>
                    <a:pt x="27" y="13093"/>
                  </a:lnTo>
                  <a:lnTo>
                    <a:pt x="0" y="13833"/>
                  </a:lnTo>
                  <a:lnTo>
                    <a:pt x="0" y="14548"/>
                  </a:lnTo>
                  <a:lnTo>
                    <a:pt x="27" y="15262"/>
                  </a:lnTo>
                  <a:lnTo>
                    <a:pt x="106" y="15976"/>
                  </a:lnTo>
                  <a:lnTo>
                    <a:pt x="212" y="16690"/>
                  </a:lnTo>
                  <a:lnTo>
                    <a:pt x="371" y="17378"/>
                  </a:lnTo>
                  <a:lnTo>
                    <a:pt x="556" y="18039"/>
                  </a:lnTo>
                  <a:lnTo>
                    <a:pt x="767" y="18700"/>
                  </a:lnTo>
                  <a:lnTo>
                    <a:pt x="1006" y="19361"/>
                  </a:lnTo>
                  <a:lnTo>
                    <a:pt x="1270" y="19996"/>
                  </a:lnTo>
                  <a:lnTo>
                    <a:pt x="1587" y="20604"/>
                  </a:lnTo>
                  <a:lnTo>
                    <a:pt x="1931" y="21213"/>
                  </a:lnTo>
                  <a:lnTo>
                    <a:pt x="2275" y="21794"/>
                  </a:lnTo>
                  <a:lnTo>
                    <a:pt x="2672" y="22350"/>
                  </a:lnTo>
                  <a:lnTo>
                    <a:pt x="3095" y="22905"/>
                  </a:lnTo>
                  <a:lnTo>
                    <a:pt x="3545" y="23434"/>
                  </a:lnTo>
                  <a:lnTo>
                    <a:pt x="3994" y="23937"/>
                  </a:lnTo>
                  <a:lnTo>
                    <a:pt x="4497" y="24413"/>
                  </a:lnTo>
                  <a:lnTo>
                    <a:pt x="4999" y="24862"/>
                  </a:lnTo>
                  <a:lnTo>
                    <a:pt x="5555" y="25286"/>
                  </a:lnTo>
                  <a:lnTo>
                    <a:pt x="6110" y="25709"/>
                  </a:lnTo>
                  <a:lnTo>
                    <a:pt x="6692" y="26079"/>
                  </a:lnTo>
                  <a:lnTo>
                    <a:pt x="7274" y="26449"/>
                  </a:lnTo>
                  <a:lnTo>
                    <a:pt x="7909" y="26767"/>
                  </a:lnTo>
                  <a:lnTo>
                    <a:pt x="8543" y="27058"/>
                  </a:lnTo>
                  <a:lnTo>
                    <a:pt x="9178" y="27322"/>
                  </a:lnTo>
                  <a:lnTo>
                    <a:pt x="9866" y="27560"/>
                  </a:lnTo>
                  <a:lnTo>
                    <a:pt x="10527" y="27772"/>
                  </a:lnTo>
                  <a:lnTo>
                    <a:pt x="11241" y="27957"/>
                  </a:lnTo>
                  <a:lnTo>
                    <a:pt x="11929" y="28089"/>
                  </a:lnTo>
                  <a:lnTo>
                    <a:pt x="12669" y="28195"/>
                  </a:lnTo>
                  <a:lnTo>
                    <a:pt x="13410" y="28274"/>
                  </a:lnTo>
                  <a:lnTo>
                    <a:pt x="14150" y="28301"/>
                  </a:lnTo>
                  <a:lnTo>
                    <a:pt x="14891" y="28301"/>
                  </a:lnTo>
                  <a:lnTo>
                    <a:pt x="15632" y="28274"/>
                  </a:lnTo>
                  <a:lnTo>
                    <a:pt x="16346" y="28195"/>
                  </a:lnTo>
                  <a:lnTo>
                    <a:pt x="17060" y="28089"/>
                  </a:lnTo>
                  <a:lnTo>
                    <a:pt x="17774" y="27930"/>
                  </a:lnTo>
                  <a:lnTo>
                    <a:pt x="18462" y="27772"/>
                  </a:lnTo>
                  <a:lnTo>
                    <a:pt x="19149" y="27560"/>
                  </a:lnTo>
                  <a:lnTo>
                    <a:pt x="19810" y="27322"/>
                  </a:lnTo>
                  <a:lnTo>
                    <a:pt x="20445" y="27058"/>
                  </a:lnTo>
                  <a:lnTo>
                    <a:pt x="21080" y="26740"/>
                  </a:lnTo>
                  <a:lnTo>
                    <a:pt x="21688" y="26423"/>
                  </a:lnTo>
                  <a:lnTo>
                    <a:pt x="22297" y="26079"/>
                  </a:lnTo>
                  <a:lnTo>
                    <a:pt x="22852" y="25682"/>
                  </a:lnTo>
                  <a:lnTo>
                    <a:pt x="23434" y="25286"/>
                  </a:lnTo>
                  <a:lnTo>
                    <a:pt x="23963" y="24836"/>
                  </a:lnTo>
                  <a:lnTo>
                    <a:pt x="24465" y="24386"/>
                  </a:lnTo>
                  <a:lnTo>
                    <a:pt x="24968" y="23910"/>
                  </a:lnTo>
                  <a:lnTo>
                    <a:pt x="25418" y="23408"/>
                  </a:lnTo>
                  <a:lnTo>
                    <a:pt x="25867" y="22879"/>
                  </a:lnTo>
                  <a:lnTo>
                    <a:pt x="26290" y="22323"/>
                  </a:lnTo>
                  <a:lnTo>
                    <a:pt x="26661" y="21768"/>
                  </a:lnTo>
                  <a:lnTo>
                    <a:pt x="27031" y="21186"/>
                  </a:lnTo>
                  <a:lnTo>
                    <a:pt x="27375" y="20578"/>
                  </a:lnTo>
                  <a:lnTo>
                    <a:pt x="27666" y="19969"/>
                  </a:lnTo>
                  <a:lnTo>
                    <a:pt x="27957" y="19335"/>
                  </a:lnTo>
                  <a:lnTo>
                    <a:pt x="28195" y="18673"/>
                  </a:lnTo>
                  <a:lnTo>
                    <a:pt x="28406" y="18012"/>
                  </a:lnTo>
                  <a:lnTo>
                    <a:pt x="28565" y="17325"/>
                  </a:lnTo>
                  <a:lnTo>
                    <a:pt x="28724" y="16637"/>
                  </a:lnTo>
                  <a:lnTo>
                    <a:pt x="28829" y="15923"/>
                  </a:lnTo>
                  <a:lnTo>
                    <a:pt x="28909" y="15209"/>
                  </a:lnTo>
                  <a:lnTo>
                    <a:pt x="28935" y="14468"/>
                  </a:lnTo>
                  <a:lnTo>
                    <a:pt x="28935" y="13754"/>
                  </a:lnTo>
                  <a:lnTo>
                    <a:pt x="28882" y="13040"/>
                  </a:lnTo>
                  <a:lnTo>
                    <a:pt x="28829" y="12326"/>
                  </a:lnTo>
                  <a:lnTo>
                    <a:pt x="28697" y="11612"/>
                  </a:lnTo>
                  <a:lnTo>
                    <a:pt x="28565" y="10924"/>
                  </a:lnTo>
                  <a:lnTo>
                    <a:pt x="28380" y="10263"/>
                  </a:lnTo>
                  <a:lnTo>
                    <a:pt x="28168" y="9602"/>
                  </a:lnTo>
                  <a:lnTo>
                    <a:pt x="27930" y="8941"/>
                  </a:lnTo>
                  <a:lnTo>
                    <a:pt x="27639" y="8306"/>
                  </a:lnTo>
                  <a:lnTo>
                    <a:pt x="27348" y="7697"/>
                  </a:lnTo>
                  <a:lnTo>
                    <a:pt x="27004" y="7089"/>
                  </a:lnTo>
                  <a:lnTo>
                    <a:pt x="26634" y="6507"/>
                  </a:lnTo>
                  <a:lnTo>
                    <a:pt x="26264" y="5952"/>
                  </a:lnTo>
                  <a:lnTo>
                    <a:pt x="25841" y="5396"/>
                  </a:lnTo>
                  <a:lnTo>
                    <a:pt x="25391" y="4894"/>
                  </a:lnTo>
                  <a:lnTo>
                    <a:pt x="24915" y="4391"/>
                  </a:lnTo>
                  <a:lnTo>
                    <a:pt x="24439" y="3889"/>
                  </a:lnTo>
                  <a:lnTo>
                    <a:pt x="23910" y="3439"/>
                  </a:lnTo>
                  <a:lnTo>
                    <a:pt x="23381" y="3016"/>
                  </a:lnTo>
                  <a:lnTo>
                    <a:pt x="22826" y="2593"/>
                  </a:lnTo>
                  <a:lnTo>
                    <a:pt x="22244" y="2223"/>
                  </a:lnTo>
                  <a:lnTo>
                    <a:pt x="21635" y="1879"/>
                  </a:lnTo>
                  <a:lnTo>
                    <a:pt x="21027" y="1535"/>
                  </a:lnTo>
                  <a:lnTo>
                    <a:pt x="20392" y="1244"/>
                  </a:lnTo>
                  <a:lnTo>
                    <a:pt x="19731" y="980"/>
                  </a:lnTo>
                  <a:lnTo>
                    <a:pt x="19070" y="742"/>
                  </a:lnTo>
                  <a:lnTo>
                    <a:pt x="18382" y="530"/>
                  </a:lnTo>
                  <a:lnTo>
                    <a:pt x="17695" y="345"/>
                  </a:lnTo>
                  <a:lnTo>
                    <a:pt x="16980" y="213"/>
                  </a:lnTo>
                  <a:lnTo>
                    <a:pt x="16266" y="107"/>
                  </a:lnTo>
                  <a:lnTo>
                    <a:pt x="15526" y="27"/>
                  </a:lnTo>
                  <a:lnTo>
                    <a:pt x="14785" y="1"/>
                  </a:lnTo>
                  <a:close/>
                </a:path>
              </a:pathLst>
            </a:custGeom>
            <a:solidFill>
              <a:srgbClr val="F7350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8" name="Google Shape;558;p13"/>
            <p:cNvSpPr/>
            <p:nvPr/>
          </p:nvSpPr>
          <p:spPr>
            <a:xfrm>
              <a:off x="4489100" y="5539000"/>
              <a:ext cx="726050" cy="710150"/>
            </a:xfrm>
            <a:custGeom>
              <a:avLst/>
              <a:gdLst/>
              <a:ahLst/>
              <a:cxnLst/>
              <a:rect l="l" t="t" r="r" b="b"/>
              <a:pathLst>
                <a:path w="29042" h="28406" extrusionOk="0">
                  <a:moveTo>
                    <a:pt x="14891" y="106"/>
                  </a:moveTo>
                  <a:lnTo>
                    <a:pt x="15473" y="132"/>
                  </a:lnTo>
                  <a:lnTo>
                    <a:pt x="16055" y="185"/>
                  </a:lnTo>
                  <a:lnTo>
                    <a:pt x="16610" y="238"/>
                  </a:lnTo>
                  <a:lnTo>
                    <a:pt x="17166" y="344"/>
                  </a:lnTo>
                  <a:lnTo>
                    <a:pt x="17748" y="450"/>
                  </a:lnTo>
                  <a:lnTo>
                    <a:pt x="18277" y="582"/>
                  </a:lnTo>
                  <a:lnTo>
                    <a:pt x="18805" y="741"/>
                  </a:lnTo>
                  <a:lnTo>
                    <a:pt x="19308" y="899"/>
                  </a:lnTo>
                  <a:lnTo>
                    <a:pt x="19837" y="1084"/>
                  </a:lnTo>
                  <a:lnTo>
                    <a:pt x="20339" y="1296"/>
                  </a:lnTo>
                  <a:lnTo>
                    <a:pt x="20842" y="1534"/>
                  </a:lnTo>
                  <a:lnTo>
                    <a:pt x="21345" y="1772"/>
                  </a:lnTo>
                  <a:lnTo>
                    <a:pt x="21821" y="2037"/>
                  </a:lnTo>
                  <a:lnTo>
                    <a:pt x="22270" y="2328"/>
                  </a:lnTo>
                  <a:lnTo>
                    <a:pt x="22720" y="2618"/>
                  </a:lnTo>
                  <a:lnTo>
                    <a:pt x="23169" y="2909"/>
                  </a:lnTo>
                  <a:lnTo>
                    <a:pt x="23593" y="3253"/>
                  </a:lnTo>
                  <a:lnTo>
                    <a:pt x="24016" y="3597"/>
                  </a:lnTo>
                  <a:lnTo>
                    <a:pt x="24413" y="3941"/>
                  </a:lnTo>
                  <a:lnTo>
                    <a:pt x="24783" y="4311"/>
                  </a:lnTo>
                  <a:lnTo>
                    <a:pt x="25180" y="4708"/>
                  </a:lnTo>
                  <a:lnTo>
                    <a:pt x="25523" y="5105"/>
                  </a:lnTo>
                  <a:lnTo>
                    <a:pt x="25867" y="5501"/>
                  </a:lnTo>
                  <a:lnTo>
                    <a:pt x="26185" y="5925"/>
                  </a:lnTo>
                  <a:lnTo>
                    <a:pt x="26502" y="6348"/>
                  </a:lnTo>
                  <a:lnTo>
                    <a:pt x="26793" y="6797"/>
                  </a:lnTo>
                  <a:lnTo>
                    <a:pt x="27084" y="7273"/>
                  </a:lnTo>
                  <a:lnTo>
                    <a:pt x="27322" y="7723"/>
                  </a:lnTo>
                  <a:lnTo>
                    <a:pt x="27586" y="8199"/>
                  </a:lnTo>
                  <a:lnTo>
                    <a:pt x="27798" y="8702"/>
                  </a:lnTo>
                  <a:lnTo>
                    <a:pt x="28010" y="9204"/>
                  </a:lnTo>
                  <a:lnTo>
                    <a:pt x="28195" y="9707"/>
                  </a:lnTo>
                  <a:lnTo>
                    <a:pt x="28353" y="10236"/>
                  </a:lnTo>
                  <a:lnTo>
                    <a:pt x="28512" y="10765"/>
                  </a:lnTo>
                  <a:lnTo>
                    <a:pt x="28644" y="11294"/>
                  </a:lnTo>
                  <a:lnTo>
                    <a:pt x="28750" y="11822"/>
                  </a:lnTo>
                  <a:lnTo>
                    <a:pt x="28829" y="12351"/>
                  </a:lnTo>
                  <a:lnTo>
                    <a:pt x="28882" y="12907"/>
                  </a:lnTo>
                  <a:lnTo>
                    <a:pt x="28935" y="13436"/>
                  </a:lnTo>
                  <a:lnTo>
                    <a:pt x="28935" y="13991"/>
                  </a:lnTo>
                  <a:lnTo>
                    <a:pt x="28935" y="14520"/>
                  </a:lnTo>
                  <a:lnTo>
                    <a:pt x="28909" y="15076"/>
                  </a:lnTo>
                  <a:lnTo>
                    <a:pt x="28882" y="15631"/>
                  </a:lnTo>
                  <a:lnTo>
                    <a:pt x="28803" y="16186"/>
                  </a:lnTo>
                  <a:lnTo>
                    <a:pt x="28724" y="16742"/>
                  </a:lnTo>
                  <a:lnTo>
                    <a:pt x="28618" y="17271"/>
                  </a:lnTo>
                  <a:lnTo>
                    <a:pt x="28486" y="17800"/>
                  </a:lnTo>
                  <a:lnTo>
                    <a:pt x="28327" y="18355"/>
                  </a:lnTo>
                  <a:lnTo>
                    <a:pt x="28142" y="18858"/>
                  </a:lnTo>
                  <a:lnTo>
                    <a:pt x="27957" y="19360"/>
                  </a:lnTo>
                  <a:lnTo>
                    <a:pt x="27745" y="19863"/>
                  </a:lnTo>
                  <a:lnTo>
                    <a:pt x="27507" y="20339"/>
                  </a:lnTo>
                  <a:lnTo>
                    <a:pt x="27269" y="20815"/>
                  </a:lnTo>
                  <a:lnTo>
                    <a:pt x="27005" y="21291"/>
                  </a:lnTo>
                  <a:lnTo>
                    <a:pt x="26714" y="21741"/>
                  </a:lnTo>
                  <a:lnTo>
                    <a:pt x="26423" y="22190"/>
                  </a:lnTo>
                  <a:lnTo>
                    <a:pt x="26105" y="22613"/>
                  </a:lnTo>
                  <a:lnTo>
                    <a:pt x="25761" y="23037"/>
                  </a:lnTo>
                  <a:lnTo>
                    <a:pt x="25418" y="23460"/>
                  </a:lnTo>
                  <a:lnTo>
                    <a:pt x="25047" y="23856"/>
                  </a:lnTo>
                  <a:lnTo>
                    <a:pt x="24677" y="24227"/>
                  </a:lnTo>
                  <a:lnTo>
                    <a:pt x="24280" y="24597"/>
                  </a:lnTo>
                  <a:lnTo>
                    <a:pt x="23857" y="24967"/>
                  </a:lnTo>
                  <a:lnTo>
                    <a:pt x="23460" y="25285"/>
                  </a:lnTo>
                  <a:lnTo>
                    <a:pt x="23011" y="25602"/>
                  </a:lnTo>
                  <a:lnTo>
                    <a:pt x="22561" y="25919"/>
                  </a:lnTo>
                  <a:lnTo>
                    <a:pt x="22112" y="26210"/>
                  </a:lnTo>
                  <a:lnTo>
                    <a:pt x="21635" y="26475"/>
                  </a:lnTo>
                  <a:lnTo>
                    <a:pt x="21159" y="26739"/>
                  </a:lnTo>
                  <a:lnTo>
                    <a:pt x="20683" y="26977"/>
                  </a:lnTo>
                  <a:lnTo>
                    <a:pt x="20181" y="27189"/>
                  </a:lnTo>
                  <a:lnTo>
                    <a:pt x="19678" y="27401"/>
                  </a:lnTo>
                  <a:lnTo>
                    <a:pt x="19176" y="27559"/>
                  </a:lnTo>
                  <a:lnTo>
                    <a:pt x="18620" y="27744"/>
                  </a:lnTo>
                  <a:lnTo>
                    <a:pt x="18091" y="27877"/>
                  </a:lnTo>
                  <a:lnTo>
                    <a:pt x="17536" y="28009"/>
                  </a:lnTo>
                  <a:lnTo>
                    <a:pt x="16981" y="28115"/>
                  </a:lnTo>
                  <a:lnTo>
                    <a:pt x="16425" y="28194"/>
                  </a:lnTo>
                  <a:lnTo>
                    <a:pt x="15870" y="28247"/>
                  </a:lnTo>
                  <a:lnTo>
                    <a:pt x="15314" y="28300"/>
                  </a:lnTo>
                  <a:lnTo>
                    <a:pt x="14177" y="28300"/>
                  </a:lnTo>
                  <a:lnTo>
                    <a:pt x="13622" y="28273"/>
                  </a:lnTo>
                  <a:lnTo>
                    <a:pt x="13040" y="28247"/>
                  </a:lnTo>
                  <a:lnTo>
                    <a:pt x="12484" y="28168"/>
                  </a:lnTo>
                  <a:lnTo>
                    <a:pt x="11929" y="28088"/>
                  </a:lnTo>
                  <a:lnTo>
                    <a:pt x="11373" y="27982"/>
                  </a:lnTo>
                  <a:lnTo>
                    <a:pt x="10818" y="27850"/>
                  </a:lnTo>
                  <a:lnTo>
                    <a:pt x="10263" y="27691"/>
                  </a:lnTo>
                  <a:lnTo>
                    <a:pt x="9734" y="27506"/>
                  </a:lnTo>
                  <a:lnTo>
                    <a:pt x="9231" y="27321"/>
                  </a:lnTo>
                  <a:lnTo>
                    <a:pt x="8729" y="27136"/>
                  </a:lnTo>
                  <a:lnTo>
                    <a:pt x="8226" y="26898"/>
                  </a:lnTo>
                  <a:lnTo>
                    <a:pt x="7750" y="26660"/>
                  </a:lnTo>
                  <a:lnTo>
                    <a:pt x="7274" y="26396"/>
                  </a:lnTo>
                  <a:lnTo>
                    <a:pt x="6798" y="26105"/>
                  </a:lnTo>
                  <a:lnTo>
                    <a:pt x="6348" y="25814"/>
                  </a:lnTo>
                  <a:lnTo>
                    <a:pt x="5899" y="25523"/>
                  </a:lnTo>
                  <a:lnTo>
                    <a:pt x="5475" y="25179"/>
                  </a:lnTo>
                  <a:lnTo>
                    <a:pt x="5052" y="24862"/>
                  </a:lnTo>
                  <a:lnTo>
                    <a:pt x="4656" y="24491"/>
                  </a:lnTo>
                  <a:lnTo>
                    <a:pt x="4259" y="24121"/>
                  </a:lnTo>
                  <a:lnTo>
                    <a:pt x="3889" y="23751"/>
                  </a:lnTo>
                  <a:lnTo>
                    <a:pt x="3545" y="23354"/>
                  </a:lnTo>
                  <a:lnTo>
                    <a:pt x="3201" y="22931"/>
                  </a:lnTo>
                  <a:lnTo>
                    <a:pt x="2857" y="22508"/>
                  </a:lnTo>
                  <a:lnTo>
                    <a:pt x="2540" y="22084"/>
                  </a:lnTo>
                  <a:lnTo>
                    <a:pt x="2249" y="21635"/>
                  </a:lnTo>
                  <a:lnTo>
                    <a:pt x="1958" y="21159"/>
                  </a:lnTo>
                  <a:lnTo>
                    <a:pt x="1693" y="20683"/>
                  </a:lnTo>
                  <a:lnTo>
                    <a:pt x="1455" y="20207"/>
                  </a:lnTo>
                  <a:lnTo>
                    <a:pt x="1244" y="19731"/>
                  </a:lnTo>
                  <a:lnTo>
                    <a:pt x="1032" y="19228"/>
                  </a:lnTo>
                  <a:lnTo>
                    <a:pt x="847" y="18699"/>
                  </a:lnTo>
                  <a:lnTo>
                    <a:pt x="662" y="18197"/>
                  </a:lnTo>
                  <a:lnTo>
                    <a:pt x="530" y="17668"/>
                  </a:lnTo>
                  <a:lnTo>
                    <a:pt x="397" y="17112"/>
                  </a:lnTo>
                  <a:lnTo>
                    <a:pt x="292" y="16583"/>
                  </a:lnTo>
                  <a:lnTo>
                    <a:pt x="212" y="16054"/>
                  </a:lnTo>
                  <a:lnTo>
                    <a:pt x="159" y="15499"/>
                  </a:lnTo>
                  <a:lnTo>
                    <a:pt x="106" y="14970"/>
                  </a:lnTo>
                  <a:lnTo>
                    <a:pt x="80" y="14388"/>
                  </a:lnTo>
                  <a:lnTo>
                    <a:pt x="80" y="13833"/>
                  </a:lnTo>
                  <a:lnTo>
                    <a:pt x="106" y="13277"/>
                  </a:lnTo>
                  <a:lnTo>
                    <a:pt x="159" y="12722"/>
                  </a:lnTo>
                  <a:lnTo>
                    <a:pt x="239" y="12166"/>
                  </a:lnTo>
                  <a:lnTo>
                    <a:pt x="318" y="11611"/>
                  </a:lnTo>
                  <a:lnTo>
                    <a:pt x="450" y="11082"/>
                  </a:lnTo>
                  <a:lnTo>
                    <a:pt x="582" y="10527"/>
                  </a:lnTo>
                  <a:lnTo>
                    <a:pt x="741" y="10024"/>
                  </a:lnTo>
                  <a:lnTo>
                    <a:pt x="900" y="9495"/>
                  </a:lnTo>
                  <a:lnTo>
                    <a:pt x="1085" y="8993"/>
                  </a:lnTo>
                  <a:lnTo>
                    <a:pt x="1297" y="8516"/>
                  </a:lnTo>
                  <a:lnTo>
                    <a:pt x="1535" y="8014"/>
                  </a:lnTo>
                  <a:lnTo>
                    <a:pt x="1773" y="7538"/>
                  </a:lnTo>
                  <a:lnTo>
                    <a:pt x="2064" y="7088"/>
                  </a:lnTo>
                  <a:lnTo>
                    <a:pt x="2328" y="6612"/>
                  </a:lnTo>
                  <a:lnTo>
                    <a:pt x="2645" y="6189"/>
                  </a:lnTo>
                  <a:lnTo>
                    <a:pt x="2963" y="5739"/>
                  </a:lnTo>
                  <a:lnTo>
                    <a:pt x="3280" y="5343"/>
                  </a:lnTo>
                  <a:lnTo>
                    <a:pt x="3624" y="4919"/>
                  </a:lnTo>
                  <a:lnTo>
                    <a:pt x="3994" y="4549"/>
                  </a:lnTo>
                  <a:lnTo>
                    <a:pt x="4365" y="4152"/>
                  </a:lnTo>
                  <a:lnTo>
                    <a:pt x="4761" y="3809"/>
                  </a:lnTo>
                  <a:lnTo>
                    <a:pt x="5158" y="3438"/>
                  </a:lnTo>
                  <a:lnTo>
                    <a:pt x="5581" y="3121"/>
                  </a:lnTo>
                  <a:lnTo>
                    <a:pt x="6031" y="2777"/>
                  </a:lnTo>
                  <a:lnTo>
                    <a:pt x="6480" y="2486"/>
                  </a:lnTo>
                  <a:lnTo>
                    <a:pt x="6930" y="2195"/>
                  </a:lnTo>
                  <a:lnTo>
                    <a:pt x="7406" y="1931"/>
                  </a:lnTo>
                  <a:lnTo>
                    <a:pt x="7882" y="1666"/>
                  </a:lnTo>
                  <a:lnTo>
                    <a:pt x="8358" y="1428"/>
                  </a:lnTo>
                  <a:lnTo>
                    <a:pt x="8861" y="1217"/>
                  </a:lnTo>
                  <a:lnTo>
                    <a:pt x="9390" y="1005"/>
                  </a:lnTo>
                  <a:lnTo>
                    <a:pt x="9919" y="820"/>
                  </a:lnTo>
                  <a:lnTo>
                    <a:pt x="10448" y="661"/>
                  </a:lnTo>
                  <a:lnTo>
                    <a:pt x="10977" y="529"/>
                  </a:lnTo>
                  <a:lnTo>
                    <a:pt x="11532" y="397"/>
                  </a:lnTo>
                  <a:lnTo>
                    <a:pt x="12088" y="291"/>
                  </a:lnTo>
                  <a:lnTo>
                    <a:pt x="12643" y="212"/>
                  </a:lnTo>
                  <a:lnTo>
                    <a:pt x="13172" y="159"/>
                  </a:lnTo>
                  <a:lnTo>
                    <a:pt x="13754" y="106"/>
                  </a:lnTo>
                  <a:close/>
                  <a:moveTo>
                    <a:pt x="14256" y="0"/>
                  </a:moveTo>
                  <a:lnTo>
                    <a:pt x="13701" y="27"/>
                  </a:lnTo>
                  <a:lnTo>
                    <a:pt x="13119" y="79"/>
                  </a:lnTo>
                  <a:lnTo>
                    <a:pt x="12537" y="132"/>
                  </a:lnTo>
                  <a:lnTo>
                    <a:pt x="11982" y="212"/>
                  </a:lnTo>
                  <a:lnTo>
                    <a:pt x="11426" y="317"/>
                  </a:lnTo>
                  <a:lnTo>
                    <a:pt x="10871" y="450"/>
                  </a:lnTo>
                  <a:lnTo>
                    <a:pt x="10316" y="608"/>
                  </a:lnTo>
                  <a:lnTo>
                    <a:pt x="9813" y="767"/>
                  </a:lnTo>
                  <a:lnTo>
                    <a:pt x="9284" y="952"/>
                  </a:lnTo>
                  <a:lnTo>
                    <a:pt x="8781" y="1164"/>
                  </a:lnTo>
                  <a:lnTo>
                    <a:pt x="8279" y="1375"/>
                  </a:lnTo>
                  <a:lnTo>
                    <a:pt x="7776" y="1613"/>
                  </a:lnTo>
                  <a:lnTo>
                    <a:pt x="7300" y="1878"/>
                  </a:lnTo>
                  <a:lnTo>
                    <a:pt x="6824" y="2169"/>
                  </a:lnTo>
                  <a:lnTo>
                    <a:pt x="6348" y="2460"/>
                  </a:lnTo>
                  <a:lnTo>
                    <a:pt x="5925" y="2751"/>
                  </a:lnTo>
                  <a:lnTo>
                    <a:pt x="5475" y="3068"/>
                  </a:lnTo>
                  <a:lnTo>
                    <a:pt x="5052" y="3412"/>
                  </a:lnTo>
                  <a:lnTo>
                    <a:pt x="4656" y="3782"/>
                  </a:lnTo>
                  <a:lnTo>
                    <a:pt x="4259" y="4152"/>
                  </a:lnTo>
                  <a:lnTo>
                    <a:pt x="3889" y="4523"/>
                  </a:lnTo>
                  <a:lnTo>
                    <a:pt x="3518" y="4919"/>
                  </a:lnTo>
                  <a:lnTo>
                    <a:pt x="3174" y="5343"/>
                  </a:lnTo>
                  <a:lnTo>
                    <a:pt x="2831" y="5766"/>
                  </a:lnTo>
                  <a:lnTo>
                    <a:pt x="2513" y="6189"/>
                  </a:lnTo>
                  <a:lnTo>
                    <a:pt x="2222" y="6639"/>
                  </a:lnTo>
                  <a:lnTo>
                    <a:pt x="1931" y="7115"/>
                  </a:lnTo>
                  <a:lnTo>
                    <a:pt x="1667" y="7564"/>
                  </a:lnTo>
                  <a:lnTo>
                    <a:pt x="1429" y="8067"/>
                  </a:lnTo>
                  <a:lnTo>
                    <a:pt x="1191" y="8543"/>
                  </a:lnTo>
                  <a:lnTo>
                    <a:pt x="979" y="9045"/>
                  </a:lnTo>
                  <a:lnTo>
                    <a:pt x="794" y="9574"/>
                  </a:lnTo>
                  <a:lnTo>
                    <a:pt x="609" y="10077"/>
                  </a:lnTo>
                  <a:lnTo>
                    <a:pt x="450" y="10606"/>
                  </a:lnTo>
                  <a:lnTo>
                    <a:pt x="318" y="11161"/>
                  </a:lnTo>
                  <a:lnTo>
                    <a:pt x="212" y="11690"/>
                  </a:lnTo>
                  <a:lnTo>
                    <a:pt x="133" y="12219"/>
                  </a:lnTo>
                  <a:lnTo>
                    <a:pt x="80" y="12775"/>
                  </a:lnTo>
                  <a:lnTo>
                    <a:pt x="27" y="13330"/>
                  </a:lnTo>
                  <a:lnTo>
                    <a:pt x="1" y="13912"/>
                  </a:lnTo>
                  <a:lnTo>
                    <a:pt x="1" y="14467"/>
                  </a:lnTo>
                  <a:lnTo>
                    <a:pt x="27" y="15023"/>
                  </a:lnTo>
                  <a:lnTo>
                    <a:pt x="53" y="15578"/>
                  </a:lnTo>
                  <a:lnTo>
                    <a:pt x="133" y="16160"/>
                  </a:lnTo>
                  <a:lnTo>
                    <a:pt x="212" y="16715"/>
                  </a:lnTo>
                  <a:lnTo>
                    <a:pt x="344" y="17271"/>
                  </a:lnTo>
                  <a:lnTo>
                    <a:pt x="477" y="17773"/>
                  </a:lnTo>
                  <a:lnTo>
                    <a:pt x="609" y="18302"/>
                  </a:lnTo>
                  <a:lnTo>
                    <a:pt x="794" y="18831"/>
                  </a:lnTo>
                  <a:lnTo>
                    <a:pt x="979" y="19334"/>
                  </a:lnTo>
                  <a:lnTo>
                    <a:pt x="1191" y="19836"/>
                  </a:lnTo>
                  <a:lnTo>
                    <a:pt x="1402" y="20312"/>
                  </a:lnTo>
                  <a:lnTo>
                    <a:pt x="1667" y="20788"/>
                  </a:lnTo>
                  <a:lnTo>
                    <a:pt x="1931" y="21265"/>
                  </a:lnTo>
                  <a:lnTo>
                    <a:pt x="2196" y="21741"/>
                  </a:lnTo>
                  <a:lnTo>
                    <a:pt x="2513" y="22190"/>
                  </a:lnTo>
                  <a:lnTo>
                    <a:pt x="2831" y="22613"/>
                  </a:lnTo>
                  <a:lnTo>
                    <a:pt x="3148" y="23037"/>
                  </a:lnTo>
                  <a:lnTo>
                    <a:pt x="3492" y="23460"/>
                  </a:lnTo>
                  <a:lnTo>
                    <a:pt x="3862" y="23856"/>
                  </a:lnTo>
                  <a:lnTo>
                    <a:pt x="4259" y="24227"/>
                  </a:lnTo>
                  <a:lnTo>
                    <a:pt x="4629" y="24597"/>
                  </a:lnTo>
                  <a:lnTo>
                    <a:pt x="5052" y="24967"/>
                  </a:lnTo>
                  <a:lnTo>
                    <a:pt x="5475" y="25311"/>
                  </a:lnTo>
                  <a:lnTo>
                    <a:pt x="5899" y="25629"/>
                  </a:lnTo>
                  <a:lnTo>
                    <a:pt x="6348" y="25946"/>
                  </a:lnTo>
                  <a:lnTo>
                    <a:pt x="6798" y="26237"/>
                  </a:lnTo>
                  <a:lnTo>
                    <a:pt x="7274" y="26501"/>
                  </a:lnTo>
                  <a:lnTo>
                    <a:pt x="7750" y="26766"/>
                  </a:lnTo>
                  <a:lnTo>
                    <a:pt x="8253" y="27004"/>
                  </a:lnTo>
                  <a:lnTo>
                    <a:pt x="8755" y="27242"/>
                  </a:lnTo>
                  <a:lnTo>
                    <a:pt x="9284" y="27453"/>
                  </a:lnTo>
                  <a:lnTo>
                    <a:pt x="9813" y="27639"/>
                  </a:lnTo>
                  <a:lnTo>
                    <a:pt x="10342" y="27797"/>
                  </a:lnTo>
                  <a:lnTo>
                    <a:pt x="10871" y="27956"/>
                  </a:lnTo>
                  <a:lnTo>
                    <a:pt x="11426" y="28062"/>
                  </a:lnTo>
                  <a:lnTo>
                    <a:pt x="11955" y="28194"/>
                  </a:lnTo>
                  <a:lnTo>
                    <a:pt x="12511" y="28273"/>
                  </a:lnTo>
                  <a:lnTo>
                    <a:pt x="13093" y="28326"/>
                  </a:lnTo>
                  <a:lnTo>
                    <a:pt x="13674" y="28379"/>
                  </a:lnTo>
                  <a:lnTo>
                    <a:pt x="14230" y="28406"/>
                  </a:lnTo>
                  <a:lnTo>
                    <a:pt x="14812" y="28406"/>
                  </a:lnTo>
                  <a:lnTo>
                    <a:pt x="15394" y="28379"/>
                  </a:lnTo>
                  <a:lnTo>
                    <a:pt x="15975" y="28326"/>
                  </a:lnTo>
                  <a:lnTo>
                    <a:pt x="16531" y="28273"/>
                  </a:lnTo>
                  <a:lnTo>
                    <a:pt x="17113" y="28168"/>
                  </a:lnTo>
                  <a:lnTo>
                    <a:pt x="17668" y="28062"/>
                  </a:lnTo>
                  <a:lnTo>
                    <a:pt x="18197" y="27956"/>
                  </a:lnTo>
                  <a:lnTo>
                    <a:pt x="18726" y="27797"/>
                  </a:lnTo>
                  <a:lnTo>
                    <a:pt x="19255" y="27639"/>
                  </a:lnTo>
                  <a:lnTo>
                    <a:pt x="19784" y="27453"/>
                  </a:lnTo>
                  <a:lnTo>
                    <a:pt x="20287" y="27242"/>
                  </a:lnTo>
                  <a:lnTo>
                    <a:pt x="20816" y="27004"/>
                  </a:lnTo>
                  <a:lnTo>
                    <a:pt x="21292" y="26766"/>
                  </a:lnTo>
                  <a:lnTo>
                    <a:pt x="21768" y="26501"/>
                  </a:lnTo>
                  <a:lnTo>
                    <a:pt x="22244" y="26237"/>
                  </a:lnTo>
                  <a:lnTo>
                    <a:pt x="22693" y="25946"/>
                  </a:lnTo>
                  <a:lnTo>
                    <a:pt x="23143" y="25629"/>
                  </a:lnTo>
                  <a:lnTo>
                    <a:pt x="23566" y="25311"/>
                  </a:lnTo>
                  <a:lnTo>
                    <a:pt x="23989" y="24967"/>
                  </a:lnTo>
                  <a:lnTo>
                    <a:pt x="24413" y="24597"/>
                  </a:lnTo>
                  <a:lnTo>
                    <a:pt x="24809" y="24227"/>
                  </a:lnTo>
                  <a:lnTo>
                    <a:pt x="25180" y="23856"/>
                  </a:lnTo>
                  <a:lnTo>
                    <a:pt x="25550" y="23460"/>
                  </a:lnTo>
                  <a:lnTo>
                    <a:pt x="25894" y="23037"/>
                  </a:lnTo>
                  <a:lnTo>
                    <a:pt x="26211" y="22613"/>
                  </a:lnTo>
                  <a:lnTo>
                    <a:pt x="26528" y="22190"/>
                  </a:lnTo>
                  <a:lnTo>
                    <a:pt x="26819" y="21741"/>
                  </a:lnTo>
                  <a:lnTo>
                    <a:pt x="27110" y="21291"/>
                  </a:lnTo>
                  <a:lnTo>
                    <a:pt x="27375" y="20815"/>
                  </a:lnTo>
                  <a:lnTo>
                    <a:pt x="27613" y="20339"/>
                  </a:lnTo>
                  <a:lnTo>
                    <a:pt x="27851" y="19836"/>
                  </a:lnTo>
                  <a:lnTo>
                    <a:pt x="28062" y="19334"/>
                  </a:lnTo>
                  <a:lnTo>
                    <a:pt x="28248" y="18805"/>
                  </a:lnTo>
                  <a:lnTo>
                    <a:pt x="28433" y="18302"/>
                  </a:lnTo>
                  <a:lnTo>
                    <a:pt x="28591" y="17773"/>
                  </a:lnTo>
                  <a:lnTo>
                    <a:pt x="28697" y="17244"/>
                  </a:lnTo>
                  <a:lnTo>
                    <a:pt x="28803" y="16689"/>
                  </a:lnTo>
                  <a:lnTo>
                    <a:pt x="28909" y="16160"/>
                  </a:lnTo>
                  <a:lnTo>
                    <a:pt x="28962" y="15631"/>
                  </a:lnTo>
                  <a:lnTo>
                    <a:pt x="29015" y="15076"/>
                  </a:lnTo>
                  <a:lnTo>
                    <a:pt x="29041" y="14520"/>
                  </a:lnTo>
                  <a:lnTo>
                    <a:pt x="29041" y="13965"/>
                  </a:lnTo>
                  <a:lnTo>
                    <a:pt x="29015" y="13409"/>
                  </a:lnTo>
                  <a:lnTo>
                    <a:pt x="28962" y="12854"/>
                  </a:lnTo>
                  <a:lnTo>
                    <a:pt x="28909" y="12299"/>
                  </a:lnTo>
                  <a:lnTo>
                    <a:pt x="28829" y="11743"/>
                  </a:lnTo>
                  <a:lnTo>
                    <a:pt x="28697" y="11214"/>
                  </a:lnTo>
                  <a:lnTo>
                    <a:pt x="28565" y="10659"/>
                  </a:lnTo>
                  <a:lnTo>
                    <a:pt x="28433" y="10130"/>
                  </a:lnTo>
                  <a:lnTo>
                    <a:pt x="28248" y="9601"/>
                  </a:lnTo>
                  <a:lnTo>
                    <a:pt x="28062" y="9098"/>
                  </a:lnTo>
                  <a:lnTo>
                    <a:pt x="27851" y="8596"/>
                  </a:lnTo>
                  <a:lnTo>
                    <a:pt x="27639" y="8120"/>
                  </a:lnTo>
                  <a:lnTo>
                    <a:pt x="27375" y="7617"/>
                  </a:lnTo>
                  <a:lnTo>
                    <a:pt x="27110" y="7168"/>
                  </a:lnTo>
                  <a:lnTo>
                    <a:pt x="26846" y="6692"/>
                  </a:lnTo>
                  <a:lnTo>
                    <a:pt x="26528" y="6242"/>
                  </a:lnTo>
                  <a:lnTo>
                    <a:pt x="26211" y="5819"/>
                  </a:lnTo>
                  <a:lnTo>
                    <a:pt x="25894" y="5396"/>
                  </a:lnTo>
                  <a:lnTo>
                    <a:pt x="25550" y="4972"/>
                  </a:lnTo>
                  <a:lnTo>
                    <a:pt x="25180" y="4576"/>
                  </a:lnTo>
                  <a:lnTo>
                    <a:pt x="24809" y="4179"/>
                  </a:lnTo>
                  <a:lnTo>
                    <a:pt x="24413" y="3809"/>
                  </a:lnTo>
                  <a:lnTo>
                    <a:pt x="23989" y="3465"/>
                  </a:lnTo>
                  <a:lnTo>
                    <a:pt x="23593" y="3121"/>
                  </a:lnTo>
                  <a:lnTo>
                    <a:pt x="23143" y="2804"/>
                  </a:lnTo>
                  <a:lnTo>
                    <a:pt x="22693" y="2486"/>
                  </a:lnTo>
                  <a:lnTo>
                    <a:pt x="22244" y="2195"/>
                  </a:lnTo>
                  <a:lnTo>
                    <a:pt x="21768" y="1904"/>
                  </a:lnTo>
                  <a:lnTo>
                    <a:pt x="21292" y="1666"/>
                  </a:lnTo>
                  <a:lnTo>
                    <a:pt x="20816" y="1402"/>
                  </a:lnTo>
                  <a:lnTo>
                    <a:pt x="20313" y="1190"/>
                  </a:lnTo>
                  <a:lnTo>
                    <a:pt x="19811" y="979"/>
                  </a:lnTo>
                  <a:lnTo>
                    <a:pt x="19282" y="794"/>
                  </a:lnTo>
                  <a:lnTo>
                    <a:pt x="18753" y="608"/>
                  </a:lnTo>
                  <a:lnTo>
                    <a:pt x="18197" y="476"/>
                  </a:lnTo>
                  <a:lnTo>
                    <a:pt x="17642" y="344"/>
                  </a:lnTo>
                  <a:lnTo>
                    <a:pt x="17086" y="238"/>
                  </a:lnTo>
                  <a:lnTo>
                    <a:pt x="16531" y="132"/>
                  </a:lnTo>
                  <a:lnTo>
                    <a:pt x="15975" y="79"/>
                  </a:lnTo>
                  <a:lnTo>
                    <a:pt x="15420" y="27"/>
                  </a:lnTo>
                  <a:lnTo>
                    <a:pt x="1483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59" name="Google Shape;559;p13"/>
            <p:cNvSpPr/>
            <p:nvPr/>
          </p:nvSpPr>
          <p:spPr>
            <a:xfrm>
              <a:off x="4946650" y="4838775"/>
              <a:ext cx="392125" cy="927025"/>
            </a:xfrm>
            <a:custGeom>
              <a:avLst/>
              <a:gdLst/>
              <a:ahLst/>
              <a:cxnLst/>
              <a:rect l="l" t="t" r="r" b="b"/>
              <a:pathLst>
                <a:path w="15685" h="37081" extrusionOk="0">
                  <a:moveTo>
                    <a:pt x="54" y="0"/>
                  </a:moveTo>
                  <a:lnTo>
                    <a:pt x="27" y="27"/>
                  </a:lnTo>
                  <a:lnTo>
                    <a:pt x="1" y="53"/>
                  </a:lnTo>
                  <a:lnTo>
                    <a:pt x="27" y="80"/>
                  </a:lnTo>
                  <a:lnTo>
                    <a:pt x="768" y="741"/>
                  </a:lnTo>
                  <a:lnTo>
                    <a:pt x="1482" y="1402"/>
                  </a:lnTo>
                  <a:lnTo>
                    <a:pt x="2196" y="2090"/>
                  </a:lnTo>
                  <a:lnTo>
                    <a:pt x="2884" y="2804"/>
                  </a:lnTo>
                  <a:lnTo>
                    <a:pt x="3572" y="3518"/>
                  </a:lnTo>
                  <a:lnTo>
                    <a:pt x="4233" y="4232"/>
                  </a:lnTo>
                  <a:lnTo>
                    <a:pt x="4894" y="4973"/>
                  </a:lnTo>
                  <a:lnTo>
                    <a:pt x="5529" y="5740"/>
                  </a:lnTo>
                  <a:lnTo>
                    <a:pt x="6190" y="6559"/>
                  </a:lnTo>
                  <a:lnTo>
                    <a:pt x="6851" y="7379"/>
                  </a:lnTo>
                  <a:lnTo>
                    <a:pt x="7486" y="8226"/>
                  </a:lnTo>
                  <a:lnTo>
                    <a:pt x="8094" y="9099"/>
                  </a:lnTo>
                  <a:lnTo>
                    <a:pt x="8703" y="9971"/>
                  </a:lnTo>
                  <a:lnTo>
                    <a:pt x="9284" y="10844"/>
                  </a:lnTo>
                  <a:lnTo>
                    <a:pt x="9840" y="11743"/>
                  </a:lnTo>
                  <a:lnTo>
                    <a:pt x="10395" y="12669"/>
                  </a:lnTo>
                  <a:lnTo>
                    <a:pt x="10924" y="13568"/>
                  </a:lnTo>
                  <a:lnTo>
                    <a:pt x="11427" y="14520"/>
                  </a:lnTo>
                  <a:lnTo>
                    <a:pt x="11903" y="15446"/>
                  </a:lnTo>
                  <a:lnTo>
                    <a:pt x="12352" y="16398"/>
                  </a:lnTo>
                  <a:lnTo>
                    <a:pt x="12776" y="17377"/>
                  </a:lnTo>
                  <a:lnTo>
                    <a:pt x="13199" y="18355"/>
                  </a:lnTo>
                  <a:lnTo>
                    <a:pt x="13569" y="19334"/>
                  </a:lnTo>
                  <a:lnTo>
                    <a:pt x="13939" y="20313"/>
                  </a:lnTo>
                  <a:lnTo>
                    <a:pt x="14257" y="21291"/>
                  </a:lnTo>
                  <a:lnTo>
                    <a:pt x="14548" y="22270"/>
                  </a:lnTo>
                  <a:lnTo>
                    <a:pt x="14786" y="23275"/>
                  </a:lnTo>
                  <a:lnTo>
                    <a:pt x="15024" y="24253"/>
                  </a:lnTo>
                  <a:lnTo>
                    <a:pt x="15209" y="25258"/>
                  </a:lnTo>
                  <a:lnTo>
                    <a:pt x="15368" y="26263"/>
                  </a:lnTo>
                  <a:lnTo>
                    <a:pt x="15500" y="27295"/>
                  </a:lnTo>
                  <a:lnTo>
                    <a:pt x="15579" y="28300"/>
                  </a:lnTo>
                  <a:lnTo>
                    <a:pt x="15606" y="29305"/>
                  </a:lnTo>
                  <a:lnTo>
                    <a:pt x="15606" y="30284"/>
                  </a:lnTo>
                  <a:lnTo>
                    <a:pt x="15553" y="31262"/>
                  </a:lnTo>
                  <a:lnTo>
                    <a:pt x="15473" y="32241"/>
                  </a:lnTo>
                  <a:lnTo>
                    <a:pt x="15341" y="33219"/>
                  </a:lnTo>
                  <a:lnTo>
                    <a:pt x="15156" y="34198"/>
                  </a:lnTo>
                  <a:lnTo>
                    <a:pt x="14918" y="35150"/>
                  </a:lnTo>
                  <a:lnTo>
                    <a:pt x="14653" y="36102"/>
                  </a:lnTo>
                  <a:lnTo>
                    <a:pt x="14336" y="37028"/>
                  </a:lnTo>
                  <a:lnTo>
                    <a:pt x="14336" y="37054"/>
                  </a:lnTo>
                  <a:lnTo>
                    <a:pt x="14363" y="37081"/>
                  </a:lnTo>
                  <a:lnTo>
                    <a:pt x="14415" y="37081"/>
                  </a:lnTo>
                  <a:lnTo>
                    <a:pt x="14442" y="37054"/>
                  </a:lnTo>
                  <a:lnTo>
                    <a:pt x="14759" y="36129"/>
                  </a:lnTo>
                  <a:lnTo>
                    <a:pt x="15024" y="35177"/>
                  </a:lnTo>
                  <a:lnTo>
                    <a:pt x="15235" y="34224"/>
                  </a:lnTo>
                  <a:lnTo>
                    <a:pt x="15420" y="33246"/>
                  </a:lnTo>
                  <a:lnTo>
                    <a:pt x="15553" y="32267"/>
                  </a:lnTo>
                  <a:lnTo>
                    <a:pt x="15658" y="31289"/>
                  </a:lnTo>
                  <a:lnTo>
                    <a:pt x="15685" y="30284"/>
                  </a:lnTo>
                  <a:lnTo>
                    <a:pt x="15685" y="29305"/>
                  </a:lnTo>
                  <a:lnTo>
                    <a:pt x="15658" y="28300"/>
                  </a:lnTo>
                  <a:lnTo>
                    <a:pt x="15579" y="27269"/>
                  </a:lnTo>
                  <a:lnTo>
                    <a:pt x="15447" y="26263"/>
                  </a:lnTo>
                  <a:lnTo>
                    <a:pt x="15315" y="25258"/>
                  </a:lnTo>
                  <a:lnTo>
                    <a:pt x="15103" y="24280"/>
                  </a:lnTo>
                  <a:lnTo>
                    <a:pt x="14891" y="23275"/>
                  </a:lnTo>
                  <a:lnTo>
                    <a:pt x="14627" y="22296"/>
                  </a:lnTo>
                  <a:lnTo>
                    <a:pt x="14363" y="21318"/>
                  </a:lnTo>
                  <a:lnTo>
                    <a:pt x="14019" y="20313"/>
                  </a:lnTo>
                  <a:lnTo>
                    <a:pt x="13675" y="19334"/>
                  </a:lnTo>
                  <a:lnTo>
                    <a:pt x="13278" y="18329"/>
                  </a:lnTo>
                  <a:lnTo>
                    <a:pt x="12881" y="17350"/>
                  </a:lnTo>
                  <a:lnTo>
                    <a:pt x="12458" y="16398"/>
                  </a:lnTo>
                  <a:lnTo>
                    <a:pt x="11982" y="15446"/>
                  </a:lnTo>
                  <a:lnTo>
                    <a:pt x="11506" y="14494"/>
                  </a:lnTo>
                  <a:lnTo>
                    <a:pt x="11004" y="13568"/>
                  </a:lnTo>
                  <a:lnTo>
                    <a:pt x="10501" y="12643"/>
                  </a:lnTo>
                  <a:lnTo>
                    <a:pt x="9946" y="11743"/>
                  </a:lnTo>
                  <a:lnTo>
                    <a:pt x="9390" y="10844"/>
                  </a:lnTo>
                  <a:lnTo>
                    <a:pt x="8808" y="9945"/>
                  </a:lnTo>
                  <a:lnTo>
                    <a:pt x="8200" y="9072"/>
                  </a:lnTo>
                  <a:lnTo>
                    <a:pt x="7592" y="8226"/>
                  </a:lnTo>
                  <a:lnTo>
                    <a:pt x="6957" y="7353"/>
                  </a:lnTo>
                  <a:lnTo>
                    <a:pt x="6296" y="6533"/>
                  </a:lnTo>
                  <a:lnTo>
                    <a:pt x="5661" y="5740"/>
                  </a:lnTo>
                  <a:lnTo>
                    <a:pt x="5000" y="4973"/>
                  </a:lnTo>
                  <a:lnTo>
                    <a:pt x="4339" y="4206"/>
                  </a:lnTo>
                  <a:lnTo>
                    <a:pt x="3651" y="3465"/>
                  </a:lnTo>
                  <a:lnTo>
                    <a:pt x="2963" y="2724"/>
                  </a:lnTo>
                  <a:lnTo>
                    <a:pt x="2249" y="2010"/>
                  </a:lnTo>
                  <a:lnTo>
                    <a:pt x="1509" y="1323"/>
                  </a:lnTo>
                  <a:lnTo>
                    <a:pt x="768" y="635"/>
                  </a:lnTo>
                  <a:lnTo>
                    <a:pt x="80" y="27"/>
                  </a:lnTo>
                  <a:lnTo>
                    <a:pt x="54"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0" name="Google Shape;560;p13"/>
            <p:cNvSpPr/>
            <p:nvPr/>
          </p:nvSpPr>
          <p:spPr>
            <a:xfrm>
              <a:off x="4908300" y="5105900"/>
              <a:ext cx="296925" cy="698250"/>
            </a:xfrm>
            <a:custGeom>
              <a:avLst/>
              <a:gdLst/>
              <a:ahLst/>
              <a:cxnLst/>
              <a:rect l="l" t="t" r="r" b="b"/>
              <a:pathLst>
                <a:path w="11877" h="27930" extrusionOk="0">
                  <a:moveTo>
                    <a:pt x="10766" y="0"/>
                  </a:moveTo>
                  <a:lnTo>
                    <a:pt x="10739" y="27"/>
                  </a:lnTo>
                  <a:lnTo>
                    <a:pt x="10739" y="53"/>
                  </a:lnTo>
                  <a:lnTo>
                    <a:pt x="11004" y="767"/>
                  </a:lnTo>
                  <a:lnTo>
                    <a:pt x="11242" y="1482"/>
                  </a:lnTo>
                  <a:lnTo>
                    <a:pt x="11427" y="2222"/>
                  </a:lnTo>
                  <a:lnTo>
                    <a:pt x="11559" y="2963"/>
                  </a:lnTo>
                  <a:lnTo>
                    <a:pt x="11665" y="3703"/>
                  </a:lnTo>
                  <a:lnTo>
                    <a:pt x="11744" y="4444"/>
                  </a:lnTo>
                  <a:lnTo>
                    <a:pt x="11771" y="5211"/>
                  </a:lnTo>
                  <a:lnTo>
                    <a:pt x="11797" y="5951"/>
                  </a:lnTo>
                  <a:lnTo>
                    <a:pt x="11771" y="6771"/>
                  </a:lnTo>
                  <a:lnTo>
                    <a:pt x="11718" y="7591"/>
                  </a:lnTo>
                  <a:lnTo>
                    <a:pt x="11665" y="8411"/>
                  </a:lnTo>
                  <a:lnTo>
                    <a:pt x="11533" y="9231"/>
                  </a:lnTo>
                  <a:lnTo>
                    <a:pt x="11400" y="10051"/>
                  </a:lnTo>
                  <a:lnTo>
                    <a:pt x="11242" y="10871"/>
                  </a:lnTo>
                  <a:lnTo>
                    <a:pt x="11083" y="11664"/>
                  </a:lnTo>
                  <a:lnTo>
                    <a:pt x="10871" y="12458"/>
                  </a:lnTo>
                  <a:lnTo>
                    <a:pt x="10633" y="13277"/>
                  </a:lnTo>
                  <a:lnTo>
                    <a:pt x="10369" y="14071"/>
                  </a:lnTo>
                  <a:lnTo>
                    <a:pt x="10104" y="14864"/>
                  </a:lnTo>
                  <a:lnTo>
                    <a:pt x="9813" y="15658"/>
                  </a:lnTo>
                  <a:lnTo>
                    <a:pt x="9496" y="16451"/>
                  </a:lnTo>
                  <a:lnTo>
                    <a:pt x="9152" y="17218"/>
                  </a:lnTo>
                  <a:lnTo>
                    <a:pt x="8782" y="17985"/>
                  </a:lnTo>
                  <a:lnTo>
                    <a:pt x="8412" y="18726"/>
                  </a:lnTo>
                  <a:lnTo>
                    <a:pt x="8015" y="19440"/>
                  </a:lnTo>
                  <a:lnTo>
                    <a:pt x="7618" y="20128"/>
                  </a:lnTo>
                  <a:lnTo>
                    <a:pt x="7221" y="20815"/>
                  </a:lnTo>
                  <a:lnTo>
                    <a:pt x="6772" y="21503"/>
                  </a:lnTo>
                  <a:lnTo>
                    <a:pt x="6322" y="22164"/>
                  </a:lnTo>
                  <a:lnTo>
                    <a:pt x="5846" y="22799"/>
                  </a:lnTo>
                  <a:lnTo>
                    <a:pt x="5344" y="23434"/>
                  </a:lnTo>
                  <a:lnTo>
                    <a:pt x="4841" y="24042"/>
                  </a:lnTo>
                  <a:lnTo>
                    <a:pt x="4365" y="24544"/>
                  </a:lnTo>
                  <a:lnTo>
                    <a:pt x="3889" y="25047"/>
                  </a:lnTo>
                  <a:lnTo>
                    <a:pt x="3386" y="25523"/>
                  </a:lnTo>
                  <a:lnTo>
                    <a:pt x="2857" y="25999"/>
                  </a:lnTo>
                  <a:lnTo>
                    <a:pt x="2302" y="26422"/>
                  </a:lnTo>
                  <a:lnTo>
                    <a:pt x="1747" y="26845"/>
                  </a:lnTo>
                  <a:lnTo>
                    <a:pt x="1165" y="27216"/>
                  </a:lnTo>
                  <a:lnTo>
                    <a:pt x="556" y="27560"/>
                  </a:lnTo>
                  <a:lnTo>
                    <a:pt x="27" y="27824"/>
                  </a:lnTo>
                  <a:lnTo>
                    <a:pt x="1" y="27851"/>
                  </a:lnTo>
                  <a:lnTo>
                    <a:pt x="1" y="27903"/>
                  </a:lnTo>
                  <a:lnTo>
                    <a:pt x="27" y="27930"/>
                  </a:lnTo>
                  <a:lnTo>
                    <a:pt x="54" y="27903"/>
                  </a:lnTo>
                  <a:lnTo>
                    <a:pt x="689" y="27612"/>
                  </a:lnTo>
                  <a:lnTo>
                    <a:pt x="1270" y="27269"/>
                  </a:lnTo>
                  <a:lnTo>
                    <a:pt x="1852" y="26898"/>
                  </a:lnTo>
                  <a:lnTo>
                    <a:pt x="2381" y="26475"/>
                  </a:lnTo>
                  <a:lnTo>
                    <a:pt x="2937" y="26052"/>
                  </a:lnTo>
                  <a:lnTo>
                    <a:pt x="3439" y="25602"/>
                  </a:lnTo>
                  <a:lnTo>
                    <a:pt x="3942" y="25126"/>
                  </a:lnTo>
                  <a:lnTo>
                    <a:pt x="4418" y="24624"/>
                  </a:lnTo>
                  <a:lnTo>
                    <a:pt x="4947" y="24042"/>
                  </a:lnTo>
                  <a:lnTo>
                    <a:pt x="5449" y="23434"/>
                  </a:lnTo>
                  <a:lnTo>
                    <a:pt x="5952" y="22799"/>
                  </a:lnTo>
                  <a:lnTo>
                    <a:pt x="6428" y="22164"/>
                  </a:lnTo>
                  <a:lnTo>
                    <a:pt x="6878" y="21503"/>
                  </a:lnTo>
                  <a:lnTo>
                    <a:pt x="7301" y="20842"/>
                  </a:lnTo>
                  <a:lnTo>
                    <a:pt x="7724" y="20154"/>
                  </a:lnTo>
                  <a:lnTo>
                    <a:pt x="8121" y="19466"/>
                  </a:lnTo>
                  <a:lnTo>
                    <a:pt x="8517" y="18726"/>
                  </a:lnTo>
                  <a:lnTo>
                    <a:pt x="8888" y="17985"/>
                  </a:lnTo>
                  <a:lnTo>
                    <a:pt x="9258" y="17218"/>
                  </a:lnTo>
                  <a:lnTo>
                    <a:pt x="9602" y="16425"/>
                  </a:lnTo>
                  <a:lnTo>
                    <a:pt x="9919" y="15658"/>
                  </a:lnTo>
                  <a:lnTo>
                    <a:pt x="10210" y="14864"/>
                  </a:lnTo>
                  <a:lnTo>
                    <a:pt x="10475" y="14044"/>
                  </a:lnTo>
                  <a:lnTo>
                    <a:pt x="10739" y="13251"/>
                  </a:lnTo>
                  <a:lnTo>
                    <a:pt x="10977" y="12458"/>
                  </a:lnTo>
                  <a:lnTo>
                    <a:pt x="11162" y="11638"/>
                  </a:lnTo>
                  <a:lnTo>
                    <a:pt x="11347" y="10844"/>
                  </a:lnTo>
                  <a:lnTo>
                    <a:pt x="11506" y="10024"/>
                  </a:lnTo>
                  <a:lnTo>
                    <a:pt x="11638" y="9204"/>
                  </a:lnTo>
                  <a:lnTo>
                    <a:pt x="11744" y="8385"/>
                  </a:lnTo>
                  <a:lnTo>
                    <a:pt x="11823" y="7565"/>
                  </a:lnTo>
                  <a:lnTo>
                    <a:pt x="11876" y="6718"/>
                  </a:lnTo>
                  <a:lnTo>
                    <a:pt x="11876" y="5951"/>
                  </a:lnTo>
                  <a:lnTo>
                    <a:pt x="11876" y="5211"/>
                  </a:lnTo>
                  <a:lnTo>
                    <a:pt x="11823" y="4444"/>
                  </a:lnTo>
                  <a:lnTo>
                    <a:pt x="11744" y="3677"/>
                  </a:lnTo>
                  <a:lnTo>
                    <a:pt x="11638" y="2910"/>
                  </a:lnTo>
                  <a:lnTo>
                    <a:pt x="11506" y="2169"/>
                  </a:lnTo>
                  <a:lnTo>
                    <a:pt x="11321" y="1429"/>
                  </a:lnTo>
                  <a:lnTo>
                    <a:pt x="11083" y="688"/>
                  </a:lnTo>
                  <a:lnTo>
                    <a:pt x="10845" y="27"/>
                  </a:lnTo>
                  <a:lnTo>
                    <a:pt x="10818"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1" name="Google Shape;561;p13"/>
            <p:cNvSpPr/>
            <p:nvPr/>
          </p:nvSpPr>
          <p:spPr>
            <a:xfrm>
              <a:off x="5225025" y="5727425"/>
              <a:ext cx="189800" cy="50950"/>
            </a:xfrm>
            <a:custGeom>
              <a:avLst/>
              <a:gdLst/>
              <a:ahLst/>
              <a:cxnLst/>
              <a:rect l="l" t="t" r="r" b="b"/>
              <a:pathLst>
                <a:path w="7592" h="2038" extrusionOk="0">
                  <a:moveTo>
                    <a:pt x="7512" y="1"/>
                  </a:moveTo>
                  <a:lnTo>
                    <a:pt x="7248" y="345"/>
                  </a:lnTo>
                  <a:lnTo>
                    <a:pt x="6930" y="636"/>
                  </a:lnTo>
                  <a:lnTo>
                    <a:pt x="6613" y="900"/>
                  </a:lnTo>
                  <a:lnTo>
                    <a:pt x="6269" y="1138"/>
                  </a:lnTo>
                  <a:lnTo>
                    <a:pt x="5899" y="1350"/>
                  </a:lnTo>
                  <a:lnTo>
                    <a:pt x="5529" y="1535"/>
                  </a:lnTo>
                  <a:lnTo>
                    <a:pt x="5132" y="1694"/>
                  </a:lnTo>
                  <a:lnTo>
                    <a:pt x="4709" y="1799"/>
                  </a:lnTo>
                  <a:lnTo>
                    <a:pt x="4312" y="1879"/>
                  </a:lnTo>
                  <a:lnTo>
                    <a:pt x="3889" y="1932"/>
                  </a:lnTo>
                  <a:lnTo>
                    <a:pt x="3466" y="1958"/>
                  </a:lnTo>
                  <a:lnTo>
                    <a:pt x="3042" y="1932"/>
                  </a:lnTo>
                  <a:lnTo>
                    <a:pt x="2619" y="1852"/>
                  </a:lnTo>
                  <a:lnTo>
                    <a:pt x="2222" y="1773"/>
                  </a:lnTo>
                  <a:lnTo>
                    <a:pt x="1852" y="1614"/>
                  </a:lnTo>
                  <a:lnTo>
                    <a:pt x="1455" y="1429"/>
                  </a:lnTo>
                  <a:lnTo>
                    <a:pt x="1112" y="1191"/>
                  </a:lnTo>
                  <a:lnTo>
                    <a:pt x="768" y="927"/>
                  </a:lnTo>
                  <a:lnTo>
                    <a:pt x="477" y="609"/>
                  </a:lnTo>
                  <a:lnTo>
                    <a:pt x="212" y="239"/>
                  </a:lnTo>
                  <a:lnTo>
                    <a:pt x="80" y="54"/>
                  </a:lnTo>
                  <a:lnTo>
                    <a:pt x="54" y="27"/>
                  </a:lnTo>
                  <a:lnTo>
                    <a:pt x="27" y="27"/>
                  </a:lnTo>
                  <a:lnTo>
                    <a:pt x="1" y="54"/>
                  </a:lnTo>
                  <a:lnTo>
                    <a:pt x="1" y="107"/>
                  </a:lnTo>
                  <a:lnTo>
                    <a:pt x="265" y="477"/>
                  </a:lnTo>
                  <a:lnTo>
                    <a:pt x="556" y="821"/>
                  </a:lnTo>
                  <a:lnTo>
                    <a:pt x="874" y="1138"/>
                  </a:lnTo>
                  <a:lnTo>
                    <a:pt x="1244" y="1403"/>
                  </a:lnTo>
                  <a:lnTo>
                    <a:pt x="1614" y="1614"/>
                  </a:lnTo>
                  <a:lnTo>
                    <a:pt x="1984" y="1773"/>
                  </a:lnTo>
                  <a:lnTo>
                    <a:pt x="2408" y="1905"/>
                  </a:lnTo>
                  <a:lnTo>
                    <a:pt x="2804" y="1984"/>
                  </a:lnTo>
                  <a:lnTo>
                    <a:pt x="3228" y="2037"/>
                  </a:lnTo>
                  <a:lnTo>
                    <a:pt x="3677" y="2037"/>
                  </a:lnTo>
                  <a:lnTo>
                    <a:pt x="4100" y="2011"/>
                  </a:lnTo>
                  <a:lnTo>
                    <a:pt x="4523" y="1932"/>
                  </a:lnTo>
                  <a:lnTo>
                    <a:pt x="4947" y="1826"/>
                  </a:lnTo>
                  <a:lnTo>
                    <a:pt x="5370" y="1694"/>
                  </a:lnTo>
                  <a:lnTo>
                    <a:pt x="5767" y="1508"/>
                  </a:lnTo>
                  <a:lnTo>
                    <a:pt x="6137" y="1323"/>
                  </a:lnTo>
                  <a:lnTo>
                    <a:pt x="6507" y="1085"/>
                  </a:lnTo>
                  <a:lnTo>
                    <a:pt x="6851" y="821"/>
                  </a:lnTo>
                  <a:lnTo>
                    <a:pt x="7168" y="530"/>
                  </a:lnTo>
                  <a:lnTo>
                    <a:pt x="7459" y="212"/>
                  </a:lnTo>
                  <a:lnTo>
                    <a:pt x="7592" y="54"/>
                  </a:lnTo>
                  <a:lnTo>
                    <a:pt x="7592" y="27"/>
                  </a:lnTo>
                  <a:lnTo>
                    <a:pt x="7565"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2" name="Google Shape;562;p13"/>
            <p:cNvSpPr/>
            <p:nvPr/>
          </p:nvSpPr>
          <p:spPr>
            <a:xfrm>
              <a:off x="4879875" y="5701650"/>
              <a:ext cx="109125" cy="195750"/>
            </a:xfrm>
            <a:custGeom>
              <a:avLst/>
              <a:gdLst/>
              <a:ahLst/>
              <a:cxnLst/>
              <a:rect l="l" t="t" r="r" b="b"/>
              <a:pathLst>
                <a:path w="4365" h="7830" extrusionOk="0">
                  <a:moveTo>
                    <a:pt x="186" y="0"/>
                  </a:moveTo>
                  <a:lnTo>
                    <a:pt x="159" y="27"/>
                  </a:lnTo>
                  <a:lnTo>
                    <a:pt x="80" y="503"/>
                  </a:lnTo>
                  <a:lnTo>
                    <a:pt x="27" y="979"/>
                  </a:lnTo>
                  <a:lnTo>
                    <a:pt x="1" y="1455"/>
                  </a:lnTo>
                  <a:lnTo>
                    <a:pt x="1" y="1931"/>
                  </a:lnTo>
                  <a:lnTo>
                    <a:pt x="54" y="2381"/>
                  </a:lnTo>
                  <a:lnTo>
                    <a:pt x="106" y="2830"/>
                  </a:lnTo>
                  <a:lnTo>
                    <a:pt x="212" y="3280"/>
                  </a:lnTo>
                  <a:lnTo>
                    <a:pt x="344" y="3730"/>
                  </a:lnTo>
                  <a:lnTo>
                    <a:pt x="503" y="4153"/>
                  </a:lnTo>
                  <a:lnTo>
                    <a:pt x="715" y="4549"/>
                  </a:lnTo>
                  <a:lnTo>
                    <a:pt x="926" y="4946"/>
                  </a:lnTo>
                  <a:lnTo>
                    <a:pt x="1164" y="5343"/>
                  </a:lnTo>
                  <a:lnTo>
                    <a:pt x="1455" y="5713"/>
                  </a:lnTo>
                  <a:lnTo>
                    <a:pt x="1746" y="6057"/>
                  </a:lnTo>
                  <a:lnTo>
                    <a:pt x="2064" y="6401"/>
                  </a:lnTo>
                  <a:lnTo>
                    <a:pt x="2407" y="6692"/>
                  </a:lnTo>
                  <a:lnTo>
                    <a:pt x="2804" y="7009"/>
                  </a:lnTo>
                  <a:lnTo>
                    <a:pt x="3201" y="7274"/>
                  </a:lnTo>
                  <a:lnTo>
                    <a:pt x="3624" y="7512"/>
                  </a:lnTo>
                  <a:lnTo>
                    <a:pt x="4047" y="7723"/>
                  </a:lnTo>
                  <a:lnTo>
                    <a:pt x="4285" y="7829"/>
                  </a:lnTo>
                  <a:lnTo>
                    <a:pt x="4338" y="7829"/>
                  </a:lnTo>
                  <a:lnTo>
                    <a:pt x="4365" y="7803"/>
                  </a:lnTo>
                  <a:lnTo>
                    <a:pt x="4365" y="7776"/>
                  </a:lnTo>
                  <a:lnTo>
                    <a:pt x="4338" y="7750"/>
                  </a:lnTo>
                  <a:lnTo>
                    <a:pt x="3889" y="7565"/>
                  </a:lnTo>
                  <a:lnTo>
                    <a:pt x="3465" y="7327"/>
                  </a:lnTo>
                  <a:lnTo>
                    <a:pt x="3069" y="7062"/>
                  </a:lnTo>
                  <a:lnTo>
                    <a:pt x="2672" y="6771"/>
                  </a:lnTo>
                  <a:lnTo>
                    <a:pt x="2302" y="6480"/>
                  </a:lnTo>
                  <a:lnTo>
                    <a:pt x="1984" y="6163"/>
                  </a:lnTo>
                  <a:lnTo>
                    <a:pt x="1667" y="5845"/>
                  </a:lnTo>
                  <a:lnTo>
                    <a:pt x="1376" y="5475"/>
                  </a:lnTo>
                  <a:lnTo>
                    <a:pt x="1138" y="5105"/>
                  </a:lnTo>
                  <a:lnTo>
                    <a:pt x="900" y="4735"/>
                  </a:lnTo>
                  <a:lnTo>
                    <a:pt x="688" y="4338"/>
                  </a:lnTo>
                  <a:lnTo>
                    <a:pt x="503" y="3915"/>
                  </a:lnTo>
                  <a:lnTo>
                    <a:pt x="371" y="3492"/>
                  </a:lnTo>
                  <a:lnTo>
                    <a:pt x="265" y="3042"/>
                  </a:lnTo>
                  <a:lnTo>
                    <a:pt x="159" y="2619"/>
                  </a:lnTo>
                  <a:lnTo>
                    <a:pt x="106" y="2169"/>
                  </a:lnTo>
                  <a:lnTo>
                    <a:pt x="80" y="1693"/>
                  </a:lnTo>
                  <a:lnTo>
                    <a:pt x="80" y="1217"/>
                  </a:lnTo>
                  <a:lnTo>
                    <a:pt x="133" y="767"/>
                  </a:lnTo>
                  <a:lnTo>
                    <a:pt x="186" y="291"/>
                  </a:lnTo>
                  <a:lnTo>
                    <a:pt x="239" y="53"/>
                  </a:lnTo>
                  <a:lnTo>
                    <a:pt x="239" y="27"/>
                  </a:lnTo>
                  <a:lnTo>
                    <a:pt x="212"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nvGrpSpPr>
            <p:cNvPr id="563" name="Google Shape;563;p13"/>
            <p:cNvGrpSpPr/>
            <p:nvPr/>
          </p:nvGrpSpPr>
          <p:grpSpPr>
            <a:xfrm rot="10108880">
              <a:off x="4771094" y="4706235"/>
              <a:ext cx="283067" cy="295035"/>
              <a:chOff x="4755550" y="4225150"/>
              <a:chExt cx="469475" cy="489325"/>
            </a:xfrm>
          </p:grpSpPr>
          <p:sp>
            <p:nvSpPr>
              <p:cNvPr id="564" name="Google Shape;564;p13"/>
              <p:cNvSpPr/>
              <p:nvPr/>
            </p:nvSpPr>
            <p:spPr>
              <a:xfrm>
                <a:off x="4756850" y="4226475"/>
                <a:ext cx="466850" cy="487325"/>
              </a:xfrm>
              <a:custGeom>
                <a:avLst/>
                <a:gdLst/>
                <a:ahLst/>
                <a:cxnLst/>
                <a:rect l="l" t="t" r="r" b="b"/>
                <a:pathLst>
                  <a:path w="18674" h="19493" extrusionOk="0">
                    <a:moveTo>
                      <a:pt x="6269" y="1"/>
                    </a:moveTo>
                    <a:lnTo>
                      <a:pt x="5899" y="53"/>
                    </a:lnTo>
                    <a:lnTo>
                      <a:pt x="5555" y="106"/>
                    </a:lnTo>
                    <a:lnTo>
                      <a:pt x="5185" y="186"/>
                    </a:lnTo>
                    <a:lnTo>
                      <a:pt x="4815" y="292"/>
                    </a:lnTo>
                    <a:lnTo>
                      <a:pt x="4444" y="397"/>
                    </a:lnTo>
                    <a:lnTo>
                      <a:pt x="4074" y="530"/>
                    </a:lnTo>
                    <a:lnTo>
                      <a:pt x="3704" y="688"/>
                    </a:lnTo>
                    <a:lnTo>
                      <a:pt x="2937" y="1085"/>
                    </a:lnTo>
                    <a:lnTo>
                      <a:pt x="2143" y="1535"/>
                    </a:lnTo>
                    <a:lnTo>
                      <a:pt x="1932" y="1720"/>
                    </a:lnTo>
                    <a:lnTo>
                      <a:pt x="1694" y="1958"/>
                    </a:lnTo>
                    <a:lnTo>
                      <a:pt x="1403" y="2302"/>
                    </a:lnTo>
                    <a:lnTo>
                      <a:pt x="1085" y="2725"/>
                    </a:lnTo>
                    <a:lnTo>
                      <a:pt x="768" y="3254"/>
                    </a:lnTo>
                    <a:lnTo>
                      <a:pt x="636" y="3545"/>
                    </a:lnTo>
                    <a:lnTo>
                      <a:pt x="477" y="3862"/>
                    </a:lnTo>
                    <a:lnTo>
                      <a:pt x="345" y="4179"/>
                    </a:lnTo>
                    <a:lnTo>
                      <a:pt x="239" y="4550"/>
                    </a:lnTo>
                    <a:lnTo>
                      <a:pt x="133" y="4920"/>
                    </a:lnTo>
                    <a:lnTo>
                      <a:pt x="54" y="5317"/>
                    </a:lnTo>
                    <a:lnTo>
                      <a:pt x="27" y="5713"/>
                    </a:lnTo>
                    <a:lnTo>
                      <a:pt x="1" y="6163"/>
                    </a:lnTo>
                    <a:lnTo>
                      <a:pt x="1" y="6613"/>
                    </a:lnTo>
                    <a:lnTo>
                      <a:pt x="27" y="7089"/>
                    </a:lnTo>
                    <a:lnTo>
                      <a:pt x="107" y="7565"/>
                    </a:lnTo>
                    <a:lnTo>
                      <a:pt x="239" y="8067"/>
                    </a:lnTo>
                    <a:lnTo>
                      <a:pt x="398" y="8596"/>
                    </a:lnTo>
                    <a:lnTo>
                      <a:pt x="609" y="9152"/>
                    </a:lnTo>
                    <a:lnTo>
                      <a:pt x="874" y="9707"/>
                    </a:lnTo>
                    <a:lnTo>
                      <a:pt x="1165" y="10289"/>
                    </a:lnTo>
                    <a:lnTo>
                      <a:pt x="1535" y="10871"/>
                    </a:lnTo>
                    <a:lnTo>
                      <a:pt x="1958" y="11479"/>
                    </a:lnTo>
                    <a:lnTo>
                      <a:pt x="2461" y="12114"/>
                    </a:lnTo>
                    <a:lnTo>
                      <a:pt x="2990" y="12749"/>
                    </a:lnTo>
                    <a:lnTo>
                      <a:pt x="3386" y="13172"/>
                    </a:lnTo>
                    <a:lnTo>
                      <a:pt x="3810" y="13542"/>
                    </a:lnTo>
                    <a:lnTo>
                      <a:pt x="4206" y="13912"/>
                    </a:lnTo>
                    <a:lnTo>
                      <a:pt x="4656" y="14256"/>
                    </a:lnTo>
                    <a:lnTo>
                      <a:pt x="5079" y="14574"/>
                    </a:lnTo>
                    <a:lnTo>
                      <a:pt x="5529" y="14865"/>
                    </a:lnTo>
                    <a:lnTo>
                      <a:pt x="6005" y="15155"/>
                    </a:lnTo>
                    <a:lnTo>
                      <a:pt x="6454" y="15394"/>
                    </a:lnTo>
                    <a:lnTo>
                      <a:pt x="6930" y="15632"/>
                    </a:lnTo>
                    <a:lnTo>
                      <a:pt x="7433" y="15870"/>
                    </a:lnTo>
                    <a:lnTo>
                      <a:pt x="8412" y="16266"/>
                    </a:lnTo>
                    <a:lnTo>
                      <a:pt x="9417" y="16637"/>
                    </a:lnTo>
                    <a:lnTo>
                      <a:pt x="10448" y="16954"/>
                    </a:lnTo>
                    <a:lnTo>
                      <a:pt x="11480" y="17245"/>
                    </a:lnTo>
                    <a:lnTo>
                      <a:pt x="12538" y="17536"/>
                    </a:lnTo>
                    <a:lnTo>
                      <a:pt x="14627" y="18091"/>
                    </a:lnTo>
                    <a:lnTo>
                      <a:pt x="15658" y="18382"/>
                    </a:lnTo>
                    <a:lnTo>
                      <a:pt x="16690" y="18700"/>
                    </a:lnTo>
                    <a:lnTo>
                      <a:pt x="17695" y="19070"/>
                    </a:lnTo>
                    <a:lnTo>
                      <a:pt x="18674" y="19493"/>
                    </a:lnTo>
                    <a:lnTo>
                      <a:pt x="17986" y="17642"/>
                    </a:lnTo>
                    <a:lnTo>
                      <a:pt x="17298" y="15711"/>
                    </a:lnTo>
                    <a:lnTo>
                      <a:pt x="16611" y="13727"/>
                    </a:lnTo>
                    <a:lnTo>
                      <a:pt x="15897" y="11744"/>
                    </a:lnTo>
                    <a:lnTo>
                      <a:pt x="15129" y="9760"/>
                    </a:lnTo>
                    <a:lnTo>
                      <a:pt x="14362" y="7856"/>
                    </a:lnTo>
                    <a:lnTo>
                      <a:pt x="13966" y="6930"/>
                    </a:lnTo>
                    <a:lnTo>
                      <a:pt x="13569" y="6031"/>
                    </a:lnTo>
                    <a:lnTo>
                      <a:pt x="13146" y="5158"/>
                    </a:lnTo>
                    <a:lnTo>
                      <a:pt x="12723" y="4312"/>
                    </a:lnTo>
                    <a:lnTo>
                      <a:pt x="12458" y="3888"/>
                    </a:lnTo>
                    <a:lnTo>
                      <a:pt x="12194" y="3465"/>
                    </a:lnTo>
                    <a:lnTo>
                      <a:pt x="11929" y="3069"/>
                    </a:lnTo>
                    <a:lnTo>
                      <a:pt x="11638" y="2698"/>
                    </a:lnTo>
                    <a:lnTo>
                      <a:pt x="11374" y="2354"/>
                    </a:lnTo>
                    <a:lnTo>
                      <a:pt x="11083" y="2037"/>
                    </a:lnTo>
                    <a:lnTo>
                      <a:pt x="10792" y="1746"/>
                    </a:lnTo>
                    <a:lnTo>
                      <a:pt x="10501" y="1482"/>
                    </a:lnTo>
                    <a:lnTo>
                      <a:pt x="10184" y="1217"/>
                    </a:lnTo>
                    <a:lnTo>
                      <a:pt x="9893" y="1006"/>
                    </a:lnTo>
                    <a:lnTo>
                      <a:pt x="9575" y="794"/>
                    </a:lnTo>
                    <a:lnTo>
                      <a:pt x="9258" y="609"/>
                    </a:lnTo>
                    <a:lnTo>
                      <a:pt x="8941" y="477"/>
                    </a:lnTo>
                    <a:lnTo>
                      <a:pt x="8623" y="318"/>
                    </a:lnTo>
                    <a:lnTo>
                      <a:pt x="8306" y="212"/>
                    </a:lnTo>
                    <a:lnTo>
                      <a:pt x="7962" y="133"/>
                    </a:lnTo>
                    <a:lnTo>
                      <a:pt x="7645" y="53"/>
                    </a:lnTo>
                    <a:lnTo>
                      <a:pt x="7301" y="27"/>
                    </a:lnTo>
                    <a:lnTo>
                      <a:pt x="6957" y="1"/>
                    </a:lnTo>
                    <a:close/>
                  </a:path>
                </a:pathLst>
              </a:cu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5" name="Google Shape;565;p13"/>
              <p:cNvSpPr/>
              <p:nvPr/>
            </p:nvSpPr>
            <p:spPr>
              <a:xfrm>
                <a:off x="4755550" y="4225150"/>
                <a:ext cx="469475" cy="489325"/>
              </a:xfrm>
              <a:custGeom>
                <a:avLst/>
                <a:gdLst/>
                <a:ahLst/>
                <a:cxnLst/>
                <a:rect l="l" t="t" r="r" b="b"/>
                <a:pathLst>
                  <a:path w="18779" h="19573" extrusionOk="0">
                    <a:moveTo>
                      <a:pt x="6877" y="80"/>
                    </a:moveTo>
                    <a:lnTo>
                      <a:pt x="7432" y="133"/>
                    </a:lnTo>
                    <a:lnTo>
                      <a:pt x="7961" y="212"/>
                    </a:lnTo>
                    <a:lnTo>
                      <a:pt x="8490" y="371"/>
                    </a:lnTo>
                    <a:lnTo>
                      <a:pt x="8993" y="556"/>
                    </a:lnTo>
                    <a:lnTo>
                      <a:pt x="9522" y="821"/>
                    </a:lnTo>
                    <a:lnTo>
                      <a:pt x="9998" y="1164"/>
                    </a:lnTo>
                    <a:lnTo>
                      <a:pt x="10474" y="1535"/>
                    </a:lnTo>
                    <a:lnTo>
                      <a:pt x="10897" y="1931"/>
                    </a:lnTo>
                    <a:lnTo>
                      <a:pt x="11399" y="2460"/>
                    </a:lnTo>
                    <a:lnTo>
                      <a:pt x="11849" y="3016"/>
                    </a:lnTo>
                    <a:lnTo>
                      <a:pt x="12246" y="3624"/>
                    </a:lnTo>
                    <a:lnTo>
                      <a:pt x="12642" y="4232"/>
                    </a:lnTo>
                    <a:lnTo>
                      <a:pt x="12986" y="4894"/>
                    </a:lnTo>
                    <a:lnTo>
                      <a:pt x="13304" y="5528"/>
                    </a:lnTo>
                    <a:lnTo>
                      <a:pt x="13938" y="6904"/>
                    </a:lnTo>
                    <a:lnTo>
                      <a:pt x="14573" y="8385"/>
                    </a:lnTo>
                    <a:lnTo>
                      <a:pt x="15155" y="9839"/>
                    </a:lnTo>
                    <a:lnTo>
                      <a:pt x="15737" y="11373"/>
                    </a:lnTo>
                    <a:lnTo>
                      <a:pt x="16292" y="12881"/>
                    </a:lnTo>
                    <a:lnTo>
                      <a:pt x="17377" y="15949"/>
                    </a:lnTo>
                    <a:lnTo>
                      <a:pt x="18435" y="18885"/>
                    </a:lnTo>
                    <a:lnTo>
                      <a:pt x="18637" y="19446"/>
                    </a:lnTo>
                    <a:lnTo>
                      <a:pt x="17906" y="19149"/>
                    </a:lnTo>
                    <a:lnTo>
                      <a:pt x="17059" y="18832"/>
                    </a:lnTo>
                    <a:lnTo>
                      <a:pt x="16187" y="18541"/>
                    </a:lnTo>
                    <a:lnTo>
                      <a:pt x="15314" y="18276"/>
                    </a:lnTo>
                    <a:lnTo>
                      <a:pt x="13542" y="17800"/>
                    </a:lnTo>
                    <a:lnTo>
                      <a:pt x="11770" y="17324"/>
                    </a:lnTo>
                    <a:lnTo>
                      <a:pt x="10897" y="17086"/>
                    </a:lnTo>
                    <a:lnTo>
                      <a:pt x="10024" y="16822"/>
                    </a:lnTo>
                    <a:lnTo>
                      <a:pt x="9151" y="16531"/>
                    </a:lnTo>
                    <a:lnTo>
                      <a:pt x="8278" y="16214"/>
                    </a:lnTo>
                    <a:lnTo>
                      <a:pt x="7459" y="15870"/>
                    </a:lnTo>
                    <a:lnTo>
                      <a:pt x="6639" y="15473"/>
                    </a:lnTo>
                    <a:lnTo>
                      <a:pt x="5819" y="15023"/>
                    </a:lnTo>
                    <a:lnTo>
                      <a:pt x="5448" y="14785"/>
                    </a:lnTo>
                    <a:lnTo>
                      <a:pt x="5078" y="14521"/>
                    </a:lnTo>
                    <a:lnTo>
                      <a:pt x="4655" y="14203"/>
                    </a:lnTo>
                    <a:lnTo>
                      <a:pt x="4258" y="13886"/>
                    </a:lnTo>
                    <a:lnTo>
                      <a:pt x="3862" y="13542"/>
                    </a:lnTo>
                    <a:lnTo>
                      <a:pt x="3491" y="13198"/>
                    </a:lnTo>
                    <a:lnTo>
                      <a:pt x="3147" y="12828"/>
                    </a:lnTo>
                    <a:lnTo>
                      <a:pt x="2804" y="12458"/>
                    </a:lnTo>
                    <a:lnTo>
                      <a:pt x="2486" y="12061"/>
                    </a:lnTo>
                    <a:lnTo>
                      <a:pt x="2169" y="11664"/>
                    </a:lnTo>
                    <a:lnTo>
                      <a:pt x="1878" y="11268"/>
                    </a:lnTo>
                    <a:lnTo>
                      <a:pt x="1613" y="10897"/>
                    </a:lnTo>
                    <a:lnTo>
                      <a:pt x="1375" y="10501"/>
                    </a:lnTo>
                    <a:lnTo>
                      <a:pt x="1137" y="10077"/>
                    </a:lnTo>
                    <a:lnTo>
                      <a:pt x="926" y="9654"/>
                    </a:lnTo>
                    <a:lnTo>
                      <a:pt x="714" y="9231"/>
                    </a:lnTo>
                    <a:lnTo>
                      <a:pt x="555" y="8808"/>
                    </a:lnTo>
                    <a:lnTo>
                      <a:pt x="397" y="8358"/>
                    </a:lnTo>
                    <a:lnTo>
                      <a:pt x="317" y="8041"/>
                    </a:lnTo>
                    <a:lnTo>
                      <a:pt x="238" y="7697"/>
                    </a:lnTo>
                    <a:lnTo>
                      <a:pt x="159" y="7353"/>
                    </a:lnTo>
                    <a:lnTo>
                      <a:pt x="132" y="7009"/>
                    </a:lnTo>
                    <a:lnTo>
                      <a:pt x="106" y="6666"/>
                    </a:lnTo>
                    <a:lnTo>
                      <a:pt x="79" y="6322"/>
                    </a:lnTo>
                    <a:lnTo>
                      <a:pt x="106" y="5978"/>
                    </a:lnTo>
                    <a:lnTo>
                      <a:pt x="132" y="5661"/>
                    </a:lnTo>
                    <a:lnTo>
                      <a:pt x="212" y="5105"/>
                    </a:lnTo>
                    <a:lnTo>
                      <a:pt x="344" y="4576"/>
                    </a:lnTo>
                    <a:lnTo>
                      <a:pt x="503" y="4074"/>
                    </a:lnTo>
                    <a:lnTo>
                      <a:pt x="741" y="3571"/>
                    </a:lnTo>
                    <a:lnTo>
                      <a:pt x="926" y="3227"/>
                    </a:lnTo>
                    <a:lnTo>
                      <a:pt x="1137" y="2884"/>
                    </a:lnTo>
                    <a:lnTo>
                      <a:pt x="1375" y="2540"/>
                    </a:lnTo>
                    <a:lnTo>
                      <a:pt x="1613" y="2222"/>
                    </a:lnTo>
                    <a:lnTo>
                      <a:pt x="1904" y="1931"/>
                    </a:lnTo>
                    <a:lnTo>
                      <a:pt x="2195" y="1640"/>
                    </a:lnTo>
                    <a:lnTo>
                      <a:pt x="2248" y="1614"/>
                    </a:lnTo>
                    <a:lnTo>
                      <a:pt x="2248" y="1598"/>
                    </a:lnTo>
                    <a:lnTo>
                      <a:pt x="2804" y="1270"/>
                    </a:lnTo>
                    <a:lnTo>
                      <a:pt x="3385" y="979"/>
                    </a:lnTo>
                    <a:lnTo>
                      <a:pt x="3994" y="688"/>
                    </a:lnTo>
                    <a:lnTo>
                      <a:pt x="4629" y="450"/>
                    </a:lnTo>
                    <a:lnTo>
                      <a:pt x="5184" y="292"/>
                    </a:lnTo>
                    <a:lnTo>
                      <a:pt x="5739" y="186"/>
                    </a:lnTo>
                    <a:lnTo>
                      <a:pt x="6321" y="106"/>
                    </a:lnTo>
                    <a:lnTo>
                      <a:pt x="6877" y="80"/>
                    </a:lnTo>
                    <a:close/>
                    <a:moveTo>
                      <a:pt x="6824" y="1"/>
                    </a:moveTo>
                    <a:lnTo>
                      <a:pt x="6268" y="27"/>
                    </a:lnTo>
                    <a:lnTo>
                      <a:pt x="5713" y="80"/>
                    </a:lnTo>
                    <a:lnTo>
                      <a:pt x="5157" y="212"/>
                    </a:lnTo>
                    <a:lnTo>
                      <a:pt x="4549" y="397"/>
                    </a:lnTo>
                    <a:lnTo>
                      <a:pt x="3941" y="609"/>
                    </a:lnTo>
                    <a:lnTo>
                      <a:pt x="3359" y="873"/>
                    </a:lnTo>
                    <a:lnTo>
                      <a:pt x="2777" y="1191"/>
                    </a:lnTo>
                    <a:lnTo>
                      <a:pt x="2169" y="1535"/>
                    </a:lnTo>
                    <a:lnTo>
                      <a:pt x="2169" y="1561"/>
                    </a:lnTo>
                    <a:lnTo>
                      <a:pt x="1957" y="1746"/>
                    </a:lnTo>
                    <a:lnTo>
                      <a:pt x="1746" y="1958"/>
                    </a:lnTo>
                    <a:lnTo>
                      <a:pt x="1508" y="2249"/>
                    </a:lnTo>
                    <a:lnTo>
                      <a:pt x="1270" y="2540"/>
                    </a:lnTo>
                    <a:lnTo>
                      <a:pt x="1058" y="2831"/>
                    </a:lnTo>
                    <a:lnTo>
                      <a:pt x="873" y="3148"/>
                    </a:lnTo>
                    <a:lnTo>
                      <a:pt x="635" y="3598"/>
                    </a:lnTo>
                    <a:lnTo>
                      <a:pt x="423" y="4074"/>
                    </a:lnTo>
                    <a:lnTo>
                      <a:pt x="265" y="4576"/>
                    </a:lnTo>
                    <a:lnTo>
                      <a:pt x="132" y="5052"/>
                    </a:lnTo>
                    <a:lnTo>
                      <a:pt x="79" y="5370"/>
                    </a:lnTo>
                    <a:lnTo>
                      <a:pt x="26" y="5687"/>
                    </a:lnTo>
                    <a:lnTo>
                      <a:pt x="0" y="6031"/>
                    </a:lnTo>
                    <a:lnTo>
                      <a:pt x="0" y="6348"/>
                    </a:lnTo>
                    <a:lnTo>
                      <a:pt x="26" y="6983"/>
                    </a:lnTo>
                    <a:lnTo>
                      <a:pt x="132" y="7618"/>
                    </a:lnTo>
                    <a:lnTo>
                      <a:pt x="212" y="8041"/>
                    </a:lnTo>
                    <a:lnTo>
                      <a:pt x="344" y="8438"/>
                    </a:lnTo>
                    <a:lnTo>
                      <a:pt x="476" y="8861"/>
                    </a:lnTo>
                    <a:lnTo>
                      <a:pt x="635" y="9258"/>
                    </a:lnTo>
                    <a:lnTo>
                      <a:pt x="820" y="9654"/>
                    </a:lnTo>
                    <a:lnTo>
                      <a:pt x="1005" y="10025"/>
                    </a:lnTo>
                    <a:lnTo>
                      <a:pt x="1217" y="10395"/>
                    </a:lnTo>
                    <a:lnTo>
                      <a:pt x="1428" y="10765"/>
                    </a:lnTo>
                    <a:lnTo>
                      <a:pt x="1746" y="11241"/>
                    </a:lnTo>
                    <a:lnTo>
                      <a:pt x="2063" y="11691"/>
                    </a:lnTo>
                    <a:lnTo>
                      <a:pt x="2407" y="12114"/>
                    </a:lnTo>
                    <a:lnTo>
                      <a:pt x="2751" y="12537"/>
                    </a:lnTo>
                    <a:lnTo>
                      <a:pt x="3095" y="12907"/>
                    </a:lnTo>
                    <a:lnTo>
                      <a:pt x="3465" y="13278"/>
                    </a:lnTo>
                    <a:lnTo>
                      <a:pt x="3809" y="13622"/>
                    </a:lnTo>
                    <a:lnTo>
                      <a:pt x="4205" y="13965"/>
                    </a:lnTo>
                    <a:lnTo>
                      <a:pt x="4549" y="14256"/>
                    </a:lnTo>
                    <a:lnTo>
                      <a:pt x="4919" y="14521"/>
                    </a:lnTo>
                    <a:lnTo>
                      <a:pt x="5316" y="14785"/>
                    </a:lnTo>
                    <a:lnTo>
                      <a:pt x="5686" y="15050"/>
                    </a:lnTo>
                    <a:lnTo>
                      <a:pt x="6480" y="15499"/>
                    </a:lnTo>
                    <a:lnTo>
                      <a:pt x="7326" y="15896"/>
                    </a:lnTo>
                    <a:lnTo>
                      <a:pt x="8173" y="16266"/>
                    </a:lnTo>
                    <a:lnTo>
                      <a:pt x="9019" y="16584"/>
                    </a:lnTo>
                    <a:lnTo>
                      <a:pt x="9892" y="16875"/>
                    </a:lnTo>
                    <a:lnTo>
                      <a:pt x="10765" y="17139"/>
                    </a:lnTo>
                    <a:lnTo>
                      <a:pt x="12563" y="17615"/>
                    </a:lnTo>
                    <a:lnTo>
                      <a:pt x="14335" y="18091"/>
                    </a:lnTo>
                    <a:lnTo>
                      <a:pt x="15234" y="18356"/>
                    </a:lnTo>
                    <a:lnTo>
                      <a:pt x="16134" y="18620"/>
                    </a:lnTo>
                    <a:lnTo>
                      <a:pt x="17006" y="18911"/>
                    </a:lnTo>
                    <a:lnTo>
                      <a:pt x="17879" y="19229"/>
                    </a:lnTo>
                    <a:lnTo>
                      <a:pt x="18699" y="19572"/>
                    </a:lnTo>
                    <a:lnTo>
                      <a:pt x="18752" y="19572"/>
                    </a:lnTo>
                    <a:lnTo>
                      <a:pt x="18778" y="19546"/>
                    </a:lnTo>
                    <a:lnTo>
                      <a:pt x="18778" y="19520"/>
                    </a:lnTo>
                    <a:lnTo>
                      <a:pt x="18223" y="18065"/>
                    </a:lnTo>
                    <a:lnTo>
                      <a:pt x="17721" y="16637"/>
                    </a:lnTo>
                    <a:lnTo>
                      <a:pt x="16610" y="13542"/>
                    </a:lnTo>
                    <a:lnTo>
                      <a:pt x="16054" y="11982"/>
                    </a:lnTo>
                    <a:lnTo>
                      <a:pt x="15472" y="10448"/>
                    </a:lnTo>
                    <a:lnTo>
                      <a:pt x="14891" y="8940"/>
                    </a:lnTo>
                    <a:lnTo>
                      <a:pt x="14282" y="7459"/>
                    </a:lnTo>
                    <a:lnTo>
                      <a:pt x="13647" y="6084"/>
                    </a:lnTo>
                    <a:lnTo>
                      <a:pt x="13330" y="5396"/>
                    </a:lnTo>
                    <a:lnTo>
                      <a:pt x="12986" y="4708"/>
                    </a:lnTo>
                    <a:lnTo>
                      <a:pt x="12642" y="4074"/>
                    </a:lnTo>
                    <a:lnTo>
                      <a:pt x="12246" y="3439"/>
                    </a:lnTo>
                    <a:lnTo>
                      <a:pt x="11823" y="2831"/>
                    </a:lnTo>
                    <a:lnTo>
                      <a:pt x="11346" y="2249"/>
                    </a:lnTo>
                    <a:lnTo>
                      <a:pt x="10923" y="1799"/>
                    </a:lnTo>
                    <a:lnTo>
                      <a:pt x="10474" y="1402"/>
                    </a:lnTo>
                    <a:lnTo>
                      <a:pt x="9971" y="1006"/>
                    </a:lnTo>
                    <a:lnTo>
                      <a:pt x="9442" y="688"/>
                    </a:lnTo>
                    <a:lnTo>
                      <a:pt x="8966" y="450"/>
                    </a:lnTo>
                    <a:lnTo>
                      <a:pt x="8464" y="265"/>
                    </a:lnTo>
                    <a:lnTo>
                      <a:pt x="7935" y="106"/>
                    </a:lnTo>
                    <a:lnTo>
                      <a:pt x="7406" y="27"/>
                    </a:lnTo>
                    <a:lnTo>
                      <a:pt x="682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566" name="Google Shape;566;p13"/>
            <p:cNvGrpSpPr/>
            <p:nvPr/>
          </p:nvGrpSpPr>
          <p:grpSpPr>
            <a:xfrm rot="-10109230" flipH="1">
              <a:off x="5141361" y="4885249"/>
              <a:ext cx="195000" cy="203245"/>
              <a:chOff x="4755550" y="4225150"/>
              <a:chExt cx="469475" cy="489325"/>
            </a:xfrm>
          </p:grpSpPr>
          <p:sp>
            <p:nvSpPr>
              <p:cNvPr id="567" name="Google Shape;567;p13"/>
              <p:cNvSpPr/>
              <p:nvPr/>
            </p:nvSpPr>
            <p:spPr>
              <a:xfrm>
                <a:off x="4756850" y="4226475"/>
                <a:ext cx="466850" cy="487325"/>
              </a:xfrm>
              <a:custGeom>
                <a:avLst/>
                <a:gdLst/>
                <a:ahLst/>
                <a:cxnLst/>
                <a:rect l="l" t="t" r="r" b="b"/>
                <a:pathLst>
                  <a:path w="18674" h="19493" extrusionOk="0">
                    <a:moveTo>
                      <a:pt x="6269" y="1"/>
                    </a:moveTo>
                    <a:lnTo>
                      <a:pt x="5899" y="53"/>
                    </a:lnTo>
                    <a:lnTo>
                      <a:pt x="5555" y="106"/>
                    </a:lnTo>
                    <a:lnTo>
                      <a:pt x="5185" y="186"/>
                    </a:lnTo>
                    <a:lnTo>
                      <a:pt x="4815" y="292"/>
                    </a:lnTo>
                    <a:lnTo>
                      <a:pt x="4444" y="397"/>
                    </a:lnTo>
                    <a:lnTo>
                      <a:pt x="4074" y="530"/>
                    </a:lnTo>
                    <a:lnTo>
                      <a:pt x="3704" y="688"/>
                    </a:lnTo>
                    <a:lnTo>
                      <a:pt x="2937" y="1085"/>
                    </a:lnTo>
                    <a:lnTo>
                      <a:pt x="2143" y="1535"/>
                    </a:lnTo>
                    <a:lnTo>
                      <a:pt x="1932" y="1720"/>
                    </a:lnTo>
                    <a:lnTo>
                      <a:pt x="1694" y="1958"/>
                    </a:lnTo>
                    <a:lnTo>
                      <a:pt x="1403" y="2302"/>
                    </a:lnTo>
                    <a:lnTo>
                      <a:pt x="1085" y="2725"/>
                    </a:lnTo>
                    <a:lnTo>
                      <a:pt x="768" y="3254"/>
                    </a:lnTo>
                    <a:lnTo>
                      <a:pt x="636" y="3545"/>
                    </a:lnTo>
                    <a:lnTo>
                      <a:pt x="477" y="3862"/>
                    </a:lnTo>
                    <a:lnTo>
                      <a:pt x="345" y="4179"/>
                    </a:lnTo>
                    <a:lnTo>
                      <a:pt x="239" y="4550"/>
                    </a:lnTo>
                    <a:lnTo>
                      <a:pt x="133" y="4920"/>
                    </a:lnTo>
                    <a:lnTo>
                      <a:pt x="54" y="5317"/>
                    </a:lnTo>
                    <a:lnTo>
                      <a:pt x="27" y="5713"/>
                    </a:lnTo>
                    <a:lnTo>
                      <a:pt x="1" y="6163"/>
                    </a:lnTo>
                    <a:lnTo>
                      <a:pt x="1" y="6613"/>
                    </a:lnTo>
                    <a:lnTo>
                      <a:pt x="27" y="7089"/>
                    </a:lnTo>
                    <a:lnTo>
                      <a:pt x="107" y="7565"/>
                    </a:lnTo>
                    <a:lnTo>
                      <a:pt x="239" y="8067"/>
                    </a:lnTo>
                    <a:lnTo>
                      <a:pt x="398" y="8596"/>
                    </a:lnTo>
                    <a:lnTo>
                      <a:pt x="609" y="9152"/>
                    </a:lnTo>
                    <a:lnTo>
                      <a:pt x="874" y="9707"/>
                    </a:lnTo>
                    <a:lnTo>
                      <a:pt x="1165" y="10289"/>
                    </a:lnTo>
                    <a:lnTo>
                      <a:pt x="1535" y="10871"/>
                    </a:lnTo>
                    <a:lnTo>
                      <a:pt x="1958" y="11479"/>
                    </a:lnTo>
                    <a:lnTo>
                      <a:pt x="2461" y="12114"/>
                    </a:lnTo>
                    <a:lnTo>
                      <a:pt x="2990" y="12749"/>
                    </a:lnTo>
                    <a:lnTo>
                      <a:pt x="3386" y="13172"/>
                    </a:lnTo>
                    <a:lnTo>
                      <a:pt x="3810" y="13542"/>
                    </a:lnTo>
                    <a:lnTo>
                      <a:pt x="4206" y="13912"/>
                    </a:lnTo>
                    <a:lnTo>
                      <a:pt x="4656" y="14256"/>
                    </a:lnTo>
                    <a:lnTo>
                      <a:pt x="5079" y="14574"/>
                    </a:lnTo>
                    <a:lnTo>
                      <a:pt x="5529" y="14865"/>
                    </a:lnTo>
                    <a:lnTo>
                      <a:pt x="6005" y="15155"/>
                    </a:lnTo>
                    <a:lnTo>
                      <a:pt x="6454" y="15394"/>
                    </a:lnTo>
                    <a:lnTo>
                      <a:pt x="6930" y="15632"/>
                    </a:lnTo>
                    <a:lnTo>
                      <a:pt x="7433" y="15870"/>
                    </a:lnTo>
                    <a:lnTo>
                      <a:pt x="8412" y="16266"/>
                    </a:lnTo>
                    <a:lnTo>
                      <a:pt x="9417" y="16637"/>
                    </a:lnTo>
                    <a:lnTo>
                      <a:pt x="10448" y="16954"/>
                    </a:lnTo>
                    <a:lnTo>
                      <a:pt x="11480" y="17245"/>
                    </a:lnTo>
                    <a:lnTo>
                      <a:pt x="12538" y="17536"/>
                    </a:lnTo>
                    <a:lnTo>
                      <a:pt x="14627" y="18091"/>
                    </a:lnTo>
                    <a:lnTo>
                      <a:pt x="15658" y="18382"/>
                    </a:lnTo>
                    <a:lnTo>
                      <a:pt x="16690" y="18700"/>
                    </a:lnTo>
                    <a:lnTo>
                      <a:pt x="17695" y="19070"/>
                    </a:lnTo>
                    <a:lnTo>
                      <a:pt x="18674" y="19493"/>
                    </a:lnTo>
                    <a:lnTo>
                      <a:pt x="17986" y="17642"/>
                    </a:lnTo>
                    <a:lnTo>
                      <a:pt x="17298" y="15711"/>
                    </a:lnTo>
                    <a:lnTo>
                      <a:pt x="16611" y="13727"/>
                    </a:lnTo>
                    <a:lnTo>
                      <a:pt x="15897" y="11744"/>
                    </a:lnTo>
                    <a:lnTo>
                      <a:pt x="15129" y="9760"/>
                    </a:lnTo>
                    <a:lnTo>
                      <a:pt x="14362" y="7856"/>
                    </a:lnTo>
                    <a:lnTo>
                      <a:pt x="13966" y="6930"/>
                    </a:lnTo>
                    <a:lnTo>
                      <a:pt x="13569" y="6031"/>
                    </a:lnTo>
                    <a:lnTo>
                      <a:pt x="13146" y="5158"/>
                    </a:lnTo>
                    <a:lnTo>
                      <a:pt x="12723" y="4312"/>
                    </a:lnTo>
                    <a:lnTo>
                      <a:pt x="12458" y="3888"/>
                    </a:lnTo>
                    <a:lnTo>
                      <a:pt x="12194" y="3465"/>
                    </a:lnTo>
                    <a:lnTo>
                      <a:pt x="11929" y="3069"/>
                    </a:lnTo>
                    <a:lnTo>
                      <a:pt x="11638" y="2698"/>
                    </a:lnTo>
                    <a:lnTo>
                      <a:pt x="11374" y="2354"/>
                    </a:lnTo>
                    <a:lnTo>
                      <a:pt x="11083" y="2037"/>
                    </a:lnTo>
                    <a:lnTo>
                      <a:pt x="10792" y="1746"/>
                    </a:lnTo>
                    <a:lnTo>
                      <a:pt x="10501" y="1482"/>
                    </a:lnTo>
                    <a:lnTo>
                      <a:pt x="10184" y="1217"/>
                    </a:lnTo>
                    <a:lnTo>
                      <a:pt x="9893" y="1006"/>
                    </a:lnTo>
                    <a:lnTo>
                      <a:pt x="9575" y="794"/>
                    </a:lnTo>
                    <a:lnTo>
                      <a:pt x="9258" y="609"/>
                    </a:lnTo>
                    <a:lnTo>
                      <a:pt x="8941" y="477"/>
                    </a:lnTo>
                    <a:lnTo>
                      <a:pt x="8623" y="318"/>
                    </a:lnTo>
                    <a:lnTo>
                      <a:pt x="8306" y="212"/>
                    </a:lnTo>
                    <a:lnTo>
                      <a:pt x="7962" y="133"/>
                    </a:lnTo>
                    <a:lnTo>
                      <a:pt x="7645" y="53"/>
                    </a:lnTo>
                    <a:lnTo>
                      <a:pt x="7301" y="27"/>
                    </a:lnTo>
                    <a:lnTo>
                      <a:pt x="6957" y="1"/>
                    </a:lnTo>
                    <a:close/>
                  </a:path>
                </a:pathLst>
              </a:cu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68" name="Google Shape;568;p13"/>
              <p:cNvSpPr/>
              <p:nvPr/>
            </p:nvSpPr>
            <p:spPr>
              <a:xfrm>
                <a:off x="4755550" y="4225150"/>
                <a:ext cx="469475" cy="489325"/>
              </a:xfrm>
              <a:custGeom>
                <a:avLst/>
                <a:gdLst/>
                <a:ahLst/>
                <a:cxnLst/>
                <a:rect l="l" t="t" r="r" b="b"/>
                <a:pathLst>
                  <a:path w="18779" h="19573" extrusionOk="0">
                    <a:moveTo>
                      <a:pt x="6877" y="80"/>
                    </a:moveTo>
                    <a:lnTo>
                      <a:pt x="7432" y="133"/>
                    </a:lnTo>
                    <a:lnTo>
                      <a:pt x="7961" y="212"/>
                    </a:lnTo>
                    <a:lnTo>
                      <a:pt x="8490" y="371"/>
                    </a:lnTo>
                    <a:lnTo>
                      <a:pt x="8993" y="556"/>
                    </a:lnTo>
                    <a:lnTo>
                      <a:pt x="9522" y="821"/>
                    </a:lnTo>
                    <a:lnTo>
                      <a:pt x="9998" y="1164"/>
                    </a:lnTo>
                    <a:lnTo>
                      <a:pt x="10474" y="1535"/>
                    </a:lnTo>
                    <a:lnTo>
                      <a:pt x="10897" y="1931"/>
                    </a:lnTo>
                    <a:lnTo>
                      <a:pt x="11399" y="2460"/>
                    </a:lnTo>
                    <a:lnTo>
                      <a:pt x="11849" y="3016"/>
                    </a:lnTo>
                    <a:lnTo>
                      <a:pt x="12246" y="3624"/>
                    </a:lnTo>
                    <a:lnTo>
                      <a:pt x="12642" y="4232"/>
                    </a:lnTo>
                    <a:lnTo>
                      <a:pt x="12986" y="4894"/>
                    </a:lnTo>
                    <a:lnTo>
                      <a:pt x="13304" y="5528"/>
                    </a:lnTo>
                    <a:lnTo>
                      <a:pt x="13938" y="6904"/>
                    </a:lnTo>
                    <a:lnTo>
                      <a:pt x="14573" y="8385"/>
                    </a:lnTo>
                    <a:lnTo>
                      <a:pt x="15155" y="9839"/>
                    </a:lnTo>
                    <a:lnTo>
                      <a:pt x="15737" y="11373"/>
                    </a:lnTo>
                    <a:lnTo>
                      <a:pt x="16292" y="12881"/>
                    </a:lnTo>
                    <a:lnTo>
                      <a:pt x="17377" y="15949"/>
                    </a:lnTo>
                    <a:lnTo>
                      <a:pt x="18435" y="18885"/>
                    </a:lnTo>
                    <a:lnTo>
                      <a:pt x="18637" y="19446"/>
                    </a:lnTo>
                    <a:lnTo>
                      <a:pt x="17906" y="19149"/>
                    </a:lnTo>
                    <a:lnTo>
                      <a:pt x="17059" y="18832"/>
                    </a:lnTo>
                    <a:lnTo>
                      <a:pt x="16187" y="18541"/>
                    </a:lnTo>
                    <a:lnTo>
                      <a:pt x="15314" y="18276"/>
                    </a:lnTo>
                    <a:lnTo>
                      <a:pt x="13542" y="17800"/>
                    </a:lnTo>
                    <a:lnTo>
                      <a:pt x="11770" y="17324"/>
                    </a:lnTo>
                    <a:lnTo>
                      <a:pt x="10897" y="17086"/>
                    </a:lnTo>
                    <a:lnTo>
                      <a:pt x="10024" y="16822"/>
                    </a:lnTo>
                    <a:lnTo>
                      <a:pt x="9151" y="16531"/>
                    </a:lnTo>
                    <a:lnTo>
                      <a:pt x="8278" y="16214"/>
                    </a:lnTo>
                    <a:lnTo>
                      <a:pt x="7459" y="15870"/>
                    </a:lnTo>
                    <a:lnTo>
                      <a:pt x="6639" y="15473"/>
                    </a:lnTo>
                    <a:lnTo>
                      <a:pt x="5819" y="15023"/>
                    </a:lnTo>
                    <a:lnTo>
                      <a:pt x="5448" y="14785"/>
                    </a:lnTo>
                    <a:lnTo>
                      <a:pt x="5078" y="14521"/>
                    </a:lnTo>
                    <a:lnTo>
                      <a:pt x="4655" y="14203"/>
                    </a:lnTo>
                    <a:lnTo>
                      <a:pt x="4258" y="13886"/>
                    </a:lnTo>
                    <a:lnTo>
                      <a:pt x="3862" y="13542"/>
                    </a:lnTo>
                    <a:lnTo>
                      <a:pt x="3491" y="13198"/>
                    </a:lnTo>
                    <a:lnTo>
                      <a:pt x="3147" y="12828"/>
                    </a:lnTo>
                    <a:lnTo>
                      <a:pt x="2804" y="12458"/>
                    </a:lnTo>
                    <a:lnTo>
                      <a:pt x="2486" y="12061"/>
                    </a:lnTo>
                    <a:lnTo>
                      <a:pt x="2169" y="11664"/>
                    </a:lnTo>
                    <a:lnTo>
                      <a:pt x="1878" y="11268"/>
                    </a:lnTo>
                    <a:lnTo>
                      <a:pt x="1613" y="10897"/>
                    </a:lnTo>
                    <a:lnTo>
                      <a:pt x="1375" y="10501"/>
                    </a:lnTo>
                    <a:lnTo>
                      <a:pt x="1137" y="10077"/>
                    </a:lnTo>
                    <a:lnTo>
                      <a:pt x="926" y="9654"/>
                    </a:lnTo>
                    <a:lnTo>
                      <a:pt x="714" y="9231"/>
                    </a:lnTo>
                    <a:lnTo>
                      <a:pt x="555" y="8808"/>
                    </a:lnTo>
                    <a:lnTo>
                      <a:pt x="397" y="8358"/>
                    </a:lnTo>
                    <a:lnTo>
                      <a:pt x="317" y="8041"/>
                    </a:lnTo>
                    <a:lnTo>
                      <a:pt x="238" y="7697"/>
                    </a:lnTo>
                    <a:lnTo>
                      <a:pt x="159" y="7353"/>
                    </a:lnTo>
                    <a:lnTo>
                      <a:pt x="132" y="7009"/>
                    </a:lnTo>
                    <a:lnTo>
                      <a:pt x="106" y="6666"/>
                    </a:lnTo>
                    <a:lnTo>
                      <a:pt x="79" y="6322"/>
                    </a:lnTo>
                    <a:lnTo>
                      <a:pt x="106" y="5978"/>
                    </a:lnTo>
                    <a:lnTo>
                      <a:pt x="132" y="5661"/>
                    </a:lnTo>
                    <a:lnTo>
                      <a:pt x="212" y="5105"/>
                    </a:lnTo>
                    <a:lnTo>
                      <a:pt x="344" y="4576"/>
                    </a:lnTo>
                    <a:lnTo>
                      <a:pt x="503" y="4074"/>
                    </a:lnTo>
                    <a:lnTo>
                      <a:pt x="741" y="3571"/>
                    </a:lnTo>
                    <a:lnTo>
                      <a:pt x="926" y="3227"/>
                    </a:lnTo>
                    <a:lnTo>
                      <a:pt x="1137" y="2884"/>
                    </a:lnTo>
                    <a:lnTo>
                      <a:pt x="1375" y="2540"/>
                    </a:lnTo>
                    <a:lnTo>
                      <a:pt x="1613" y="2222"/>
                    </a:lnTo>
                    <a:lnTo>
                      <a:pt x="1904" y="1931"/>
                    </a:lnTo>
                    <a:lnTo>
                      <a:pt x="2195" y="1640"/>
                    </a:lnTo>
                    <a:lnTo>
                      <a:pt x="2248" y="1614"/>
                    </a:lnTo>
                    <a:lnTo>
                      <a:pt x="2248" y="1598"/>
                    </a:lnTo>
                    <a:lnTo>
                      <a:pt x="2804" y="1270"/>
                    </a:lnTo>
                    <a:lnTo>
                      <a:pt x="3385" y="979"/>
                    </a:lnTo>
                    <a:lnTo>
                      <a:pt x="3994" y="688"/>
                    </a:lnTo>
                    <a:lnTo>
                      <a:pt x="4629" y="450"/>
                    </a:lnTo>
                    <a:lnTo>
                      <a:pt x="5184" y="292"/>
                    </a:lnTo>
                    <a:lnTo>
                      <a:pt x="5739" y="186"/>
                    </a:lnTo>
                    <a:lnTo>
                      <a:pt x="6321" y="106"/>
                    </a:lnTo>
                    <a:lnTo>
                      <a:pt x="6877" y="80"/>
                    </a:lnTo>
                    <a:close/>
                    <a:moveTo>
                      <a:pt x="6824" y="1"/>
                    </a:moveTo>
                    <a:lnTo>
                      <a:pt x="6268" y="27"/>
                    </a:lnTo>
                    <a:lnTo>
                      <a:pt x="5713" y="80"/>
                    </a:lnTo>
                    <a:lnTo>
                      <a:pt x="5157" y="212"/>
                    </a:lnTo>
                    <a:lnTo>
                      <a:pt x="4549" y="397"/>
                    </a:lnTo>
                    <a:lnTo>
                      <a:pt x="3941" y="609"/>
                    </a:lnTo>
                    <a:lnTo>
                      <a:pt x="3359" y="873"/>
                    </a:lnTo>
                    <a:lnTo>
                      <a:pt x="2777" y="1191"/>
                    </a:lnTo>
                    <a:lnTo>
                      <a:pt x="2169" y="1535"/>
                    </a:lnTo>
                    <a:lnTo>
                      <a:pt x="2169" y="1561"/>
                    </a:lnTo>
                    <a:lnTo>
                      <a:pt x="1957" y="1746"/>
                    </a:lnTo>
                    <a:lnTo>
                      <a:pt x="1746" y="1958"/>
                    </a:lnTo>
                    <a:lnTo>
                      <a:pt x="1508" y="2249"/>
                    </a:lnTo>
                    <a:lnTo>
                      <a:pt x="1270" y="2540"/>
                    </a:lnTo>
                    <a:lnTo>
                      <a:pt x="1058" y="2831"/>
                    </a:lnTo>
                    <a:lnTo>
                      <a:pt x="873" y="3148"/>
                    </a:lnTo>
                    <a:lnTo>
                      <a:pt x="635" y="3598"/>
                    </a:lnTo>
                    <a:lnTo>
                      <a:pt x="423" y="4074"/>
                    </a:lnTo>
                    <a:lnTo>
                      <a:pt x="265" y="4576"/>
                    </a:lnTo>
                    <a:lnTo>
                      <a:pt x="132" y="5052"/>
                    </a:lnTo>
                    <a:lnTo>
                      <a:pt x="79" y="5370"/>
                    </a:lnTo>
                    <a:lnTo>
                      <a:pt x="26" y="5687"/>
                    </a:lnTo>
                    <a:lnTo>
                      <a:pt x="0" y="6031"/>
                    </a:lnTo>
                    <a:lnTo>
                      <a:pt x="0" y="6348"/>
                    </a:lnTo>
                    <a:lnTo>
                      <a:pt x="26" y="6983"/>
                    </a:lnTo>
                    <a:lnTo>
                      <a:pt x="132" y="7618"/>
                    </a:lnTo>
                    <a:lnTo>
                      <a:pt x="212" y="8041"/>
                    </a:lnTo>
                    <a:lnTo>
                      <a:pt x="344" y="8438"/>
                    </a:lnTo>
                    <a:lnTo>
                      <a:pt x="476" y="8861"/>
                    </a:lnTo>
                    <a:lnTo>
                      <a:pt x="635" y="9258"/>
                    </a:lnTo>
                    <a:lnTo>
                      <a:pt x="820" y="9654"/>
                    </a:lnTo>
                    <a:lnTo>
                      <a:pt x="1005" y="10025"/>
                    </a:lnTo>
                    <a:lnTo>
                      <a:pt x="1217" y="10395"/>
                    </a:lnTo>
                    <a:lnTo>
                      <a:pt x="1428" y="10765"/>
                    </a:lnTo>
                    <a:lnTo>
                      <a:pt x="1746" y="11241"/>
                    </a:lnTo>
                    <a:lnTo>
                      <a:pt x="2063" y="11691"/>
                    </a:lnTo>
                    <a:lnTo>
                      <a:pt x="2407" y="12114"/>
                    </a:lnTo>
                    <a:lnTo>
                      <a:pt x="2751" y="12537"/>
                    </a:lnTo>
                    <a:lnTo>
                      <a:pt x="3095" y="12907"/>
                    </a:lnTo>
                    <a:lnTo>
                      <a:pt x="3465" y="13278"/>
                    </a:lnTo>
                    <a:lnTo>
                      <a:pt x="3809" y="13622"/>
                    </a:lnTo>
                    <a:lnTo>
                      <a:pt x="4205" y="13965"/>
                    </a:lnTo>
                    <a:lnTo>
                      <a:pt x="4549" y="14256"/>
                    </a:lnTo>
                    <a:lnTo>
                      <a:pt x="4919" y="14521"/>
                    </a:lnTo>
                    <a:lnTo>
                      <a:pt x="5316" y="14785"/>
                    </a:lnTo>
                    <a:lnTo>
                      <a:pt x="5686" y="15050"/>
                    </a:lnTo>
                    <a:lnTo>
                      <a:pt x="6480" y="15499"/>
                    </a:lnTo>
                    <a:lnTo>
                      <a:pt x="7326" y="15896"/>
                    </a:lnTo>
                    <a:lnTo>
                      <a:pt x="8173" y="16266"/>
                    </a:lnTo>
                    <a:lnTo>
                      <a:pt x="9019" y="16584"/>
                    </a:lnTo>
                    <a:lnTo>
                      <a:pt x="9892" y="16875"/>
                    </a:lnTo>
                    <a:lnTo>
                      <a:pt x="10765" y="17139"/>
                    </a:lnTo>
                    <a:lnTo>
                      <a:pt x="12563" y="17615"/>
                    </a:lnTo>
                    <a:lnTo>
                      <a:pt x="14335" y="18091"/>
                    </a:lnTo>
                    <a:lnTo>
                      <a:pt x="15234" y="18356"/>
                    </a:lnTo>
                    <a:lnTo>
                      <a:pt x="16134" y="18620"/>
                    </a:lnTo>
                    <a:lnTo>
                      <a:pt x="17006" y="18911"/>
                    </a:lnTo>
                    <a:lnTo>
                      <a:pt x="17879" y="19229"/>
                    </a:lnTo>
                    <a:lnTo>
                      <a:pt x="18699" y="19572"/>
                    </a:lnTo>
                    <a:lnTo>
                      <a:pt x="18752" y="19572"/>
                    </a:lnTo>
                    <a:lnTo>
                      <a:pt x="18778" y="19546"/>
                    </a:lnTo>
                    <a:lnTo>
                      <a:pt x="18778" y="19520"/>
                    </a:lnTo>
                    <a:lnTo>
                      <a:pt x="18223" y="18065"/>
                    </a:lnTo>
                    <a:lnTo>
                      <a:pt x="17721" y="16637"/>
                    </a:lnTo>
                    <a:lnTo>
                      <a:pt x="16610" y="13542"/>
                    </a:lnTo>
                    <a:lnTo>
                      <a:pt x="16054" y="11982"/>
                    </a:lnTo>
                    <a:lnTo>
                      <a:pt x="15472" y="10448"/>
                    </a:lnTo>
                    <a:lnTo>
                      <a:pt x="14891" y="8940"/>
                    </a:lnTo>
                    <a:lnTo>
                      <a:pt x="14282" y="7459"/>
                    </a:lnTo>
                    <a:lnTo>
                      <a:pt x="13647" y="6084"/>
                    </a:lnTo>
                    <a:lnTo>
                      <a:pt x="13330" y="5396"/>
                    </a:lnTo>
                    <a:lnTo>
                      <a:pt x="12986" y="4708"/>
                    </a:lnTo>
                    <a:lnTo>
                      <a:pt x="12642" y="4074"/>
                    </a:lnTo>
                    <a:lnTo>
                      <a:pt x="12246" y="3439"/>
                    </a:lnTo>
                    <a:lnTo>
                      <a:pt x="11823" y="2831"/>
                    </a:lnTo>
                    <a:lnTo>
                      <a:pt x="11346" y="2249"/>
                    </a:lnTo>
                    <a:lnTo>
                      <a:pt x="10923" y="1799"/>
                    </a:lnTo>
                    <a:lnTo>
                      <a:pt x="10474" y="1402"/>
                    </a:lnTo>
                    <a:lnTo>
                      <a:pt x="9971" y="1006"/>
                    </a:lnTo>
                    <a:lnTo>
                      <a:pt x="9442" y="688"/>
                    </a:lnTo>
                    <a:lnTo>
                      <a:pt x="8966" y="450"/>
                    </a:lnTo>
                    <a:lnTo>
                      <a:pt x="8464" y="265"/>
                    </a:lnTo>
                    <a:lnTo>
                      <a:pt x="7935" y="106"/>
                    </a:lnTo>
                    <a:lnTo>
                      <a:pt x="7406" y="27"/>
                    </a:lnTo>
                    <a:lnTo>
                      <a:pt x="6824" y="1"/>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grpSp>
        <p:nvGrpSpPr>
          <p:cNvPr id="569" name="Google Shape;569;p13"/>
          <p:cNvGrpSpPr/>
          <p:nvPr/>
        </p:nvGrpSpPr>
        <p:grpSpPr>
          <a:xfrm>
            <a:off x="260270" y="779240"/>
            <a:ext cx="193231" cy="213669"/>
            <a:chOff x="769905" y="653947"/>
            <a:chExt cx="193231" cy="213669"/>
          </a:xfrm>
        </p:grpSpPr>
        <p:sp>
          <p:nvSpPr>
            <p:cNvPr id="570" name="Google Shape;570;p13"/>
            <p:cNvSpPr/>
            <p:nvPr/>
          </p:nvSpPr>
          <p:spPr>
            <a:xfrm>
              <a:off x="769905" y="655770"/>
              <a:ext cx="193231" cy="208768"/>
            </a:xfrm>
            <a:custGeom>
              <a:avLst/>
              <a:gdLst/>
              <a:ahLst/>
              <a:cxnLst/>
              <a:rect l="l" t="t" r="r" b="b"/>
              <a:pathLst>
                <a:path w="31066" h="33564" extrusionOk="0">
                  <a:moveTo>
                    <a:pt x="21102" y="1"/>
                  </a:moveTo>
                  <a:cubicBezTo>
                    <a:pt x="15989" y="1"/>
                    <a:pt x="9844" y="3919"/>
                    <a:pt x="5702" y="10441"/>
                  </a:cubicBezTo>
                  <a:cubicBezTo>
                    <a:pt x="117" y="18934"/>
                    <a:pt x="1" y="28823"/>
                    <a:pt x="5469" y="32314"/>
                  </a:cubicBezTo>
                  <a:cubicBezTo>
                    <a:pt x="6798" y="33162"/>
                    <a:pt x="8333" y="33564"/>
                    <a:pt x="9976" y="33564"/>
                  </a:cubicBezTo>
                  <a:cubicBezTo>
                    <a:pt x="15093" y="33564"/>
                    <a:pt x="21253" y="29668"/>
                    <a:pt x="25481" y="23239"/>
                  </a:cubicBezTo>
                  <a:cubicBezTo>
                    <a:pt x="30949" y="14629"/>
                    <a:pt x="31066" y="4856"/>
                    <a:pt x="25597" y="1249"/>
                  </a:cubicBezTo>
                  <a:cubicBezTo>
                    <a:pt x="24271" y="403"/>
                    <a:pt x="22739" y="1"/>
                    <a:pt x="2110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1" name="Google Shape;571;p13"/>
            <p:cNvSpPr/>
            <p:nvPr/>
          </p:nvSpPr>
          <p:spPr>
            <a:xfrm>
              <a:off x="776418" y="653947"/>
              <a:ext cx="179484" cy="213669"/>
            </a:xfrm>
            <a:custGeom>
              <a:avLst/>
              <a:gdLst/>
              <a:ahLst/>
              <a:cxnLst/>
              <a:rect l="l" t="t" r="r" b="b"/>
              <a:pathLst>
                <a:path w="28856" h="34352" extrusionOk="0">
                  <a:moveTo>
                    <a:pt x="19896" y="728"/>
                  </a:moveTo>
                  <a:cubicBezTo>
                    <a:pt x="21525" y="728"/>
                    <a:pt x="23038" y="1077"/>
                    <a:pt x="24201" y="2007"/>
                  </a:cubicBezTo>
                  <a:cubicBezTo>
                    <a:pt x="26877" y="3636"/>
                    <a:pt x="28157" y="6661"/>
                    <a:pt x="28157" y="10734"/>
                  </a:cubicBezTo>
                  <a:cubicBezTo>
                    <a:pt x="28157" y="14806"/>
                    <a:pt x="26761" y="19343"/>
                    <a:pt x="24085" y="23415"/>
                  </a:cubicBezTo>
                  <a:cubicBezTo>
                    <a:pt x="20034" y="29845"/>
                    <a:pt x="14049" y="33740"/>
                    <a:pt x="9058" y="33740"/>
                  </a:cubicBezTo>
                  <a:cubicBezTo>
                    <a:pt x="7456" y="33740"/>
                    <a:pt x="5955" y="33339"/>
                    <a:pt x="4655" y="32490"/>
                  </a:cubicBezTo>
                  <a:cubicBezTo>
                    <a:pt x="1979" y="30862"/>
                    <a:pt x="699" y="27837"/>
                    <a:pt x="699" y="23764"/>
                  </a:cubicBezTo>
                  <a:cubicBezTo>
                    <a:pt x="699" y="19692"/>
                    <a:pt x="2095" y="15155"/>
                    <a:pt x="4771" y="11083"/>
                  </a:cubicBezTo>
                  <a:cubicBezTo>
                    <a:pt x="7331" y="6778"/>
                    <a:pt x="10821" y="3753"/>
                    <a:pt x="14661" y="2007"/>
                  </a:cubicBezTo>
                  <a:cubicBezTo>
                    <a:pt x="16522" y="1193"/>
                    <a:pt x="18267" y="728"/>
                    <a:pt x="19896" y="728"/>
                  </a:cubicBezTo>
                  <a:close/>
                  <a:moveTo>
                    <a:pt x="19925" y="0"/>
                  </a:moveTo>
                  <a:cubicBezTo>
                    <a:pt x="18180" y="0"/>
                    <a:pt x="16290" y="437"/>
                    <a:pt x="14312" y="1309"/>
                  </a:cubicBezTo>
                  <a:cubicBezTo>
                    <a:pt x="10589" y="3055"/>
                    <a:pt x="6982" y="6312"/>
                    <a:pt x="4189" y="10501"/>
                  </a:cubicBezTo>
                  <a:cubicBezTo>
                    <a:pt x="1397" y="14689"/>
                    <a:pt x="1" y="19343"/>
                    <a:pt x="1" y="23532"/>
                  </a:cubicBezTo>
                  <a:cubicBezTo>
                    <a:pt x="1" y="27837"/>
                    <a:pt x="1397" y="31094"/>
                    <a:pt x="4189" y="32956"/>
                  </a:cubicBezTo>
                  <a:cubicBezTo>
                    <a:pt x="5586" y="33887"/>
                    <a:pt x="7214" y="34352"/>
                    <a:pt x="8960" y="34352"/>
                  </a:cubicBezTo>
                  <a:cubicBezTo>
                    <a:pt x="14195" y="34352"/>
                    <a:pt x="20478" y="30280"/>
                    <a:pt x="24667" y="23881"/>
                  </a:cubicBezTo>
                  <a:cubicBezTo>
                    <a:pt x="27459" y="19692"/>
                    <a:pt x="28855" y="15038"/>
                    <a:pt x="28855" y="10734"/>
                  </a:cubicBezTo>
                  <a:cubicBezTo>
                    <a:pt x="28855" y="6429"/>
                    <a:pt x="27459" y="3055"/>
                    <a:pt x="24667" y="1309"/>
                  </a:cubicBezTo>
                  <a:cubicBezTo>
                    <a:pt x="23270" y="437"/>
                    <a:pt x="21671" y="0"/>
                    <a:pt x="199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572" name="Google Shape;572;p13"/>
          <p:cNvGrpSpPr/>
          <p:nvPr/>
        </p:nvGrpSpPr>
        <p:grpSpPr>
          <a:xfrm>
            <a:off x="104072" y="1812889"/>
            <a:ext cx="505639" cy="626945"/>
            <a:chOff x="171770" y="3549350"/>
            <a:chExt cx="505639" cy="626945"/>
          </a:xfrm>
        </p:grpSpPr>
        <p:sp>
          <p:nvSpPr>
            <p:cNvPr id="573" name="Google Shape;573;p13"/>
            <p:cNvSpPr/>
            <p:nvPr/>
          </p:nvSpPr>
          <p:spPr>
            <a:xfrm rot="3603073">
              <a:off x="381729" y="3473642"/>
              <a:ext cx="52281" cy="515034"/>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4" name="Google Shape;574;p13"/>
            <p:cNvSpPr/>
            <p:nvPr/>
          </p:nvSpPr>
          <p:spPr>
            <a:xfrm rot="3603073">
              <a:off x="397379" y="3612592"/>
              <a:ext cx="52281" cy="515034"/>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5" name="Google Shape;575;p13"/>
            <p:cNvSpPr/>
            <p:nvPr/>
          </p:nvSpPr>
          <p:spPr>
            <a:xfrm rot="-1479647">
              <a:off x="519315" y="3536551"/>
              <a:ext cx="52487" cy="514897"/>
            </a:xfrm>
            <a:prstGeom prst="roundRect">
              <a:avLst>
                <a:gd name="adj"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6" name="Google Shape;576;p13"/>
            <p:cNvSpPr/>
            <p:nvPr/>
          </p:nvSpPr>
          <p:spPr>
            <a:xfrm rot="-651649">
              <a:off x="359693" y="3571405"/>
              <a:ext cx="52541" cy="514931"/>
            </a:xfrm>
            <a:prstGeom prst="roundRect">
              <a:avLst>
                <a:gd name="adj"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77" name="Google Shape;577;p13"/>
            <p:cNvSpPr/>
            <p:nvPr/>
          </p:nvSpPr>
          <p:spPr>
            <a:xfrm rot="-651649">
              <a:off x="260355" y="3661130"/>
              <a:ext cx="52541" cy="514931"/>
            </a:xfrm>
            <a:prstGeom prst="roundRect">
              <a:avLst>
                <a:gd name="adj"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578" name="Google Shape;578;p13"/>
          <p:cNvGrpSpPr/>
          <p:nvPr/>
        </p:nvGrpSpPr>
        <p:grpSpPr>
          <a:xfrm>
            <a:off x="4369700" y="4807834"/>
            <a:ext cx="404543" cy="162236"/>
            <a:chOff x="376223" y="397820"/>
            <a:chExt cx="404543" cy="162236"/>
          </a:xfrm>
        </p:grpSpPr>
        <p:sp>
          <p:nvSpPr>
            <p:cNvPr id="579" name="Google Shape;579;p13"/>
            <p:cNvSpPr/>
            <p:nvPr/>
          </p:nvSpPr>
          <p:spPr>
            <a:xfrm>
              <a:off x="455826" y="400370"/>
              <a:ext cx="243886" cy="157024"/>
            </a:xfrm>
            <a:custGeom>
              <a:avLst/>
              <a:gdLst/>
              <a:ahLst/>
              <a:cxnLst/>
              <a:rect l="l" t="t" r="r" b="b"/>
              <a:pathLst>
                <a:path w="39210" h="25245" extrusionOk="0">
                  <a:moveTo>
                    <a:pt x="14756" y="0"/>
                  </a:moveTo>
                  <a:cubicBezTo>
                    <a:pt x="8584" y="0"/>
                    <a:pt x="3548" y="2430"/>
                    <a:pt x="2095" y="6708"/>
                  </a:cubicBezTo>
                  <a:cubicBezTo>
                    <a:pt x="1" y="12758"/>
                    <a:pt x="6167" y="20437"/>
                    <a:pt x="15824" y="23695"/>
                  </a:cubicBezTo>
                  <a:cubicBezTo>
                    <a:pt x="18835" y="24747"/>
                    <a:pt x="21835" y="25244"/>
                    <a:pt x="24601" y="25244"/>
                  </a:cubicBezTo>
                  <a:cubicBezTo>
                    <a:pt x="30706" y="25244"/>
                    <a:pt x="35674" y="22819"/>
                    <a:pt x="37116" y="18575"/>
                  </a:cubicBezTo>
                  <a:cubicBezTo>
                    <a:pt x="39210" y="12409"/>
                    <a:pt x="33044" y="4730"/>
                    <a:pt x="23387" y="1472"/>
                  </a:cubicBezTo>
                  <a:cubicBezTo>
                    <a:pt x="20429" y="474"/>
                    <a:pt x="17481" y="0"/>
                    <a:pt x="14756" y="0"/>
                  </a:cubicBezTo>
                  <a:close/>
                </a:path>
              </a:pathLst>
            </a:custGeom>
            <a:solidFill>
              <a:srgbClr val="FAD24C"/>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0" name="Google Shape;580;p13"/>
            <p:cNvSpPr/>
            <p:nvPr/>
          </p:nvSpPr>
          <p:spPr>
            <a:xfrm>
              <a:off x="460168" y="397820"/>
              <a:ext cx="235203" cy="162236"/>
            </a:xfrm>
            <a:custGeom>
              <a:avLst/>
              <a:gdLst/>
              <a:ahLst/>
              <a:cxnLst/>
              <a:rect l="l" t="t" r="r" b="b"/>
              <a:pathLst>
                <a:path w="37814" h="26083" extrusionOk="0">
                  <a:moveTo>
                    <a:pt x="14195" y="602"/>
                  </a:moveTo>
                  <a:cubicBezTo>
                    <a:pt x="16871" y="602"/>
                    <a:pt x="19780" y="1184"/>
                    <a:pt x="22572" y="2115"/>
                  </a:cubicBezTo>
                  <a:cubicBezTo>
                    <a:pt x="27110" y="3627"/>
                    <a:pt x="31182" y="6303"/>
                    <a:pt x="33625" y="9445"/>
                  </a:cubicBezTo>
                  <a:cubicBezTo>
                    <a:pt x="36069" y="12586"/>
                    <a:pt x="36999" y="15844"/>
                    <a:pt x="35952" y="18753"/>
                  </a:cubicBezTo>
                  <a:cubicBezTo>
                    <a:pt x="34905" y="21661"/>
                    <a:pt x="32346" y="23756"/>
                    <a:pt x="28390" y="24803"/>
                  </a:cubicBezTo>
                  <a:cubicBezTo>
                    <a:pt x="26866" y="25161"/>
                    <a:pt x="25239" y="25347"/>
                    <a:pt x="23548" y="25347"/>
                  </a:cubicBezTo>
                  <a:cubicBezTo>
                    <a:pt x="20849" y="25347"/>
                    <a:pt x="17987" y="24873"/>
                    <a:pt x="15126" y="23872"/>
                  </a:cubicBezTo>
                  <a:cubicBezTo>
                    <a:pt x="10705" y="22243"/>
                    <a:pt x="6633" y="19683"/>
                    <a:pt x="4073" y="16426"/>
                  </a:cubicBezTo>
                  <a:cubicBezTo>
                    <a:pt x="1630" y="13401"/>
                    <a:pt x="699" y="10027"/>
                    <a:pt x="1746" y="7118"/>
                  </a:cubicBezTo>
                  <a:cubicBezTo>
                    <a:pt x="2793" y="4209"/>
                    <a:pt x="5469" y="2231"/>
                    <a:pt x="9309" y="1184"/>
                  </a:cubicBezTo>
                  <a:cubicBezTo>
                    <a:pt x="10821" y="719"/>
                    <a:pt x="12566" y="602"/>
                    <a:pt x="14195" y="602"/>
                  </a:cubicBezTo>
                  <a:close/>
                  <a:moveTo>
                    <a:pt x="14271" y="1"/>
                  </a:moveTo>
                  <a:cubicBezTo>
                    <a:pt x="12488" y="1"/>
                    <a:pt x="10770" y="197"/>
                    <a:pt x="9192" y="602"/>
                  </a:cubicBezTo>
                  <a:cubicBezTo>
                    <a:pt x="5004" y="1650"/>
                    <a:pt x="2095" y="3977"/>
                    <a:pt x="1048" y="7002"/>
                  </a:cubicBezTo>
                  <a:cubicBezTo>
                    <a:pt x="1" y="10259"/>
                    <a:pt x="932" y="13750"/>
                    <a:pt x="3491" y="17007"/>
                  </a:cubicBezTo>
                  <a:cubicBezTo>
                    <a:pt x="6284" y="20265"/>
                    <a:pt x="10240" y="23057"/>
                    <a:pt x="15010" y="24570"/>
                  </a:cubicBezTo>
                  <a:cubicBezTo>
                    <a:pt x="17918" y="25617"/>
                    <a:pt x="20943" y="26082"/>
                    <a:pt x="23736" y="26082"/>
                  </a:cubicBezTo>
                  <a:cubicBezTo>
                    <a:pt x="25481" y="26082"/>
                    <a:pt x="27226" y="25966"/>
                    <a:pt x="28739" y="25501"/>
                  </a:cubicBezTo>
                  <a:cubicBezTo>
                    <a:pt x="32927" y="24454"/>
                    <a:pt x="35836" y="22127"/>
                    <a:pt x="36883" y="19102"/>
                  </a:cubicBezTo>
                  <a:cubicBezTo>
                    <a:pt x="37814" y="15844"/>
                    <a:pt x="36999" y="12353"/>
                    <a:pt x="34323" y="8979"/>
                  </a:cubicBezTo>
                  <a:cubicBezTo>
                    <a:pt x="31647" y="5838"/>
                    <a:pt x="27692" y="3046"/>
                    <a:pt x="22921" y="1417"/>
                  </a:cubicBezTo>
                  <a:cubicBezTo>
                    <a:pt x="20071" y="490"/>
                    <a:pt x="17090" y="1"/>
                    <a:pt x="142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1" name="Google Shape;581;p13"/>
            <p:cNvSpPr/>
            <p:nvPr/>
          </p:nvSpPr>
          <p:spPr>
            <a:xfrm>
              <a:off x="378394" y="455840"/>
              <a:ext cx="167903" cy="45997"/>
            </a:xfrm>
            <a:custGeom>
              <a:avLst/>
              <a:gdLst/>
              <a:ahLst/>
              <a:cxnLst/>
              <a:rect l="l" t="t" r="r" b="b"/>
              <a:pathLst>
                <a:path w="26994" h="7395" extrusionOk="0">
                  <a:moveTo>
                    <a:pt x="13480" y="0"/>
                  </a:moveTo>
                  <a:cubicBezTo>
                    <a:pt x="5482" y="0"/>
                    <a:pt x="1" y="4189"/>
                    <a:pt x="1" y="4189"/>
                  </a:cubicBezTo>
                  <a:cubicBezTo>
                    <a:pt x="3413" y="6593"/>
                    <a:pt x="7550" y="7395"/>
                    <a:pt x="11549" y="7395"/>
                  </a:cubicBezTo>
                  <a:cubicBezTo>
                    <a:pt x="19547" y="7395"/>
                    <a:pt x="26993" y="4189"/>
                    <a:pt x="26993" y="4189"/>
                  </a:cubicBezTo>
                  <a:cubicBezTo>
                    <a:pt x="22107" y="1048"/>
                    <a:pt x="17479" y="0"/>
                    <a:pt x="13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2" name="Google Shape;582;p13"/>
            <p:cNvSpPr/>
            <p:nvPr/>
          </p:nvSpPr>
          <p:spPr>
            <a:xfrm>
              <a:off x="376223" y="454229"/>
              <a:ext cx="172966" cy="49381"/>
            </a:xfrm>
            <a:custGeom>
              <a:avLst/>
              <a:gdLst/>
              <a:ahLst/>
              <a:cxnLst/>
              <a:rect l="l" t="t" r="r" b="b"/>
              <a:pathLst>
                <a:path w="27808" h="7939" extrusionOk="0">
                  <a:moveTo>
                    <a:pt x="13834" y="703"/>
                  </a:moveTo>
                  <a:cubicBezTo>
                    <a:pt x="17606" y="703"/>
                    <a:pt x="21943" y="1646"/>
                    <a:pt x="26528" y="4448"/>
                  </a:cubicBezTo>
                  <a:cubicBezTo>
                    <a:pt x="24472" y="5182"/>
                    <a:pt x="18383" y="7261"/>
                    <a:pt x="11919" y="7261"/>
                  </a:cubicBezTo>
                  <a:cubicBezTo>
                    <a:pt x="8142" y="7261"/>
                    <a:pt x="4236" y="6551"/>
                    <a:pt x="931" y="4448"/>
                  </a:cubicBezTo>
                  <a:cubicBezTo>
                    <a:pt x="2409" y="3561"/>
                    <a:pt x="7267" y="703"/>
                    <a:pt x="13834" y="703"/>
                  </a:cubicBezTo>
                  <a:close/>
                  <a:moveTo>
                    <a:pt x="13900" y="1"/>
                  </a:moveTo>
                  <a:cubicBezTo>
                    <a:pt x="5822" y="1"/>
                    <a:pt x="272" y="4138"/>
                    <a:pt x="117" y="4215"/>
                  </a:cubicBezTo>
                  <a:cubicBezTo>
                    <a:pt x="1" y="4215"/>
                    <a:pt x="1" y="4332"/>
                    <a:pt x="1" y="4448"/>
                  </a:cubicBezTo>
                  <a:cubicBezTo>
                    <a:pt x="1" y="4681"/>
                    <a:pt x="1" y="4797"/>
                    <a:pt x="117" y="4797"/>
                  </a:cubicBezTo>
                  <a:cubicBezTo>
                    <a:pt x="3607" y="7240"/>
                    <a:pt x="7912" y="7938"/>
                    <a:pt x="11984" y="7938"/>
                  </a:cubicBezTo>
                  <a:cubicBezTo>
                    <a:pt x="19896" y="7938"/>
                    <a:pt x="27342" y="4797"/>
                    <a:pt x="27459" y="4797"/>
                  </a:cubicBezTo>
                  <a:cubicBezTo>
                    <a:pt x="27691" y="4797"/>
                    <a:pt x="27808" y="4681"/>
                    <a:pt x="27808" y="4448"/>
                  </a:cubicBezTo>
                  <a:cubicBezTo>
                    <a:pt x="27808" y="4332"/>
                    <a:pt x="27808" y="4215"/>
                    <a:pt x="27691" y="4215"/>
                  </a:cubicBezTo>
                  <a:cubicBezTo>
                    <a:pt x="22696" y="1054"/>
                    <a:pt x="17976" y="1"/>
                    <a:pt x="1390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3" name="Google Shape;583;p13"/>
            <p:cNvSpPr/>
            <p:nvPr/>
          </p:nvSpPr>
          <p:spPr>
            <a:xfrm>
              <a:off x="609970" y="455840"/>
              <a:ext cx="167903" cy="45997"/>
            </a:xfrm>
            <a:custGeom>
              <a:avLst/>
              <a:gdLst/>
              <a:ahLst/>
              <a:cxnLst/>
              <a:rect l="l" t="t" r="r" b="b"/>
              <a:pathLst>
                <a:path w="26994" h="7395" extrusionOk="0">
                  <a:moveTo>
                    <a:pt x="13514" y="0"/>
                  </a:moveTo>
                  <a:cubicBezTo>
                    <a:pt x="9516" y="0"/>
                    <a:pt x="4887" y="1048"/>
                    <a:pt x="1" y="4189"/>
                  </a:cubicBezTo>
                  <a:cubicBezTo>
                    <a:pt x="78" y="4189"/>
                    <a:pt x="7447" y="7395"/>
                    <a:pt x="15419" y="7395"/>
                  </a:cubicBezTo>
                  <a:cubicBezTo>
                    <a:pt x="19405" y="7395"/>
                    <a:pt x="23542" y="6593"/>
                    <a:pt x="26994" y="4189"/>
                  </a:cubicBezTo>
                  <a:cubicBezTo>
                    <a:pt x="26994" y="4189"/>
                    <a:pt x="21512" y="0"/>
                    <a:pt x="1351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4" name="Google Shape;584;p13"/>
            <p:cNvSpPr/>
            <p:nvPr/>
          </p:nvSpPr>
          <p:spPr>
            <a:xfrm>
              <a:off x="607800" y="454229"/>
              <a:ext cx="172966" cy="49381"/>
            </a:xfrm>
            <a:custGeom>
              <a:avLst/>
              <a:gdLst/>
              <a:ahLst/>
              <a:cxnLst/>
              <a:rect l="l" t="t" r="r" b="b"/>
              <a:pathLst>
                <a:path w="27808" h="7939" extrusionOk="0">
                  <a:moveTo>
                    <a:pt x="13818" y="668"/>
                  </a:moveTo>
                  <a:cubicBezTo>
                    <a:pt x="20445" y="668"/>
                    <a:pt x="25352" y="3516"/>
                    <a:pt x="26761" y="4332"/>
                  </a:cubicBezTo>
                  <a:cubicBezTo>
                    <a:pt x="23456" y="6434"/>
                    <a:pt x="19519" y="7144"/>
                    <a:pt x="15713" y="7144"/>
                  </a:cubicBezTo>
                  <a:cubicBezTo>
                    <a:pt x="9200" y="7144"/>
                    <a:pt x="3074" y="5066"/>
                    <a:pt x="1164" y="4332"/>
                  </a:cubicBezTo>
                  <a:cubicBezTo>
                    <a:pt x="5721" y="1589"/>
                    <a:pt x="10048" y="668"/>
                    <a:pt x="13818" y="668"/>
                  </a:cubicBezTo>
                  <a:close/>
                  <a:moveTo>
                    <a:pt x="13801" y="1"/>
                  </a:moveTo>
                  <a:cubicBezTo>
                    <a:pt x="9728" y="1"/>
                    <a:pt x="5034" y="1054"/>
                    <a:pt x="117" y="4215"/>
                  </a:cubicBezTo>
                  <a:cubicBezTo>
                    <a:pt x="1" y="4215"/>
                    <a:pt x="1" y="4332"/>
                    <a:pt x="1" y="4448"/>
                  </a:cubicBezTo>
                  <a:cubicBezTo>
                    <a:pt x="117" y="4681"/>
                    <a:pt x="117" y="4797"/>
                    <a:pt x="234" y="4797"/>
                  </a:cubicBezTo>
                  <a:cubicBezTo>
                    <a:pt x="466" y="4913"/>
                    <a:pt x="7912" y="7938"/>
                    <a:pt x="15824" y="7938"/>
                  </a:cubicBezTo>
                  <a:cubicBezTo>
                    <a:pt x="19896" y="7938"/>
                    <a:pt x="24201" y="7124"/>
                    <a:pt x="27575" y="4797"/>
                  </a:cubicBezTo>
                  <a:cubicBezTo>
                    <a:pt x="27808" y="4797"/>
                    <a:pt x="27808" y="4681"/>
                    <a:pt x="27808" y="4448"/>
                  </a:cubicBezTo>
                  <a:cubicBezTo>
                    <a:pt x="27808" y="4332"/>
                    <a:pt x="27808" y="4215"/>
                    <a:pt x="27575" y="4215"/>
                  </a:cubicBezTo>
                  <a:cubicBezTo>
                    <a:pt x="27498" y="4138"/>
                    <a:pt x="21870" y="1"/>
                    <a:pt x="1380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5" name="Google Shape;585;p13"/>
            <p:cNvSpPr/>
            <p:nvPr/>
          </p:nvSpPr>
          <p:spPr>
            <a:xfrm>
              <a:off x="461617" y="458733"/>
              <a:ext cx="39808" cy="39808"/>
            </a:xfrm>
            <a:custGeom>
              <a:avLst/>
              <a:gdLst/>
              <a:ahLst/>
              <a:cxnLst/>
              <a:rect l="l" t="t" r="r" b="b"/>
              <a:pathLst>
                <a:path w="6400" h="6400" extrusionOk="0">
                  <a:moveTo>
                    <a:pt x="3142" y="1"/>
                  </a:moveTo>
                  <a:cubicBezTo>
                    <a:pt x="1397" y="1"/>
                    <a:pt x="1" y="1397"/>
                    <a:pt x="1" y="3142"/>
                  </a:cubicBezTo>
                  <a:cubicBezTo>
                    <a:pt x="1" y="4887"/>
                    <a:pt x="1397" y="6400"/>
                    <a:pt x="3142" y="6400"/>
                  </a:cubicBezTo>
                  <a:cubicBezTo>
                    <a:pt x="4887" y="6400"/>
                    <a:pt x="6400" y="4887"/>
                    <a:pt x="6400" y="3142"/>
                  </a:cubicBezTo>
                  <a:cubicBezTo>
                    <a:pt x="6400" y="1397"/>
                    <a:pt x="4887" y="1"/>
                    <a:pt x="3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6" name="Google Shape;586;p13"/>
            <p:cNvSpPr/>
            <p:nvPr/>
          </p:nvSpPr>
          <p:spPr>
            <a:xfrm>
              <a:off x="698263" y="458733"/>
              <a:ext cx="39808" cy="39808"/>
            </a:xfrm>
            <a:custGeom>
              <a:avLst/>
              <a:gdLst/>
              <a:ahLst/>
              <a:cxnLst/>
              <a:rect l="l" t="t" r="r" b="b"/>
              <a:pathLst>
                <a:path w="6400" h="6400" extrusionOk="0">
                  <a:moveTo>
                    <a:pt x="3142" y="1"/>
                  </a:moveTo>
                  <a:cubicBezTo>
                    <a:pt x="1396" y="1"/>
                    <a:pt x="0" y="1397"/>
                    <a:pt x="0" y="3142"/>
                  </a:cubicBezTo>
                  <a:cubicBezTo>
                    <a:pt x="0" y="4887"/>
                    <a:pt x="1396" y="6400"/>
                    <a:pt x="3142" y="6400"/>
                  </a:cubicBezTo>
                  <a:cubicBezTo>
                    <a:pt x="5003" y="6400"/>
                    <a:pt x="6399" y="4887"/>
                    <a:pt x="6399" y="3142"/>
                  </a:cubicBezTo>
                  <a:cubicBezTo>
                    <a:pt x="6399" y="1397"/>
                    <a:pt x="5003" y="1"/>
                    <a:pt x="314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grpSp>
        <p:nvGrpSpPr>
          <p:cNvPr id="587" name="Google Shape;587;p13"/>
          <p:cNvGrpSpPr/>
          <p:nvPr/>
        </p:nvGrpSpPr>
        <p:grpSpPr>
          <a:xfrm>
            <a:off x="8308112" y="4803918"/>
            <a:ext cx="245335" cy="170080"/>
            <a:chOff x="1007273" y="429778"/>
            <a:chExt cx="245335" cy="170080"/>
          </a:xfrm>
        </p:grpSpPr>
        <p:sp>
          <p:nvSpPr>
            <p:cNvPr id="588" name="Google Shape;588;p13"/>
            <p:cNvSpPr/>
            <p:nvPr/>
          </p:nvSpPr>
          <p:spPr>
            <a:xfrm>
              <a:off x="1007273" y="431949"/>
              <a:ext cx="241715" cy="165228"/>
            </a:xfrm>
            <a:custGeom>
              <a:avLst/>
              <a:gdLst/>
              <a:ahLst/>
              <a:cxnLst/>
              <a:rect l="l" t="t" r="r" b="b"/>
              <a:pathLst>
                <a:path w="38861" h="26564" extrusionOk="0">
                  <a:moveTo>
                    <a:pt x="25338" y="0"/>
                  </a:moveTo>
                  <a:cubicBezTo>
                    <a:pt x="21908" y="0"/>
                    <a:pt x="18061" y="874"/>
                    <a:pt x="14312" y="2678"/>
                  </a:cubicBezTo>
                  <a:cubicBezTo>
                    <a:pt x="5120" y="7099"/>
                    <a:pt x="1" y="15360"/>
                    <a:pt x="2793" y="21294"/>
                  </a:cubicBezTo>
                  <a:cubicBezTo>
                    <a:pt x="4452" y="24750"/>
                    <a:pt x="8575" y="26563"/>
                    <a:pt x="13576" y="26563"/>
                  </a:cubicBezTo>
                  <a:cubicBezTo>
                    <a:pt x="16993" y="26563"/>
                    <a:pt x="20819" y="25717"/>
                    <a:pt x="24550" y="23970"/>
                  </a:cubicBezTo>
                  <a:cubicBezTo>
                    <a:pt x="33742" y="19548"/>
                    <a:pt x="38861" y="11171"/>
                    <a:pt x="36069" y="5354"/>
                  </a:cubicBezTo>
                  <a:cubicBezTo>
                    <a:pt x="34415" y="1841"/>
                    <a:pt x="30315" y="0"/>
                    <a:pt x="253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sp>
          <p:nvSpPr>
            <p:cNvPr id="589" name="Google Shape;589;p13"/>
            <p:cNvSpPr/>
            <p:nvPr/>
          </p:nvSpPr>
          <p:spPr>
            <a:xfrm>
              <a:off x="1013785" y="429778"/>
              <a:ext cx="238823" cy="170080"/>
            </a:xfrm>
            <a:custGeom>
              <a:avLst/>
              <a:gdLst/>
              <a:ahLst/>
              <a:cxnLst/>
              <a:rect l="l" t="t" r="r" b="b"/>
              <a:pathLst>
                <a:path w="38396" h="27344" extrusionOk="0">
                  <a:moveTo>
                    <a:pt x="24201" y="584"/>
                  </a:moveTo>
                  <a:cubicBezTo>
                    <a:pt x="25016" y="584"/>
                    <a:pt x="25830" y="700"/>
                    <a:pt x="26412" y="700"/>
                  </a:cubicBezTo>
                  <a:cubicBezTo>
                    <a:pt x="30251" y="1165"/>
                    <a:pt x="33160" y="2911"/>
                    <a:pt x="34440" y="5703"/>
                  </a:cubicBezTo>
                  <a:cubicBezTo>
                    <a:pt x="37232" y="11288"/>
                    <a:pt x="32229" y="19432"/>
                    <a:pt x="23154" y="23853"/>
                  </a:cubicBezTo>
                  <a:cubicBezTo>
                    <a:pt x="19486" y="25494"/>
                    <a:pt x="15657" y="26414"/>
                    <a:pt x="12134" y="26414"/>
                  </a:cubicBezTo>
                  <a:cubicBezTo>
                    <a:pt x="11411" y="26414"/>
                    <a:pt x="10700" y="26376"/>
                    <a:pt x="10007" y="26296"/>
                  </a:cubicBezTo>
                  <a:cubicBezTo>
                    <a:pt x="6167" y="25831"/>
                    <a:pt x="3259" y="24086"/>
                    <a:pt x="1979" y="21410"/>
                  </a:cubicBezTo>
                  <a:cubicBezTo>
                    <a:pt x="583" y="18618"/>
                    <a:pt x="1048" y="15127"/>
                    <a:pt x="3259" y="11753"/>
                  </a:cubicBezTo>
                  <a:cubicBezTo>
                    <a:pt x="5469" y="8379"/>
                    <a:pt x="9076" y="5238"/>
                    <a:pt x="13381" y="3143"/>
                  </a:cubicBezTo>
                  <a:cubicBezTo>
                    <a:pt x="16871" y="1398"/>
                    <a:pt x="20711" y="584"/>
                    <a:pt x="24201" y="584"/>
                  </a:cubicBezTo>
                  <a:close/>
                  <a:moveTo>
                    <a:pt x="24591" y="1"/>
                  </a:moveTo>
                  <a:cubicBezTo>
                    <a:pt x="20966" y="1"/>
                    <a:pt x="17035" y="938"/>
                    <a:pt x="13265" y="2678"/>
                  </a:cubicBezTo>
                  <a:cubicBezTo>
                    <a:pt x="8727" y="4889"/>
                    <a:pt x="5004" y="7914"/>
                    <a:pt x="2793" y="11637"/>
                  </a:cubicBezTo>
                  <a:cubicBezTo>
                    <a:pt x="466" y="15243"/>
                    <a:pt x="1" y="18850"/>
                    <a:pt x="1513" y="21759"/>
                  </a:cubicBezTo>
                  <a:cubicBezTo>
                    <a:pt x="2793" y="24668"/>
                    <a:pt x="6051" y="26645"/>
                    <a:pt x="10240" y="27111"/>
                  </a:cubicBezTo>
                  <a:cubicBezTo>
                    <a:pt x="10938" y="27344"/>
                    <a:pt x="11636" y="27344"/>
                    <a:pt x="12566" y="27344"/>
                  </a:cubicBezTo>
                  <a:cubicBezTo>
                    <a:pt x="16173" y="27344"/>
                    <a:pt x="20013" y="26413"/>
                    <a:pt x="23736" y="24668"/>
                  </a:cubicBezTo>
                  <a:cubicBezTo>
                    <a:pt x="33160" y="20130"/>
                    <a:pt x="38396" y="11637"/>
                    <a:pt x="35487" y="5470"/>
                  </a:cubicBezTo>
                  <a:cubicBezTo>
                    <a:pt x="34207" y="2562"/>
                    <a:pt x="31066" y="700"/>
                    <a:pt x="26761" y="118"/>
                  </a:cubicBezTo>
                  <a:cubicBezTo>
                    <a:pt x="26053" y="40"/>
                    <a:pt x="25328" y="1"/>
                    <a:pt x="2459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25" kern="0">
                <a:solidFill>
                  <a:srgbClr val="000000"/>
                </a:solidFill>
                <a:cs typeface="Arial"/>
                <a:sym typeface="Arial"/>
              </a:endParaRPr>
            </a:p>
          </p:txBody>
        </p:sp>
      </p:grpSp>
      <p:sp>
        <p:nvSpPr>
          <p:cNvPr id="590" name="Google Shape;590;p13"/>
          <p:cNvSpPr/>
          <p:nvPr/>
        </p:nvSpPr>
        <p:spPr>
          <a:xfrm>
            <a:off x="-9150" y="-10750"/>
            <a:ext cx="9162300" cy="274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1" name="Google Shape;591;p13"/>
          <p:cNvSpPr/>
          <p:nvPr/>
        </p:nvSpPr>
        <p:spPr>
          <a:xfrm>
            <a:off x="8590525" y="4674725"/>
            <a:ext cx="393600" cy="3936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25" kern="0">
              <a:solidFill>
                <a:srgbClr val="000000"/>
              </a:solidFill>
              <a:cs typeface="Arial"/>
              <a:sym typeface="Arial"/>
            </a:endParaRPr>
          </a:p>
        </p:txBody>
      </p:sp>
      <p:sp>
        <p:nvSpPr>
          <p:cNvPr id="592" name="Google Shape;592;p13"/>
          <p:cNvSpPr txBox="1">
            <a:spLocks noGrp="1"/>
          </p:cNvSpPr>
          <p:nvPr>
            <p:ph type="sldNum" idx="12"/>
          </p:nvPr>
        </p:nvSpPr>
        <p:spPr>
          <a:xfrm>
            <a:off x="8512975" y="4674725"/>
            <a:ext cx="548700" cy="393600"/>
          </a:xfrm>
          <a:prstGeom prst="rect">
            <a:avLst/>
          </a:prstGeom>
        </p:spPr>
        <p:txBody>
          <a:bodyPr spcFirstLastPara="1" wrap="square" lIns="121897" tIns="121897" rIns="121897" bIns="121897" anchor="ctr" anchorCtr="0">
            <a:normAutofit/>
          </a:bodyPr>
          <a:lstStyle>
            <a:lvl1pPr lvl="0" algn="ctr" rtl="0">
              <a:buNone/>
              <a:defRPr sz="975">
                <a:solidFill>
                  <a:schemeClr val="dk2"/>
                </a:solidFill>
              </a:defRPr>
            </a:lvl1pPr>
            <a:lvl2pPr lvl="1" algn="ctr" rtl="0">
              <a:buNone/>
              <a:defRPr sz="975">
                <a:solidFill>
                  <a:schemeClr val="dk2"/>
                </a:solidFill>
              </a:defRPr>
            </a:lvl2pPr>
            <a:lvl3pPr lvl="2" algn="ctr" rtl="0">
              <a:buNone/>
              <a:defRPr sz="975">
                <a:solidFill>
                  <a:schemeClr val="dk2"/>
                </a:solidFill>
              </a:defRPr>
            </a:lvl3pPr>
            <a:lvl4pPr lvl="3" algn="ctr" rtl="0">
              <a:buNone/>
              <a:defRPr sz="975">
                <a:solidFill>
                  <a:schemeClr val="dk2"/>
                </a:solidFill>
              </a:defRPr>
            </a:lvl4pPr>
            <a:lvl5pPr lvl="4" algn="ctr" rtl="0">
              <a:buNone/>
              <a:defRPr sz="975">
                <a:solidFill>
                  <a:schemeClr val="dk2"/>
                </a:solidFill>
              </a:defRPr>
            </a:lvl5pPr>
            <a:lvl6pPr lvl="5" algn="ctr" rtl="0">
              <a:buNone/>
              <a:defRPr sz="975">
                <a:solidFill>
                  <a:schemeClr val="dk2"/>
                </a:solidFill>
              </a:defRPr>
            </a:lvl6pPr>
            <a:lvl7pPr lvl="6" algn="ctr" rtl="0">
              <a:buNone/>
              <a:defRPr sz="975">
                <a:solidFill>
                  <a:schemeClr val="dk2"/>
                </a:solidFill>
              </a:defRPr>
            </a:lvl7pPr>
            <a:lvl8pPr lvl="7" algn="ctr" rtl="0">
              <a:buNone/>
              <a:defRPr sz="975">
                <a:solidFill>
                  <a:schemeClr val="dk2"/>
                </a:solidFill>
              </a:defRPr>
            </a:lvl8pPr>
            <a:lvl9pPr lvl="8" algn="ctr" rtl="0">
              <a:buNone/>
              <a:defRPr sz="975">
                <a:solidFill>
                  <a:schemeClr val="dk2"/>
                </a:solidFill>
              </a:defRPr>
            </a:lvl9pPr>
          </a:lstStyle>
          <a:p>
            <a:fld id="{00000000-1234-1234-1234-123412341234}" type="slidenum">
              <a:rPr lang="en" smtClean="0">
                <a:solidFill>
                  <a:srgbClr val="231F20"/>
                </a:solidFill>
              </a:rPr>
              <a:pPr/>
              <a:t>‹#›</a:t>
            </a:fld>
            <a:endParaRPr lang="en">
              <a:solidFill>
                <a:srgbClr val="231F20"/>
              </a:solidFill>
            </a:endParaRPr>
          </a:p>
        </p:txBody>
      </p:sp>
    </p:spTree>
    <p:extLst>
      <p:ext uri="{BB962C8B-B14F-4D97-AF65-F5344CB8AC3E}">
        <p14:creationId xmlns:p14="http://schemas.microsoft.com/office/powerpoint/2010/main" val="2986053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032014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403817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8033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0937901"/>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152004-8562-45E0-A04E-D577AFFDCA96}"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93600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152004-8562-45E0-A04E-D577AFFDCA96}" type="datetimeFigureOut">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021102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152004-8562-45E0-A04E-D577AFFDCA96}" type="datetimeFigureOut">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687369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52004-8562-45E0-A04E-D577AFFDCA96}" type="datetimeFigureOut">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654932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898386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664858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06364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329163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391400" cy="557213"/>
          </a:xfrm>
        </p:spPr>
        <p:txBody>
          <a:bodyPr/>
          <a:lstStyle/>
          <a:p>
            <a:r>
              <a:rPr lang="en-US"/>
              <a:t>Click to edit Master title style</a:t>
            </a:r>
          </a:p>
        </p:txBody>
      </p:sp>
      <p:sp>
        <p:nvSpPr>
          <p:cNvPr id="3" name="Table Placeholder 2"/>
          <p:cNvSpPr>
            <a:spLocks noGrp="1"/>
          </p:cNvSpPr>
          <p:nvPr>
            <p:ph type="tbl" idx="1"/>
          </p:nvPr>
        </p:nvSpPr>
        <p:spPr>
          <a:xfrm>
            <a:off x="533400" y="971550"/>
            <a:ext cx="8229600" cy="3737372"/>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a:defRPr/>
            </a:pPr>
            <a:fld id="{DF954D7C-304A-4BE7-AB76-B33DAC2D682B}" type="datetime1">
              <a:rPr lang="en-US">
                <a:solidFill>
                  <a:srgbClr val="FFFFFF"/>
                </a:solidFill>
              </a:rPr>
              <a:pPr>
                <a:defRPr/>
              </a:pPr>
              <a:t>10/25/2022</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fld id="{65D39F35-C337-4ABF-9E33-D5A73589BA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4405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52004-8562-45E0-A04E-D577AFFDCA96}"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8171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414694"/>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779258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E5B-4A2F-4356-B5EE-21111063442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EE9A37A-4D2E-48D4-BDC3-4C3C9115C0F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EB94007-A6C0-4151-B1AE-7FD9EDD3E67B}"/>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311D1A3C-43F5-4575-9E5B-3605DE191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D4ADE-ABE6-4620-965E-C78FDDE7647F}"/>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2983349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D34A-FAFD-419D-8FB8-1D06B874B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36B032-E3D9-4156-8159-661EA4404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447C9-5F8D-4909-9373-D2C2C412EB9B}"/>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D504528A-B6EB-429C-BF37-DBBC8D212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D72E6-FD22-416F-B400-8010603579DF}"/>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4019868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2B8B-4F5D-44C2-BC9C-3B9CD66D1EA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4BCCD7-7B31-46B4-8B7F-2781B1E9F6C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A19472-6B42-4842-B4C6-0B0BC1346FD6}"/>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7E027493-ED56-485F-9D89-690DEFAEF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F9139-DCDE-405E-A33A-0B0B2772D4C3}"/>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251434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B7BD-DE73-4850-8035-24C6BD6F7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2C737-BA39-40C7-B421-1AF5CFC5CE4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1B87C-9DCB-4EA4-B0A7-E16426EA7AE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BC58AE-1AD4-4A6B-AABA-4F46F391150E}"/>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6" name="Footer Placeholder 5">
            <a:extLst>
              <a:ext uri="{FF2B5EF4-FFF2-40B4-BE49-F238E27FC236}">
                <a16:creationId xmlns:a16="http://schemas.microsoft.com/office/drawing/2014/main" id="{FB5DB0F2-F34B-4C5C-80A1-40314E0E0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48BF3-27B6-47EF-AB04-D32A899F5C08}"/>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468728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6344-2535-473A-AA08-77A072595C2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973EFB-B157-427B-916D-BAB88B0CBD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F970E-8A80-4B7E-83CD-4AFE1CB21C8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AC3266-5FD8-4B7D-9952-9C0735B5E3F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352DE-BB46-495A-BCD6-E3465A02D8B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4BE3B6-753C-47F2-BE40-A8E0D3304BBC}"/>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8" name="Footer Placeholder 7">
            <a:extLst>
              <a:ext uri="{FF2B5EF4-FFF2-40B4-BE49-F238E27FC236}">
                <a16:creationId xmlns:a16="http://schemas.microsoft.com/office/drawing/2014/main" id="{17336CDE-E5CA-4AF7-8968-AB0B19B848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D5DEE9-6E2E-4B68-B654-7967DDB3F9D9}"/>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19661278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EE02-12D2-4718-8E16-26CD207A3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874A3F-9966-4530-AFA8-910FDF4706DC}"/>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4" name="Footer Placeholder 3">
            <a:extLst>
              <a:ext uri="{FF2B5EF4-FFF2-40B4-BE49-F238E27FC236}">
                <a16:creationId xmlns:a16="http://schemas.microsoft.com/office/drawing/2014/main" id="{72E31945-9219-4958-992C-E0B8F3160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E082DC-5C1B-438D-ACF8-8F82FE371080}"/>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1260388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9AE87-A58E-407D-BE0A-47D730D36FC3}"/>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3" name="Footer Placeholder 2">
            <a:extLst>
              <a:ext uri="{FF2B5EF4-FFF2-40B4-BE49-F238E27FC236}">
                <a16:creationId xmlns:a16="http://schemas.microsoft.com/office/drawing/2014/main" id="{FF69CEB5-407A-48B3-81EB-90825C3DA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3A9577-C2F7-4310-B704-3BFA92B297BB}"/>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1307641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FF314-2852-40C9-A66A-C52762A237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991066-56A7-4B2F-9736-743BD348CC5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097D9-6F6F-4E5C-8930-8C64340A1C9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0DDCF7-2135-4E7B-AEAB-00201C5943EB}"/>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6" name="Footer Placeholder 5">
            <a:extLst>
              <a:ext uri="{FF2B5EF4-FFF2-40B4-BE49-F238E27FC236}">
                <a16:creationId xmlns:a16="http://schemas.microsoft.com/office/drawing/2014/main" id="{7DEC7788-8079-4716-91EA-5A39AE311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6DD70-693F-4461-908C-916E81171AEC}"/>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3716969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9096-DFBB-4CDF-8AF2-525CBBBC6F2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CE26-4F9A-4E45-A007-A4049B1F4AF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B9B9DF-BFCD-4EEE-AC30-859DC9CEF8D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3A5AF29-3633-49CC-BC70-FC8338C90BE4}"/>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6" name="Footer Placeholder 5">
            <a:extLst>
              <a:ext uri="{FF2B5EF4-FFF2-40B4-BE49-F238E27FC236}">
                <a16:creationId xmlns:a16="http://schemas.microsoft.com/office/drawing/2014/main" id="{81BCD78B-1AF3-4CEB-A4C7-0BD7557EC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6C806-5156-4B4E-A089-F215BBBE1C68}"/>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249106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70472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7639-C0EB-4C7D-9321-2F3E3B3E0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3159A-98D2-4F5B-8937-4B2E06790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EE6FF-A2D8-48C8-9E97-DCDE546234C4}"/>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3870AF2D-1DEB-409F-AC56-A5F913B8C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8DE72-44E5-4495-BFFC-F76443F0ECBC}"/>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2474631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63E7F-3C13-45E1-A899-A4A4FFB1F1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63195-3BDD-48BC-8324-A3DE8AEA059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300DC-FC80-4162-9F72-D380E4573440}"/>
              </a:ext>
            </a:extLst>
          </p:cNvPr>
          <p:cNvSpPr>
            <a:spLocks noGrp="1"/>
          </p:cNvSpPr>
          <p:nvPr>
            <p:ph type="dt" sz="half" idx="10"/>
          </p:nvPr>
        </p:nvSpPr>
        <p:spPr/>
        <p:txBody>
          <a:body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9C7AEB5F-9869-4D3F-80EC-CB57E8D0A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4F8A3-398B-49CB-8B92-74C79B4AC9EA}"/>
              </a:ext>
            </a:extLst>
          </p:cNvPr>
          <p:cNvSpPr>
            <a:spLocks noGrp="1"/>
          </p:cNvSpPr>
          <p:nvPr>
            <p:ph type="sldNum" sz="quarter" idx="12"/>
          </p:nvPr>
        </p:nvSpPr>
        <p:spPr/>
        <p:txBody>
          <a:bodyPr/>
          <a:lstStyle/>
          <a:p>
            <a:fld id="{49DC92F5-021C-4587-9029-568956CEF6E1}" type="slidenum">
              <a:rPr lang="en-US" smtClean="0"/>
              <a:pPr/>
              <a:t>‹#›</a:t>
            </a:fld>
            <a:endParaRPr lang="en-US"/>
          </a:p>
        </p:txBody>
      </p:sp>
    </p:spTree>
    <p:extLst>
      <p:ext uri="{BB962C8B-B14F-4D97-AF65-F5344CB8AC3E}">
        <p14:creationId xmlns:p14="http://schemas.microsoft.com/office/powerpoint/2010/main" val="3747136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 name="Google Shape;230;p9"/>
          <p:cNvGrpSpPr/>
          <p:nvPr/>
        </p:nvGrpSpPr>
        <p:grpSpPr>
          <a:xfrm>
            <a:off x="154025" y="438905"/>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189" lvl="0" indent="-228594"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 name="Google Shape;235;p9"/>
          <p:cNvGrpSpPr/>
          <p:nvPr/>
        </p:nvGrpSpPr>
        <p:grpSpPr>
          <a:xfrm>
            <a:off x="7915422" y="229148"/>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3134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923422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10979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57226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1pPr>
            <a:lvl2pPr lvl="1"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2pPr>
            <a:lvl3pPr lvl="2"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3pPr>
            <a:lvl4pPr lvl="3"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4pPr>
            <a:lvl5pPr lvl="4"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5pPr>
            <a:lvl6pPr lvl="5"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6pPr>
            <a:lvl7pPr lvl="6"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7pPr>
            <a:lvl8pPr lvl="7"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8pPr>
            <a:lvl9pPr lvl="8"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1pPr>
            <a:lvl2pPr marL="914400" lvl="1"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2pPr>
            <a:lvl3pPr marL="1371600" lvl="2"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3pPr>
            <a:lvl4pPr marL="1828800" lvl="3"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4pPr>
            <a:lvl5pPr marL="2286000" lvl="4"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5pPr>
            <a:lvl6pPr marL="2743200" lvl="5"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6pPr>
            <a:lvl7pPr marL="3200400" lvl="6"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7pPr>
            <a:lvl8pPr marL="3657600" lvl="7"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8pPr>
            <a:lvl9pPr marL="4114800" lvl="8" indent="-330200">
              <a:lnSpc>
                <a:spcPct val="100000"/>
              </a:lnSpc>
              <a:spcBef>
                <a:spcPts val="1600"/>
              </a:spcBef>
              <a:spcAft>
                <a:spcPts val="1600"/>
              </a:spcAft>
              <a:buClr>
                <a:schemeClr val="dk1"/>
              </a:buClr>
              <a:buSzPts val="1600"/>
              <a:buFont typeface="Barlow Light"/>
              <a:buChar char="■"/>
              <a:defRPr sz="1600">
                <a:solidFill>
                  <a:schemeClr val="dk1"/>
                </a:solidFill>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10/25/2022</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522030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wip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3BD4C-ACD3-49B0-9520-9A239321137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F43D43-8D8D-48F6-AE41-D57585450D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ADECB-B639-4265-8994-AABA1EEA8AB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78B4FB-0867-4724-AA0F-501A93A7AC75}" type="datetimeFigureOut">
              <a:rPr lang="en-US" smtClean="0"/>
              <a:t>10/25/2022</a:t>
            </a:fld>
            <a:endParaRPr lang="en-US"/>
          </a:p>
        </p:txBody>
      </p:sp>
      <p:sp>
        <p:nvSpPr>
          <p:cNvPr id="5" name="Footer Placeholder 4">
            <a:extLst>
              <a:ext uri="{FF2B5EF4-FFF2-40B4-BE49-F238E27FC236}">
                <a16:creationId xmlns:a16="http://schemas.microsoft.com/office/drawing/2014/main" id="{A960F6C6-5352-45D4-8BE1-EA232B8DFE4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3A78B3-8113-4B06-9903-EB07C8DB2C3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7C96E84-F34F-4A32-A641-A7603FEA71A3}" type="slidenum">
              <a:rPr lang="en-US" smtClean="0"/>
              <a:t>‹#›</a:t>
            </a:fld>
            <a:endParaRPr lang="en-US"/>
          </a:p>
        </p:txBody>
      </p:sp>
    </p:spTree>
    <p:extLst>
      <p:ext uri="{BB962C8B-B14F-4D97-AF65-F5344CB8AC3E}">
        <p14:creationId xmlns:p14="http://schemas.microsoft.com/office/powerpoint/2010/main" val="30753204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BC1EB0-250C-42F6-982D-5F7CCC2AC78B}"/>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856F4B-A76C-43E4-8E9C-E95AE2E90455}"/>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DB56604-1356-4CCF-B150-91204F6C2F49}"/>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p>
        </p:txBody>
      </p:sp>
      <p:sp>
        <p:nvSpPr>
          <p:cNvPr id="1029" name="Rectangle 5">
            <a:extLst>
              <a:ext uri="{FF2B5EF4-FFF2-40B4-BE49-F238E27FC236}">
                <a16:creationId xmlns:a16="http://schemas.microsoft.com/office/drawing/2014/main" id="{E4EF5CF1-9293-4709-AE83-4B9F2DCCB723}"/>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p>
        </p:txBody>
      </p:sp>
      <p:sp>
        <p:nvSpPr>
          <p:cNvPr id="1030" name="Rectangle 6">
            <a:extLst>
              <a:ext uri="{FF2B5EF4-FFF2-40B4-BE49-F238E27FC236}">
                <a16:creationId xmlns:a16="http://schemas.microsoft.com/office/drawing/2014/main" id="{B80AE42D-5092-4E39-BCB7-6D9D8569352D}"/>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2A571BD9-C074-4321-8ECF-6FCC9BD74A96}" type="slidenum">
              <a:rPr lang="en-US" altLang="en-US"/>
              <a:pPr/>
              <a:t>‹#›</a:t>
            </a:fld>
            <a:endParaRPr lang="en-US" altLang="en-US"/>
          </a:p>
        </p:txBody>
      </p:sp>
    </p:spTree>
    <p:extLst>
      <p:ext uri="{BB962C8B-B14F-4D97-AF65-F5344CB8AC3E}">
        <p14:creationId xmlns:p14="http://schemas.microsoft.com/office/powerpoint/2010/main" val="210610763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25" r:id="rId13"/>
  </p:sldLayoutIdLst>
  <p:transition/>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1pPr>
            <a:lvl2pPr lvl="1"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2pPr>
            <a:lvl3pPr lvl="2"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3pPr>
            <a:lvl4pPr lvl="3"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4pPr>
            <a:lvl5pPr lvl="4"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5pPr>
            <a:lvl6pPr lvl="5"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6pPr>
            <a:lvl7pPr lvl="6"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7pPr>
            <a:lvl8pPr lvl="7"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8pPr>
            <a:lvl9pPr lvl="8"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1pPr>
            <a:lvl2pPr marL="914400" lvl="1"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2pPr>
            <a:lvl3pPr marL="1371600" lvl="2"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3pPr>
            <a:lvl4pPr marL="1828800" lvl="3"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4pPr>
            <a:lvl5pPr marL="2286000" lvl="4"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5pPr>
            <a:lvl6pPr marL="2743200" lvl="5"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6pPr>
            <a:lvl7pPr marL="3200400" lvl="6"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7pPr>
            <a:lvl8pPr marL="3657600" lvl="7"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8pPr>
            <a:lvl9pPr marL="4114800" lvl="8" indent="-330200">
              <a:lnSpc>
                <a:spcPct val="100000"/>
              </a:lnSpc>
              <a:spcBef>
                <a:spcPts val="1600"/>
              </a:spcBef>
              <a:spcAft>
                <a:spcPts val="1600"/>
              </a:spcAft>
              <a:buClr>
                <a:schemeClr val="dk1"/>
              </a:buClr>
              <a:buSzPts val="1600"/>
              <a:buFont typeface="Barlow Light"/>
              <a:buChar char="■"/>
              <a:defRPr sz="1600">
                <a:solidFill>
                  <a:schemeClr val="dk1"/>
                </a:solidFill>
                <a:latin typeface="Barlow Light"/>
                <a:ea typeface="Barlow Light"/>
                <a:cs typeface="Barlow Light"/>
                <a:sym typeface="Barlow Light"/>
              </a:defRPr>
            </a:lvl9pPr>
          </a:lstStyle>
          <a:p>
            <a:endParaRPr/>
          </a:p>
        </p:txBody>
      </p:sp>
    </p:spTree>
    <p:extLst>
      <p:ext uri="{BB962C8B-B14F-4D97-AF65-F5344CB8AC3E}">
        <p14:creationId xmlns:p14="http://schemas.microsoft.com/office/powerpoint/2010/main" val="3308157264"/>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7152004-8562-45E0-A04E-D577AFFDCA96}" type="datetimeFigureOut">
              <a:rPr lang="en-US" smtClean="0"/>
              <a:t>10/25/2022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85E6A0-EE8E-4176-A734-AD82A0C0E4F9}" type="slidenum">
              <a:rPr lang="en-US" smtClean="0"/>
              <a:t>‹#›</a:t>
            </a:fld>
            <a:endParaRPr lang="en-US"/>
          </a:p>
        </p:txBody>
      </p:sp>
    </p:spTree>
    <p:extLst>
      <p:ext uri="{BB962C8B-B14F-4D97-AF65-F5344CB8AC3E}">
        <p14:creationId xmlns:p14="http://schemas.microsoft.com/office/powerpoint/2010/main" val="93136551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5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AC788-0452-423B-9CF8-6F469719D61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B4DA0A-04C7-4CE0-B7DD-FB92EE6C350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D8A83-79C2-47D6-9338-90EEB95375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D6EE2DB-8395-4503-B602-089754E900FC}" type="datetimeFigureOut">
              <a:rPr lang="en-US" smtClean="0"/>
              <a:pPr/>
              <a:t>10/25/2022</a:t>
            </a:fld>
            <a:endParaRPr lang="en-US"/>
          </a:p>
        </p:txBody>
      </p:sp>
      <p:sp>
        <p:nvSpPr>
          <p:cNvPr id="5" name="Footer Placeholder 4">
            <a:extLst>
              <a:ext uri="{FF2B5EF4-FFF2-40B4-BE49-F238E27FC236}">
                <a16:creationId xmlns:a16="http://schemas.microsoft.com/office/drawing/2014/main" id="{B342B601-F07B-4D39-9DA5-4DC7D1F529D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337A7-6F5C-4BE0-BEC1-C780B4308E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9DC92F5-021C-4587-9029-568956CEF6E1}" type="slidenum">
              <a:rPr lang="en-US" smtClean="0"/>
              <a:pPr/>
              <a:t>‹#›</a:t>
            </a:fld>
            <a:endParaRPr lang="en-US"/>
          </a:p>
        </p:txBody>
      </p:sp>
    </p:spTree>
    <p:extLst>
      <p:ext uri="{BB962C8B-B14F-4D97-AF65-F5344CB8AC3E}">
        <p14:creationId xmlns:p14="http://schemas.microsoft.com/office/powerpoint/2010/main" val="239718174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87.png"/><Relationship Id="rId5" Type="http://schemas.microsoft.com/office/2007/relationships/hdphoto" Target="../media/hdphoto14.wdp"/><Relationship Id="rId4" Type="http://schemas.openxmlformats.org/officeDocument/2006/relationships/image" Target="../media/image186.png"/></Relationships>
</file>

<file path=ppt/slides/_rels/slide101.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88.jpe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3.png"/><Relationship Id="rId7" Type="http://schemas.openxmlformats.org/officeDocument/2006/relationships/image" Target="../media/image26.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25.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image" Target="../media/image26.jpeg"/><Relationship Id="rId16"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38.jpeg"/><Relationship Id="rId5" Type="http://schemas.openxmlformats.org/officeDocument/2006/relationships/image" Target="../media/image27.jpeg"/><Relationship Id="rId15" Type="http://schemas.openxmlformats.org/officeDocument/2006/relationships/image" Target="../media/image42.pn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24.png"/><Relationship Id="rId9" Type="http://schemas.openxmlformats.org/officeDocument/2006/relationships/image" Target="../media/image36.jpe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41.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8.xml"/><Relationship Id="rId6" Type="http://schemas.openxmlformats.org/officeDocument/2006/relationships/image" Target="../media/image81.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8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4.wdp"/><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07.jpe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18.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5.xml"/><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3.png"/><Relationship Id="rId1" Type="http://schemas.openxmlformats.org/officeDocument/2006/relationships/slideLayout" Target="../slideLayouts/slideLayout1.xml"/><Relationship Id="rId4" Type="http://schemas.microsoft.com/office/2007/relationships/hdphoto" Target="../media/hdphoto9.wdp"/></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6.jpeg"/><Relationship Id="rId1" Type="http://schemas.openxmlformats.org/officeDocument/2006/relationships/slideLayout" Target="../slideLayouts/slideLayout1.xml"/><Relationship Id="rId5" Type="http://schemas.openxmlformats.org/officeDocument/2006/relationships/image" Target="../media/image127.jpeg"/><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2.xml"/><Relationship Id="rId4" Type="http://schemas.openxmlformats.org/officeDocument/2006/relationships/image" Target="../media/image134.png"/></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2.xml"/><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9.png"/><Relationship Id="rId7" Type="http://schemas.openxmlformats.org/officeDocument/2006/relationships/image" Target="../media/image142.jpe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2.xml"/><Relationship Id="rId4" Type="http://schemas.openxmlformats.org/officeDocument/2006/relationships/image" Target="../media/image146.jpeg"/></Relationships>
</file>

<file path=ppt/slides/_rels/slide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2.jpeg"/><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jpeg"/><Relationship Id="rId10"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gif"/><Relationship Id="rId1" Type="http://schemas.openxmlformats.org/officeDocument/2006/relationships/slideLayout" Target="../slideLayouts/slideLayout1.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33.png"/></Relationships>
</file>

<file path=ppt/slides/_rels/slide91.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9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image" Target="../media/image166.jpeg"/></Relationships>
</file>

<file path=ppt/slides/_rels/slide9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1.xml"/><Relationship Id="rId6" Type="http://schemas.openxmlformats.org/officeDocument/2006/relationships/image" Target="../media/image175.jpeg"/><Relationship Id="rId5" Type="http://schemas.openxmlformats.org/officeDocument/2006/relationships/image" Target="../media/image174.jpg"/><Relationship Id="rId4" Type="http://schemas.openxmlformats.org/officeDocument/2006/relationships/image" Target="../media/image173.jpg"/></Relationships>
</file>

<file path=ppt/slides/_rels/slide9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xml"/><Relationship Id="rId4" Type="http://schemas.openxmlformats.org/officeDocument/2006/relationships/image" Target="../media/image180.jpeg"/></Relationships>
</file>

<file path=ppt/slides/_rels/slide9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1.xml"/><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34"/>
        </a:solidFill>
        <a:effectLst/>
      </p:bgPr>
    </p:bg>
    <p:spTree>
      <p:nvGrpSpPr>
        <p:cNvPr id="1" name=""/>
        <p:cNvGrpSpPr/>
        <p:nvPr/>
      </p:nvGrpSpPr>
      <p:grpSpPr>
        <a:xfrm>
          <a:off x="0" y="0"/>
          <a:ext cx="0" cy="0"/>
          <a:chOff x="0" y="0"/>
          <a:chExt cx="0" cy="0"/>
        </a:xfrm>
      </p:grpSpPr>
      <p:grpSp>
        <p:nvGrpSpPr>
          <p:cNvPr id="2" name="Group 2"/>
          <p:cNvGrpSpPr/>
          <p:nvPr/>
        </p:nvGrpSpPr>
        <p:grpSpPr>
          <a:xfrm>
            <a:off x="1217431" y="1031912"/>
            <a:ext cx="6709138" cy="1847710"/>
            <a:chOff x="0" y="0"/>
            <a:chExt cx="71956569" cy="19816982"/>
          </a:xfrm>
        </p:grpSpPr>
        <p:sp>
          <p:nvSpPr>
            <p:cNvPr id="3" name="Freeform 3"/>
            <p:cNvSpPr/>
            <p:nvPr/>
          </p:nvSpPr>
          <p:spPr>
            <a:xfrm>
              <a:off x="72390" y="72390"/>
              <a:ext cx="71811787" cy="19672202"/>
            </a:xfrm>
            <a:custGeom>
              <a:avLst/>
              <a:gdLst/>
              <a:ahLst/>
              <a:cxnLst/>
              <a:rect l="l" t="t" r="r" b="b"/>
              <a:pathLst>
                <a:path w="71811787" h="19672202">
                  <a:moveTo>
                    <a:pt x="0" y="0"/>
                  </a:moveTo>
                  <a:lnTo>
                    <a:pt x="71811787" y="0"/>
                  </a:lnTo>
                  <a:lnTo>
                    <a:pt x="71811787" y="19672202"/>
                  </a:lnTo>
                  <a:lnTo>
                    <a:pt x="0" y="19672202"/>
                  </a:lnTo>
                  <a:lnTo>
                    <a:pt x="0" y="0"/>
                  </a:lnTo>
                  <a:close/>
                </a:path>
              </a:pathLst>
            </a:custGeom>
            <a:solidFill>
              <a:srgbClr val="FFFFFF"/>
            </a:solidFill>
          </p:spPr>
        </p:sp>
        <p:sp>
          <p:nvSpPr>
            <p:cNvPr id="4" name="Freeform 4"/>
            <p:cNvSpPr/>
            <p:nvPr/>
          </p:nvSpPr>
          <p:spPr>
            <a:xfrm>
              <a:off x="0" y="0"/>
              <a:ext cx="71956569" cy="19816983"/>
            </a:xfrm>
            <a:custGeom>
              <a:avLst/>
              <a:gdLst/>
              <a:ahLst/>
              <a:cxnLst/>
              <a:rect l="l" t="t" r="r" b="b"/>
              <a:pathLst>
                <a:path w="71956569" h="19816983">
                  <a:moveTo>
                    <a:pt x="71811790" y="19672202"/>
                  </a:moveTo>
                  <a:lnTo>
                    <a:pt x="71956569" y="19672202"/>
                  </a:lnTo>
                  <a:lnTo>
                    <a:pt x="71956569" y="19816983"/>
                  </a:lnTo>
                  <a:lnTo>
                    <a:pt x="71811790" y="19816983"/>
                  </a:lnTo>
                  <a:lnTo>
                    <a:pt x="71811790" y="19672202"/>
                  </a:lnTo>
                  <a:close/>
                  <a:moveTo>
                    <a:pt x="0" y="144780"/>
                  </a:moveTo>
                  <a:lnTo>
                    <a:pt x="144780" y="144780"/>
                  </a:lnTo>
                  <a:lnTo>
                    <a:pt x="144780" y="19672202"/>
                  </a:lnTo>
                  <a:lnTo>
                    <a:pt x="0" y="19672202"/>
                  </a:lnTo>
                  <a:lnTo>
                    <a:pt x="0" y="144780"/>
                  </a:lnTo>
                  <a:close/>
                  <a:moveTo>
                    <a:pt x="0" y="19672202"/>
                  </a:moveTo>
                  <a:lnTo>
                    <a:pt x="144780" y="19672202"/>
                  </a:lnTo>
                  <a:lnTo>
                    <a:pt x="144780" y="19816983"/>
                  </a:lnTo>
                  <a:lnTo>
                    <a:pt x="0" y="19816983"/>
                  </a:lnTo>
                  <a:lnTo>
                    <a:pt x="0" y="19672202"/>
                  </a:lnTo>
                  <a:close/>
                  <a:moveTo>
                    <a:pt x="71811790" y="144780"/>
                  </a:moveTo>
                  <a:lnTo>
                    <a:pt x="71956569" y="144780"/>
                  </a:lnTo>
                  <a:lnTo>
                    <a:pt x="71956569" y="19672202"/>
                  </a:lnTo>
                  <a:lnTo>
                    <a:pt x="71811790" y="19672202"/>
                  </a:lnTo>
                  <a:lnTo>
                    <a:pt x="71811790" y="144780"/>
                  </a:lnTo>
                  <a:close/>
                  <a:moveTo>
                    <a:pt x="144780" y="19672202"/>
                  </a:moveTo>
                  <a:lnTo>
                    <a:pt x="71811790" y="19672202"/>
                  </a:lnTo>
                  <a:lnTo>
                    <a:pt x="71811790" y="19816983"/>
                  </a:lnTo>
                  <a:lnTo>
                    <a:pt x="144780" y="19816983"/>
                  </a:lnTo>
                  <a:lnTo>
                    <a:pt x="144780" y="19672202"/>
                  </a:lnTo>
                  <a:close/>
                  <a:moveTo>
                    <a:pt x="71811790" y="0"/>
                  </a:moveTo>
                  <a:lnTo>
                    <a:pt x="71956569" y="0"/>
                  </a:lnTo>
                  <a:lnTo>
                    <a:pt x="71956569" y="144780"/>
                  </a:lnTo>
                  <a:lnTo>
                    <a:pt x="71811790" y="144780"/>
                  </a:lnTo>
                  <a:lnTo>
                    <a:pt x="71811790" y="0"/>
                  </a:lnTo>
                  <a:close/>
                  <a:moveTo>
                    <a:pt x="0" y="0"/>
                  </a:moveTo>
                  <a:lnTo>
                    <a:pt x="144780" y="0"/>
                  </a:lnTo>
                  <a:lnTo>
                    <a:pt x="144780" y="144780"/>
                  </a:lnTo>
                  <a:lnTo>
                    <a:pt x="0" y="144780"/>
                  </a:lnTo>
                  <a:lnTo>
                    <a:pt x="0" y="0"/>
                  </a:lnTo>
                  <a:close/>
                  <a:moveTo>
                    <a:pt x="144780" y="0"/>
                  </a:moveTo>
                  <a:lnTo>
                    <a:pt x="71811790" y="0"/>
                  </a:lnTo>
                  <a:lnTo>
                    <a:pt x="71811790" y="144780"/>
                  </a:lnTo>
                  <a:lnTo>
                    <a:pt x="144780" y="144780"/>
                  </a:lnTo>
                  <a:lnTo>
                    <a:pt x="144780" y="0"/>
                  </a:lnTo>
                  <a:close/>
                </a:path>
              </a:pathLst>
            </a:custGeom>
            <a:solidFill>
              <a:srgbClr val="000000"/>
            </a:solidFill>
          </p:spPr>
        </p:sp>
      </p:grpSp>
      <p:grpSp>
        <p:nvGrpSpPr>
          <p:cNvPr id="5" name="Group 5"/>
          <p:cNvGrpSpPr/>
          <p:nvPr/>
        </p:nvGrpSpPr>
        <p:grpSpPr>
          <a:xfrm>
            <a:off x="1217431" y="2865335"/>
            <a:ext cx="6709138" cy="848043"/>
            <a:chOff x="0" y="0"/>
            <a:chExt cx="107597611" cy="13600459"/>
          </a:xfrm>
        </p:grpSpPr>
        <p:sp>
          <p:nvSpPr>
            <p:cNvPr id="6" name="Freeform 6"/>
            <p:cNvSpPr/>
            <p:nvPr/>
          </p:nvSpPr>
          <p:spPr>
            <a:xfrm>
              <a:off x="0" y="0"/>
              <a:ext cx="107597612" cy="13600460"/>
            </a:xfrm>
            <a:custGeom>
              <a:avLst/>
              <a:gdLst/>
              <a:ahLst/>
              <a:cxnLst/>
              <a:rect l="l" t="t" r="r" b="b"/>
              <a:pathLst>
                <a:path w="107597612" h="13600460">
                  <a:moveTo>
                    <a:pt x="107371555" y="0"/>
                  </a:moveTo>
                  <a:lnTo>
                    <a:pt x="0" y="0"/>
                  </a:lnTo>
                  <a:lnTo>
                    <a:pt x="0" y="13600460"/>
                  </a:lnTo>
                  <a:lnTo>
                    <a:pt x="107597612" y="13600460"/>
                  </a:lnTo>
                  <a:lnTo>
                    <a:pt x="107597612" y="0"/>
                  </a:lnTo>
                  <a:lnTo>
                    <a:pt x="107371555" y="0"/>
                  </a:lnTo>
                  <a:close/>
                  <a:moveTo>
                    <a:pt x="107371555" y="13374399"/>
                  </a:moveTo>
                  <a:lnTo>
                    <a:pt x="228600" y="13374399"/>
                  </a:lnTo>
                  <a:lnTo>
                    <a:pt x="228600" y="228600"/>
                  </a:lnTo>
                  <a:lnTo>
                    <a:pt x="107371555" y="228600"/>
                  </a:lnTo>
                  <a:lnTo>
                    <a:pt x="107371555" y="13374399"/>
                  </a:lnTo>
                  <a:close/>
                </a:path>
              </a:pathLst>
            </a:custGeom>
            <a:solidFill>
              <a:srgbClr val="000000"/>
            </a:solidFill>
          </p:spPr>
        </p:sp>
      </p:grpSp>
      <p:sp>
        <p:nvSpPr>
          <p:cNvPr id="7" name="TextBox 7"/>
          <p:cNvSpPr txBox="1"/>
          <p:nvPr/>
        </p:nvSpPr>
        <p:spPr>
          <a:xfrm>
            <a:off x="1030694" y="1000630"/>
            <a:ext cx="7153574" cy="2359620"/>
          </a:xfrm>
          <a:prstGeom prst="rect">
            <a:avLst/>
          </a:prstGeom>
        </p:spPr>
        <p:txBody>
          <a:bodyPr wrap="square" lIns="0" tIns="0" rIns="0" bIns="0" rtlCol="0" anchor="t">
            <a:spAutoFit/>
          </a:bodyPr>
          <a:lstStyle/>
          <a:p>
            <a:pPr algn="ctr" defTabSz="457200">
              <a:lnSpc>
                <a:spcPts val="4604"/>
              </a:lnSpc>
              <a:buClrTx/>
            </a:pPr>
            <a:r>
              <a:rPr lang="en-US" sz="2800" b="1" kern="1200" dirty="0">
                <a:solidFill>
                  <a:srgbClr val="C00000"/>
                </a:solidFill>
                <a:latin typeface="Muli Black Bold"/>
                <a:ea typeface="+mn-ea"/>
                <a:cs typeface="+mn-cs"/>
              </a:rPr>
              <a:t>CHỦ ĐỀ 5: </a:t>
            </a:r>
          </a:p>
          <a:p>
            <a:pPr algn="ctr" defTabSz="457200">
              <a:lnSpc>
                <a:spcPts val="4604"/>
              </a:lnSpc>
              <a:buClrTx/>
            </a:pPr>
            <a:r>
              <a:rPr lang="en-US" sz="2800" b="1" kern="1200" dirty="0">
                <a:solidFill>
                  <a:srgbClr val="C00000"/>
                </a:solidFill>
                <a:latin typeface="Muli Black Bold"/>
                <a:ea typeface="+mn-ea"/>
                <a:cs typeface="+mn-cs"/>
              </a:rPr>
              <a:t>MỘT SỐ VẬT LIỆU, NHIÊN LIỆU, NGUYÊN LIỆU, LƯƠNG THỰC – THỰC PHẨM</a:t>
            </a:r>
          </a:p>
          <a:p>
            <a:pPr algn="ctr" defTabSz="457200">
              <a:lnSpc>
                <a:spcPts val="4604"/>
              </a:lnSpc>
              <a:buClrTx/>
            </a:pPr>
            <a:endParaRPr lang="en-US" sz="3836" b="1" kern="1200" dirty="0">
              <a:solidFill>
                <a:srgbClr val="C00000"/>
              </a:solidFill>
              <a:latin typeface="Muli Black Bold"/>
              <a:ea typeface="+mn-ea"/>
              <a:cs typeface="+mn-cs"/>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30528" y="645328"/>
            <a:ext cx="762994" cy="76299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482" y="2337337"/>
            <a:ext cx="762994" cy="762994"/>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8981">
            <a:off x="1003952" y="3629213"/>
            <a:ext cx="1230827" cy="123757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8596">
            <a:off x="7656593" y="3515638"/>
            <a:ext cx="735943" cy="115979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4736">
            <a:off x="1007261" y="352046"/>
            <a:ext cx="510972" cy="133191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4268" y="1408321"/>
            <a:ext cx="431314" cy="4313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5775" y="3041599"/>
            <a:ext cx="431314" cy="431314"/>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75037" y="4109685"/>
            <a:ext cx="1793927" cy="371832"/>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48591" y="4173201"/>
            <a:ext cx="244802" cy="244802"/>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77525" y="3111471"/>
            <a:ext cx="244802" cy="24480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01432" y="315393"/>
            <a:ext cx="244802" cy="244802"/>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994679" y="514350"/>
            <a:ext cx="244802" cy="244802"/>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017137" y="146252"/>
            <a:ext cx="1277312" cy="736196"/>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D6033-CFF6-479E-8E21-557FE4BB10B0}"/>
              </a:ext>
            </a:extLst>
          </p:cNvPr>
          <p:cNvSpPr>
            <a:spLocks noGrp="1"/>
          </p:cNvSpPr>
          <p:nvPr>
            <p:ph type="title"/>
          </p:nvPr>
        </p:nvSpPr>
        <p:spPr>
          <a:xfrm>
            <a:off x="628650" y="235744"/>
            <a:ext cx="7886700" cy="994172"/>
          </a:xfrm>
        </p:spPr>
        <p:txBody>
          <a:bodyPr>
            <a:normAutofit fontScale="90000"/>
          </a:bodyPr>
          <a:lstStyle/>
          <a:p>
            <a:pPr algn="ctr"/>
            <a:r>
              <a:rPr lang="en-US" b="1" dirty="0">
                <a:solidFill>
                  <a:srgbClr val="0070C0"/>
                </a:solidFill>
                <a:latin typeface="+mn-lt"/>
              </a:rPr>
              <a:t>1. </a:t>
            </a:r>
            <a:r>
              <a:rPr lang="en-US" b="1" dirty="0" err="1">
                <a:solidFill>
                  <a:srgbClr val="0070C0"/>
                </a:solidFill>
                <a:latin typeface="+mn-lt"/>
              </a:rPr>
              <a:t>Tính</a:t>
            </a:r>
            <a:r>
              <a:rPr lang="en-US" b="1" dirty="0">
                <a:solidFill>
                  <a:srgbClr val="0070C0"/>
                </a:solidFill>
                <a:latin typeface="+mn-lt"/>
              </a:rPr>
              <a:t> </a:t>
            </a:r>
            <a:r>
              <a:rPr lang="en-US" b="1" dirty="0" err="1">
                <a:solidFill>
                  <a:srgbClr val="0070C0"/>
                </a:solidFill>
                <a:latin typeface="+mn-lt"/>
              </a:rPr>
              <a:t>chất</a:t>
            </a:r>
            <a:r>
              <a:rPr lang="en-US" b="1" dirty="0">
                <a:solidFill>
                  <a:srgbClr val="0070C0"/>
                </a:solidFill>
                <a:latin typeface="+mn-lt"/>
              </a:rPr>
              <a:t> </a:t>
            </a:r>
            <a:r>
              <a:rPr lang="en-US" b="1" dirty="0" err="1">
                <a:solidFill>
                  <a:srgbClr val="0070C0"/>
                </a:solidFill>
                <a:latin typeface="+mn-lt"/>
              </a:rPr>
              <a:t>và</a:t>
            </a:r>
            <a:r>
              <a:rPr lang="en-US" b="1" dirty="0">
                <a:solidFill>
                  <a:srgbClr val="0070C0"/>
                </a:solidFill>
                <a:latin typeface="+mn-lt"/>
              </a:rPr>
              <a:t> </a:t>
            </a:r>
            <a:r>
              <a:rPr lang="en-US" b="1" dirty="0" err="1">
                <a:solidFill>
                  <a:srgbClr val="0070C0"/>
                </a:solidFill>
                <a:latin typeface="+mn-lt"/>
              </a:rPr>
              <a:t>ứng</a:t>
            </a:r>
            <a:r>
              <a:rPr lang="en-US" b="1" dirty="0">
                <a:solidFill>
                  <a:srgbClr val="0070C0"/>
                </a:solidFill>
                <a:latin typeface="+mn-lt"/>
              </a:rPr>
              <a:t> </a:t>
            </a:r>
            <a:r>
              <a:rPr lang="en-US" b="1" dirty="0" err="1">
                <a:solidFill>
                  <a:srgbClr val="0070C0"/>
                </a:solidFill>
                <a:latin typeface="+mn-lt"/>
              </a:rPr>
              <a:t>dụng</a:t>
            </a:r>
            <a:r>
              <a:rPr lang="en-US" b="1" dirty="0">
                <a:solidFill>
                  <a:srgbClr val="0070C0"/>
                </a:solidFill>
                <a:latin typeface="+mn-lt"/>
              </a:rPr>
              <a:t> </a:t>
            </a:r>
            <a:r>
              <a:rPr lang="en-US" b="1" dirty="0" err="1">
                <a:solidFill>
                  <a:srgbClr val="0070C0"/>
                </a:solidFill>
                <a:latin typeface="+mn-lt"/>
              </a:rPr>
              <a:t>của</a:t>
            </a:r>
            <a:r>
              <a:rPr lang="en-US" b="1" dirty="0">
                <a:solidFill>
                  <a:srgbClr val="0070C0"/>
                </a:solidFill>
                <a:latin typeface="+mn-lt"/>
              </a:rPr>
              <a:t> </a:t>
            </a:r>
            <a:r>
              <a:rPr lang="en-US" b="1" dirty="0" err="1">
                <a:solidFill>
                  <a:srgbClr val="0070C0"/>
                </a:solidFill>
                <a:latin typeface="+mn-lt"/>
              </a:rPr>
              <a:t>một</a:t>
            </a:r>
            <a:r>
              <a:rPr lang="en-US" b="1" dirty="0">
                <a:solidFill>
                  <a:srgbClr val="0070C0"/>
                </a:solidFill>
                <a:latin typeface="+mn-lt"/>
              </a:rPr>
              <a:t> </a:t>
            </a:r>
            <a:r>
              <a:rPr lang="en-US" b="1" dirty="0" err="1">
                <a:solidFill>
                  <a:srgbClr val="0070C0"/>
                </a:solidFill>
                <a:latin typeface="+mn-lt"/>
              </a:rPr>
              <a:t>số</a:t>
            </a:r>
            <a:r>
              <a:rPr lang="en-US" b="1" dirty="0">
                <a:solidFill>
                  <a:srgbClr val="0070C0"/>
                </a:solidFill>
                <a:latin typeface="+mn-lt"/>
              </a:rPr>
              <a:t> </a:t>
            </a:r>
            <a:r>
              <a:rPr lang="en-US" b="1" dirty="0" err="1">
                <a:solidFill>
                  <a:srgbClr val="0070C0"/>
                </a:solidFill>
                <a:latin typeface="+mn-lt"/>
              </a:rPr>
              <a:t>vật</a:t>
            </a:r>
            <a:r>
              <a:rPr lang="en-US" b="1" dirty="0">
                <a:solidFill>
                  <a:srgbClr val="0070C0"/>
                </a:solidFill>
                <a:latin typeface="+mn-lt"/>
              </a:rPr>
              <a:t> </a:t>
            </a:r>
            <a:r>
              <a:rPr lang="en-US" b="1" dirty="0" err="1">
                <a:solidFill>
                  <a:srgbClr val="0070C0"/>
                </a:solidFill>
                <a:latin typeface="+mn-lt"/>
              </a:rPr>
              <a:t>liệu</a:t>
            </a:r>
            <a:r>
              <a:rPr lang="en-US" b="1" dirty="0">
                <a:solidFill>
                  <a:srgbClr val="0070C0"/>
                </a:solidFill>
                <a:latin typeface="+mn-lt"/>
              </a:rPr>
              <a:t> </a:t>
            </a:r>
            <a:r>
              <a:rPr lang="en-US" b="1" dirty="0" err="1">
                <a:solidFill>
                  <a:srgbClr val="0070C0"/>
                </a:solidFill>
                <a:latin typeface="+mn-lt"/>
              </a:rPr>
              <a:t>thông</a:t>
            </a:r>
            <a:r>
              <a:rPr lang="en-US" b="1" dirty="0">
                <a:solidFill>
                  <a:srgbClr val="0070C0"/>
                </a:solidFill>
                <a:latin typeface="+mn-lt"/>
              </a:rPr>
              <a:t> </a:t>
            </a:r>
            <a:r>
              <a:rPr lang="en-US" b="1" dirty="0" err="1">
                <a:solidFill>
                  <a:srgbClr val="0070C0"/>
                </a:solidFill>
                <a:latin typeface="+mn-lt"/>
              </a:rPr>
              <a:t>dụng</a:t>
            </a:r>
            <a:r>
              <a:rPr lang="en-US" b="1" dirty="0">
                <a:solidFill>
                  <a:srgbClr val="0070C0"/>
                </a:solidFill>
                <a:latin typeface="+mn-lt"/>
              </a:rPr>
              <a:t> </a:t>
            </a:r>
          </a:p>
        </p:txBody>
      </p:sp>
      <p:sp>
        <p:nvSpPr>
          <p:cNvPr id="5" name="Content Placeholder 4">
            <a:extLst>
              <a:ext uri="{FF2B5EF4-FFF2-40B4-BE49-F238E27FC236}">
                <a16:creationId xmlns:a16="http://schemas.microsoft.com/office/drawing/2014/main" id="{A0580972-DD84-4A08-B9BE-CEAB00838613}"/>
              </a:ext>
            </a:extLst>
          </p:cNvPr>
          <p:cNvSpPr>
            <a:spLocks noGrp="1"/>
          </p:cNvSpPr>
          <p:nvPr>
            <p:ph idx="1"/>
          </p:nvPr>
        </p:nvSpPr>
        <p:spPr>
          <a:xfrm>
            <a:off x="1003300" y="1352550"/>
            <a:ext cx="7512050" cy="3280173"/>
          </a:xfrm>
        </p:spPr>
        <p:txBody>
          <a:bodyPr/>
          <a:lstStyle/>
          <a:p>
            <a:endParaRPr lang="en-US" dirty="0"/>
          </a:p>
        </p:txBody>
      </p:sp>
      <p:sp>
        <p:nvSpPr>
          <p:cNvPr id="6" name="TextBox 5">
            <a:extLst>
              <a:ext uri="{FF2B5EF4-FFF2-40B4-BE49-F238E27FC236}">
                <a16:creationId xmlns:a16="http://schemas.microsoft.com/office/drawing/2014/main" id="{067CAEFA-BEA9-4E47-AAAD-68E7375FE089}"/>
              </a:ext>
            </a:extLst>
          </p:cNvPr>
          <p:cNvSpPr txBox="1"/>
          <p:nvPr/>
        </p:nvSpPr>
        <p:spPr>
          <a:xfrm>
            <a:off x="57150" y="-59730"/>
            <a:ext cx="317500" cy="923330"/>
          </a:xfrm>
          <a:prstGeom prst="rect">
            <a:avLst/>
          </a:prstGeom>
          <a:noFill/>
        </p:spPr>
        <p:txBody>
          <a:bodyPr wrap="square">
            <a:spAutoFit/>
          </a:bodyPr>
          <a:lstStyle/>
          <a:p>
            <a:r>
              <a:rPr lang="en-US" altLang="en-US" sz="5400" b="1" dirty="0">
                <a:solidFill>
                  <a:schemeClr val="accent2">
                    <a:lumMod val="50000"/>
                  </a:schemeClr>
                </a:solidFill>
                <a:sym typeface="Wingdings" panose="05000000000000000000" pitchFamily="2" charset="2"/>
              </a:rPr>
              <a:t></a:t>
            </a:r>
            <a:endParaRPr lang="en-US" sz="5400" dirty="0">
              <a:solidFill>
                <a:schemeClr val="accent2">
                  <a:lumMod val="50000"/>
                </a:schemeClr>
              </a:solidFill>
            </a:endParaRPr>
          </a:p>
        </p:txBody>
      </p:sp>
    </p:spTree>
    <p:extLst>
      <p:ext uri="{BB962C8B-B14F-4D97-AF65-F5344CB8AC3E}">
        <p14:creationId xmlns:p14="http://schemas.microsoft.com/office/powerpoint/2010/main" val="743003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Pentagon 6"/>
          <p:cNvSpPr/>
          <p:nvPr/>
        </p:nvSpPr>
        <p:spPr>
          <a:xfrm>
            <a:off x="38322" y="362770"/>
            <a:ext cx="2727434"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solidFill>
                  <a:srgbClr val="C00000"/>
                </a:solidFill>
                <a:latin typeface="#9Slide03 Arima Madurai Black" panose="00000A00000000000000" pitchFamily="2" charset="0"/>
                <a:cs typeface="#9Slide03 Arima Madurai Black" panose="00000A00000000000000" pitchFamily="2" charset="0"/>
              </a:rPr>
              <a:t>Thí</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nghiệm</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với</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đá</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vôi</a:t>
            </a:r>
            <a:endParaRPr lang="en-US" sz="1800"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12" name="Rounded Rectangle 11"/>
          <p:cNvSpPr/>
          <p:nvPr/>
        </p:nvSpPr>
        <p:spPr>
          <a:xfrm>
            <a:off x="427958" y="1746618"/>
            <a:ext cx="3955668" cy="411625"/>
          </a:xfrm>
          <a:prstGeom prst="roundRect">
            <a:avLst/>
          </a:prstGeom>
          <a:solidFill>
            <a:schemeClr val="accent1">
              <a:lumMod val="20000"/>
              <a:lumOff val="80000"/>
            </a:schemeClr>
          </a:solidFill>
          <a:ln>
            <a:solidFill>
              <a:srgbClr val="0070C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700" dirty="0" err="1">
                <a:solidFill>
                  <a:schemeClr val="tx1"/>
                </a:solidFill>
                <a:latin typeface="#9Slide03 Arima Madurai Black" panose="00000A00000000000000" pitchFamily="2" charset="0"/>
                <a:cs typeface="#9Slide03 Arima Madurai Black" panose="00000A00000000000000" pitchFamily="2" charset="0"/>
              </a:rPr>
              <a:t>Đá</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vôi</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tác</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dụng</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với</a:t>
            </a:r>
            <a:r>
              <a:rPr lang="en-US" sz="1700" dirty="0">
                <a:solidFill>
                  <a:schemeClr val="tx1"/>
                </a:solidFill>
                <a:latin typeface="#9Slide03 Arima Madurai Black" panose="00000A00000000000000" pitchFamily="2" charset="0"/>
                <a:cs typeface="#9Slide03 Arima Madurai Black" panose="00000A00000000000000" pitchFamily="2" charset="0"/>
              </a:rPr>
              <a:t> n</a:t>
            </a:r>
            <a:r>
              <a:rPr lang="vi-VN" sz="1700" dirty="0">
                <a:solidFill>
                  <a:schemeClr val="tx1"/>
                </a:solidFill>
                <a:latin typeface="#9Slide03 Arima Madurai Black" panose="00000A00000000000000" pitchFamily="2" charset="0"/>
                <a:cs typeface="#9Slide03 Arima Madurai Black" panose="00000A00000000000000" pitchFamily="2" charset="0"/>
              </a:rPr>
              <a:t>ước</a:t>
            </a:r>
            <a:endParaRPr lang="en-US" sz="17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3" name="Rounded Rectangle 12"/>
          <p:cNvSpPr/>
          <p:nvPr/>
        </p:nvSpPr>
        <p:spPr>
          <a:xfrm>
            <a:off x="4838116" y="1742652"/>
            <a:ext cx="4113360" cy="411625"/>
          </a:xfrm>
          <a:prstGeom prst="roundRect">
            <a:avLst/>
          </a:prstGeom>
          <a:solidFill>
            <a:srgbClr val="FBE1E1"/>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700" dirty="0" err="1">
                <a:solidFill>
                  <a:schemeClr val="tx1"/>
                </a:solidFill>
                <a:latin typeface="#9Slide03 Arima Madurai Black" panose="00000A00000000000000" pitchFamily="2" charset="0"/>
                <a:cs typeface="#9Slide03 Arima Madurai Black" panose="00000A00000000000000" pitchFamily="2" charset="0"/>
              </a:rPr>
              <a:t>Đá</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vôi</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tác</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dụng</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với</a:t>
            </a:r>
            <a:r>
              <a:rPr lang="en-US" sz="1700" dirty="0">
                <a:solidFill>
                  <a:schemeClr val="tx1"/>
                </a:solidFill>
                <a:latin typeface="#9Slide03 Arima Madurai Black" panose="00000A00000000000000" pitchFamily="2" charset="0"/>
                <a:cs typeface="#9Slide03 Arima Madurai Black" panose="00000A00000000000000" pitchFamily="2" charset="0"/>
              </a:rPr>
              <a:t> dung </a:t>
            </a:r>
            <a:r>
              <a:rPr lang="en-US" sz="1700" dirty="0" err="1">
                <a:solidFill>
                  <a:schemeClr val="tx1"/>
                </a:solidFill>
                <a:latin typeface="#9Slide03 Arima Madurai Black" panose="00000A00000000000000" pitchFamily="2" charset="0"/>
                <a:cs typeface="#9Slide03 Arima Madurai Black" panose="00000A00000000000000" pitchFamily="2" charset="0"/>
              </a:rPr>
              <a:t>dịch</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HCl</a:t>
            </a:r>
            <a:r>
              <a:rPr lang="en-US" sz="1700" dirty="0">
                <a:solidFill>
                  <a:schemeClr val="tx1"/>
                </a:solidFill>
                <a:latin typeface="#9Slide03 Arima Madurai Black" panose="00000A00000000000000" pitchFamily="2" charset="0"/>
                <a:cs typeface="#9Slide03 Arima Madurai Black" panose="00000A00000000000000" pitchFamily="2" charset="0"/>
              </a:rPr>
              <a:t> </a:t>
            </a:r>
            <a:r>
              <a:rPr lang="en-US" sz="1700" dirty="0" err="1">
                <a:solidFill>
                  <a:schemeClr val="tx1"/>
                </a:solidFill>
                <a:latin typeface="#9Slide03 Arima Madurai Black" panose="00000A00000000000000" pitchFamily="2" charset="0"/>
                <a:cs typeface="#9Slide03 Arima Madurai Black" panose="00000A00000000000000" pitchFamily="2" charset="0"/>
              </a:rPr>
              <a:t>loãng</a:t>
            </a:r>
            <a:endParaRPr lang="en-US" sz="17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4" name="TextBox 13"/>
          <p:cNvSpPr txBox="1"/>
          <p:nvPr/>
        </p:nvSpPr>
        <p:spPr>
          <a:xfrm>
            <a:off x="1641071" y="834038"/>
            <a:ext cx="6394090" cy="707886"/>
          </a:xfrm>
          <a:prstGeom prst="rect">
            <a:avLst/>
          </a:prstGeom>
          <a:solidFill>
            <a:schemeClr val="accent5">
              <a:lumMod val="60000"/>
              <a:lumOff val="40000"/>
            </a:schemeClr>
          </a:solidFill>
        </p:spPr>
        <p:txBody>
          <a:bodyPr wrap="square" rtlCol="0">
            <a:spAutoFit/>
          </a:bodyPr>
          <a:lstStyle/>
          <a:p>
            <a:pPr algn="ctr"/>
            <a:r>
              <a:rPr lang="en-US" sz="2000" dirty="0" err="1">
                <a:solidFill>
                  <a:srgbClr val="002060"/>
                </a:solidFill>
                <a:latin typeface="#9Slide03 Arima Madurai Medium" panose="00000600000000000000" pitchFamily="2" charset="0"/>
                <a:cs typeface="#9Slide03 Arima Madurai Medium" panose="00000600000000000000" pitchFamily="2" charset="0"/>
              </a:rPr>
              <a:t>Dự</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đoán</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kết</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quả</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về</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khả</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năng</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tác</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dụng</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với</a:t>
            </a:r>
            <a:r>
              <a:rPr lang="en-US" sz="2000" dirty="0">
                <a:solidFill>
                  <a:srgbClr val="002060"/>
                </a:solidFill>
                <a:latin typeface="#9Slide03 Arima Madurai Medium" panose="00000600000000000000" pitchFamily="2" charset="0"/>
                <a:cs typeface="#9Slide03 Arima Madurai Medium" panose="00000600000000000000" pitchFamily="2" charset="0"/>
              </a:rPr>
              <a:t> n</a:t>
            </a:r>
            <a:r>
              <a:rPr lang="vi-VN" sz="2000" dirty="0">
                <a:solidFill>
                  <a:srgbClr val="002060"/>
                </a:solidFill>
                <a:latin typeface="#9Slide03 Arima Madurai Medium" panose="00000600000000000000" pitchFamily="2" charset="0"/>
                <a:cs typeface="#9Slide03 Arima Madurai Medium" panose="00000600000000000000" pitchFamily="2" charset="0"/>
              </a:rPr>
              <a:t>ước</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và</a:t>
            </a:r>
            <a:r>
              <a:rPr lang="en-US" sz="2000" dirty="0">
                <a:solidFill>
                  <a:srgbClr val="002060"/>
                </a:solidFill>
                <a:latin typeface="#9Slide03 Arima Madurai Medium" panose="00000600000000000000" pitchFamily="2" charset="0"/>
                <a:cs typeface="#9Slide03 Arima Madurai Medium" panose="00000600000000000000" pitchFamily="2" charset="0"/>
              </a:rPr>
              <a:t> hydrochloric </a:t>
            </a:r>
            <a:r>
              <a:rPr lang="en-US" sz="2000" dirty="0" err="1">
                <a:solidFill>
                  <a:srgbClr val="002060"/>
                </a:solidFill>
                <a:latin typeface="#9Slide03 Arima Madurai Medium" panose="00000600000000000000" pitchFamily="2" charset="0"/>
                <a:cs typeface="#9Slide03 Arima Madurai Medium" panose="00000600000000000000" pitchFamily="2" charset="0"/>
              </a:rPr>
              <a:t>của</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đá</a:t>
            </a:r>
            <a:r>
              <a:rPr lang="en-US" sz="2000" dirty="0">
                <a:solidFill>
                  <a:srgbClr val="002060"/>
                </a:solidFill>
                <a:latin typeface="#9Slide03 Arima Madurai Medium" panose="00000600000000000000" pitchFamily="2" charset="0"/>
                <a:cs typeface="#9Slide03 Arima Madurai Medium" panose="00000600000000000000" pitchFamily="2" charset="0"/>
              </a:rPr>
              <a:t> </a:t>
            </a:r>
            <a:r>
              <a:rPr lang="en-US" sz="2000" dirty="0" err="1">
                <a:solidFill>
                  <a:srgbClr val="002060"/>
                </a:solidFill>
                <a:latin typeface="#9Slide03 Arima Madurai Medium" panose="00000600000000000000" pitchFamily="2" charset="0"/>
                <a:cs typeface="#9Slide03 Arima Madurai Medium" panose="00000600000000000000" pitchFamily="2" charset="0"/>
              </a:rPr>
              <a:t>vôi</a:t>
            </a:r>
            <a:endParaRPr lang="en-US" sz="2000" dirty="0">
              <a:solidFill>
                <a:srgbClr val="002060"/>
              </a:solidFill>
              <a:latin typeface="#9Slide03 Arima Madurai Medium" panose="00000600000000000000" pitchFamily="2" charset="0"/>
              <a:cs typeface="#9Slide03 Arima Madurai Medium" panose="00000600000000000000" pitchFamily="2" charset="0"/>
            </a:endParaRPr>
          </a:p>
        </p:txBody>
      </p:sp>
      <p:cxnSp>
        <p:nvCxnSpPr>
          <p:cNvPr id="15" name="Straight Connector 14"/>
          <p:cNvCxnSpPr/>
          <p:nvPr/>
        </p:nvCxnSpPr>
        <p:spPr>
          <a:xfrm>
            <a:off x="4596238" y="2319820"/>
            <a:ext cx="12148" cy="210474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22264" y="2824943"/>
            <a:ext cx="2722792" cy="1820718"/>
            <a:chOff x="732478" y="2967457"/>
            <a:chExt cx="3245587" cy="1846379"/>
          </a:xfrm>
        </p:grpSpPr>
        <p:pic>
          <p:nvPicPr>
            <p:cNvPr id="58370" name="Picture 2" descr="Biểu tượng máy tính Đĩa Petri, mặt cười, đen và trắng, vòng tròn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0000" y1="46875" x2="42000" y2="51563"/>
                          <a14:foregroundMark x1="48556" y1="47656" x2="48556" y2="52148"/>
                          <a14:foregroundMark x1="63444" y1="48047" x2="57444" y2="53516"/>
                        </a14:backgroundRemoval>
                      </a14:imgEffect>
                    </a14:imgLayer>
                  </a14:imgProps>
                </a:ext>
                <a:ext uri="{28A0092B-C50C-407E-A947-70E740481C1C}">
                  <a14:useLocalDpi xmlns:a14="http://schemas.microsoft.com/office/drawing/2010/main" val="0"/>
                </a:ext>
              </a:extLst>
            </a:blip>
            <a:srcRect/>
            <a:stretch>
              <a:fillRect/>
            </a:stretch>
          </p:blipFill>
          <p:spPr bwMode="auto">
            <a:xfrm>
              <a:off x="732478" y="2967457"/>
              <a:ext cx="3245587" cy="1846379"/>
            </a:xfrm>
            <a:prstGeom prst="rect">
              <a:avLst/>
            </a:prstGeom>
            <a:noFill/>
            <a:extLst>
              <a:ext uri="{909E8E84-426E-40DD-AFC4-6F175D3DCCD1}">
                <a14:hiddenFill xmlns:a14="http://schemas.microsoft.com/office/drawing/2010/main">
                  <a:solidFill>
                    <a:srgbClr val="FFFFFF"/>
                  </a:solidFill>
                </a14:hiddenFill>
              </a:ext>
            </a:extLst>
          </p:spPr>
        </p:pic>
        <p:sp>
          <p:nvSpPr>
            <p:cNvPr id="9" name="Snip Diagonal Corner Rectangle 8"/>
            <p:cNvSpPr/>
            <p:nvPr/>
          </p:nvSpPr>
          <p:spPr>
            <a:xfrm>
              <a:off x="2136544" y="3535528"/>
              <a:ext cx="574869" cy="422069"/>
            </a:xfrm>
            <a:prstGeom prst="snip2Diag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372" name="Picture 4" descr="Hình ảnh Ống Nhỏ Giọt Logo Và Mẫu Biểu Tượng, Art, Nguyên Tử, Sinh Học  Vector và PNG với nền trong suốt để tải xuống miễn phí"/>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8250" y1="38333" x2="37333" y2="58167"/>
                        <a14:foregroundMark x1="36000" y1="65500" x2="35333" y2="68833"/>
                      </a14:backgroundRemoval>
                    </a14:imgEffect>
                  </a14:imgLayer>
                </a14:imgProps>
              </a:ext>
              <a:ext uri="{28A0092B-C50C-407E-A947-70E740481C1C}">
                <a14:useLocalDpi xmlns:a14="http://schemas.microsoft.com/office/drawing/2010/main" val="0"/>
              </a:ext>
            </a:extLst>
          </a:blip>
          <a:srcRect l="26555" t="24430" r="28475" b="26773"/>
          <a:stretch/>
        </p:blipFill>
        <p:spPr bwMode="auto">
          <a:xfrm>
            <a:off x="2300220" y="2199490"/>
            <a:ext cx="1267045" cy="123059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0" y="2949036"/>
            <a:ext cx="1342625" cy="404126"/>
            <a:chOff x="9680" y="3060557"/>
            <a:chExt cx="1198002" cy="470529"/>
          </a:xfrm>
        </p:grpSpPr>
        <p:sp>
          <p:nvSpPr>
            <p:cNvPr id="17" name="Line Callout 2 (Accent Bar) 16"/>
            <p:cNvSpPr/>
            <p:nvPr/>
          </p:nvSpPr>
          <p:spPr>
            <a:xfrm rot="10800000">
              <a:off x="28249" y="3060557"/>
              <a:ext cx="1025236" cy="461081"/>
            </a:xfrm>
            <a:prstGeom prst="accentCallout2">
              <a:avLst>
                <a:gd name="adj1" fmla="val 52998"/>
                <a:gd name="adj2" fmla="val -9162"/>
                <a:gd name="adj3" fmla="val 50593"/>
                <a:gd name="adj4" fmla="val -38346"/>
                <a:gd name="adj5" fmla="val -50445"/>
                <a:gd name="adj6" fmla="val -8657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7"/>
            <p:cNvSpPr txBox="1"/>
            <p:nvPr/>
          </p:nvSpPr>
          <p:spPr>
            <a:xfrm>
              <a:off x="9680" y="3101069"/>
              <a:ext cx="1198002" cy="430017"/>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Mẩu</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đá</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vôi</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3" name="Group 22"/>
          <p:cNvGrpSpPr/>
          <p:nvPr/>
        </p:nvGrpSpPr>
        <p:grpSpPr>
          <a:xfrm>
            <a:off x="842142" y="2307273"/>
            <a:ext cx="1358023" cy="340678"/>
            <a:chOff x="28250" y="2953603"/>
            <a:chExt cx="1243346" cy="568036"/>
          </a:xfrm>
        </p:grpSpPr>
        <p:sp>
          <p:nvSpPr>
            <p:cNvPr id="24" name="Line Callout 2 (Accent Bar) 23"/>
            <p:cNvSpPr/>
            <p:nvPr/>
          </p:nvSpPr>
          <p:spPr>
            <a:xfrm rot="10800000">
              <a:off x="28250" y="2953603"/>
              <a:ext cx="1025236" cy="568036"/>
            </a:xfrm>
            <a:prstGeom prst="accentCallout2">
              <a:avLst>
                <a:gd name="adj1" fmla="val 60214"/>
                <a:gd name="adj2" fmla="val -8333"/>
                <a:gd name="adj3" fmla="val 60214"/>
                <a:gd name="adj4" fmla="val -23424"/>
                <a:gd name="adj5" fmla="val -168938"/>
                <a:gd name="adj6" fmla="val -4951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TextBox 24"/>
            <p:cNvSpPr txBox="1"/>
            <p:nvPr/>
          </p:nvSpPr>
          <p:spPr>
            <a:xfrm>
              <a:off x="373685" y="3000224"/>
              <a:ext cx="897911" cy="369332"/>
            </a:xfrm>
            <a:prstGeom prst="rect">
              <a:avLst/>
            </a:prstGeom>
            <a:noFill/>
          </p:spPr>
          <p:txBody>
            <a:bodyPr wrap="square" rtlCol="0">
              <a:spAutoFit/>
            </a:bodyPr>
            <a:lstStyle/>
            <a:p>
              <a:pPr algn="ctr"/>
              <a:r>
                <a:rPr lang="en-US" sz="1800" dirty="0">
                  <a:solidFill>
                    <a:srgbClr val="002060"/>
                  </a:solidFill>
                  <a:latin typeface="#9Slide03 Arima Madurai Medium" panose="00000600000000000000" pitchFamily="2" charset="0"/>
                  <a:cs typeface="#9Slide03 Arima Madurai Medium" panose="00000600000000000000" pitchFamily="2" charset="0"/>
                </a:rPr>
                <a:t>N</a:t>
              </a:r>
              <a:r>
                <a:rPr lang="vi-VN" sz="1800" dirty="0">
                  <a:solidFill>
                    <a:srgbClr val="002060"/>
                  </a:solidFill>
                  <a:latin typeface="#9Slide03 Arima Madurai Medium" panose="00000600000000000000" pitchFamily="2" charset="0"/>
                  <a:cs typeface="#9Slide03 Arima Madurai Medium" panose="00000600000000000000" pitchFamily="2" charset="0"/>
                </a:rPr>
                <a:t>ước</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37" name="Rounded Rectangle 36"/>
          <p:cNvSpPr/>
          <p:nvPr/>
        </p:nvSpPr>
        <p:spPr>
          <a:xfrm>
            <a:off x="571492" y="4308146"/>
            <a:ext cx="3799063" cy="683146"/>
          </a:xfrm>
          <a:prstGeom prst="roundRect">
            <a:avLst/>
          </a:prstGeom>
          <a:solidFill>
            <a:schemeClr val="accent6">
              <a:lumMod val="40000"/>
              <a:lumOff val="6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không</a:t>
            </a:r>
            <a:r>
              <a:rPr lang="en-US" sz="1800" b="1" dirty="0">
                <a:solidFill>
                  <a:schemeClr val="tx1"/>
                </a:solidFill>
                <a:latin typeface="#9Slide03 Arima Madurai Medium" panose="00000600000000000000" pitchFamily="2" charset="0"/>
                <a:cs typeface="#9Slide03 Arima Madurai Medium" panose="00000600000000000000" pitchFamily="2" charset="0"/>
              </a:rPr>
              <a:t> tan, </a:t>
            </a:r>
            <a:r>
              <a:rPr lang="en-US" sz="1800" b="1" dirty="0" err="1">
                <a:solidFill>
                  <a:schemeClr val="tx1"/>
                </a:solidFill>
                <a:latin typeface="#9Slide03 Arima Madurai Medium" panose="00000600000000000000" pitchFamily="2" charset="0"/>
                <a:cs typeface="#9Slide03 Arima Madurai Medium" panose="00000600000000000000" pitchFamily="2" charset="0"/>
              </a:rPr>
              <a:t>phần</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tiếp</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xúc</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với</a:t>
            </a:r>
            <a:r>
              <a:rPr lang="en-US" sz="1800" b="1" dirty="0">
                <a:solidFill>
                  <a:schemeClr val="tx1"/>
                </a:solidFill>
                <a:latin typeface="#9Slide03 Arima Madurai Medium" panose="00000600000000000000" pitchFamily="2" charset="0"/>
                <a:cs typeface="#9Slide03 Arima Madurai Medium" panose="00000600000000000000" pitchFamily="2" charset="0"/>
              </a:rPr>
              <a:t> n</a:t>
            </a:r>
            <a:r>
              <a:rPr lang="vi-VN" sz="1800" b="1" dirty="0">
                <a:solidFill>
                  <a:schemeClr val="tx1"/>
                </a:solidFill>
                <a:latin typeface="#9Slide03 Arima Madurai Medium" panose="00000600000000000000" pitchFamily="2" charset="0"/>
                <a:cs typeface="#9Slide03 Arima Madurai Medium" panose="00000600000000000000" pitchFamily="2" charset="0"/>
              </a:rPr>
              <a:t>ước</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bị</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nhão</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ra</a:t>
            </a:r>
            <a:endParaRPr lang="en-US" sz="1800" b="1" dirty="0">
              <a:solidFill>
                <a:schemeClr val="tx1"/>
              </a:solidFill>
              <a:latin typeface="#9Slide03 Arima Madurai Medium" panose="00000600000000000000" pitchFamily="2" charset="0"/>
              <a:cs typeface="#9Slide03 Arima Madurai Medium" panose="00000600000000000000" pitchFamily="2" charset="0"/>
            </a:endParaRPr>
          </a:p>
        </p:txBody>
      </p:sp>
      <p:sp>
        <p:nvSpPr>
          <p:cNvPr id="38" name="Rounded Rectangle 37"/>
          <p:cNvSpPr/>
          <p:nvPr/>
        </p:nvSpPr>
        <p:spPr>
          <a:xfrm>
            <a:off x="4951918" y="4287487"/>
            <a:ext cx="3799063" cy="692215"/>
          </a:xfrm>
          <a:prstGeom prst="roundRect">
            <a:avLst/>
          </a:prstGeom>
          <a:solidFill>
            <a:srgbClr val="CAE8AA"/>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800" b="1" dirty="0">
                <a:solidFill>
                  <a:schemeClr val="tx1"/>
                </a:solidFill>
                <a:latin typeface="#9Slide03 Arima Madurai Medium" panose="00000600000000000000" pitchFamily="2" charset="0"/>
                <a:cs typeface="#9Slide03 Arima Madurai Medium" panose="00000600000000000000" pitchFamily="2" charset="0"/>
              </a:rPr>
              <a:t> tan </a:t>
            </a:r>
            <a:r>
              <a:rPr lang="en-US" sz="1800" b="1" dirty="0" err="1">
                <a:solidFill>
                  <a:schemeClr val="tx1"/>
                </a:solidFill>
                <a:latin typeface="#9Slide03 Arima Madurai Medium" panose="00000600000000000000" pitchFamily="2" charset="0"/>
                <a:cs typeface="#9Slide03 Arima Madurai Medium" panose="00000600000000000000" pitchFamily="2" charset="0"/>
              </a:rPr>
              <a:t>ra</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có</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sủi</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bọt</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khí</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tại</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phần</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tiếp</a:t>
            </a:r>
            <a:r>
              <a:rPr lang="en-US" sz="1800" b="1" dirty="0">
                <a:solidFill>
                  <a:schemeClr val="tx1"/>
                </a:solidFill>
                <a:latin typeface="#9Slide03 Arima Madurai Medium" panose="00000600000000000000" pitchFamily="2" charset="0"/>
                <a:cs typeface="#9Slide03 Arima Madurai Medium" panose="00000600000000000000" pitchFamily="2" charset="0"/>
              </a:rPr>
              <a:t> </a:t>
            </a:r>
            <a:r>
              <a:rPr lang="en-US" sz="1800" b="1" dirty="0" err="1">
                <a:solidFill>
                  <a:schemeClr val="tx1"/>
                </a:solidFill>
                <a:latin typeface="#9Slide03 Arima Madurai Medium" panose="00000600000000000000" pitchFamily="2" charset="0"/>
                <a:cs typeface="#9Slide03 Arima Madurai Medium" panose="00000600000000000000" pitchFamily="2" charset="0"/>
              </a:rPr>
              <a:t>xúc</a:t>
            </a:r>
            <a:endParaRPr lang="en-US" sz="1800" b="1" dirty="0">
              <a:solidFill>
                <a:schemeClr val="tx1"/>
              </a:solidFill>
              <a:latin typeface="#9Slide03 Arima Madurai Medium" panose="00000600000000000000" pitchFamily="2" charset="0"/>
              <a:cs typeface="#9Slide03 Arima Madurai Medium" panose="00000600000000000000" pitchFamily="2" charset="0"/>
            </a:endParaRPr>
          </a:p>
        </p:txBody>
      </p:sp>
      <p:grpSp>
        <p:nvGrpSpPr>
          <p:cNvPr id="39" name="Group 38"/>
          <p:cNvGrpSpPr/>
          <p:nvPr/>
        </p:nvGrpSpPr>
        <p:grpSpPr>
          <a:xfrm>
            <a:off x="5701788" y="2786578"/>
            <a:ext cx="2722792" cy="1820718"/>
            <a:chOff x="732478" y="2967457"/>
            <a:chExt cx="3245587" cy="1846379"/>
          </a:xfrm>
        </p:grpSpPr>
        <p:pic>
          <p:nvPicPr>
            <p:cNvPr id="40" name="Picture 2" descr="Biểu tượng máy tính Đĩa Petri, mặt cười, đen và trắng, vòng tròn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0000" y1="46875" x2="42000" y2="51563"/>
                          <a14:foregroundMark x1="48556" y1="47656" x2="48556" y2="52148"/>
                          <a14:foregroundMark x1="63444" y1="48047" x2="57444" y2="53516"/>
                        </a14:backgroundRemoval>
                      </a14:imgEffect>
                    </a14:imgLayer>
                  </a14:imgProps>
                </a:ext>
                <a:ext uri="{28A0092B-C50C-407E-A947-70E740481C1C}">
                  <a14:useLocalDpi xmlns:a14="http://schemas.microsoft.com/office/drawing/2010/main" val="0"/>
                </a:ext>
              </a:extLst>
            </a:blip>
            <a:srcRect/>
            <a:stretch>
              <a:fillRect/>
            </a:stretch>
          </p:blipFill>
          <p:spPr bwMode="auto">
            <a:xfrm>
              <a:off x="732478" y="2967457"/>
              <a:ext cx="3245587" cy="1846379"/>
            </a:xfrm>
            <a:prstGeom prst="rect">
              <a:avLst/>
            </a:prstGeom>
            <a:noFill/>
            <a:extLst>
              <a:ext uri="{909E8E84-426E-40DD-AFC4-6F175D3DCCD1}">
                <a14:hiddenFill xmlns:a14="http://schemas.microsoft.com/office/drawing/2010/main">
                  <a:solidFill>
                    <a:srgbClr val="FFFFFF"/>
                  </a:solidFill>
                </a14:hiddenFill>
              </a:ext>
            </a:extLst>
          </p:spPr>
        </p:pic>
        <p:sp>
          <p:nvSpPr>
            <p:cNvPr id="41" name="Snip Diagonal Corner Rectangle 40"/>
            <p:cNvSpPr/>
            <p:nvPr/>
          </p:nvSpPr>
          <p:spPr>
            <a:xfrm>
              <a:off x="2067836" y="3574435"/>
              <a:ext cx="574869" cy="422069"/>
            </a:xfrm>
            <a:prstGeom prst="snip2Diag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702099" y="2902099"/>
            <a:ext cx="1342625" cy="404126"/>
            <a:chOff x="9680" y="3060557"/>
            <a:chExt cx="1198002" cy="470529"/>
          </a:xfrm>
        </p:grpSpPr>
        <p:sp>
          <p:nvSpPr>
            <p:cNvPr id="43" name="Line Callout 2 (Accent Bar) 42"/>
            <p:cNvSpPr/>
            <p:nvPr/>
          </p:nvSpPr>
          <p:spPr>
            <a:xfrm rot="10800000">
              <a:off x="28249" y="3060557"/>
              <a:ext cx="1025236" cy="461081"/>
            </a:xfrm>
            <a:prstGeom prst="accentCallout2">
              <a:avLst>
                <a:gd name="adj1" fmla="val 52998"/>
                <a:gd name="adj2" fmla="val -9162"/>
                <a:gd name="adj3" fmla="val 50593"/>
                <a:gd name="adj4" fmla="val -38346"/>
                <a:gd name="adj5" fmla="val -46780"/>
                <a:gd name="adj6" fmla="val -8025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p:cNvSpPr txBox="1"/>
            <p:nvPr/>
          </p:nvSpPr>
          <p:spPr>
            <a:xfrm>
              <a:off x="9680" y="3101069"/>
              <a:ext cx="1198002" cy="430017"/>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Mẩu</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đá</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vôi</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grpSp>
      <p:pic>
        <p:nvPicPr>
          <p:cNvPr id="45" name="Picture 6" descr="Dropper PNG Images | Vector and PSD Files | Free Download on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000" y1="38750" x2="34833" y2="62917"/>
                        <a14:foregroundMark x1="33917" y1="72250" x2="33917" y2="78917"/>
                        <a14:foregroundMark x1="34250" y1="71083" x2="31333" y2="74917"/>
                      </a14:backgroundRemoval>
                    </a14:imgEffect>
                  </a14:imgLayer>
                </a14:imgProps>
              </a:ext>
              <a:ext uri="{28A0092B-C50C-407E-A947-70E740481C1C}">
                <a14:useLocalDpi xmlns:a14="http://schemas.microsoft.com/office/drawing/2010/main" val="0"/>
              </a:ext>
            </a:extLst>
          </a:blip>
          <a:srcRect l="25471" t="12130" r="17092" b="19073"/>
          <a:stretch/>
        </p:blipFill>
        <p:spPr bwMode="auto">
          <a:xfrm rot="362456">
            <a:off x="7024394" y="2066638"/>
            <a:ext cx="1335155" cy="130631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4905141" y="2297962"/>
            <a:ext cx="1652098" cy="369332"/>
            <a:chOff x="-302149" y="2953601"/>
            <a:chExt cx="1512588" cy="615812"/>
          </a:xfrm>
        </p:grpSpPr>
        <p:sp>
          <p:nvSpPr>
            <p:cNvPr id="47" name="Line Callout 2 (Accent Bar) 46"/>
            <p:cNvSpPr/>
            <p:nvPr/>
          </p:nvSpPr>
          <p:spPr>
            <a:xfrm rot="10800000">
              <a:off x="28250" y="2953603"/>
              <a:ext cx="1025236" cy="568035"/>
            </a:xfrm>
            <a:prstGeom prst="accentCallout2">
              <a:avLst>
                <a:gd name="adj1" fmla="val 60214"/>
                <a:gd name="adj2" fmla="val -8333"/>
                <a:gd name="adj3" fmla="val 60214"/>
                <a:gd name="adj4" fmla="val -23424"/>
                <a:gd name="adj5" fmla="val -168938"/>
                <a:gd name="adj6" fmla="val -7066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8" name="TextBox 47"/>
            <p:cNvSpPr txBox="1"/>
            <p:nvPr/>
          </p:nvSpPr>
          <p:spPr>
            <a:xfrm>
              <a:off x="-302149" y="2953601"/>
              <a:ext cx="1512588" cy="615812"/>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Dd</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HCl</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loãng</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grpSp>
    </p:spTree>
    <p:extLst>
      <p:ext uri="{BB962C8B-B14F-4D97-AF65-F5344CB8AC3E}">
        <p14:creationId xmlns:p14="http://schemas.microsoft.com/office/powerpoint/2010/main" val="320277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58372"/>
                                        </p:tgtEl>
                                        <p:attrNameLst>
                                          <p:attrName>style.visibility</p:attrName>
                                        </p:attrNameLst>
                                      </p:cBhvr>
                                      <p:to>
                                        <p:strVal val="visible"/>
                                      </p:to>
                                    </p:set>
                                    <p:animEffect transition="in" filter="barn(inVertical)">
                                      <p:cBhvr>
                                        <p:cTn id="27" dur="500"/>
                                        <p:tgtEl>
                                          <p:spTgt spid="5837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par>
                                <p:cTn id="36" presetID="16" presetClass="entr" presetSubtype="21"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par>
                                <p:cTn id="39" presetID="16" presetClass="entr" presetSubtype="21"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7" grpId="0" animBg="1"/>
      <p:bldP spid="3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1E88-3F96-4EC7-8D3E-EAB762691248}"/>
              </a:ext>
            </a:extLst>
          </p:cNvPr>
          <p:cNvSpPr>
            <a:spLocks noGrp="1"/>
          </p:cNvSpPr>
          <p:nvPr>
            <p:ph type="title"/>
          </p:nvPr>
        </p:nvSpPr>
        <p:spPr>
          <a:xfrm>
            <a:off x="538722" y="2799280"/>
            <a:ext cx="2769871" cy="662400"/>
          </a:xfrm>
        </p:spPr>
        <p:txBody>
          <a:bodyPr/>
          <a:lstStyle/>
          <a:p>
            <a:endParaRPr lang="en-US" dirty="0"/>
          </a:p>
        </p:txBody>
      </p:sp>
      <p:pic>
        <p:nvPicPr>
          <p:cNvPr id="2050" name="Picture 2">
            <a:extLst>
              <a:ext uri="{FF2B5EF4-FFF2-40B4-BE49-F238E27FC236}">
                <a16:creationId xmlns:a16="http://schemas.microsoft.com/office/drawing/2014/main" id="{428AA7ED-AE64-4027-811B-083EF7E6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270" y="184243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800BF2D9-E9F3-488C-AD88-9980C82A96B0}"/>
              </a:ext>
            </a:extLst>
          </p:cNvPr>
          <p:cNvSpPr/>
          <p:nvPr/>
        </p:nvSpPr>
        <p:spPr>
          <a:xfrm>
            <a:off x="1358437" y="158138"/>
            <a:ext cx="4149586" cy="1399895"/>
          </a:xfrm>
          <a:prstGeom prst="roundRect">
            <a:avLst/>
          </a:prstGeom>
          <a:solidFill>
            <a:schemeClr val="accent4">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t>Vì</a:t>
            </a:r>
            <a:r>
              <a:rPr lang="en-US" sz="2400" b="1" dirty="0"/>
              <a:t> </a:t>
            </a:r>
            <a:r>
              <a:rPr lang="en-US" sz="2400" b="1" dirty="0" err="1"/>
              <a:t>sao</a:t>
            </a:r>
            <a:r>
              <a:rPr lang="en-US" sz="2400" b="1" dirty="0"/>
              <a:t> </a:t>
            </a:r>
            <a:r>
              <a:rPr lang="en-US" sz="2400" b="1" dirty="0" err="1"/>
              <a:t>mưa</a:t>
            </a:r>
            <a:r>
              <a:rPr lang="en-US" sz="2400" b="1" dirty="0"/>
              <a:t> acid </a:t>
            </a:r>
            <a:r>
              <a:rPr lang="en-US" sz="2400" b="1" dirty="0" err="1"/>
              <a:t>có</a:t>
            </a:r>
            <a:r>
              <a:rPr lang="en-US" sz="2400" b="1" dirty="0"/>
              <a:t> </a:t>
            </a:r>
            <a:r>
              <a:rPr lang="en-US" sz="2400" b="1" dirty="0" err="1"/>
              <a:t>thể</a:t>
            </a:r>
            <a:r>
              <a:rPr lang="en-US" sz="2400" b="1" dirty="0"/>
              <a:t> </a:t>
            </a:r>
            <a:r>
              <a:rPr lang="en-US" sz="2400" b="1" dirty="0" err="1"/>
              <a:t>làm</a:t>
            </a:r>
            <a:r>
              <a:rPr lang="en-US" sz="2400" b="1" dirty="0"/>
              <a:t> </a:t>
            </a:r>
            <a:r>
              <a:rPr lang="en-US" sz="2400" b="1" dirty="0" err="1"/>
              <a:t>hư</a:t>
            </a:r>
            <a:r>
              <a:rPr lang="en-US" sz="2400" b="1" dirty="0"/>
              <a:t> </a:t>
            </a:r>
            <a:r>
              <a:rPr lang="en-US" sz="2400" b="1" dirty="0" err="1"/>
              <a:t>hại</a:t>
            </a:r>
            <a:r>
              <a:rPr lang="en-US" sz="2400" b="1" dirty="0"/>
              <a:t> </a:t>
            </a:r>
            <a:r>
              <a:rPr lang="en-US" sz="2400" b="1" dirty="0" err="1"/>
              <a:t>các</a:t>
            </a:r>
            <a:r>
              <a:rPr lang="en-US" sz="2400" b="1" dirty="0"/>
              <a:t> </a:t>
            </a:r>
            <a:r>
              <a:rPr lang="en-US" sz="2400" b="1" dirty="0" err="1"/>
              <a:t>tượng</a:t>
            </a:r>
            <a:r>
              <a:rPr lang="en-US" sz="2400" b="1" dirty="0"/>
              <a:t> </a:t>
            </a:r>
            <a:r>
              <a:rPr lang="en-US" sz="2400" b="1" dirty="0" err="1"/>
              <a:t>đá</a:t>
            </a:r>
            <a:r>
              <a:rPr lang="en-US" sz="2400" b="1" dirty="0"/>
              <a:t> </a:t>
            </a:r>
            <a:r>
              <a:rPr lang="en-US" sz="2400" b="1" dirty="0" err="1"/>
              <a:t>vôi</a:t>
            </a:r>
            <a:r>
              <a:rPr lang="en-US" sz="2400" b="1" dirty="0"/>
              <a:t> </a:t>
            </a:r>
            <a:r>
              <a:rPr lang="en-US" sz="2400" b="1" dirty="0" err="1"/>
              <a:t>ngoài</a:t>
            </a:r>
            <a:r>
              <a:rPr lang="en-US" sz="2400" b="1" dirty="0"/>
              <a:t> </a:t>
            </a:r>
            <a:r>
              <a:rPr lang="en-US" sz="2400" b="1" dirty="0" err="1"/>
              <a:t>trời</a:t>
            </a:r>
            <a:r>
              <a:rPr lang="en-US" sz="2400" b="1" dirty="0"/>
              <a:t>?</a:t>
            </a:r>
          </a:p>
        </p:txBody>
      </p:sp>
      <p:pic>
        <p:nvPicPr>
          <p:cNvPr id="6" name="Picture 6" descr="NARA&amp;#39;S HAPPY LIFE 2 | Cute cartoon pictures, Cute love gif, Cute gif">
            <a:extLst>
              <a:ext uri="{FF2B5EF4-FFF2-40B4-BE49-F238E27FC236}">
                <a16:creationId xmlns:a16="http://schemas.microsoft.com/office/drawing/2014/main" id="{E8EDD676-7C9C-47C0-A102-B7D9328F8C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231" y="-147165"/>
            <a:ext cx="2372392" cy="20105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2">
            <a:extLst>
              <a:ext uri="{FF2B5EF4-FFF2-40B4-BE49-F238E27FC236}">
                <a16:creationId xmlns:a16="http://schemas.microsoft.com/office/drawing/2014/main" id="{8053D850-7126-4972-A306-A6F8C9410A7A}"/>
              </a:ext>
            </a:extLst>
          </p:cNvPr>
          <p:cNvSpPr/>
          <p:nvPr/>
        </p:nvSpPr>
        <p:spPr>
          <a:xfrm>
            <a:off x="229042" y="2409940"/>
            <a:ext cx="3738238" cy="1559057"/>
          </a:xfrm>
          <a:prstGeom prst="roundRect">
            <a:avLst/>
          </a:prstGeom>
          <a:solidFill>
            <a:srgbClr val="FBE1E1"/>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0" i="0" dirty="0">
              <a:solidFill>
                <a:srgbClr val="000000"/>
              </a:solidFill>
              <a:effectLst/>
              <a:latin typeface="OpenSans"/>
            </a:endParaRPr>
          </a:p>
          <a:p>
            <a:pPr algn="ctr"/>
            <a:endParaRPr lang="en-US" sz="2000" dirty="0">
              <a:solidFill>
                <a:srgbClr val="000000"/>
              </a:solidFill>
              <a:latin typeface="OpenSans"/>
            </a:endParaRPr>
          </a:p>
          <a:p>
            <a:pPr algn="ctr"/>
            <a:endParaRPr lang="en-US" sz="2000" b="0" i="0" dirty="0">
              <a:solidFill>
                <a:srgbClr val="000000"/>
              </a:solidFill>
              <a:effectLst/>
              <a:latin typeface="OpenSans"/>
            </a:endParaRPr>
          </a:p>
          <a:p>
            <a:pPr algn="ctr"/>
            <a:r>
              <a:rPr lang="vi-VN" sz="2000" b="0" i="0" dirty="0">
                <a:solidFill>
                  <a:srgbClr val="000000"/>
                </a:solidFill>
                <a:effectLst/>
                <a:latin typeface="OpenSans"/>
              </a:rPr>
              <a:t>Vì đá vôi tan trong acid tạo </a:t>
            </a:r>
            <a:r>
              <a:rPr lang="en-US" sz="2000" b="0" i="0" dirty="0" err="1">
                <a:solidFill>
                  <a:srgbClr val="000000"/>
                </a:solidFill>
                <a:effectLst/>
                <a:latin typeface="OpenSans"/>
              </a:rPr>
              <a:t>nên</a:t>
            </a:r>
            <a:r>
              <a:rPr lang="en-US" sz="2000" b="0" i="0" dirty="0">
                <a:solidFill>
                  <a:srgbClr val="000000"/>
                </a:solidFill>
                <a:effectLst/>
                <a:latin typeface="OpenSans"/>
              </a:rPr>
              <a:t> </a:t>
            </a:r>
            <a:r>
              <a:rPr lang="vi-VN" sz="2000" b="0" i="0" dirty="0">
                <a:solidFill>
                  <a:srgbClr val="000000"/>
                </a:solidFill>
                <a:effectLst/>
                <a:latin typeface="OpenSans"/>
              </a:rPr>
              <a:t>bọt khí, do đó các tượng đá vôi để ngoài trời có thể bị hư hại, mài mòn bởi mưa acid.</a:t>
            </a:r>
            <a:br>
              <a:rPr lang="vi-VN" sz="2000" b="0" i="0" dirty="0">
                <a:solidFill>
                  <a:srgbClr val="000000"/>
                </a:solidFill>
                <a:effectLst/>
                <a:latin typeface="OpenSans"/>
              </a:rPr>
            </a:br>
            <a:br>
              <a:rPr lang="vi-VN" sz="3200" b="0" i="0" dirty="0">
                <a:solidFill>
                  <a:srgbClr val="000000"/>
                </a:solidFill>
                <a:effectLst/>
                <a:latin typeface="OpenSans"/>
              </a:rPr>
            </a:br>
            <a:endParaRPr lang="en-US" sz="2400" b="1" dirty="0"/>
          </a:p>
        </p:txBody>
      </p:sp>
    </p:spTree>
    <p:extLst>
      <p:ext uri="{BB962C8B-B14F-4D97-AF65-F5344CB8AC3E}">
        <p14:creationId xmlns:p14="http://schemas.microsoft.com/office/powerpoint/2010/main" val="11092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FE9800-EB5D-4AE4-898F-21BCA852D1AC}"/>
              </a:ext>
            </a:extLst>
          </p:cNvPr>
          <p:cNvSpPr>
            <a:spLocks noGrp="1"/>
          </p:cNvSpPr>
          <p:nvPr>
            <p:ph idx="1"/>
          </p:nvPr>
        </p:nvSpPr>
        <p:spPr>
          <a:xfrm>
            <a:off x="727075" y="1450578"/>
            <a:ext cx="7689850" cy="3394472"/>
          </a:xfrm>
        </p:spPr>
        <p:txBody>
          <a:bodyPr/>
          <a:lstStyle/>
          <a:p>
            <a:pPr>
              <a:lnSpc>
                <a:spcPct val="150000"/>
              </a:lnSpc>
              <a:spcAft>
                <a:spcPts val="1000"/>
              </a:spcAft>
              <a:buFontTx/>
              <a:buChar char="­"/>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calcium carbonate,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cứng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nhưng</a:t>
            </a:r>
            <a:r>
              <a:rPr lang="en-US" dirty="0">
                <a:latin typeface="Times New Roman" panose="02020603050405020304" pitchFamily="18" charset="0"/>
                <a:ea typeface="Calibri" panose="020F0502020204030204" pitchFamily="34" charset="0"/>
                <a:cs typeface="Times New Roman" panose="02020603050405020304" pitchFamily="18" charset="0"/>
              </a:rPr>
              <a:t> tan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axit</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buFontTx/>
              <a:buChar char="­"/>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vôi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56DFAAA2-F10D-45ED-B8E1-B8547D9CBDBD}"/>
              </a:ext>
            </a:extLst>
          </p:cNvPr>
          <p:cNvSpPr txBox="1"/>
          <p:nvPr/>
        </p:nvSpPr>
        <p:spPr>
          <a:xfrm>
            <a:off x="1244600" y="834598"/>
            <a:ext cx="1266693" cy="400110"/>
          </a:xfrm>
          <a:prstGeom prst="rect">
            <a:avLst/>
          </a:prstGeom>
          <a:solidFill>
            <a:schemeClr val="accent5">
              <a:lumMod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b) </a:t>
            </a:r>
            <a:r>
              <a:rPr kumimoji="0" lang="en-US" sz="2000" b="1" i="0" u="none" strike="noStrike" kern="0" cap="none" spc="0" normalizeH="0" baseline="0" noProof="0" dirty="0" err="1">
                <a:ln>
                  <a:noFill/>
                </a:ln>
                <a:solidFill>
                  <a:srgbClr val="000000"/>
                </a:solidFill>
                <a:effectLst/>
                <a:uLnTx/>
                <a:uFillTx/>
                <a:latin typeface="Arial"/>
                <a:cs typeface="Arial"/>
                <a:sym typeface="Arial"/>
              </a:rPr>
              <a:t>Đá</a:t>
            </a:r>
            <a:r>
              <a:rPr kumimoji="0" lang="en-US" sz="2000" b="1" i="0" u="none" strike="noStrike" kern="0" cap="none" spc="0" normalizeH="0" baseline="0" noProof="0" dirty="0">
                <a:ln>
                  <a:noFill/>
                </a:ln>
                <a:solidFill>
                  <a:srgbClr val="000000"/>
                </a:solidFill>
                <a:effectLst/>
                <a:uLnTx/>
                <a:uFillTx/>
                <a:latin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cs typeface="Arial"/>
                <a:sym typeface="Arial"/>
              </a:rPr>
              <a:t>vôi</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517399FC-35E0-4D41-9836-B3A202D245CA}"/>
              </a:ext>
            </a:extLst>
          </p:cNvPr>
          <p:cNvSpPr txBox="1"/>
          <p:nvPr/>
        </p:nvSpPr>
        <p:spPr>
          <a:xfrm>
            <a:off x="590946" y="696312"/>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402044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F8192-10BC-409A-B72B-7728DFE9994D}"/>
              </a:ext>
            </a:extLst>
          </p:cNvPr>
          <p:cNvSpPr txBox="1"/>
          <p:nvPr/>
        </p:nvSpPr>
        <p:spPr>
          <a:xfrm>
            <a:off x="692150" y="196530"/>
            <a:ext cx="75374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2. </a:t>
            </a:r>
            <a:r>
              <a:rPr lang="en-US" sz="2800" b="1" dirty="0" err="1">
                <a:solidFill>
                  <a:srgbClr val="4472C4"/>
                </a:solidFill>
                <a:latin typeface="Times New Roman" panose="02020603050405020304" pitchFamily="18" charset="0"/>
                <a:cs typeface="Times New Roman" panose="02020603050405020304" pitchFamily="18" charset="0"/>
              </a:rPr>
              <a:t>Sử</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dụng</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nguyên</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liệu</a:t>
            </a:r>
            <a:r>
              <a:rPr lang="en-US" sz="2800" b="1" dirty="0">
                <a:solidFill>
                  <a:srgbClr val="4472C4"/>
                </a:solidFill>
                <a:latin typeface="Times New Roman" panose="02020603050405020304" pitchFamily="18" charset="0"/>
                <a:cs typeface="Times New Roman" panose="02020603050405020304" pitchFamily="18" charset="0"/>
              </a:rPr>
              <a:t> an </a:t>
            </a:r>
            <a:r>
              <a:rPr lang="en-US" sz="2800" b="1" dirty="0" err="1">
                <a:solidFill>
                  <a:srgbClr val="4472C4"/>
                </a:solidFill>
                <a:latin typeface="Times New Roman" panose="02020603050405020304" pitchFamily="18" charset="0"/>
                <a:cs typeface="Times New Roman" panose="02020603050405020304" pitchFamily="18" charset="0"/>
              </a:rPr>
              <a:t>toàn</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hiệu</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quả</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và</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đảm</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bảo</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sự</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phát</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triển</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bền</a:t>
            </a:r>
            <a:r>
              <a:rPr lang="en-US" sz="2800" b="1" dirty="0">
                <a:solidFill>
                  <a:srgbClr val="4472C4"/>
                </a:solidFill>
                <a:latin typeface="Times New Roman" panose="02020603050405020304" pitchFamily="18" charset="0"/>
                <a:cs typeface="Times New Roman" panose="02020603050405020304" pitchFamily="18" charset="0"/>
              </a:rPr>
              <a:t> </a:t>
            </a:r>
            <a:r>
              <a:rPr lang="en-US" sz="2800" b="1" dirty="0" err="1">
                <a:solidFill>
                  <a:srgbClr val="4472C4"/>
                </a:solidFill>
                <a:latin typeface="Times New Roman" panose="02020603050405020304" pitchFamily="18" charset="0"/>
                <a:cs typeface="Times New Roman" panose="02020603050405020304" pitchFamily="18" charset="0"/>
              </a:rPr>
              <a:t>vững</a:t>
            </a:r>
            <a:endPar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10821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a:extLst>
              <a:ext uri="{FF2B5EF4-FFF2-40B4-BE49-F238E27FC236}">
                <a16:creationId xmlns:a16="http://schemas.microsoft.com/office/drawing/2014/main" id="{905D5DC7-E6A0-4DD0-AF3E-F7B453AA57D8}"/>
              </a:ext>
            </a:extLst>
          </p:cNvPr>
          <p:cNvSpPr/>
          <p:nvPr/>
        </p:nvSpPr>
        <p:spPr>
          <a:xfrm>
            <a:off x="654050" y="107950"/>
            <a:ext cx="7391401" cy="2417762"/>
          </a:xfrm>
          <a:prstGeom prst="roundRect">
            <a:avLst/>
          </a:prstGeom>
          <a:solidFill>
            <a:srgbClr val="EBB45E">
              <a:lumMod val="20000"/>
              <a:lumOff val="80000"/>
            </a:srgbClr>
          </a:solidFill>
          <a:ln w="25400" cap="flat" cmpd="sng" algn="ctr">
            <a:solidFill>
              <a:srgbClr val="00677B"/>
            </a:solidFill>
            <a:prstDash val="dash"/>
          </a:ln>
          <a:effectLst/>
        </p:spPr>
        <p:txBody>
          <a:bodyPr rtlCol="0" anchor="ctr"/>
          <a:lstStyle/>
          <a:p>
            <a:pPr marL="342900" marR="0" lvl="0" indent="-342900" algn="just" defTabSz="914400" eaLnBrk="1" fontAlgn="auto" latinLnBrk="0" hangingPunct="1">
              <a:lnSpc>
                <a:spcPct val="150000"/>
              </a:lnSpc>
              <a:spcBef>
                <a:spcPts val="0"/>
              </a:spcBef>
              <a:spcAft>
                <a:spcPts val="0"/>
              </a:spcAft>
              <a:buClrTx/>
              <a:buSzTx/>
              <a:buFont typeface="#9Slide03 Arima Madurai Black" panose="020B0604020202020204" charset="0"/>
              <a:buChar char="­"/>
              <a:tabLst/>
              <a:defRPr/>
            </a:pP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endParaRPr>
          </a:p>
          <a:p>
            <a:pPr marL="342900" marR="0" lvl="0" indent="-342900" algn="just" defTabSz="914400" eaLnBrk="1" fontAlgn="auto" latinLnBrk="0" hangingPunct="1">
              <a:lnSpc>
                <a:spcPct val="150000"/>
              </a:lnSpc>
              <a:spcBef>
                <a:spcPts val="0"/>
              </a:spcBef>
              <a:spcAft>
                <a:spcPts val="0"/>
              </a:spcAft>
              <a:buClrTx/>
              <a:buSzTx/>
              <a:buFont typeface="#9Slide03 Arima Madurai Black" panose="020B0604020202020204" charset="0"/>
              <a:buChar char="­"/>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Việc</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khai</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thác</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quá</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mức</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khiến</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nguyên</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liệu</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cạn</a:t>
            </a:r>
            <a:r>
              <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kiệt</a:t>
            </a:r>
            <a:endParaRPr kumimoji="0" lang="en-US" sz="2000" b="0" i="0" u="none" strike="noStrike" kern="0" cap="none" spc="0" normalizeH="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endParaRPr>
          </a:p>
          <a:p>
            <a:pPr marL="342900" marR="0" lvl="0" indent="-342900" algn="just" defTabSz="914400" eaLnBrk="1" fontAlgn="auto" latinLnBrk="0" hangingPunct="1">
              <a:lnSpc>
                <a:spcPct val="150000"/>
              </a:lnSpc>
              <a:spcBef>
                <a:spcPts val="0"/>
              </a:spcBef>
              <a:spcAft>
                <a:spcPts val="0"/>
              </a:spcAft>
              <a:buClrTx/>
              <a:buSzTx/>
              <a:buFont typeface="#9Slide03 Arima Madurai Black" panose="020B0604020202020204" charset="0"/>
              <a:buChar char="­"/>
              <a:tabLst/>
              <a:defRPr/>
            </a:pPr>
            <a:r>
              <a:rPr lang="en-US" sz="2000" noProof="0" dirty="0" err="1">
                <a:solidFill>
                  <a:srgbClr val="002060"/>
                </a:solidFill>
                <a:latin typeface="#9Slide03 Arima Madurai Black" panose="00000A00000000000000" pitchFamily="2" charset="0"/>
                <a:ea typeface="+mn-ea"/>
                <a:cs typeface="#9Slide03 Arima Madurai Black" panose="00000A00000000000000" pitchFamily="2" charset="0"/>
              </a:rPr>
              <a:t>C</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hế</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biến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liệu</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nh</a:t>
            </a:r>
            <a:r>
              <a:rPr kumimoji="0" lang="vi-VN"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ư</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quặng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đá</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vôi</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có</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thể</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gây</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những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tác</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tiêu</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cực</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đến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môi</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tr</a:t>
            </a:r>
            <a:r>
              <a:rPr kumimoji="0" lang="vi-VN"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ườn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g. </a:t>
            </a:r>
          </a:p>
          <a:p>
            <a:pPr marL="342900" indent="-342900" algn="just">
              <a:lnSpc>
                <a:spcPct val="150000"/>
              </a:lnSpc>
              <a:buClrTx/>
              <a:buFont typeface="#9Slide03 Arima Madurai Black" panose="020B0604020202020204" charset="0"/>
              <a:buChar char="­"/>
            </a:pPr>
            <a:r>
              <a:rPr lang="en-US" sz="2000" dirty="0" err="1">
                <a:solidFill>
                  <a:srgbClr val="002060"/>
                </a:solidFill>
                <a:latin typeface="#9Slide03 Arima Madurai Black" panose="00000A00000000000000" pitchFamily="2" charset="0"/>
                <a:cs typeface="#9Slide03 Arima Madurai Black" panose="00000A00000000000000" pitchFamily="2" charset="0"/>
              </a:rPr>
              <a:t>Vì</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vậy</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cần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dụng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an </a:t>
            </a:r>
            <a:r>
              <a:rPr lang="en-US" sz="2000" dirty="0" err="1">
                <a:solidFill>
                  <a:srgbClr val="002060"/>
                </a:solidFill>
                <a:latin typeface="#9Slide03 Arima Madurai Black" panose="00000A00000000000000" pitchFamily="2" charset="0"/>
                <a:cs typeface="#9Slide03 Arima Madurai Black" panose="00000A00000000000000" pitchFamily="2" charset="0"/>
              </a:rPr>
              <a:t>toàn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hiệu</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quả</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bảo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đảm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sự</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phát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triển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bền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vững</a:t>
            </a:r>
            <a:r>
              <a:rPr lang="en-US" sz="2000" dirty="0">
                <a:solidFill>
                  <a:srgbClr val="002060"/>
                </a:solidFill>
                <a:latin typeface="#9Slide03 Arima Madurai Black" panose="00000A00000000000000" pitchFamily="2" charset="0"/>
                <a:cs typeface="#9Slide03 Arima Madurai Black" panose="00000A00000000000000" pitchFamily="2" charset="0"/>
              </a:rPr>
              <a:t>.</a:t>
            </a:r>
            <a:endParaRPr lang="en-US" sz="2000" dirty="0"/>
          </a:p>
          <a:p>
            <a:pPr marL="342900" marR="0" lvl="0" indent="-342900" algn="just" defTabSz="914400" eaLnBrk="1" fontAlgn="auto" latinLnBrk="0" hangingPunct="1">
              <a:lnSpc>
                <a:spcPct val="150000"/>
              </a:lnSpc>
              <a:spcBef>
                <a:spcPts val="0"/>
              </a:spcBef>
              <a:spcAft>
                <a:spcPts val="0"/>
              </a:spcAft>
              <a:buClrTx/>
              <a:buSzTx/>
              <a:buFont typeface="#9Slide03 Arima Madurai Black" panose="020B0604020202020204" charset="0"/>
              <a:buChar char="­"/>
              <a:tabLst/>
              <a:defRPr/>
            </a:pP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6148" name="Picture 4" descr="KHAI THÁC KHOÁNG SẢN BỀN VỮNG TRONG GIAI ĐOẠN 4.0 | LILAMA18-1.COM.VN">
            <a:extLst>
              <a:ext uri="{FF2B5EF4-FFF2-40B4-BE49-F238E27FC236}">
                <a16:creationId xmlns:a16="http://schemas.microsoft.com/office/drawing/2014/main" id="{1945CF3E-AD47-4543-BA5E-2EED9A458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150" y="2665412"/>
            <a:ext cx="3333750" cy="231933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X Sản xuất và khai thác đá vôi Đội Cấn: Nỗ lực tìm hướng đi mới">
            <a:extLst>
              <a:ext uri="{FF2B5EF4-FFF2-40B4-BE49-F238E27FC236}">
                <a16:creationId xmlns:a16="http://schemas.microsoft.com/office/drawing/2014/main" id="{E53EF0B3-3826-409B-9AAE-A10008591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9" y="2665412"/>
            <a:ext cx="3497842" cy="231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A3951360-BF15-4A32-92EA-531E4E6CE2DB}"/>
              </a:ext>
            </a:extLst>
          </p:cNvPr>
          <p:cNvSpPr/>
          <p:nvPr/>
        </p:nvSpPr>
        <p:spPr>
          <a:xfrm>
            <a:off x="2520950" y="133092"/>
            <a:ext cx="5314950" cy="2119343"/>
          </a:xfrm>
          <a:prstGeom prst="wedgeEllipseCallout">
            <a:avLst>
              <a:gd name="adj1" fmla="val -52890"/>
              <a:gd name="adj2" fmla="val 4718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Nêu</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một</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số</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biện</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pháp</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sử</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dụng</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các</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nguyên</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liệu</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an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toàn</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hiệu</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quả</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và</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đảm</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bảo</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sự</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phát</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triển</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bền</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vững</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a:t>
            </a:r>
          </a:p>
        </p:txBody>
      </p:sp>
      <p:pic>
        <p:nvPicPr>
          <p:cNvPr id="5" name="Hình ảnh 4">
            <a:extLst>
              <a:ext uri="{FF2B5EF4-FFF2-40B4-BE49-F238E27FC236}">
                <a16:creationId xmlns:a16="http://schemas.microsoft.com/office/drawing/2014/main" id="{BDB21338-4F63-42C0-B027-E1CEC61CA85E}"/>
              </a:ext>
            </a:extLst>
          </p:cNvPr>
          <p:cNvPicPr>
            <a:picLocks noChangeAspect="1"/>
          </p:cNvPicPr>
          <p:nvPr/>
        </p:nvPicPr>
        <p:blipFill>
          <a:blip r:embed="rId2"/>
          <a:stretch>
            <a:fillRect/>
          </a:stretch>
        </p:blipFill>
        <p:spPr>
          <a:xfrm>
            <a:off x="78006" y="2374900"/>
            <a:ext cx="2829913" cy="2635508"/>
          </a:xfrm>
          <a:prstGeom prst="rect">
            <a:avLst/>
          </a:prstGeom>
        </p:spPr>
      </p:pic>
    </p:spTree>
    <p:extLst>
      <p:ext uri="{BB962C8B-B14F-4D97-AF65-F5344CB8AC3E}">
        <p14:creationId xmlns:p14="http://schemas.microsoft.com/office/powerpoint/2010/main" val="3272309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259265" y="3858626"/>
            <a:ext cx="2426255" cy="584775"/>
          </a:xfrm>
          <a:prstGeom prst="rect">
            <a:avLst/>
          </a:prstGeom>
          <a:noFill/>
        </p:spPr>
        <p:txBody>
          <a:bodyPr wrap="square" rtlCol="0">
            <a:spAutoFit/>
          </a:bodyPr>
          <a:lstStyle/>
          <a:p>
            <a:pPr algn="ctr"/>
            <a:r>
              <a:rPr lang="en-US" sz="1600" b="1" dirty="0" err="1">
                <a:solidFill>
                  <a:srgbClr val="002060"/>
                </a:solidFill>
                <a:latin typeface="#9Slide03 Arima Madurai Medium" panose="00000600000000000000" pitchFamily="2" charset="0"/>
                <a:cs typeface="#9Slide03 Arima Madurai Medium" panose="00000600000000000000" pitchFamily="2" charset="0"/>
              </a:rPr>
              <a:t>Đổi</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mới</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công</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nghệ</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khai</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thác</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chế</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biến</a:t>
            </a:r>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4" name="TextBox 13"/>
          <p:cNvSpPr txBox="1"/>
          <p:nvPr/>
        </p:nvSpPr>
        <p:spPr>
          <a:xfrm>
            <a:off x="5238410" y="3858625"/>
            <a:ext cx="2600978" cy="584775"/>
          </a:xfrm>
          <a:prstGeom prst="rect">
            <a:avLst/>
          </a:prstGeom>
          <a:noFill/>
        </p:spPr>
        <p:txBody>
          <a:bodyPr wrap="square" rtlCol="0">
            <a:spAutoFit/>
          </a:bodyPr>
          <a:lstStyle/>
          <a:p>
            <a:pPr algn="ctr"/>
            <a:r>
              <a:rPr lang="en-US" sz="1600" b="1" dirty="0">
                <a:solidFill>
                  <a:srgbClr val="002060"/>
                </a:solidFill>
                <a:latin typeface="#9Slide03 Arima Madurai Medium" panose="00000600000000000000" pitchFamily="2" charset="0"/>
                <a:cs typeface="#9Slide03 Arima Madurai Medium" panose="00000600000000000000" pitchFamily="2" charset="0"/>
              </a:rPr>
              <a:t>K </a:t>
            </a:r>
            <a:r>
              <a:rPr lang="en-US" sz="1600" b="1" dirty="0" err="1">
                <a:solidFill>
                  <a:srgbClr val="002060"/>
                </a:solidFill>
                <a:latin typeface="#9Slide03 Arima Madurai Medium" panose="00000600000000000000" pitchFamily="2" charset="0"/>
                <a:cs typeface="#9Slide03 Arima Madurai Medium" panose="00000600000000000000" pitchFamily="2" charset="0"/>
              </a:rPr>
              <a:t>iểm</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soát</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xử</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lí</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chất</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thải</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bảo</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vệ</a:t>
            </a:r>
            <a:r>
              <a:rPr lang="en-US" sz="1600" b="1" dirty="0">
                <a:solidFill>
                  <a:srgbClr val="002060"/>
                </a:solidFill>
                <a:latin typeface="#9Slide03 Arima Madurai Medium" panose="00000600000000000000" pitchFamily="2" charset="0"/>
                <a:cs typeface="#9Slide03 Arima Madurai Medium" panose="00000600000000000000" pitchFamily="2" charset="0"/>
              </a:rPr>
              <a:t> </a:t>
            </a:r>
            <a:r>
              <a:rPr lang="en-US" sz="1600" b="1" dirty="0" err="1">
                <a:solidFill>
                  <a:srgbClr val="002060"/>
                </a:solidFill>
                <a:latin typeface="#9Slide03 Arima Madurai Medium" panose="00000600000000000000" pitchFamily="2" charset="0"/>
                <a:cs typeface="#9Slide03 Arima Madurai Medium" panose="00000600000000000000" pitchFamily="2" charset="0"/>
              </a:rPr>
              <a:t>môi</a:t>
            </a:r>
            <a:r>
              <a:rPr lang="en-US" sz="1600" b="1" dirty="0">
                <a:solidFill>
                  <a:srgbClr val="002060"/>
                </a:solidFill>
                <a:latin typeface="#9Slide03 Arima Madurai Medium" panose="00000600000000000000" pitchFamily="2" charset="0"/>
                <a:cs typeface="#9Slide03 Arima Madurai Medium" panose="00000600000000000000" pitchFamily="2" charset="0"/>
              </a:rPr>
              <a:t> tr</a:t>
            </a:r>
            <a:r>
              <a:rPr lang="vi-VN" sz="1600" b="1" dirty="0">
                <a:solidFill>
                  <a:srgbClr val="002060"/>
                </a:solidFill>
                <a:latin typeface="#9Slide03 Arima Madurai Medium" panose="00000600000000000000" pitchFamily="2" charset="0"/>
                <a:cs typeface="#9Slide03 Arima Madurai Medium" panose="00000600000000000000" pitchFamily="2" charset="0"/>
              </a:rPr>
              <a:t>ường</a:t>
            </a:r>
            <a:endParaRPr lang="en-US" sz="16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6" name="TextBox 15"/>
          <p:cNvSpPr txBox="1"/>
          <p:nvPr/>
        </p:nvSpPr>
        <p:spPr>
          <a:xfrm>
            <a:off x="1292538" y="476449"/>
            <a:ext cx="6546850" cy="646331"/>
          </a:xfrm>
          <a:prstGeom prst="rect">
            <a:avLst/>
          </a:prstGeom>
          <a:solidFill>
            <a:schemeClr val="accent5">
              <a:lumMod val="40000"/>
              <a:lumOff val="60000"/>
            </a:schemeClr>
          </a:solidFill>
        </p:spPr>
        <p:txBody>
          <a:bodyPr wrap="square" rtlCol="0">
            <a:spAutoFit/>
          </a:bodyPr>
          <a:lstStyle/>
          <a:p>
            <a:pPr algn="ctr"/>
            <a:r>
              <a:rPr lang="en-US" sz="1800" b="1" dirty="0" err="1">
                <a:solidFill>
                  <a:srgbClr val="002060"/>
                </a:solidFill>
                <a:latin typeface="#9Slide03 Arima Madurai Medium" panose="00000600000000000000" pitchFamily="2" charset="0"/>
                <a:cs typeface="#9Slide03 Arima Madurai Medium" panose="00000600000000000000" pitchFamily="2" charset="0"/>
              </a:rPr>
              <a:t>Một</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số</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biện</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pháp</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sử</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dụng</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các</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nguyên</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liệu</a:t>
            </a:r>
            <a:r>
              <a:rPr lang="en-US" sz="1800" b="1" dirty="0">
                <a:solidFill>
                  <a:srgbClr val="002060"/>
                </a:solidFill>
                <a:latin typeface="#9Slide03 Arima Madurai Medium" panose="00000600000000000000" pitchFamily="2" charset="0"/>
                <a:cs typeface="#9Slide03 Arima Madurai Medium" panose="00000600000000000000" pitchFamily="2" charset="0"/>
              </a:rPr>
              <a:t> an </a:t>
            </a:r>
            <a:r>
              <a:rPr lang="en-US" sz="1800" b="1" dirty="0" err="1">
                <a:solidFill>
                  <a:srgbClr val="002060"/>
                </a:solidFill>
                <a:latin typeface="#9Slide03 Arima Madurai Medium" panose="00000600000000000000" pitchFamily="2" charset="0"/>
                <a:cs typeface="#9Slide03 Arima Madurai Medium" panose="00000600000000000000" pitchFamily="2" charset="0"/>
              </a:rPr>
              <a:t>toàn</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hiệu</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quả</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đảm</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bảo</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sự</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phát</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triển</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bền</a:t>
            </a:r>
            <a:r>
              <a:rPr lang="en-US" sz="1800" b="1" dirty="0">
                <a:solidFill>
                  <a:srgbClr val="002060"/>
                </a:solidFill>
                <a:latin typeface="#9Slide03 Arima Madurai Medium" panose="00000600000000000000" pitchFamily="2" charset="0"/>
                <a:cs typeface="#9Slide03 Arima Madurai Medium" panose="00000600000000000000" pitchFamily="2" charset="0"/>
              </a:rPr>
              <a:t> </a:t>
            </a:r>
            <a:r>
              <a:rPr lang="en-US" sz="1800" b="1" dirty="0" err="1">
                <a:solidFill>
                  <a:srgbClr val="002060"/>
                </a:solidFill>
                <a:latin typeface="#9Slide03 Arima Madurai Medium" panose="00000600000000000000" pitchFamily="2" charset="0"/>
                <a:cs typeface="#9Slide03 Arima Madurai Medium" panose="00000600000000000000" pitchFamily="2" charset="0"/>
              </a:rPr>
              <a:t>vững</a:t>
            </a:r>
            <a:endParaRPr lang="en-US" sz="1800" b="1"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20" name="Picture 19">
            <a:extLst>
              <a:ext uri="{FF2B5EF4-FFF2-40B4-BE49-F238E27FC236}">
                <a16:creationId xmlns:a16="http://schemas.microsoft.com/office/drawing/2014/main" id="{237DCA12-9612-45D2-817D-374EB8F297F3}"/>
              </a:ext>
            </a:extLst>
          </p:cNvPr>
          <p:cNvPicPr>
            <a:picLocks noChangeAspect="1"/>
          </p:cNvPicPr>
          <p:nvPr/>
        </p:nvPicPr>
        <p:blipFill>
          <a:blip r:embed="rId2"/>
          <a:stretch>
            <a:fillRect/>
          </a:stretch>
        </p:blipFill>
        <p:spPr>
          <a:xfrm>
            <a:off x="940776" y="1417751"/>
            <a:ext cx="3063232" cy="2307997"/>
          </a:xfrm>
          <a:prstGeom prst="rect">
            <a:avLst/>
          </a:prstGeom>
        </p:spPr>
      </p:pic>
      <p:pic>
        <p:nvPicPr>
          <p:cNvPr id="22" name="Picture 21">
            <a:extLst>
              <a:ext uri="{FF2B5EF4-FFF2-40B4-BE49-F238E27FC236}">
                <a16:creationId xmlns:a16="http://schemas.microsoft.com/office/drawing/2014/main" id="{6C3CEEB7-8098-4D88-B185-678F16D4AE5E}"/>
              </a:ext>
            </a:extLst>
          </p:cNvPr>
          <p:cNvPicPr>
            <a:picLocks noChangeAspect="1"/>
          </p:cNvPicPr>
          <p:nvPr/>
        </p:nvPicPr>
        <p:blipFill>
          <a:blip r:embed="rId3"/>
          <a:stretch>
            <a:fillRect/>
          </a:stretch>
        </p:blipFill>
        <p:spPr>
          <a:xfrm>
            <a:off x="4851774" y="1494371"/>
            <a:ext cx="3120250" cy="2231377"/>
          </a:xfrm>
          <a:prstGeom prst="rect">
            <a:avLst/>
          </a:prstGeom>
        </p:spPr>
      </p:pic>
      <p:sp>
        <p:nvSpPr>
          <p:cNvPr id="25" name="Rounded Rectangle 17">
            <a:extLst>
              <a:ext uri="{FF2B5EF4-FFF2-40B4-BE49-F238E27FC236}">
                <a16:creationId xmlns:a16="http://schemas.microsoft.com/office/drawing/2014/main" id="{1EF64036-6219-4D04-9405-D62F77A5D0D6}"/>
              </a:ext>
            </a:extLst>
          </p:cNvPr>
          <p:cNvSpPr/>
          <p:nvPr/>
        </p:nvSpPr>
        <p:spPr>
          <a:xfrm>
            <a:off x="513632" y="4576277"/>
            <a:ext cx="8363668" cy="421308"/>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1800" b="1" dirty="0" err="1"/>
              <a:t>Ngoài</a:t>
            </a:r>
            <a:r>
              <a:rPr lang="en-US" sz="1800" b="1" dirty="0"/>
              <a:t> ra, </a:t>
            </a:r>
            <a:r>
              <a:rPr lang="en-US" sz="1800" b="1" dirty="0" err="1"/>
              <a:t>cần</a:t>
            </a:r>
            <a:r>
              <a:rPr lang="en-US" sz="1800" b="1" dirty="0"/>
              <a:t> </a:t>
            </a:r>
            <a:r>
              <a:rPr lang="en-US" sz="1800" b="1" dirty="0" err="1"/>
              <a:t>chú</a:t>
            </a:r>
            <a:r>
              <a:rPr lang="en-US" sz="1800" b="1" dirty="0"/>
              <a:t> ý an </a:t>
            </a:r>
            <a:r>
              <a:rPr lang="en-US" sz="1800" b="1" dirty="0" err="1"/>
              <a:t>toàn</a:t>
            </a:r>
            <a:r>
              <a:rPr lang="en-US" sz="1800" b="1" dirty="0"/>
              <a:t> </a:t>
            </a:r>
            <a:r>
              <a:rPr lang="en-US" sz="1800" b="1" dirty="0" err="1"/>
              <a:t>lao</a:t>
            </a:r>
            <a:r>
              <a:rPr lang="en-US" sz="1800" b="1" dirty="0"/>
              <a:t> </a:t>
            </a:r>
            <a:r>
              <a:rPr lang="en-US" sz="1800" b="1" dirty="0" err="1"/>
              <a:t>động</a:t>
            </a:r>
            <a:r>
              <a:rPr lang="en-US" sz="1800" b="1" dirty="0"/>
              <a:t> </a:t>
            </a:r>
            <a:r>
              <a:rPr lang="en-US" sz="1800" b="1" dirty="0" err="1"/>
              <a:t>trong</a:t>
            </a:r>
            <a:r>
              <a:rPr lang="en-US" sz="1800" b="1" dirty="0"/>
              <a:t> </a:t>
            </a:r>
            <a:r>
              <a:rPr lang="en-US" sz="1800" b="1" dirty="0" err="1"/>
              <a:t>quá</a:t>
            </a:r>
            <a:r>
              <a:rPr lang="en-US" sz="1800" b="1" dirty="0"/>
              <a:t> </a:t>
            </a:r>
            <a:r>
              <a:rPr lang="en-US" sz="1800" b="1" dirty="0" err="1"/>
              <a:t>trình</a:t>
            </a:r>
            <a:r>
              <a:rPr lang="en-US" sz="1800" b="1" dirty="0"/>
              <a:t> </a:t>
            </a:r>
            <a:r>
              <a:rPr lang="en-US" sz="1800" b="1" dirty="0" err="1"/>
              <a:t>khai</a:t>
            </a:r>
            <a:r>
              <a:rPr lang="en-US" sz="1800" b="1" dirty="0"/>
              <a:t> </a:t>
            </a:r>
            <a:r>
              <a:rPr lang="en-US" sz="1800" b="1" dirty="0" err="1"/>
              <a:t>thác</a:t>
            </a:r>
            <a:r>
              <a:rPr lang="en-US" sz="1800" b="1" dirty="0"/>
              <a:t> </a:t>
            </a:r>
            <a:r>
              <a:rPr lang="en-US" sz="1800" b="1" dirty="0" err="1"/>
              <a:t>và</a:t>
            </a:r>
            <a:r>
              <a:rPr lang="en-US" sz="1800" b="1" dirty="0"/>
              <a:t> </a:t>
            </a:r>
            <a:r>
              <a:rPr lang="en-US" sz="1800" b="1" dirty="0" err="1"/>
              <a:t>chế</a:t>
            </a:r>
            <a:r>
              <a:rPr lang="en-US" sz="1800" b="1" dirty="0"/>
              <a:t> </a:t>
            </a:r>
            <a:r>
              <a:rPr lang="en-US" sz="1800" b="1" dirty="0" err="1"/>
              <a:t>biến</a:t>
            </a:r>
            <a:endParaRPr lang="en-US" sz="1800" b="1" dirty="0"/>
          </a:p>
        </p:txBody>
      </p:sp>
    </p:spTree>
    <p:extLst>
      <p:ext uri="{BB962C8B-B14F-4D97-AF65-F5344CB8AC3E}">
        <p14:creationId xmlns:p14="http://schemas.microsoft.com/office/powerpoint/2010/main" val="7643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300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animBg="1"/>
      <p:bldP spid="2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FE9800-EB5D-4AE4-898F-21BCA852D1AC}"/>
              </a:ext>
            </a:extLst>
          </p:cNvPr>
          <p:cNvSpPr>
            <a:spLocks noGrp="1"/>
          </p:cNvSpPr>
          <p:nvPr>
            <p:ph idx="1"/>
          </p:nvPr>
        </p:nvSpPr>
        <p:spPr>
          <a:xfrm>
            <a:off x="733425" y="514350"/>
            <a:ext cx="7864475" cy="3981450"/>
          </a:xfrm>
        </p:spPr>
        <p:txBody>
          <a:bodyPr/>
          <a:lstStyle/>
          <a:p>
            <a:pPr marL="0" indent="0" algn="ctr">
              <a:lnSpc>
                <a:spcPct val="150000"/>
              </a:lnSpc>
              <a:spcAft>
                <a:spcPts val="1000"/>
              </a:spcAft>
              <a:buNone/>
            </a:pP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kiệt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Việc</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khai</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thác</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phải</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đảm</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bảo</a:t>
            </a:r>
            <a:r>
              <a:rPr lang="en-US" dirty="0">
                <a:effectLst/>
                <a:latin typeface="Times New Roman" panose="02020603050405020304" pitchFamily="18" charset="0"/>
                <a:ea typeface="Calibri" panose="020F0502020204030204" pitchFamily="34" charset="0"/>
              </a:rPr>
              <a:t> an </a:t>
            </a:r>
            <a:r>
              <a:rPr lang="en-US" dirty="0" err="1">
                <a:effectLst/>
                <a:latin typeface="Times New Roman" panose="02020603050405020304" pitchFamily="18" charset="0"/>
                <a:ea typeface="Calibri" panose="020F0502020204030204" pitchFamily="34" charset="0"/>
              </a:rPr>
              <a:t>toàn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hiệu</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quả</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đảm</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bảo</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sự</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phát</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triển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bền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vững</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giữ</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gìn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cảnh</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quan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thiên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nhiên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môi</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trường</a:t>
            </a:r>
            <a:r>
              <a:rPr lang="en-US" dirty="0">
                <a:effectLst/>
                <a:latin typeface="Times New Roman" panose="02020603050405020304" pitchFamily="18" charset="0"/>
                <a:ea typeface="Calibri" panose="020F0502020204030204" pitchFamily="34" charset="0"/>
              </a:rPr>
              <a:t>.</a:t>
            </a:r>
            <a:endParaRPr lang="en-US" dirty="0"/>
          </a:p>
        </p:txBody>
      </p:sp>
      <p:sp>
        <p:nvSpPr>
          <p:cNvPr id="4" name="TextBox 3">
            <a:extLst>
              <a:ext uri="{FF2B5EF4-FFF2-40B4-BE49-F238E27FC236}">
                <a16:creationId xmlns:a16="http://schemas.microsoft.com/office/drawing/2014/main" id="{C1041712-F6FC-4F6B-AB0C-CBC1D4582410}"/>
              </a:ext>
            </a:extLst>
          </p:cNvPr>
          <p:cNvSpPr txBox="1"/>
          <p:nvPr/>
        </p:nvSpPr>
        <p:spPr>
          <a:xfrm>
            <a:off x="458787" y="514350"/>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22860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160318" y="91367"/>
            <a:ext cx="6899564" cy="484862"/>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9Slide03 AllRoundGothic" panose="020B0703020202020104" pitchFamily="34" charset="0"/>
                <a:cs typeface="#9Slide03 Arima Madurai Black" panose="00000A00000000000000" pitchFamily="2" charset="0"/>
              </a:rPr>
              <a:t>Điền</a:t>
            </a:r>
            <a:r>
              <a:rPr lang="en-US" sz="2800" dirty="0">
                <a:latin typeface="#9Slide03 AllRoundGothic" panose="020B0703020202020104" pitchFamily="34" charset="0"/>
                <a:cs typeface="#9Slide03 Arima Madurai Black" panose="00000A00000000000000" pitchFamily="2" charset="0"/>
              </a:rPr>
              <a:t> </a:t>
            </a:r>
            <a:r>
              <a:rPr lang="en-US" sz="2800" dirty="0" err="1">
                <a:latin typeface="#9Slide03 AllRoundGothic" panose="020B0703020202020104" pitchFamily="34" charset="0"/>
                <a:cs typeface="#9Slide03 Arima Madurai Black" panose="00000A00000000000000" pitchFamily="2" charset="0"/>
              </a:rPr>
              <a:t>nội</a:t>
            </a:r>
            <a:r>
              <a:rPr lang="en-US" sz="2800" dirty="0">
                <a:latin typeface="#9Slide03 AllRoundGothic" panose="020B0703020202020104" pitchFamily="34" charset="0"/>
                <a:cs typeface="#9Slide03 Arima Madurai Black" panose="00000A00000000000000" pitchFamily="2" charset="0"/>
              </a:rPr>
              <a:t> dung </a:t>
            </a:r>
            <a:r>
              <a:rPr lang="en-US" sz="2800" dirty="0" err="1">
                <a:latin typeface="#9Slide03 AllRoundGothic" panose="020B0703020202020104" pitchFamily="34" charset="0"/>
                <a:cs typeface="#9Slide03 Arima Madurai Black" panose="00000A00000000000000" pitchFamily="2" charset="0"/>
              </a:rPr>
              <a:t>còn</a:t>
            </a:r>
            <a:r>
              <a:rPr lang="en-US" sz="2800" dirty="0">
                <a:latin typeface="#9Slide03 AllRoundGothic" panose="020B0703020202020104" pitchFamily="34" charset="0"/>
                <a:cs typeface="#9Slide03 Arima Madurai Black" panose="00000A00000000000000" pitchFamily="2" charset="0"/>
              </a:rPr>
              <a:t> </a:t>
            </a:r>
            <a:r>
              <a:rPr lang="en-US" sz="2800" dirty="0" err="1">
                <a:latin typeface="#9Slide03 AllRoundGothic" panose="020B0703020202020104" pitchFamily="34" charset="0"/>
                <a:cs typeface="#9Slide03 Arima Madurai Black" panose="00000A00000000000000" pitchFamily="2" charset="0"/>
              </a:rPr>
              <a:t>thiếu</a:t>
            </a:r>
            <a:r>
              <a:rPr lang="en-US" sz="2800" dirty="0">
                <a:latin typeface="#9Slide03 AllRoundGothic" panose="020B0703020202020104" pitchFamily="34" charset="0"/>
                <a:cs typeface="#9Slide03 Arima Madurai Black" panose="00000A00000000000000" pitchFamily="2" charset="0"/>
              </a:rPr>
              <a:t> </a:t>
            </a:r>
            <a:r>
              <a:rPr lang="en-US" sz="2800" dirty="0" err="1">
                <a:latin typeface="#9Slide03 AllRoundGothic" panose="020B0703020202020104" pitchFamily="34" charset="0"/>
                <a:cs typeface="#9Slide03 Arima Madurai Black" panose="00000A00000000000000" pitchFamily="2" charset="0"/>
              </a:rPr>
              <a:t>vào</a:t>
            </a:r>
            <a:r>
              <a:rPr lang="en-US" sz="2800" dirty="0">
                <a:latin typeface="#9Slide03 AllRoundGothic" panose="020B0703020202020104" pitchFamily="34" charset="0"/>
                <a:cs typeface="#9Slide03 Arima Madurai Black" panose="00000A00000000000000" pitchFamily="2" charset="0"/>
              </a:rPr>
              <a:t> </a:t>
            </a:r>
            <a:r>
              <a:rPr lang="en-US" sz="2800" dirty="0" err="1">
                <a:latin typeface="#9Slide03 AllRoundGothic" panose="020B0703020202020104" pitchFamily="34" charset="0"/>
                <a:cs typeface="#9Slide03 Arima Madurai Black" panose="00000A00000000000000" pitchFamily="2" charset="0"/>
              </a:rPr>
              <a:t>chỗ</a:t>
            </a:r>
            <a:r>
              <a:rPr lang="en-US" sz="2800" dirty="0">
                <a:latin typeface="#9Slide03 AllRoundGothic" panose="020B0703020202020104" pitchFamily="34" charset="0"/>
                <a:cs typeface="#9Slide03 Arima Madurai Black" panose="00000A00000000000000" pitchFamily="2" charset="0"/>
              </a:rPr>
              <a:t> </a:t>
            </a:r>
            <a:r>
              <a:rPr lang="en-US" sz="2800" dirty="0" err="1">
                <a:latin typeface="#9Slide03 AllRoundGothic" panose="020B0703020202020104" pitchFamily="34" charset="0"/>
                <a:cs typeface="#9Slide03 Arima Madurai Black" panose="00000A00000000000000" pitchFamily="2" charset="0"/>
              </a:rPr>
              <a:t>trống</a:t>
            </a:r>
            <a:endParaRPr lang="en-US" sz="2800" dirty="0">
              <a:latin typeface="#9Slide03 AllRoundGothic" panose="020B0703020202020104" pitchFamily="34" charset="0"/>
              <a:cs typeface="#9Slide03 Arima Madurai Black" panose="00000A00000000000000" pitchFamily="2" charset="0"/>
            </a:endParaRPr>
          </a:p>
        </p:txBody>
      </p:sp>
      <p:sp>
        <p:nvSpPr>
          <p:cNvPr id="12" name="Rounded Rectangle 11"/>
          <p:cNvSpPr/>
          <p:nvPr/>
        </p:nvSpPr>
        <p:spPr>
          <a:xfrm>
            <a:off x="959388" y="679406"/>
            <a:ext cx="7908965" cy="820359"/>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Một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quan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trọng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hồi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dẻo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chịu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nhiệt</a:t>
            </a:r>
            <a:r>
              <a:rPr lang="en-US" sz="1600" dirty="0">
                <a:solidFill>
                  <a:srgbClr val="002060"/>
                </a:solidFill>
                <a:latin typeface="#9Slide03 Arima Madurai Black" panose="00000A00000000000000" pitchFamily="2" charset="0"/>
                <a:cs typeface="#9Slide03 Arima Madurai Black" panose="00000A00000000000000" pitchFamily="2" charset="0"/>
              </a:rPr>
              <a:t>, . . .</a:t>
            </a:r>
          </a:p>
        </p:txBody>
      </p:sp>
      <p:sp>
        <p:nvSpPr>
          <p:cNvPr id="15" name="Rounded Rectangle 14"/>
          <p:cNvSpPr/>
          <p:nvPr/>
        </p:nvSpPr>
        <p:spPr>
          <a:xfrm>
            <a:off x="267985" y="1614501"/>
            <a:ext cx="7908965" cy="870200"/>
          </a:xfrm>
          <a:prstGeom prst="roundRect">
            <a:avLst/>
          </a:prstGeom>
          <a:solidFill>
            <a:schemeClr val="accent4">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t>
            </a:r>
            <a:r>
              <a:rPr lang="vi-VN" sz="1600" dirty="0">
                <a:solidFill>
                  <a:srgbClr val="002060"/>
                </a:solidFill>
                <a:latin typeface="#9Slide03 Arima Madurai Black" panose="00000A00000000000000" pitchFamily="2" charset="0"/>
                <a:cs typeface="#9Slide03 Arima Madurai Black" panose="00000A00000000000000" pitchFamily="2" charset="0"/>
              </a:rPr>
              <a:t>ư</a:t>
            </a:r>
            <a:r>
              <a:rPr lang="en-US" sz="1600" dirty="0">
                <a:solidFill>
                  <a:srgbClr val="002060"/>
                </a:solidFill>
                <a:latin typeface="#9Slide03 Arima Madurai Black" panose="00000A00000000000000" pitchFamily="2" charset="0"/>
                <a:cs typeface="#9Slide03 Arima Madurai Black" panose="00000A00000000000000" pitchFamily="2" charset="0"/>
              </a:rPr>
              <a:t> than, gas, </a:t>
            </a:r>
            <a:r>
              <a:rPr lang="en-US" sz="1600" dirty="0" err="1">
                <a:solidFill>
                  <a:srgbClr val="002060"/>
                </a:solidFill>
                <a:latin typeface="#9Slide03 Arima Madurai Black" panose="00000A00000000000000" pitchFamily="2" charset="0"/>
                <a:cs typeface="#9Slide03 Arima Madurai Black" panose="00000A00000000000000" pitchFamily="2" charset="0"/>
              </a:rPr>
              <a:t>xăng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dầu</a:t>
            </a:r>
            <a:r>
              <a:rPr lang="en-US" sz="1600" dirty="0">
                <a:solidFill>
                  <a:srgbClr val="002060"/>
                </a:solidFill>
                <a:latin typeface="#9Slide03 Arima Madurai Black" panose="00000A00000000000000" pitchFamily="2" charset="0"/>
                <a:cs typeface="#9Slide03 Arima Madurai Black" panose="00000A00000000000000" pitchFamily="2" charset="0"/>
              </a:rPr>
              <a:t>, . . . </a:t>
            </a: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cháy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đều</a:t>
            </a:r>
            <a:r>
              <a:rPr lang="en-US" sz="1600" dirty="0">
                <a:solidFill>
                  <a:srgbClr val="002060"/>
                </a:solidFill>
                <a:latin typeface="#9Slide03 Arima Madurai Black" panose="00000A00000000000000" pitchFamily="2" charset="0"/>
                <a:cs typeface="#9Slide03 Arima Madurai Black" panose="00000A00000000000000" pitchFamily="2" charset="0"/>
              </a:rPr>
              <a:t>                            . An </a:t>
            </a:r>
            <a:r>
              <a:rPr lang="en-US" sz="1600" dirty="0" err="1">
                <a:solidFill>
                  <a:srgbClr val="002060"/>
                </a:solidFill>
                <a:latin typeface="#9Slide03 Arima Madurai Black" panose="00000A00000000000000" pitchFamily="2" charset="0"/>
                <a:cs typeface="#9Slide03 Arima Madurai Black" panose="00000A00000000000000" pitchFamily="2" charset="0"/>
              </a:rPr>
              <a:t>ninh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năng</a:t>
            </a:r>
            <a:r>
              <a:rPr lang="en-US" sz="1600" dirty="0">
                <a:solidFill>
                  <a:srgbClr val="002060"/>
                </a:solidFill>
                <a:latin typeface="#9Slide03 Arima Madurai Black" panose="00000A00000000000000" pitchFamily="2" charset="0"/>
                <a:cs typeface="#9Slide03 Arima Madurai Black" panose="00000A00000000000000" pitchFamily="2" charset="0"/>
              </a:rPr>
              <a:t> l</a:t>
            </a:r>
            <a:r>
              <a:rPr lang="vi-VN" sz="1600" dirty="0">
                <a:solidFill>
                  <a:srgbClr val="002060"/>
                </a:solidFill>
                <a:latin typeface="#9Slide03 Arima Madurai Black" panose="00000A00000000000000" pitchFamily="2" charset="0"/>
                <a:cs typeface="#9Slide03 Arima Madurai Black" panose="00000A00000000000000" pitchFamily="2" charset="0"/>
              </a:rPr>
              <a:t>ượng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đảm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năng</a:t>
            </a:r>
            <a:r>
              <a:rPr lang="en-US" sz="1600" dirty="0">
                <a:solidFill>
                  <a:srgbClr val="002060"/>
                </a:solidFill>
                <a:latin typeface="#9Slide03 Arima Madurai Black" panose="00000A00000000000000" pitchFamily="2" charset="0"/>
                <a:cs typeface="#9Slide03 Arima Madurai Black" panose="00000A00000000000000" pitchFamily="2" charset="0"/>
              </a:rPr>
              <a:t> l</a:t>
            </a:r>
            <a:r>
              <a:rPr lang="vi-VN" sz="1600" dirty="0">
                <a:solidFill>
                  <a:srgbClr val="002060"/>
                </a:solidFill>
                <a:latin typeface="#9Slide03 Arima Madurai Black" panose="00000A00000000000000" pitchFamily="2" charset="0"/>
                <a:cs typeface="#9Slide03 Arima Madurai Black" panose="00000A00000000000000" pitchFamily="2" charset="0"/>
              </a:rPr>
              <a:t>ượng</a:t>
            </a:r>
            <a:r>
              <a:rPr lang="en-US" sz="1600" dirty="0">
                <a:solidFill>
                  <a:srgbClr val="002060"/>
                </a:solidFill>
                <a:latin typeface="#9Slide03 Arima Madurai Black" panose="00000A00000000000000" pitchFamily="2" charset="0"/>
                <a:cs typeface="#9Slide03 Arima Madurai Black" panose="00000A00000000000000" pitchFamily="2" charset="0"/>
              </a:rPr>
              <a:t> d</a:t>
            </a:r>
            <a:r>
              <a:rPr lang="vi-VN" sz="1600" dirty="0">
                <a:solidFill>
                  <a:srgbClr val="002060"/>
                </a:solidFill>
                <a:latin typeface="#9Slide03 Arima Madurai Black" panose="00000A00000000000000" pitchFamily="2" charset="0"/>
                <a:cs typeface="#9Slide03 Arima Madurai Black" panose="00000A00000000000000" pitchFamily="2" charset="0"/>
              </a:rPr>
              <a:t>ưới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dạng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sạch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rẻ</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17" name="Rounded Rectangle 16"/>
          <p:cNvSpPr/>
          <p:nvPr/>
        </p:nvSpPr>
        <p:spPr>
          <a:xfrm>
            <a:off x="959387" y="2724150"/>
            <a:ext cx="7908965" cy="871465"/>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chứa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khoáng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vôi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thành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phần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p>
          <a:p>
            <a:pP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                                              , t</a:t>
            </a:r>
            <a:r>
              <a:rPr lang="vi-VN" sz="1600" dirty="0">
                <a:solidFill>
                  <a:srgbClr val="002060"/>
                </a:solidFill>
                <a:latin typeface="#9Slide03 Arima Madurai Black" panose="00000A00000000000000" pitchFamily="2" charset="0"/>
                <a:cs typeface="#9Slide03 Arima Madurai Black" panose="00000A00000000000000" pitchFamily="2" charset="0"/>
              </a:rPr>
              <a:t>ươ</a:t>
            </a:r>
            <a:r>
              <a:rPr lang="en-US" sz="1600" dirty="0" err="1">
                <a:solidFill>
                  <a:srgbClr val="002060"/>
                </a:solidFill>
                <a:latin typeface="#9Slide03 Arima Madurai Black" panose="00000A00000000000000" pitchFamily="2" charset="0"/>
                <a:cs typeface="#9Slide03 Arima Madurai Black" panose="00000A00000000000000" pitchFamily="2" charset="0"/>
              </a:rPr>
              <a:t>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tan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tan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acid.</a:t>
            </a:r>
          </a:p>
        </p:txBody>
      </p:sp>
      <p:sp>
        <p:nvSpPr>
          <p:cNvPr id="18" name="Rounded Rectangle 17"/>
          <p:cNvSpPr/>
          <p:nvPr/>
        </p:nvSpPr>
        <p:spPr>
          <a:xfrm>
            <a:off x="267985" y="3835064"/>
            <a:ext cx="7908965" cy="897323"/>
          </a:xfrm>
          <a:prstGeom prst="roundRect">
            <a:avLst/>
          </a:prstGeom>
          <a:solidFill>
            <a:schemeClr val="accent2">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đ</a:t>
            </a:r>
            <a:r>
              <a:rPr lang="vi-VN" sz="1600" dirty="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lĩnh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đời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sống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sản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xuất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Cần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chúng</a:t>
            </a:r>
            <a:r>
              <a:rPr lang="en-US" sz="1600" dirty="0">
                <a:solidFill>
                  <a:srgbClr val="002060"/>
                </a:solidFill>
                <a:latin typeface="#9Slide03 Arima Madurai Black" panose="00000A00000000000000" pitchFamily="2" charset="0"/>
                <a:cs typeface="#9Slide03 Arima Madurai Black" panose="00000A00000000000000" pitchFamily="2" charset="0"/>
              </a:rPr>
              <a:t> an </a:t>
            </a:r>
            <a:r>
              <a:rPr lang="en-US" sz="1600" dirty="0" err="1">
                <a:solidFill>
                  <a:srgbClr val="002060"/>
                </a:solidFill>
                <a:latin typeface="#9Slide03 Arima Madurai Black" panose="00000A00000000000000" pitchFamily="2" charset="0"/>
                <a:cs typeface="#9Slide03 Arima Madurai Black" panose="00000A00000000000000" pitchFamily="2" charset="0"/>
              </a:rPr>
              <a:t>toàn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đảm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triển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bền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vững</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64516" name="Picture 4" descr="Vì sao lại nói : Một ngôi sao chẳng sáng đêm ? Đọc thơ Tiến"/>
          <p:cNvPicPr>
            <a:picLocks noChangeAspect="1" noChangeArrowheads="1"/>
          </p:cNvPicPr>
          <p:nvPr/>
        </p:nvPicPr>
        <p:blipFill rotWithShape="1">
          <a:blip r:embed="rId2">
            <a:extLst>
              <a:ext uri="{28A0092B-C50C-407E-A947-70E740481C1C}">
                <a14:useLocalDpi xmlns:a14="http://schemas.microsoft.com/office/drawing/2010/main" val="0"/>
              </a:ext>
            </a:extLst>
          </a:blip>
          <a:srcRect l="20519" t="7424" r="21278" b="5796"/>
          <a:stretch/>
        </p:blipFill>
        <p:spPr bwMode="auto">
          <a:xfrm>
            <a:off x="73153" y="652562"/>
            <a:ext cx="767901" cy="7831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Vì sao lại nói : Một ngôi sao chẳng sáng đêm ? Đọc thơ Tiến"/>
          <p:cNvPicPr>
            <a:picLocks noChangeAspect="1" noChangeArrowheads="1"/>
          </p:cNvPicPr>
          <p:nvPr/>
        </p:nvPicPr>
        <p:blipFill rotWithShape="1">
          <a:blip r:embed="rId2">
            <a:extLst>
              <a:ext uri="{28A0092B-C50C-407E-A947-70E740481C1C}">
                <a14:useLocalDpi xmlns:a14="http://schemas.microsoft.com/office/drawing/2010/main" val="0"/>
              </a:ext>
            </a:extLst>
          </a:blip>
          <a:srcRect l="20519" t="7424" r="21278" b="5796"/>
          <a:stretch/>
        </p:blipFill>
        <p:spPr bwMode="auto">
          <a:xfrm>
            <a:off x="8269958" y="1634000"/>
            <a:ext cx="767901" cy="7831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Vì sao lại nói : Một ngôi sao chẳng sáng đêm ? Đọc thơ Tiến"/>
          <p:cNvPicPr>
            <a:picLocks noChangeAspect="1" noChangeArrowheads="1"/>
          </p:cNvPicPr>
          <p:nvPr/>
        </p:nvPicPr>
        <p:blipFill rotWithShape="1">
          <a:blip r:embed="rId2">
            <a:extLst>
              <a:ext uri="{28A0092B-C50C-407E-A947-70E740481C1C}">
                <a14:useLocalDpi xmlns:a14="http://schemas.microsoft.com/office/drawing/2010/main" val="0"/>
              </a:ext>
            </a:extLst>
          </a:blip>
          <a:srcRect l="20519" t="7424" r="21278" b="5796"/>
          <a:stretch/>
        </p:blipFill>
        <p:spPr bwMode="auto">
          <a:xfrm>
            <a:off x="73153" y="2635993"/>
            <a:ext cx="767901" cy="783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6589" y="1711390"/>
            <a:ext cx="1133644" cy="338554"/>
          </a:xfrm>
          <a:prstGeom prst="rect">
            <a:avLst/>
          </a:prstGeom>
        </p:spPr>
        <p:txBody>
          <a:bodyPr wrap="non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nhiên</a:t>
            </a:r>
            <a:r>
              <a:rPr lang="en-US" sz="1600" dirty="0">
                <a:solidFill>
                  <a:srgbClr val="FF0000"/>
                </a:solidFill>
                <a:latin typeface="#9Slide03 Arima Madurai Black" panose="00000A00000000000000" pitchFamily="2" charset="0"/>
                <a:cs typeface="#9Slide03 Arima Madurai Black" panose="00000A00000000000000" pitchFamily="2" charset="0"/>
              </a:rPr>
              <a:t> </a:t>
            </a:r>
            <a:r>
              <a:rPr lang="en-US" sz="1600" dirty="0" err="1">
                <a:solidFill>
                  <a:srgbClr val="FF0000"/>
                </a:solidFill>
                <a:latin typeface="#9Slide03 Arima Madurai Black" panose="00000A00000000000000" pitchFamily="2" charset="0"/>
                <a:cs typeface="#9Slide03 Arima Madurai Black" panose="00000A00000000000000" pitchFamily="2" charset="0"/>
              </a:rPr>
              <a:t>liệu</a:t>
            </a:r>
            <a:r>
              <a:rPr lang="en-US" sz="1600" dirty="0">
                <a:solidFill>
                  <a:srgbClr val="FF0000"/>
                </a:solidFill>
                <a:latin typeface="#9Slide03 Arima Madurai Black" panose="00000A00000000000000" pitchFamily="2" charset="0"/>
                <a:cs typeface="#9Slide03 Arima Madurai Black" panose="00000A00000000000000" pitchFamily="2" charset="0"/>
              </a:rPr>
              <a:t> </a:t>
            </a:r>
            <a:endParaRPr lang="en-US" sz="1600" dirty="0">
              <a:solidFill>
                <a:srgbClr val="FF0000"/>
              </a:solidFill>
            </a:endParaRPr>
          </a:p>
        </p:txBody>
      </p:sp>
      <p:cxnSp>
        <p:nvCxnSpPr>
          <p:cNvPr id="5" name="Straight Connector 4"/>
          <p:cNvCxnSpPr/>
          <p:nvPr/>
        </p:nvCxnSpPr>
        <p:spPr>
          <a:xfrm>
            <a:off x="841054" y="1960230"/>
            <a:ext cx="9447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859578" y="1711390"/>
            <a:ext cx="1003801" cy="338554"/>
          </a:xfrm>
          <a:prstGeom prst="rect">
            <a:avLst/>
          </a:prstGeom>
        </p:spPr>
        <p:txBody>
          <a:bodyPr wrap="non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tỏa</a:t>
            </a:r>
            <a:r>
              <a:rPr lang="en-US" sz="1600" dirty="0">
                <a:solidFill>
                  <a:srgbClr val="FF0000"/>
                </a:solidFill>
                <a:latin typeface="#9Slide03 Arima Madurai Black" panose="00000A00000000000000" pitchFamily="2" charset="0"/>
                <a:cs typeface="#9Slide03 Arima Madurai Black" panose="00000A00000000000000" pitchFamily="2" charset="0"/>
              </a:rPr>
              <a:t> </a:t>
            </a:r>
            <a:r>
              <a:rPr lang="en-US" sz="1600" dirty="0" err="1">
                <a:solidFill>
                  <a:srgbClr val="FF0000"/>
                </a:solidFill>
                <a:latin typeface="#9Slide03 Arima Madurai Black" panose="00000A00000000000000" pitchFamily="2" charset="0"/>
                <a:cs typeface="#9Slide03 Arima Madurai Black" panose="00000A00000000000000" pitchFamily="2" charset="0"/>
              </a:rPr>
              <a:t>nhiệt</a:t>
            </a:r>
            <a:endParaRPr lang="en-US" sz="1600" dirty="0">
              <a:solidFill>
                <a:srgbClr val="FF0000"/>
              </a:solidFill>
            </a:endParaRPr>
          </a:p>
        </p:txBody>
      </p:sp>
      <p:cxnSp>
        <p:nvCxnSpPr>
          <p:cNvPr id="9" name="Straight Connector 8"/>
          <p:cNvCxnSpPr/>
          <p:nvPr/>
        </p:nvCxnSpPr>
        <p:spPr>
          <a:xfrm>
            <a:off x="5852160" y="1960230"/>
            <a:ext cx="101121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19134" y="974961"/>
            <a:ext cx="9897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452138" y="751031"/>
            <a:ext cx="1056700" cy="338554"/>
          </a:xfrm>
          <a:prstGeom prst="rect">
            <a:avLst/>
          </a:prstGeom>
        </p:spPr>
        <p:txBody>
          <a:bodyPr wrap="non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dẫn</a:t>
            </a:r>
            <a:r>
              <a:rPr lang="en-US" sz="1600" dirty="0">
                <a:solidFill>
                  <a:srgbClr val="FF0000"/>
                </a:solidFill>
                <a:latin typeface="#9Slide03 Arima Madurai Black" panose="00000A00000000000000" pitchFamily="2" charset="0"/>
                <a:cs typeface="#9Slide03 Arima Madurai Black" panose="00000A00000000000000" pitchFamily="2" charset="0"/>
              </a:rPr>
              <a:t> </a:t>
            </a:r>
            <a:r>
              <a:rPr lang="en-US" sz="1600" dirty="0" err="1">
                <a:solidFill>
                  <a:srgbClr val="FF0000"/>
                </a:solidFill>
                <a:latin typeface="#9Slide03 Arima Madurai Black" panose="00000A00000000000000" pitchFamily="2" charset="0"/>
                <a:cs typeface="#9Slide03 Arima Madurai Black" panose="00000A00000000000000" pitchFamily="2" charset="0"/>
              </a:rPr>
              <a:t>nhiệt</a:t>
            </a:r>
            <a:endParaRPr lang="en-US" sz="1600" dirty="0">
              <a:solidFill>
                <a:srgbClr val="FF0000"/>
              </a:solidFill>
            </a:endParaRPr>
          </a:p>
        </p:txBody>
      </p:sp>
      <p:sp>
        <p:nvSpPr>
          <p:cNvPr id="24" name="Rectangle 23"/>
          <p:cNvSpPr/>
          <p:nvPr/>
        </p:nvSpPr>
        <p:spPr>
          <a:xfrm>
            <a:off x="1194740" y="2821328"/>
            <a:ext cx="843500" cy="338554"/>
          </a:xfrm>
          <a:prstGeom prst="rect">
            <a:avLst/>
          </a:prstGeom>
        </p:spPr>
        <p:txBody>
          <a:bodyPr wrap="squar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Quặng</a:t>
            </a:r>
            <a:endParaRPr lang="en-US" sz="1600" dirty="0">
              <a:solidFill>
                <a:srgbClr val="FF0000"/>
              </a:solidFill>
            </a:endParaRPr>
          </a:p>
        </p:txBody>
      </p:sp>
      <p:cxnSp>
        <p:nvCxnSpPr>
          <p:cNvPr id="26" name="Straight Connector 25"/>
          <p:cNvCxnSpPr/>
          <p:nvPr/>
        </p:nvCxnSpPr>
        <p:spPr>
          <a:xfrm>
            <a:off x="1160318" y="3062704"/>
            <a:ext cx="8298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04014" y="3419191"/>
            <a:ext cx="18650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25798" y="3184616"/>
            <a:ext cx="1928733" cy="338554"/>
          </a:xfrm>
          <a:prstGeom prst="rect">
            <a:avLst/>
          </a:prstGeom>
        </p:spPr>
        <p:txBody>
          <a:bodyPr wrap="none">
            <a:spAutoFit/>
          </a:bodyPr>
          <a:lstStyle/>
          <a:p>
            <a:r>
              <a:rPr lang="en-US" sz="1600" dirty="0">
                <a:solidFill>
                  <a:srgbClr val="FF0000"/>
                </a:solidFill>
                <a:latin typeface="#9Slide03 Arima Madurai Black" panose="00000A00000000000000" pitchFamily="2" charset="0"/>
                <a:cs typeface="#9Slide03 Arima Madurai Black" panose="00000A00000000000000" pitchFamily="2" charset="0"/>
              </a:rPr>
              <a:t>calcium carbonate</a:t>
            </a:r>
            <a:endParaRPr lang="en-US" sz="1600" dirty="0">
              <a:solidFill>
                <a:srgbClr val="FF0000"/>
              </a:solidFill>
            </a:endParaRPr>
          </a:p>
        </p:txBody>
      </p:sp>
      <p:pic>
        <p:nvPicPr>
          <p:cNvPr id="37" name="Picture 4" descr="Vì sao lại nói : Một ngôi sao chẳng sáng đêm ? Đọc thơ Tiến"/>
          <p:cNvPicPr>
            <a:picLocks noChangeAspect="1" noChangeArrowheads="1"/>
          </p:cNvPicPr>
          <p:nvPr/>
        </p:nvPicPr>
        <p:blipFill rotWithShape="1">
          <a:blip r:embed="rId2">
            <a:extLst>
              <a:ext uri="{28A0092B-C50C-407E-A947-70E740481C1C}">
                <a14:useLocalDpi xmlns:a14="http://schemas.microsoft.com/office/drawing/2010/main" val="0"/>
              </a:ext>
            </a:extLst>
          </a:blip>
          <a:srcRect l="20519" t="7424" r="21278" b="5796"/>
          <a:stretch/>
        </p:blipFill>
        <p:spPr bwMode="auto">
          <a:xfrm>
            <a:off x="8267435" y="3821058"/>
            <a:ext cx="767901" cy="78319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546073" y="3939043"/>
            <a:ext cx="1305165" cy="338554"/>
          </a:xfrm>
          <a:prstGeom prst="rect">
            <a:avLst/>
          </a:prstGeom>
        </p:spPr>
        <p:txBody>
          <a:bodyPr wrap="non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nguyên</a:t>
            </a:r>
            <a:r>
              <a:rPr lang="en-US" sz="1600" dirty="0">
                <a:solidFill>
                  <a:srgbClr val="FF0000"/>
                </a:solidFill>
                <a:latin typeface="#9Slide03 Arima Madurai Black" panose="00000A00000000000000" pitchFamily="2" charset="0"/>
                <a:cs typeface="#9Slide03 Arima Madurai Black" panose="00000A00000000000000" pitchFamily="2" charset="0"/>
              </a:rPr>
              <a:t> </a:t>
            </a:r>
            <a:r>
              <a:rPr lang="en-US" sz="1600" dirty="0" err="1">
                <a:solidFill>
                  <a:srgbClr val="FF0000"/>
                </a:solidFill>
                <a:latin typeface="#9Slide03 Arima Madurai Black" panose="00000A00000000000000" pitchFamily="2" charset="0"/>
                <a:cs typeface="#9Slide03 Arima Madurai Black" panose="00000A00000000000000" pitchFamily="2" charset="0"/>
              </a:rPr>
              <a:t>liệu</a:t>
            </a:r>
            <a:r>
              <a:rPr lang="en-US" sz="1600" dirty="0">
                <a:solidFill>
                  <a:srgbClr val="FF0000"/>
                </a:solidFill>
                <a:latin typeface="#9Slide03 Arima Madurai Black" panose="00000A00000000000000" pitchFamily="2" charset="0"/>
                <a:cs typeface="#9Slide03 Arima Madurai Black" panose="00000A00000000000000" pitchFamily="2" charset="0"/>
              </a:rPr>
              <a:t> </a:t>
            </a:r>
            <a:endParaRPr lang="en-US" sz="1600" dirty="0">
              <a:solidFill>
                <a:srgbClr val="FF0000"/>
              </a:solidFill>
            </a:endParaRPr>
          </a:p>
        </p:txBody>
      </p:sp>
      <p:cxnSp>
        <p:nvCxnSpPr>
          <p:cNvPr id="33" name="Straight Connector 32"/>
          <p:cNvCxnSpPr/>
          <p:nvPr/>
        </p:nvCxnSpPr>
        <p:spPr>
          <a:xfrm>
            <a:off x="2603351" y="4176467"/>
            <a:ext cx="12478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55633" y="974961"/>
            <a:ext cx="8582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032543" y="754970"/>
            <a:ext cx="904415" cy="338554"/>
          </a:xfrm>
          <a:prstGeom prst="rect">
            <a:avLst/>
          </a:prstGeom>
        </p:spPr>
        <p:txBody>
          <a:bodyPr wrap="none">
            <a:spAutoFit/>
          </a:bodyPr>
          <a:lstStyle/>
          <a:p>
            <a:r>
              <a:rPr lang="en-US" sz="1600" dirty="0" err="1">
                <a:solidFill>
                  <a:srgbClr val="FF0000"/>
                </a:solidFill>
                <a:latin typeface="#9Slide03 Arima Madurai Black" panose="00000A00000000000000" pitchFamily="2" charset="0"/>
                <a:cs typeface="#9Slide03 Arima Madurai Black" panose="00000A00000000000000" pitchFamily="2" charset="0"/>
              </a:rPr>
              <a:t>vật</a:t>
            </a:r>
            <a:r>
              <a:rPr lang="en-US" sz="1600" dirty="0">
                <a:solidFill>
                  <a:srgbClr val="FF0000"/>
                </a:solidFill>
                <a:latin typeface="#9Slide03 Arima Madurai Black" panose="00000A00000000000000" pitchFamily="2" charset="0"/>
                <a:cs typeface="#9Slide03 Arima Madurai Black" panose="00000A00000000000000" pitchFamily="2" charset="0"/>
              </a:rPr>
              <a:t> </a:t>
            </a:r>
            <a:r>
              <a:rPr lang="en-US" sz="1600" dirty="0" err="1">
                <a:solidFill>
                  <a:srgbClr val="FF0000"/>
                </a:solidFill>
                <a:latin typeface="#9Slide03 Arima Madurai Black" panose="00000A00000000000000" pitchFamily="2" charset="0"/>
                <a:cs typeface="#9Slide03 Arima Madurai Black" panose="00000A00000000000000" pitchFamily="2" charset="0"/>
              </a:rPr>
              <a:t>liệu</a:t>
            </a:r>
            <a:r>
              <a:rPr lang="en-US" sz="1600" dirty="0">
                <a:solidFill>
                  <a:srgbClr val="FF0000"/>
                </a:solidFill>
                <a:latin typeface="#9Slide03 Arima Madurai Black" panose="00000A00000000000000" pitchFamily="2" charset="0"/>
                <a:cs typeface="#9Slide03 Arima Madurai Black" panose="00000A00000000000000" pitchFamily="2" charset="0"/>
              </a:rPr>
              <a:t> </a:t>
            </a:r>
            <a:endParaRPr lang="en-US" sz="1600" dirty="0">
              <a:solidFill>
                <a:srgbClr val="FF0000"/>
              </a:solidFill>
            </a:endParaRPr>
          </a:p>
        </p:txBody>
      </p:sp>
    </p:spTree>
    <p:extLst>
      <p:ext uri="{BB962C8B-B14F-4D97-AF65-F5344CB8AC3E}">
        <p14:creationId xmlns:p14="http://schemas.microsoft.com/office/powerpoint/2010/main" val="132338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516"/>
                                        </p:tgtEl>
                                        <p:attrNameLst>
                                          <p:attrName>style.visibility</p:attrName>
                                        </p:attrNameLst>
                                      </p:cBhvr>
                                      <p:to>
                                        <p:strVal val="visible"/>
                                      </p:to>
                                    </p:set>
                                    <p:anim calcmode="lin" valueType="num">
                                      <p:cBhvr additive="base">
                                        <p:cTn id="11" dur="500" fill="hold"/>
                                        <p:tgtEl>
                                          <p:spTgt spid="64516"/>
                                        </p:tgtEl>
                                        <p:attrNameLst>
                                          <p:attrName>ppt_x</p:attrName>
                                        </p:attrNameLst>
                                      </p:cBhvr>
                                      <p:tavLst>
                                        <p:tav tm="0">
                                          <p:val>
                                            <p:strVal val="#ppt_x"/>
                                          </p:val>
                                        </p:tav>
                                        <p:tav tm="100000">
                                          <p:val>
                                            <p:strVal val="#ppt_x"/>
                                          </p:val>
                                        </p:tav>
                                      </p:tavLst>
                                    </p:anim>
                                    <p:anim calcmode="lin" valueType="num">
                                      <p:cBhvr additive="base">
                                        <p:cTn id="12" dur="500" fill="hold"/>
                                        <p:tgtEl>
                                          <p:spTgt spid="645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ppt_x"/>
                                          </p:val>
                                        </p:tav>
                                        <p:tav tm="100000">
                                          <p:val>
                                            <p:strVal val="#ppt_x"/>
                                          </p:val>
                                        </p:tav>
                                      </p:tavLst>
                                    </p:anim>
                                    <p:anim calcmode="lin" valueType="num">
                                      <p:cBhvr additive="base">
                                        <p:cTn id="90" dur="500" fill="hold"/>
                                        <p:tgtEl>
                                          <p:spTgt spid="37"/>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500" fill="hold"/>
                                        <p:tgtEl>
                                          <p:spTgt spid="31"/>
                                        </p:tgtEl>
                                        <p:attrNameLst>
                                          <p:attrName>ppt_x</p:attrName>
                                        </p:attrNameLst>
                                      </p:cBhvr>
                                      <p:tavLst>
                                        <p:tav tm="0">
                                          <p:val>
                                            <p:strVal val="#ppt_x"/>
                                          </p:val>
                                        </p:tav>
                                        <p:tav tm="100000">
                                          <p:val>
                                            <p:strVal val="#ppt_x"/>
                                          </p:val>
                                        </p:tav>
                                      </p:tavLst>
                                    </p:anim>
                                    <p:anim calcmode="lin" valueType="num">
                                      <p:cBhvr additive="base">
                                        <p:cTn id="10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3" grpId="0"/>
      <p:bldP spid="7" grpId="0"/>
      <p:bldP spid="24" grpId="0"/>
      <p:bldP spid="29" grpId="0"/>
      <p:bldP spid="31" grpId="0"/>
      <p:bldP spid="3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pic>
        <p:nvPicPr>
          <p:cNvPr id="8194" name="Picture 2" descr="Hình ảnh Nhà Hoạt Hình, Nhà Clipart, Png Vector, Ngôi Nhà Nhỏ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500" b="90000" l="6250" r="94500"/>
                    </a14:imgEffect>
                  </a14:imgLayer>
                </a14:imgProps>
              </a:ext>
              <a:ext uri="{28A0092B-C50C-407E-A947-70E740481C1C}">
                <a14:useLocalDpi xmlns:a14="http://schemas.microsoft.com/office/drawing/2010/main" val="0"/>
              </a:ext>
            </a:extLst>
          </a:blip>
          <a:srcRect/>
          <a:stretch>
            <a:fillRect/>
          </a:stretch>
        </p:blipFill>
        <p:spPr bwMode="auto">
          <a:xfrm>
            <a:off x="4811487" y="804650"/>
            <a:ext cx="4072150" cy="407215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9337" y="132649"/>
            <a:ext cx="3479224" cy="1569660"/>
          </a:xfrm>
          <a:prstGeom prst="rect">
            <a:avLst/>
          </a:prstGeom>
          <a:noFill/>
        </p:spPr>
        <p:txBody>
          <a:bodyPr wrap="square" rtlCol="0">
            <a:spAutoFit/>
          </a:bodyPr>
          <a:lstStyle/>
          <a:p>
            <a:pPr algn="ctr"/>
            <a:r>
              <a:rPr lang="en-US" sz="4800" dirty="0">
                <a:solidFill>
                  <a:schemeClr val="tx1"/>
                </a:solidFill>
                <a:latin typeface="#9Slide03 IcielPanton Black" panose="00000A00000000000000" pitchFamily="2" charset="0"/>
              </a:rPr>
              <a:t>NHIỆM VỤ VỀ NHÀ</a:t>
            </a:r>
          </a:p>
        </p:txBody>
      </p:sp>
      <p:grpSp>
        <p:nvGrpSpPr>
          <p:cNvPr id="9" name="Group 8"/>
          <p:cNvGrpSpPr/>
          <p:nvPr/>
        </p:nvGrpSpPr>
        <p:grpSpPr>
          <a:xfrm>
            <a:off x="321811" y="1690297"/>
            <a:ext cx="4489676" cy="2143906"/>
            <a:chOff x="1227908" y="1234984"/>
            <a:chExt cx="7354389" cy="3337016"/>
          </a:xfrm>
        </p:grpSpPr>
        <p:sp>
          <p:nvSpPr>
            <p:cNvPr id="10" name="Rounded Rectangle 9"/>
            <p:cNvSpPr/>
            <p:nvPr/>
          </p:nvSpPr>
          <p:spPr>
            <a:xfrm>
              <a:off x="1227908" y="1234984"/>
              <a:ext cx="7354389" cy="3337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1476102" y="1449626"/>
              <a:ext cx="6871063" cy="29264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ü"/>
              </a:pPr>
              <a:r>
                <a:rPr lang="en-US" sz="2000" dirty="0" err="1">
                  <a:solidFill>
                    <a:schemeClr val="tx1"/>
                  </a:solidFill>
                  <a:latin typeface="#9Slide03 Arima Madurai Black" panose="00000A00000000000000" pitchFamily="2" charset="0"/>
                  <a:cs typeface="#9Slide03 Arima Madurai Black" panose="00000A00000000000000" pitchFamily="2" charset="0"/>
                </a:rPr>
                <a:t>Học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bài</a:t>
              </a:r>
              <a:endParaRPr lang="en-US" sz="2000" dirty="0">
                <a:solidFill>
                  <a:schemeClr val="tx1"/>
                </a:solidFill>
                <a:latin typeface="#9Slide03 Arima Madurai Black" panose="00000A00000000000000" pitchFamily="2" charset="0"/>
                <a:cs typeface="#9Slide03 Arima Madurai Black" panose="00000A00000000000000" pitchFamily="2" charset="0"/>
              </a:endParaRPr>
            </a:p>
            <a:p>
              <a:pPr marL="342900" indent="-342900" algn="just">
                <a:buFont typeface="Wingdings" panose="05000000000000000000" pitchFamily="2" charset="2"/>
                <a:buChar char="ü"/>
              </a:pPr>
              <a:r>
                <a:rPr lang="en-US" sz="2000" dirty="0" err="1">
                  <a:solidFill>
                    <a:schemeClr val="tx1"/>
                  </a:solidFill>
                  <a:latin typeface="#9Slide03 Arima Madurai Black" panose="00000A00000000000000" pitchFamily="2" charset="0"/>
                  <a:cs typeface="#9Slide03 Arima Madurai Black" panose="00000A00000000000000" pitchFamily="2" charset="0"/>
                </a:rPr>
                <a:t>Chuẩn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bị</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bài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Một</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số</a:t>
              </a:r>
              <a:r>
                <a:rPr lang="en-US" sz="2000" dirty="0">
                  <a:solidFill>
                    <a:schemeClr val="tx1"/>
                  </a:solidFill>
                  <a:latin typeface="#9Slide03 Arima Madurai Black" panose="00000A00000000000000" pitchFamily="2" charset="0"/>
                  <a:cs typeface="#9Slide03 Arima Madurai Black" panose="00000A00000000000000" pitchFamily="2" charset="0"/>
                </a:rPr>
                <a:t> l</a:t>
              </a:r>
              <a:r>
                <a:rPr lang="vi-VN" sz="2000" dirty="0">
                  <a:solidFill>
                    <a:schemeClr val="tx1"/>
                  </a:solidFill>
                  <a:latin typeface="#9Slide03 Arima Madurai Black" panose="00000A00000000000000" pitchFamily="2" charset="0"/>
                  <a:cs typeface="#9Slide03 Arima Madurai Black" panose="00000A00000000000000" pitchFamily="2" charset="0"/>
                </a:rPr>
                <a:t>ươ</a:t>
              </a:r>
              <a:r>
                <a:rPr lang="en-US" sz="2000" dirty="0" err="1">
                  <a:solidFill>
                    <a:schemeClr val="tx1"/>
                  </a:solidFill>
                  <a:latin typeface="#9Slide03 Arima Madurai Black" panose="00000A00000000000000" pitchFamily="2" charset="0"/>
                  <a:cs typeface="#9Slide03 Arima Madurai Black" panose="00000A00000000000000" pitchFamily="2" charset="0"/>
                </a:rPr>
                <a:t>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thực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thực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phẩm</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thông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dụng</a:t>
              </a:r>
              <a:r>
                <a:rPr lang="en-US" sz="2000" dirty="0">
                  <a:solidFill>
                    <a:schemeClr val="tx1"/>
                  </a:solidFill>
                  <a:latin typeface="#9Slide03 Arima Madurai Black" panose="00000A00000000000000" pitchFamily="2" charset="0"/>
                  <a:cs typeface="#9Slide03 Arima Madurai Black" panose="00000A00000000000000" pitchFamily="2" charset="0"/>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Em Bé Học Bài, Học Sinh Mầm Non 2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97" y="1481523"/>
            <a:ext cx="3459399" cy="366197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365378" y="669929"/>
            <a:ext cx="4468488" cy="1055172"/>
          </a:xfrm>
          <a:prstGeom prst="roundRect">
            <a:avLst/>
          </a:prstGeom>
          <a:solidFill>
            <a:schemeClr val="bg1"/>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rgbClr val="002060"/>
                </a:solidFill>
                <a:cs typeface="#9Slide03 Arima Madurai Black" panose="00000A00000000000000" pitchFamily="2" charset="0"/>
              </a:rPr>
              <a:t>Em</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hãy</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trình</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bày</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ứng</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dụng</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của</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nhựa</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kim</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loại</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cao</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su</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thủy</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tinh</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gốm</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gỗ</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th</a:t>
            </a:r>
            <a:r>
              <a:rPr lang="vi-VN" sz="1800" b="1" dirty="0">
                <a:solidFill>
                  <a:srgbClr val="002060"/>
                </a:solidFill>
                <a:cs typeface="#9Slide03 Arima Madurai Black" panose="00000A00000000000000" pitchFamily="2" charset="0"/>
              </a:rPr>
              <a:t>ườn</a:t>
            </a:r>
            <a:r>
              <a:rPr lang="en-US" sz="1800" b="1" dirty="0">
                <a:solidFill>
                  <a:srgbClr val="002060"/>
                </a:solidFill>
                <a:cs typeface="#9Slide03 Arima Madurai Black" panose="00000A00000000000000" pitchFamily="2" charset="0"/>
              </a:rPr>
              <a:t>g </a:t>
            </a:r>
            <a:r>
              <a:rPr lang="en-US" sz="1800" b="1" dirty="0" err="1">
                <a:solidFill>
                  <a:srgbClr val="002060"/>
                </a:solidFill>
                <a:cs typeface="#9Slide03 Arima Madurai Black" panose="00000A00000000000000" pitchFamily="2" charset="0"/>
              </a:rPr>
              <a:t>gặp</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trong</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đời</a:t>
            </a:r>
            <a:r>
              <a:rPr lang="en-US" sz="1800" b="1" dirty="0">
                <a:solidFill>
                  <a:srgbClr val="002060"/>
                </a:solidFill>
                <a:cs typeface="#9Slide03 Arima Madurai Black" panose="00000A00000000000000" pitchFamily="2" charset="0"/>
              </a:rPr>
              <a:t> </a:t>
            </a:r>
            <a:r>
              <a:rPr lang="en-US" sz="1800" b="1" dirty="0" err="1">
                <a:solidFill>
                  <a:srgbClr val="002060"/>
                </a:solidFill>
                <a:cs typeface="#9Slide03 Arima Madurai Black" panose="00000A00000000000000" pitchFamily="2" charset="0"/>
              </a:rPr>
              <a:t>sống</a:t>
            </a:r>
            <a:r>
              <a:rPr lang="en-US" sz="1800" b="1" dirty="0">
                <a:solidFill>
                  <a:srgbClr val="002060"/>
                </a:solidFill>
                <a:cs typeface="#9Slide03 Arima Madurai Black" panose="00000A00000000000000" pitchFamily="2" charset="0"/>
              </a:rPr>
              <a:t>?  </a:t>
            </a:r>
          </a:p>
        </p:txBody>
      </p:sp>
      <p:pic>
        <p:nvPicPr>
          <p:cNvPr id="9"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3">
            <a:extLst>
              <a:ext uri="{28A0092B-C50C-407E-A947-70E740481C1C}">
                <a14:useLocalDpi xmlns:a14="http://schemas.microsoft.com/office/drawing/2010/main" val="0"/>
              </a:ext>
            </a:extLst>
          </a:blip>
          <a:srcRect l="14961" t="14590" r="13405" b="20806"/>
          <a:stretch/>
        </p:blipFill>
        <p:spPr bwMode="auto">
          <a:xfrm>
            <a:off x="3447572" y="756470"/>
            <a:ext cx="917806" cy="8277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259462" y="2033277"/>
            <a:ext cx="5565506" cy="2558468"/>
            <a:chOff x="3413969" y="1680568"/>
            <a:chExt cx="5565506" cy="2558468"/>
          </a:xfrm>
        </p:grpSpPr>
        <p:pic>
          <p:nvPicPr>
            <p:cNvPr id="10" name="Picture 2" descr="Plant Pot In Material Of Earthenware. Stock Photo, Picture And Royalty Free  Image. Image 26707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221" y="2972040"/>
              <a:ext cx="1883536" cy="12478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RC - Công Ty Cổ Phần Cao Su Đà Nẵng"/>
            <p:cNvPicPr>
              <a:picLocks noChangeAspect="1" noChangeArrowheads="1"/>
            </p:cNvPicPr>
            <p:nvPr/>
          </p:nvPicPr>
          <p:blipFill rotWithShape="1">
            <a:blip r:embed="rId5">
              <a:extLst>
                <a:ext uri="{28A0092B-C50C-407E-A947-70E740481C1C}">
                  <a14:useLocalDpi xmlns:a14="http://schemas.microsoft.com/office/drawing/2010/main" val="0"/>
                </a:ext>
              </a:extLst>
            </a:blip>
            <a:srcRect l="10737"/>
            <a:stretch/>
          </p:blipFill>
          <p:spPr bwMode="auto">
            <a:xfrm>
              <a:off x="7136409" y="1680568"/>
              <a:ext cx="1819332" cy="1291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ách chọn đồ gia dụng bằng inox"/>
            <p:cNvPicPr>
              <a:picLocks noChangeAspect="1" noChangeArrowheads="1"/>
            </p:cNvPicPr>
            <p:nvPr/>
          </p:nvPicPr>
          <p:blipFill rotWithShape="1">
            <a:blip r:embed="rId6">
              <a:extLst>
                <a:ext uri="{28A0092B-C50C-407E-A947-70E740481C1C}">
                  <a14:useLocalDpi xmlns:a14="http://schemas.microsoft.com/office/drawing/2010/main" val="0"/>
                </a:ext>
              </a:extLst>
            </a:blip>
            <a:srcRect l="2162" r="2154" b="6006"/>
            <a:stretch/>
          </p:blipFill>
          <p:spPr bwMode="auto">
            <a:xfrm>
              <a:off x="5317077" y="1719091"/>
              <a:ext cx="1883536" cy="12720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guồn hàng đồ nhựa Thái Lan tại TPHCM cho người kinh do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064" y="1699973"/>
              <a:ext cx="1857678" cy="12720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Những mẹo vặt sử dụng đồ thủy tinh trong gia đình | Sapakitchen"/>
            <p:cNvPicPr>
              <a:picLocks noChangeAspect="1" noChangeArrowheads="1"/>
            </p:cNvPicPr>
            <p:nvPr/>
          </p:nvPicPr>
          <p:blipFill rotWithShape="1">
            <a:blip r:embed="rId8">
              <a:extLst>
                <a:ext uri="{28A0092B-C50C-407E-A947-70E740481C1C}">
                  <a14:useLocalDpi xmlns:a14="http://schemas.microsoft.com/office/drawing/2010/main" val="0"/>
                </a:ext>
              </a:extLst>
            </a:blip>
            <a:srcRect l="11172" t="11568" r="4597" b="7595"/>
            <a:stretch/>
          </p:blipFill>
          <p:spPr bwMode="auto">
            <a:xfrm>
              <a:off x="3413969" y="2991157"/>
              <a:ext cx="1857678" cy="12478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ỗ chò chỉ thuộc nhóm mấy và có ứng dụng gì trong đời số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0613" y="2972040"/>
              <a:ext cx="1778862" cy="126699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70C474E-0CFC-4F6C-8027-70CC015E6D26}"/>
              </a:ext>
            </a:extLst>
          </p:cNvPr>
          <p:cNvSpPr txBox="1"/>
          <p:nvPr/>
        </p:nvSpPr>
        <p:spPr>
          <a:xfrm>
            <a:off x="355615" y="650812"/>
            <a:ext cx="4702174" cy="461665"/>
          </a:xfrm>
          <a:prstGeom prst="rect">
            <a:avLst/>
          </a:prstGeom>
          <a:noFill/>
        </p:spPr>
        <p:txBody>
          <a:bodyPr wrap="square">
            <a:spAutoFit/>
          </a:bodyPr>
          <a:lstStyle/>
          <a:p>
            <a:endParaRPr lang="en-US" sz="2400" b="1" dirty="0">
              <a:solidFill>
                <a:schemeClr val="accent6">
                  <a:lumMod val="75000"/>
                </a:schemeClr>
              </a:solidFill>
            </a:endParaRPr>
          </a:p>
        </p:txBody>
      </p:sp>
    </p:spTree>
    <p:extLst>
      <p:ext uri="{BB962C8B-B14F-4D97-AF65-F5344CB8AC3E}">
        <p14:creationId xmlns:p14="http://schemas.microsoft.com/office/powerpoint/2010/main" val="345310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Google Shape;6436;p47"/>
          <p:cNvSpPr/>
          <p:nvPr/>
        </p:nvSpPr>
        <p:spPr>
          <a:xfrm>
            <a:off x="3415347" y="1489671"/>
            <a:ext cx="818700" cy="765854"/>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7;p47"/>
          <p:cNvSpPr/>
          <p:nvPr/>
        </p:nvSpPr>
        <p:spPr>
          <a:xfrm>
            <a:off x="3412694" y="3560515"/>
            <a:ext cx="818700" cy="732683"/>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38;p47"/>
          <p:cNvSpPr/>
          <p:nvPr/>
        </p:nvSpPr>
        <p:spPr>
          <a:xfrm>
            <a:off x="2690329" y="2545730"/>
            <a:ext cx="818700" cy="70918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39;p47"/>
          <p:cNvSpPr/>
          <p:nvPr/>
        </p:nvSpPr>
        <p:spPr>
          <a:xfrm>
            <a:off x="5359066" y="2552968"/>
            <a:ext cx="814140" cy="716237"/>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 name="Google Shape;6460;p47"/>
          <p:cNvCxnSpPr>
            <a:stCxn id="9" idx="0"/>
            <a:endCxn id="7" idx="1"/>
          </p:cNvCxnSpPr>
          <p:nvPr/>
        </p:nvCxnSpPr>
        <p:spPr>
          <a:xfrm rot="5400000" flipH="1" flipV="1">
            <a:off x="2920947" y="2051330"/>
            <a:ext cx="673132" cy="315668"/>
          </a:xfrm>
          <a:prstGeom prst="bentConnector2">
            <a:avLst/>
          </a:prstGeom>
          <a:noFill/>
          <a:ln w="19050" cap="flat" cmpd="sng">
            <a:solidFill>
              <a:schemeClr val="tx1"/>
            </a:solidFill>
            <a:prstDash val="solid"/>
            <a:round/>
            <a:headEnd type="none" w="med" len="med"/>
            <a:tailEnd type="none" w="med" len="med"/>
          </a:ln>
        </p:spPr>
      </p:cxnSp>
      <p:cxnSp>
        <p:nvCxnSpPr>
          <p:cNvPr id="33" name="Google Shape;6461;p47"/>
          <p:cNvCxnSpPr>
            <a:stCxn id="9" idx="2"/>
          </p:cNvCxnSpPr>
          <p:nvPr/>
        </p:nvCxnSpPr>
        <p:spPr>
          <a:xfrm rot="16200000" flipH="1">
            <a:off x="3024522" y="3330068"/>
            <a:ext cx="453787" cy="303472"/>
          </a:xfrm>
          <a:prstGeom prst="bentConnector3">
            <a:avLst>
              <a:gd name="adj1" fmla="val 100693"/>
            </a:avLst>
          </a:prstGeom>
          <a:noFill/>
          <a:ln w="19050" cap="flat" cmpd="sng">
            <a:solidFill>
              <a:schemeClr val="tx1"/>
            </a:solidFill>
            <a:prstDash val="solid"/>
            <a:round/>
            <a:headEnd type="none" w="med" len="med"/>
            <a:tailEnd type="none" w="med" len="med"/>
          </a:ln>
        </p:spPr>
      </p:cxnSp>
      <p:cxnSp>
        <p:nvCxnSpPr>
          <p:cNvPr id="35" name="Google Shape;6463;p47"/>
          <p:cNvCxnSpPr>
            <a:stCxn id="88" idx="3"/>
            <a:endCxn id="10" idx="0"/>
          </p:cNvCxnSpPr>
          <p:nvPr/>
        </p:nvCxnSpPr>
        <p:spPr>
          <a:xfrm>
            <a:off x="5457863" y="1872598"/>
            <a:ext cx="308273" cy="680370"/>
          </a:xfrm>
          <a:prstGeom prst="bentConnector2">
            <a:avLst/>
          </a:prstGeom>
          <a:noFill/>
          <a:ln w="19050" cap="flat" cmpd="sng">
            <a:solidFill>
              <a:schemeClr val="tx1"/>
            </a:solidFill>
            <a:prstDash val="solid"/>
            <a:round/>
            <a:headEnd type="none" w="med" len="med"/>
            <a:tailEnd type="none" w="med" len="med"/>
          </a:ln>
        </p:spPr>
      </p:cxnSp>
      <p:sp>
        <p:nvSpPr>
          <p:cNvPr id="88" name="Google Shape;6436;p47"/>
          <p:cNvSpPr/>
          <p:nvPr/>
        </p:nvSpPr>
        <p:spPr>
          <a:xfrm>
            <a:off x="4643511" y="1488555"/>
            <a:ext cx="814352" cy="768085"/>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Straight Connector 95"/>
          <p:cNvCxnSpPr>
            <a:stCxn id="7" idx="3"/>
            <a:endCxn id="88" idx="1"/>
          </p:cNvCxnSpPr>
          <p:nvPr/>
        </p:nvCxnSpPr>
        <p:spPr>
          <a:xfrm>
            <a:off x="4234047" y="1872598"/>
            <a:ext cx="4094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Google Shape;6436;p47"/>
          <p:cNvSpPr/>
          <p:nvPr/>
        </p:nvSpPr>
        <p:spPr>
          <a:xfrm>
            <a:off x="4594869" y="3560745"/>
            <a:ext cx="818700" cy="721990"/>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cxnSp>
        <p:nvCxnSpPr>
          <p:cNvPr id="101" name="Elbow Connector 100"/>
          <p:cNvCxnSpPr>
            <a:endCxn id="10" idx="2"/>
          </p:cNvCxnSpPr>
          <p:nvPr/>
        </p:nvCxnSpPr>
        <p:spPr>
          <a:xfrm flipV="1">
            <a:off x="5424823" y="3269205"/>
            <a:ext cx="341313" cy="334206"/>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3437799" y="2256170"/>
            <a:ext cx="1964099" cy="1015663"/>
          </a:xfrm>
          <a:prstGeom prst="rect">
            <a:avLst/>
          </a:prstGeom>
          <a:noFill/>
        </p:spPr>
        <p:txBody>
          <a:bodyPr wrap="square" rtlCol="0">
            <a:spAutoFit/>
          </a:bodyPr>
          <a:lstStyle/>
          <a:p>
            <a:pPr algn="ctr"/>
            <a:r>
              <a:rPr lang="en-US" sz="2000" dirty="0">
                <a:solidFill>
                  <a:srgbClr val="002060"/>
                </a:solidFill>
                <a:latin typeface="#9Slide03 AllRoundGothic" panose="020B0703020202020104" pitchFamily="34" charset="0"/>
              </a:rPr>
              <a:t>ỨNG DỤNG CỦA MỘT SỐ VẬT LIỆU</a:t>
            </a:r>
          </a:p>
        </p:txBody>
      </p:sp>
      <p:pic>
        <p:nvPicPr>
          <p:cNvPr id="170" name="Picture 8" descr="Nguồn hàng đồ nhựa Thái Lan tại TPHCM cho người kinh doanh"/>
          <p:cNvPicPr>
            <a:picLocks noChangeAspect="1" noChangeArrowheads="1"/>
          </p:cNvPicPr>
          <p:nvPr/>
        </p:nvPicPr>
        <p:blipFill rotWithShape="1">
          <a:blip r:embed="rId2">
            <a:extLst>
              <a:ext uri="{28A0092B-C50C-407E-A947-70E740481C1C}">
                <a14:useLocalDpi xmlns:a14="http://schemas.microsoft.com/office/drawing/2010/main" val="0"/>
              </a:ext>
            </a:extLst>
          </a:blip>
          <a:srcRect r="32169"/>
          <a:stretch/>
        </p:blipFill>
        <p:spPr bwMode="auto">
          <a:xfrm>
            <a:off x="3427156" y="1492250"/>
            <a:ext cx="795083" cy="70461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Cách chọn đồ gia dụng bằng inox"/>
          <p:cNvPicPr>
            <a:picLocks noChangeAspect="1" noChangeArrowheads="1"/>
          </p:cNvPicPr>
          <p:nvPr/>
        </p:nvPicPr>
        <p:blipFill rotWithShape="1">
          <a:blip r:embed="rId3">
            <a:extLst>
              <a:ext uri="{28A0092B-C50C-407E-A947-70E740481C1C}">
                <a14:useLocalDpi xmlns:a14="http://schemas.microsoft.com/office/drawing/2010/main" val="0"/>
              </a:ext>
            </a:extLst>
          </a:blip>
          <a:srcRect l="2275" t="16142" r="5267" b="6006"/>
          <a:stretch/>
        </p:blipFill>
        <p:spPr bwMode="auto">
          <a:xfrm>
            <a:off x="4661019" y="1519243"/>
            <a:ext cx="740879" cy="71086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4" descr="DRC - Công Ty Cổ Phần Cao Su Đà Nẵng"/>
          <p:cNvPicPr>
            <a:picLocks noChangeAspect="1" noChangeArrowheads="1"/>
          </p:cNvPicPr>
          <p:nvPr/>
        </p:nvPicPr>
        <p:blipFill rotWithShape="1">
          <a:blip r:embed="rId4">
            <a:extLst>
              <a:ext uri="{28A0092B-C50C-407E-A947-70E740481C1C}">
                <a14:useLocalDpi xmlns:a14="http://schemas.microsoft.com/office/drawing/2010/main" val="0"/>
              </a:ext>
            </a:extLst>
          </a:blip>
          <a:srcRect l="10737"/>
          <a:stretch/>
        </p:blipFill>
        <p:spPr bwMode="auto">
          <a:xfrm>
            <a:off x="2705810" y="2575026"/>
            <a:ext cx="774861" cy="574649"/>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0" descr="Những mẹo vặt sử dụng đồ thủy tinh trong gia đình | Sapakitchen"/>
          <p:cNvPicPr>
            <a:picLocks noChangeAspect="1" noChangeArrowheads="1"/>
          </p:cNvPicPr>
          <p:nvPr/>
        </p:nvPicPr>
        <p:blipFill rotWithShape="1">
          <a:blip r:embed="rId5">
            <a:extLst>
              <a:ext uri="{28A0092B-C50C-407E-A947-70E740481C1C}">
                <a14:useLocalDpi xmlns:a14="http://schemas.microsoft.com/office/drawing/2010/main" val="0"/>
              </a:ext>
            </a:extLst>
          </a:blip>
          <a:srcRect l="20210" t="11568" r="29176" b="7595"/>
          <a:stretch/>
        </p:blipFill>
        <p:spPr bwMode="auto">
          <a:xfrm>
            <a:off x="5384670" y="2577158"/>
            <a:ext cx="761092" cy="667856"/>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Plant Pot In Material Of Earthenware. Stock Photo, Picture And Royalty Free  Image. Image 26707020."/>
          <p:cNvPicPr>
            <a:picLocks noChangeAspect="1" noChangeArrowheads="1"/>
          </p:cNvPicPr>
          <p:nvPr/>
        </p:nvPicPr>
        <p:blipFill rotWithShape="1">
          <a:blip r:embed="rId6">
            <a:extLst>
              <a:ext uri="{28A0092B-C50C-407E-A947-70E740481C1C}">
                <a14:useLocalDpi xmlns:a14="http://schemas.microsoft.com/office/drawing/2010/main" val="0"/>
              </a:ext>
            </a:extLst>
          </a:blip>
          <a:srcRect r="42296" b="14276"/>
          <a:stretch/>
        </p:blipFill>
        <p:spPr bwMode="auto">
          <a:xfrm>
            <a:off x="3432000" y="3570977"/>
            <a:ext cx="799551" cy="7117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ỗ chò chỉ thuộc nhóm mấy và có ứng dụng gì trong đời sống?"/>
          <p:cNvPicPr>
            <a:picLocks noChangeAspect="1" noChangeArrowheads="1"/>
          </p:cNvPicPr>
          <p:nvPr/>
        </p:nvPicPr>
        <p:blipFill rotWithShape="1">
          <a:blip r:embed="rId7">
            <a:extLst>
              <a:ext uri="{28A0092B-C50C-407E-A947-70E740481C1C}">
                <a14:useLocalDpi xmlns:a14="http://schemas.microsoft.com/office/drawing/2010/main" val="0"/>
              </a:ext>
            </a:extLst>
          </a:blip>
          <a:srcRect l="2918" r="17888"/>
          <a:stretch/>
        </p:blipFill>
        <p:spPr bwMode="auto">
          <a:xfrm>
            <a:off x="4621811" y="3564096"/>
            <a:ext cx="780087" cy="718639"/>
          </a:xfrm>
          <a:prstGeom prst="rect">
            <a:avLst/>
          </a:prstGeom>
          <a:noFill/>
          <a:extLst>
            <a:ext uri="{909E8E84-426E-40DD-AFC4-6F175D3DCCD1}">
              <a14:hiddenFill xmlns:a14="http://schemas.microsoft.com/office/drawing/2010/main">
                <a:solidFill>
                  <a:srgbClr val="FFFFFF"/>
                </a:solidFill>
              </a14:hiddenFill>
            </a:ext>
          </a:extLst>
        </p:spPr>
      </p:pic>
      <p:sp>
        <p:nvSpPr>
          <p:cNvPr id="188" name="Rectangle 187"/>
          <p:cNvSpPr/>
          <p:nvPr/>
        </p:nvSpPr>
        <p:spPr>
          <a:xfrm>
            <a:off x="3415347" y="1277876"/>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200" b="1" dirty="0" err="1">
                <a:solidFill>
                  <a:srgbClr val="C00000"/>
                </a:solidFill>
                <a:latin typeface="#9Slide03 Arima Madurai Medium" panose="00000600000000000000" pitchFamily="2" charset="0"/>
                <a:cs typeface="#9Slide03 Arima Madurai Medium" panose="00000600000000000000" pitchFamily="2" charset="0"/>
              </a:rPr>
              <a:t>Nhựa</a:t>
            </a:r>
            <a:endParaRPr lang="en-US" sz="1200" b="1" dirty="0">
              <a:solidFill>
                <a:srgbClr val="C00000"/>
              </a:solidFill>
              <a:latin typeface="#9Slide03 Arima Madurai Medium" panose="00000600000000000000" pitchFamily="2" charset="0"/>
              <a:cs typeface="#9Slide03 Arima Madurai Medium" panose="00000600000000000000" pitchFamily="2" charset="0"/>
            </a:endParaRPr>
          </a:p>
        </p:txBody>
      </p:sp>
      <p:sp>
        <p:nvSpPr>
          <p:cNvPr id="190" name="Rectangle 189"/>
          <p:cNvSpPr/>
          <p:nvPr/>
        </p:nvSpPr>
        <p:spPr>
          <a:xfrm>
            <a:off x="4641682" y="1265912"/>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200" b="1" dirty="0">
                <a:solidFill>
                  <a:srgbClr val="C00000"/>
                </a:solidFill>
                <a:latin typeface="#9Slide03 Arima Madurai Medium" panose="00000600000000000000" pitchFamily="2" charset="0"/>
                <a:cs typeface="#9Slide03 Arima Madurai Medium" panose="00000600000000000000" pitchFamily="2" charset="0"/>
              </a:rPr>
              <a:t>Kim </a:t>
            </a:r>
            <a:r>
              <a:rPr lang="en-US" sz="1200" b="1" dirty="0" err="1">
                <a:solidFill>
                  <a:srgbClr val="C00000"/>
                </a:solidFill>
                <a:latin typeface="#9Slide03 Arima Madurai Medium" panose="00000600000000000000" pitchFamily="2" charset="0"/>
                <a:cs typeface="#9Slide03 Arima Madurai Medium" panose="00000600000000000000" pitchFamily="2" charset="0"/>
              </a:rPr>
              <a:t>loại</a:t>
            </a:r>
            <a:endParaRPr lang="en-US" sz="1200" b="1" dirty="0">
              <a:solidFill>
                <a:srgbClr val="C00000"/>
              </a:solidFill>
              <a:latin typeface="#9Slide03 Arima Madurai Medium" panose="00000600000000000000" pitchFamily="2" charset="0"/>
              <a:cs typeface="#9Slide03 Arima Madurai Medium" panose="00000600000000000000" pitchFamily="2" charset="0"/>
            </a:endParaRPr>
          </a:p>
        </p:txBody>
      </p:sp>
      <p:sp>
        <p:nvSpPr>
          <p:cNvPr id="201" name="Rectangle 200"/>
          <p:cNvSpPr/>
          <p:nvPr/>
        </p:nvSpPr>
        <p:spPr>
          <a:xfrm>
            <a:off x="2690329" y="2328539"/>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200" b="1" dirty="0">
                <a:solidFill>
                  <a:srgbClr val="C00000"/>
                </a:solidFill>
                <a:latin typeface="#9Slide03 Arima Madurai Medium" panose="00000600000000000000" pitchFamily="2" charset="0"/>
                <a:cs typeface="#9Slide03 Arima Madurai Medium" panose="00000600000000000000" pitchFamily="2" charset="0"/>
              </a:rPr>
              <a:t>Cao </a:t>
            </a:r>
            <a:r>
              <a:rPr lang="en-US" sz="1200" b="1" dirty="0" err="1">
                <a:solidFill>
                  <a:srgbClr val="C00000"/>
                </a:solidFill>
                <a:latin typeface="#9Slide03 Arima Madurai Medium" panose="00000600000000000000" pitchFamily="2" charset="0"/>
                <a:cs typeface="#9Slide03 Arima Madurai Medium" panose="00000600000000000000" pitchFamily="2" charset="0"/>
              </a:rPr>
              <a:t>su</a:t>
            </a:r>
            <a:endParaRPr lang="en-US" sz="1200" b="1" dirty="0">
              <a:solidFill>
                <a:srgbClr val="C00000"/>
              </a:solidFill>
              <a:latin typeface="#9Slide03 Arima Madurai Medium" panose="00000600000000000000" pitchFamily="2" charset="0"/>
              <a:cs typeface="#9Slide03 Arima Madurai Medium" panose="00000600000000000000" pitchFamily="2" charset="0"/>
            </a:endParaRPr>
          </a:p>
        </p:txBody>
      </p:sp>
      <p:sp>
        <p:nvSpPr>
          <p:cNvPr id="213" name="Rectangle 212"/>
          <p:cNvSpPr/>
          <p:nvPr/>
        </p:nvSpPr>
        <p:spPr>
          <a:xfrm>
            <a:off x="5355866" y="2328539"/>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100" b="1" dirty="0" err="1">
                <a:solidFill>
                  <a:srgbClr val="C00000"/>
                </a:solidFill>
                <a:latin typeface="#9Slide03 Arima Madurai Medium" panose="00000600000000000000" pitchFamily="2" charset="0"/>
                <a:cs typeface="#9Slide03 Arima Madurai Medium" panose="00000600000000000000" pitchFamily="2" charset="0"/>
              </a:rPr>
              <a:t>Thủy</a:t>
            </a:r>
            <a:r>
              <a:rPr lang="en-US" sz="1100" b="1" dirty="0">
                <a:solidFill>
                  <a:srgbClr val="C00000"/>
                </a:solidFill>
                <a:latin typeface="#9Slide03 Arima Madurai Medium" panose="00000600000000000000" pitchFamily="2" charset="0"/>
                <a:cs typeface="#9Slide03 Arima Madurai Medium" panose="00000600000000000000" pitchFamily="2" charset="0"/>
              </a:rPr>
              <a:t> </a:t>
            </a:r>
            <a:r>
              <a:rPr lang="en-US" sz="1100" b="1" dirty="0" err="1">
                <a:solidFill>
                  <a:srgbClr val="C00000"/>
                </a:solidFill>
                <a:latin typeface="#9Slide03 Arima Madurai Medium" panose="00000600000000000000" pitchFamily="2" charset="0"/>
                <a:cs typeface="#9Slide03 Arima Madurai Medium" panose="00000600000000000000" pitchFamily="2" charset="0"/>
              </a:rPr>
              <a:t>tinh</a:t>
            </a:r>
            <a:endParaRPr lang="en-US" sz="1100" b="1" dirty="0">
              <a:solidFill>
                <a:srgbClr val="C00000"/>
              </a:solidFill>
              <a:latin typeface="#9Slide03 Arima Madurai Medium" panose="00000600000000000000" pitchFamily="2" charset="0"/>
              <a:cs typeface="#9Slide03 Arima Madurai Medium" panose="00000600000000000000" pitchFamily="2" charset="0"/>
            </a:endParaRPr>
          </a:p>
        </p:txBody>
      </p:sp>
      <p:sp>
        <p:nvSpPr>
          <p:cNvPr id="220" name="Rectangle 219"/>
          <p:cNvSpPr/>
          <p:nvPr/>
        </p:nvSpPr>
        <p:spPr>
          <a:xfrm>
            <a:off x="3412694" y="3338803"/>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200" b="1" dirty="0" err="1">
                <a:solidFill>
                  <a:srgbClr val="C00000"/>
                </a:solidFill>
                <a:latin typeface="#9Slide03 Arima Madurai Medium" panose="00000600000000000000" pitchFamily="2" charset="0"/>
                <a:cs typeface="#9Slide03 Arima Madurai Medium" panose="00000600000000000000" pitchFamily="2" charset="0"/>
              </a:rPr>
              <a:t>Gốm</a:t>
            </a:r>
            <a:endParaRPr lang="en-US" sz="1200" b="1" dirty="0">
              <a:solidFill>
                <a:srgbClr val="C00000"/>
              </a:solidFill>
              <a:latin typeface="#9Slide03 Arima Madurai Medium" panose="00000600000000000000" pitchFamily="2" charset="0"/>
              <a:cs typeface="#9Slide03 Arima Madurai Medium" panose="00000600000000000000" pitchFamily="2" charset="0"/>
            </a:endParaRPr>
          </a:p>
        </p:txBody>
      </p:sp>
      <p:sp>
        <p:nvSpPr>
          <p:cNvPr id="237" name="Rectangle 236"/>
          <p:cNvSpPr/>
          <p:nvPr/>
        </p:nvSpPr>
        <p:spPr>
          <a:xfrm>
            <a:off x="4594869" y="3349275"/>
            <a:ext cx="818700" cy="22170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200" b="1" dirty="0" err="1">
                <a:solidFill>
                  <a:srgbClr val="C00000"/>
                </a:solidFill>
                <a:latin typeface="#9Slide03 Arima Madurai Medium" panose="00000600000000000000" pitchFamily="2" charset="0"/>
                <a:cs typeface="#9Slide03 Arima Madurai Medium" panose="00000600000000000000" pitchFamily="2" charset="0"/>
              </a:rPr>
              <a:t>Gỗ</a:t>
            </a:r>
            <a:endParaRPr lang="en-US" sz="1200" b="1" dirty="0">
              <a:solidFill>
                <a:srgbClr val="C00000"/>
              </a:solidFill>
              <a:latin typeface="#9Slide03 Arima Madurai Medium" panose="00000600000000000000" pitchFamily="2" charset="0"/>
              <a:cs typeface="#9Slide03 Arima Madurai Medium" panose="00000600000000000000" pitchFamily="2" charset="0"/>
            </a:endParaRPr>
          </a:p>
        </p:txBody>
      </p:sp>
      <p:grpSp>
        <p:nvGrpSpPr>
          <p:cNvPr id="2093" name="Group 2092"/>
          <p:cNvGrpSpPr/>
          <p:nvPr/>
        </p:nvGrpSpPr>
        <p:grpSpPr>
          <a:xfrm>
            <a:off x="93090" y="642353"/>
            <a:ext cx="3039430" cy="523220"/>
            <a:chOff x="93090" y="642353"/>
            <a:chExt cx="3039430" cy="523220"/>
          </a:xfrm>
        </p:grpSpPr>
        <p:sp>
          <p:nvSpPr>
            <p:cNvPr id="171" name="Line Callout 2 (Border and Accent Bar) 170"/>
            <p:cNvSpPr/>
            <p:nvPr/>
          </p:nvSpPr>
          <p:spPr>
            <a:xfrm rot="10800000">
              <a:off x="155573" y="644847"/>
              <a:ext cx="2976947" cy="457298"/>
            </a:xfrm>
            <a:prstGeom prst="accentBorderCallout2">
              <a:avLst>
                <a:gd name="adj1" fmla="val 61216"/>
                <a:gd name="adj2" fmla="val -4676"/>
                <a:gd name="adj3" fmla="val 61432"/>
                <a:gd name="adj4" fmla="val -25932"/>
                <a:gd name="adj5" fmla="val -28662"/>
                <a:gd name="adj6" fmla="val -25868"/>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90" name="TextBox 2089"/>
            <p:cNvSpPr txBox="1"/>
            <p:nvPr/>
          </p:nvSpPr>
          <p:spPr>
            <a:xfrm>
              <a:off x="93090" y="642353"/>
              <a:ext cx="3039429"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bàn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ghế</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chậu</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cốc</a:t>
              </a:r>
              <a:r>
                <a:rPr lang="en-US" dirty="0">
                  <a:solidFill>
                    <a:srgbClr val="002060"/>
                  </a:solidFill>
                  <a:latin typeface="#9Slide03 Arima Madurai Medium" panose="00000600000000000000" pitchFamily="2" charset="0"/>
                  <a:cs typeface="#9Slide03 Arima Madurai Medium" panose="00000600000000000000" pitchFamily="2" charset="0"/>
                </a:rPr>
                <a:t> n</a:t>
              </a:r>
              <a:r>
                <a:rPr lang="vi-VN" dirty="0">
                  <a:solidFill>
                    <a:srgbClr val="002060"/>
                  </a:solidFill>
                  <a:latin typeface="#9Slide03 Arima Madurai Medium" panose="00000600000000000000" pitchFamily="2" charset="0"/>
                  <a:cs typeface="#9Slide03 Arima Madurai Medium" panose="00000600000000000000" pitchFamily="2" charset="0"/>
                </a:rPr>
                <a:t>ước</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hộp</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đựng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thức</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ăn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vỏ</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bút</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bình</a:t>
              </a:r>
              <a:r>
                <a:rPr lang="en-US" dirty="0">
                  <a:solidFill>
                    <a:srgbClr val="002060"/>
                  </a:solidFill>
                  <a:latin typeface="#9Slide03 Arima Madurai Medium" panose="00000600000000000000" pitchFamily="2" charset="0"/>
                  <a:cs typeface="#9Slide03 Arima Madurai Medium" panose="00000600000000000000" pitchFamily="2" charset="0"/>
                </a:rPr>
                <a:t> n</a:t>
              </a:r>
              <a:r>
                <a:rPr lang="vi-VN" dirty="0">
                  <a:solidFill>
                    <a:srgbClr val="002060"/>
                  </a:solidFill>
                  <a:latin typeface="#9Slide03 Arima Madurai Medium" panose="00000600000000000000" pitchFamily="2" charset="0"/>
                  <a:cs typeface="#9Slide03 Arima Madurai Medium" panose="00000600000000000000" pitchFamily="2" charset="0"/>
                </a:rPr>
                <a:t>ước</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pic>
        <p:nvPicPr>
          <p:cNvPr id="2091" name="Picture 4" descr="Nút Bấm Kim Loại Bút Đẹp Cao Cấp Lấp Lánh Bột Vỏ Bút Bi Sáng Tạo Bút Văn  Phòng Trường Viết Văn Phòng Phẩm|Ballpoint Pens| - AliExpr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424" y="1173490"/>
            <a:ext cx="997643" cy="892633"/>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6" descr="Hộp nhựa tròn DMX 600 ml giá tốt tại Điện máy XA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2750" y="1183002"/>
            <a:ext cx="1026472" cy="883122"/>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p:cNvGrpSpPr/>
          <p:nvPr/>
        </p:nvGrpSpPr>
        <p:grpSpPr>
          <a:xfrm>
            <a:off x="5856209" y="636568"/>
            <a:ext cx="3135390" cy="523220"/>
            <a:chOff x="5856209" y="636568"/>
            <a:chExt cx="3135390" cy="523220"/>
          </a:xfrm>
        </p:grpSpPr>
        <p:sp>
          <p:nvSpPr>
            <p:cNvPr id="174" name="Line Callout 2 (Border and Accent Bar) 173"/>
            <p:cNvSpPr/>
            <p:nvPr/>
          </p:nvSpPr>
          <p:spPr>
            <a:xfrm>
              <a:off x="5856210" y="636568"/>
              <a:ext cx="3135389" cy="465577"/>
            </a:xfrm>
            <a:prstGeom prst="accentBorderCallout2">
              <a:avLst>
                <a:gd name="adj1" fmla="val 42038"/>
                <a:gd name="adj2" fmla="val -3457"/>
                <a:gd name="adj3" fmla="val 42038"/>
                <a:gd name="adj4" fmla="val -22356"/>
                <a:gd name="adj5" fmla="val 130627"/>
                <a:gd name="adj6" fmla="val -2228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2" name="TextBox 241"/>
            <p:cNvSpPr txBox="1"/>
            <p:nvPr/>
          </p:nvSpPr>
          <p:spPr>
            <a:xfrm>
              <a:off x="5856209" y="636568"/>
              <a:ext cx="3039429"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Xoong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nồi</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dây</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dẫn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điện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vỏ</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máy</a:t>
              </a:r>
              <a:r>
                <a:rPr lang="en-US" dirty="0">
                  <a:solidFill>
                    <a:srgbClr val="002060"/>
                  </a:solidFill>
                  <a:latin typeface="#9Slide03 Arima Madurai Medium" panose="00000600000000000000" pitchFamily="2" charset="0"/>
                  <a:cs typeface="#9Slide03 Arima Madurai Medium" panose="00000600000000000000" pitchFamily="2" charset="0"/>
                </a:rPr>
                <a:t> bay, </a:t>
              </a:r>
              <a:r>
                <a:rPr lang="en-US" dirty="0" err="1">
                  <a:solidFill>
                    <a:srgbClr val="002060"/>
                  </a:solidFill>
                  <a:latin typeface="#9Slide03 Arima Madurai Medium" panose="00000600000000000000" pitchFamily="2" charset="0"/>
                  <a:cs typeface="#9Slide03 Arima Madurai Medium" panose="00000600000000000000" pitchFamily="2" charset="0"/>
                </a:rPr>
                <a:t>cầu</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grpSp>
        <p:nvGrpSpPr>
          <p:cNvPr id="200" name="Group 199"/>
          <p:cNvGrpSpPr/>
          <p:nvPr/>
        </p:nvGrpSpPr>
        <p:grpSpPr>
          <a:xfrm>
            <a:off x="53880" y="2162396"/>
            <a:ext cx="2396131" cy="523220"/>
            <a:chOff x="58468" y="2298772"/>
            <a:chExt cx="2396131" cy="523220"/>
          </a:xfrm>
        </p:grpSpPr>
        <p:sp>
          <p:nvSpPr>
            <p:cNvPr id="172" name="Line Callout 1 (Border and Accent Bar) 171"/>
            <p:cNvSpPr/>
            <p:nvPr/>
          </p:nvSpPr>
          <p:spPr>
            <a:xfrm rot="10800000">
              <a:off x="93090" y="2312437"/>
              <a:ext cx="2361509" cy="466586"/>
            </a:xfrm>
            <a:prstGeom prst="accentBorderCallout1">
              <a:avLst>
                <a:gd name="adj1" fmla="val 48437"/>
                <a:gd name="adj2" fmla="val -4129"/>
                <a:gd name="adj3" fmla="val 48677"/>
                <a:gd name="adj4" fmla="val -10193"/>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3" name="TextBox 242"/>
            <p:cNvSpPr txBox="1"/>
            <p:nvPr/>
          </p:nvSpPr>
          <p:spPr>
            <a:xfrm>
              <a:off x="58468" y="2298772"/>
              <a:ext cx="2373646"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Lốp</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xe</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thảm</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nút</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cao</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su</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đệm</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grpSp>
        <p:nvGrpSpPr>
          <p:cNvPr id="202" name="Group 201"/>
          <p:cNvGrpSpPr/>
          <p:nvPr/>
        </p:nvGrpSpPr>
        <p:grpSpPr>
          <a:xfrm>
            <a:off x="6463548" y="2208822"/>
            <a:ext cx="2468344" cy="555179"/>
            <a:chOff x="6427294" y="2280478"/>
            <a:chExt cx="2468344" cy="555179"/>
          </a:xfrm>
        </p:grpSpPr>
        <p:sp>
          <p:nvSpPr>
            <p:cNvPr id="175" name="Line Callout 1 (Border and Accent Bar) 174"/>
            <p:cNvSpPr/>
            <p:nvPr/>
          </p:nvSpPr>
          <p:spPr>
            <a:xfrm>
              <a:off x="6428654" y="2280478"/>
              <a:ext cx="2466984" cy="498546"/>
            </a:xfrm>
            <a:prstGeom prst="accentBorderCallout1">
              <a:avLst>
                <a:gd name="adj1" fmla="val 47760"/>
                <a:gd name="adj2" fmla="val -3643"/>
                <a:gd name="adj3" fmla="val 48212"/>
                <a:gd name="adj4" fmla="val -11029"/>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4" name="TextBox 243"/>
            <p:cNvSpPr txBox="1"/>
            <p:nvPr/>
          </p:nvSpPr>
          <p:spPr>
            <a:xfrm>
              <a:off x="6427294" y="2312437"/>
              <a:ext cx="2459049"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Bình</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hoa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cốc</a:t>
              </a:r>
              <a:r>
                <a:rPr lang="en-US" dirty="0">
                  <a:solidFill>
                    <a:srgbClr val="002060"/>
                  </a:solidFill>
                  <a:latin typeface="#9Slide03 Arima Madurai Medium" panose="00000600000000000000" pitchFamily="2" charset="0"/>
                  <a:cs typeface="#9Slide03 Arima Madurai Medium" panose="00000600000000000000" pitchFamily="2" charset="0"/>
                </a:rPr>
                <a:t>, chai r</a:t>
              </a:r>
              <a:r>
                <a:rPr lang="vi-VN" dirty="0">
                  <a:solidFill>
                    <a:srgbClr val="002060"/>
                  </a:solidFill>
                  <a:latin typeface="#9Slide03 Arima Madurai Medium" panose="00000600000000000000" pitchFamily="2" charset="0"/>
                  <a:cs typeface="#9Slide03 Arima Madurai Medium" panose="00000600000000000000" pitchFamily="2" charset="0"/>
                </a:rPr>
                <a:t>ượu</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bể</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cá</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dụng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cụ</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thí</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nghiệm</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grpSp>
        <p:nvGrpSpPr>
          <p:cNvPr id="245" name="Group 244"/>
          <p:cNvGrpSpPr/>
          <p:nvPr/>
        </p:nvGrpSpPr>
        <p:grpSpPr>
          <a:xfrm>
            <a:off x="116793" y="3645627"/>
            <a:ext cx="2646548" cy="523220"/>
            <a:chOff x="131942" y="522683"/>
            <a:chExt cx="2646548" cy="523220"/>
          </a:xfrm>
        </p:grpSpPr>
        <p:sp>
          <p:nvSpPr>
            <p:cNvPr id="246" name="Line Callout 2 (Border and Accent Bar) 245"/>
            <p:cNvSpPr/>
            <p:nvPr/>
          </p:nvSpPr>
          <p:spPr>
            <a:xfrm rot="10800000">
              <a:off x="143613" y="522683"/>
              <a:ext cx="2634877" cy="457298"/>
            </a:xfrm>
            <a:prstGeom prst="accentBorderCallout2">
              <a:avLst>
                <a:gd name="adj1" fmla="val 61216"/>
                <a:gd name="adj2" fmla="val -4676"/>
                <a:gd name="adj3" fmla="val 59258"/>
                <a:gd name="adj4" fmla="val -20651"/>
                <a:gd name="adj5" fmla="val 60657"/>
                <a:gd name="adj6" fmla="val -2333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7" name="TextBox 246"/>
            <p:cNvSpPr txBox="1"/>
            <p:nvPr/>
          </p:nvSpPr>
          <p:spPr>
            <a:xfrm>
              <a:off x="131942" y="522683"/>
              <a:ext cx="2603755"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Bình</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hoa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chén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dĩa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gạch</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ốp</a:t>
              </a:r>
              <a:r>
                <a:rPr lang="en-US" dirty="0">
                  <a:solidFill>
                    <a:srgbClr val="002060"/>
                  </a:solidFill>
                  <a:latin typeface="#9Slide03 Arima Madurai Medium" panose="00000600000000000000" pitchFamily="2" charset="0"/>
                  <a:cs typeface="#9Slide03 Arima Madurai Medium" panose="00000600000000000000" pitchFamily="2" charset="0"/>
                </a:rPr>
                <a:t>, t</a:t>
              </a:r>
              <a:r>
                <a:rPr lang="vi-VN" dirty="0">
                  <a:solidFill>
                    <a:srgbClr val="002060"/>
                  </a:solidFill>
                  <a:latin typeface="#9Slide03 Arima Madurai Medium" panose="00000600000000000000" pitchFamily="2" charset="0"/>
                  <a:cs typeface="#9Slide03 Arima Madurai Medium" panose="00000600000000000000" pitchFamily="2" charset="0"/>
                </a:rPr>
                <a:t>ượng</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cxnSp>
        <p:nvCxnSpPr>
          <p:cNvPr id="194" name="Straight Connector 193"/>
          <p:cNvCxnSpPr>
            <a:stCxn id="8" idx="3"/>
            <a:endCxn id="97" idx="1"/>
          </p:cNvCxnSpPr>
          <p:nvPr/>
        </p:nvCxnSpPr>
        <p:spPr>
          <a:xfrm flipV="1">
            <a:off x="4231394" y="3921740"/>
            <a:ext cx="363475" cy="511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5856209" y="3641869"/>
            <a:ext cx="3135390" cy="523220"/>
            <a:chOff x="5902253" y="3769978"/>
            <a:chExt cx="3135390" cy="523220"/>
          </a:xfrm>
        </p:grpSpPr>
        <p:sp>
          <p:nvSpPr>
            <p:cNvPr id="272" name="Line Callout 2 (Border and Accent Bar) 271"/>
            <p:cNvSpPr/>
            <p:nvPr/>
          </p:nvSpPr>
          <p:spPr>
            <a:xfrm>
              <a:off x="5902254" y="3769978"/>
              <a:ext cx="3135389" cy="465577"/>
            </a:xfrm>
            <a:prstGeom prst="accentBorderCallout2">
              <a:avLst>
                <a:gd name="adj1" fmla="val 42038"/>
                <a:gd name="adj2" fmla="val -3457"/>
                <a:gd name="adj3" fmla="val 42038"/>
                <a:gd name="adj4" fmla="val -14083"/>
                <a:gd name="adj5" fmla="val 40966"/>
                <a:gd name="adj6" fmla="val -14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3" name="TextBox 272"/>
            <p:cNvSpPr txBox="1"/>
            <p:nvPr/>
          </p:nvSpPr>
          <p:spPr>
            <a:xfrm>
              <a:off x="5902253" y="3769978"/>
              <a:ext cx="3039429"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Cửa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gi</a:t>
              </a:r>
              <a:r>
                <a:rPr lang="vi-VN" dirty="0">
                  <a:solidFill>
                    <a:srgbClr val="002060"/>
                  </a:solidFill>
                  <a:latin typeface="#9Slide03 Arima Madurai Medium" panose="00000600000000000000" pitchFamily="2" charset="0"/>
                  <a:cs typeface="#9Slide03 Arima Madurai Medium" panose="00000600000000000000" pitchFamily="2" charset="0"/>
                </a:rPr>
                <a:t>ường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tủ</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bàn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muỗng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đũa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kệ</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sách</a:t>
              </a:r>
              <a:r>
                <a:rPr lang="en-US" dirty="0">
                  <a:solidFill>
                    <a:srgbClr val="002060"/>
                  </a:solidFill>
                  <a:latin typeface="#9Slide03 Arima Madurai Medium" panose="00000600000000000000" pitchFamily="2" charset="0"/>
                  <a:cs typeface="#9Slide03 Arima Madurai Medium" panose="00000600000000000000" pitchFamily="2" charset="0"/>
                </a:rPr>
                <a:t>, . . .</a:t>
              </a:r>
            </a:p>
          </p:txBody>
        </p:sp>
      </p:grpSp>
      <p:pic>
        <p:nvPicPr>
          <p:cNvPr id="205" name="Picture 10" descr="Lốp xe máy Honda Dream II loại dùng ruột hãng Dunlop | Tik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63933" y="2745516"/>
            <a:ext cx="834056" cy="834056"/>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12" descr="Đệm cao su Kim Cương Massage 7 vù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0698" y="2745516"/>
            <a:ext cx="1064578" cy="798433"/>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14" descr="Bình hoa Gốm sứ đẹp và sang trọng tại Cửa hàng bán đồ trang trí Lador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119" y="4165089"/>
            <a:ext cx="1201631" cy="897848"/>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6" descr="100++ Mẫu gạch gốm lát sân vườn SANG - ĐẸP - RẺ"/>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1292" y="4174275"/>
            <a:ext cx="1271838" cy="898766"/>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18" descr="Phân Biệt Dây 3 Pha 2-3-4 Ruột Đồng Cách Điện PVC | Cơ Điện Trần Phú"/>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5806" y="1199467"/>
            <a:ext cx="1291070" cy="810658"/>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 descr="Phi công nói về vụ máy bay Vietnam Airlines bị sét đánh trúng khi đang hạ  cán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8684" y="1183002"/>
            <a:ext cx="1397693" cy="873558"/>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6" descr="Bán bể cá cảnh mini và các loại cá cảnh tại Hà Nội - Bể cá cảnh Mạnh Tuấ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47217" y="2790265"/>
            <a:ext cx="1195268" cy="789307"/>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10" descr="Bộ Ấm Chén Thủy Tinh Chịu Nhiệt ATT09 | Yume chớp | Tiki"/>
          <p:cNvPicPr>
            <a:picLocks noChangeAspect="1" noChangeArrowheads="1"/>
          </p:cNvPicPr>
          <p:nvPr/>
        </p:nvPicPr>
        <p:blipFill rotWithShape="1">
          <a:blip r:embed="rId17">
            <a:extLst>
              <a:ext uri="{28A0092B-C50C-407E-A947-70E740481C1C}">
                <a14:useLocalDpi xmlns:a14="http://schemas.microsoft.com/office/drawing/2010/main" val="0"/>
              </a:ext>
            </a:extLst>
          </a:blip>
          <a:srcRect t="7919"/>
          <a:stretch/>
        </p:blipFill>
        <p:spPr bwMode="auto">
          <a:xfrm>
            <a:off x="7693072" y="2810344"/>
            <a:ext cx="1165014" cy="76922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2" descr="Giá sách đứng , kệ sách đa năng mẫu mới K007 | Tiki"/>
          <p:cNvPicPr>
            <a:picLocks noChangeAspect="1" noChangeArrowheads="1"/>
          </p:cNvPicPr>
          <p:nvPr/>
        </p:nvPicPr>
        <p:blipFill rotWithShape="1">
          <a:blip r:embed="rId18">
            <a:extLst>
              <a:ext uri="{28A0092B-C50C-407E-A947-70E740481C1C}">
                <a14:useLocalDpi xmlns:a14="http://schemas.microsoft.com/office/drawing/2010/main" val="0"/>
              </a:ext>
            </a:extLst>
          </a:blip>
          <a:srcRect t="3607" b="6378"/>
          <a:stretch/>
        </p:blipFill>
        <p:spPr bwMode="auto">
          <a:xfrm>
            <a:off x="6262338" y="4174275"/>
            <a:ext cx="956638" cy="86112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4" descr="Mẹo hay chọn giường gỗ tự nhiên bền đẹp theo thời gian"/>
          <p:cNvPicPr>
            <a:picLocks noChangeAspect="1" noChangeArrowheads="1"/>
          </p:cNvPicPr>
          <p:nvPr/>
        </p:nvPicPr>
        <p:blipFill rotWithShape="1">
          <a:blip r:embed="rId19">
            <a:extLst>
              <a:ext uri="{28A0092B-C50C-407E-A947-70E740481C1C}">
                <a14:useLocalDpi xmlns:a14="http://schemas.microsoft.com/office/drawing/2010/main" val="0"/>
              </a:ext>
            </a:extLst>
          </a:blip>
          <a:srcRect t="19741" b="17097"/>
          <a:stretch/>
        </p:blipFill>
        <p:spPr bwMode="auto">
          <a:xfrm>
            <a:off x="7305744" y="4182068"/>
            <a:ext cx="1393634" cy="88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barn(inVertical)">
                                      <p:cBhvr>
                                        <p:cTn id="7" dur="500"/>
                                        <p:tgtEl>
                                          <p:spTgt spid="2091"/>
                                        </p:tgtEl>
                                      </p:cBhvr>
                                    </p:animEffect>
                                  </p:childTnLst>
                                </p:cTn>
                              </p:par>
                              <p:par>
                                <p:cTn id="8" presetID="16" presetClass="entr" presetSubtype="21" fill="hold" nodeType="withEffect">
                                  <p:stCondLst>
                                    <p:cond delay="0"/>
                                  </p:stCondLst>
                                  <p:childTnLst>
                                    <p:set>
                                      <p:cBhvr>
                                        <p:cTn id="9" dur="1" fill="hold">
                                          <p:stCondLst>
                                            <p:cond delay="0"/>
                                          </p:stCondLst>
                                        </p:cTn>
                                        <p:tgtEl>
                                          <p:spTgt spid="2092"/>
                                        </p:tgtEl>
                                        <p:attrNameLst>
                                          <p:attrName>style.visibility</p:attrName>
                                        </p:attrNameLst>
                                      </p:cBhvr>
                                      <p:to>
                                        <p:strVal val="visible"/>
                                      </p:to>
                                    </p:set>
                                    <p:animEffect transition="in" filter="barn(inVertical)">
                                      <p:cBhvr>
                                        <p:cTn id="10" dur="500"/>
                                        <p:tgtEl>
                                          <p:spTgt spid="2092"/>
                                        </p:tgtEl>
                                      </p:cBhvr>
                                    </p:animEffect>
                                  </p:childTnLst>
                                </p:cTn>
                              </p:par>
                              <p:par>
                                <p:cTn id="11" presetID="16" presetClass="entr" presetSubtype="21" fill="hold" nodeType="withEffect">
                                  <p:stCondLst>
                                    <p:cond delay="0"/>
                                  </p:stCondLst>
                                  <p:childTnLst>
                                    <p:set>
                                      <p:cBhvr>
                                        <p:cTn id="12" dur="1" fill="hold">
                                          <p:stCondLst>
                                            <p:cond delay="0"/>
                                          </p:stCondLst>
                                        </p:cTn>
                                        <p:tgtEl>
                                          <p:spTgt spid="2093"/>
                                        </p:tgtEl>
                                        <p:attrNameLst>
                                          <p:attrName>style.visibility</p:attrName>
                                        </p:attrNameLst>
                                      </p:cBhvr>
                                      <p:to>
                                        <p:strVal val="visible"/>
                                      </p:to>
                                    </p:set>
                                    <p:animEffect transition="in" filter="barn(inVertical)">
                                      <p:cBhvr>
                                        <p:cTn id="13" dur="500"/>
                                        <p:tgtEl>
                                          <p:spTgt spid="209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3"/>
                                        </p:tgtEl>
                                        <p:attrNameLst>
                                          <p:attrName>style.visibility</p:attrName>
                                        </p:attrNameLst>
                                      </p:cBhvr>
                                      <p:to>
                                        <p:strVal val="visible"/>
                                      </p:to>
                                    </p:set>
                                    <p:animEffect transition="in" filter="barn(inVertical)">
                                      <p:cBhvr>
                                        <p:cTn id="18" dur="500"/>
                                        <p:tgtEl>
                                          <p:spTgt spid="203"/>
                                        </p:tgtEl>
                                      </p:cBhvr>
                                    </p:animEffect>
                                  </p:childTnLst>
                                </p:cTn>
                              </p:par>
                              <p:par>
                                <p:cTn id="19" presetID="16" presetClass="entr" presetSubtype="21" fill="hold" nodeType="withEffect">
                                  <p:stCondLst>
                                    <p:cond delay="0"/>
                                  </p:stCondLst>
                                  <p:childTnLst>
                                    <p:set>
                                      <p:cBhvr>
                                        <p:cTn id="20" dur="1" fill="hold">
                                          <p:stCondLst>
                                            <p:cond delay="0"/>
                                          </p:stCondLst>
                                        </p:cTn>
                                        <p:tgtEl>
                                          <p:spTgt spid="209"/>
                                        </p:tgtEl>
                                        <p:attrNameLst>
                                          <p:attrName>style.visibility</p:attrName>
                                        </p:attrNameLst>
                                      </p:cBhvr>
                                      <p:to>
                                        <p:strVal val="visible"/>
                                      </p:to>
                                    </p:set>
                                    <p:animEffect transition="in" filter="barn(inVertical)">
                                      <p:cBhvr>
                                        <p:cTn id="21" dur="500"/>
                                        <p:tgtEl>
                                          <p:spTgt spid="209"/>
                                        </p:tgtEl>
                                      </p:cBhvr>
                                    </p:animEffect>
                                  </p:childTnLst>
                                </p:cTn>
                              </p:par>
                              <p:par>
                                <p:cTn id="22" presetID="16" presetClass="entr" presetSubtype="21" fill="hold"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barn(inVertical)">
                                      <p:cBhvr>
                                        <p:cTn id="24" dur="500"/>
                                        <p:tgtEl>
                                          <p:spTgt spid="2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barn(inVertical)">
                                      <p:cBhvr>
                                        <p:cTn id="29" dur="500"/>
                                        <p:tgtEl>
                                          <p:spTgt spid="200"/>
                                        </p:tgtEl>
                                      </p:cBhvr>
                                    </p:animEffect>
                                  </p:childTnLst>
                                </p:cTn>
                              </p:par>
                              <p:par>
                                <p:cTn id="30" presetID="16" presetClass="entr" presetSubtype="21" fill="hold" nodeType="with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barn(inVertical)">
                                      <p:cBhvr>
                                        <p:cTn id="32" dur="500"/>
                                        <p:tgtEl>
                                          <p:spTgt spid="205"/>
                                        </p:tgtEl>
                                      </p:cBhvr>
                                    </p:animEffect>
                                  </p:childTnLst>
                                </p:cTn>
                              </p:par>
                              <p:par>
                                <p:cTn id="33" presetID="16" presetClass="entr" presetSubtype="21" fill="hold" nodeType="withEffect">
                                  <p:stCondLst>
                                    <p:cond delay="0"/>
                                  </p:stCondLst>
                                  <p:childTnLst>
                                    <p:set>
                                      <p:cBhvr>
                                        <p:cTn id="34" dur="1" fill="hold">
                                          <p:stCondLst>
                                            <p:cond delay="0"/>
                                          </p:stCondLst>
                                        </p:cTn>
                                        <p:tgtEl>
                                          <p:spTgt spid="206"/>
                                        </p:tgtEl>
                                        <p:attrNameLst>
                                          <p:attrName>style.visibility</p:attrName>
                                        </p:attrNameLst>
                                      </p:cBhvr>
                                      <p:to>
                                        <p:strVal val="visible"/>
                                      </p:to>
                                    </p:set>
                                    <p:animEffect transition="in" filter="barn(inVertical)">
                                      <p:cBhvr>
                                        <p:cTn id="35" dur="500"/>
                                        <p:tgtEl>
                                          <p:spTgt spid="20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barn(inVertical)">
                                      <p:cBhvr>
                                        <p:cTn id="40" dur="500"/>
                                        <p:tgtEl>
                                          <p:spTgt spid="202"/>
                                        </p:tgtEl>
                                      </p:cBhvr>
                                    </p:animEffect>
                                  </p:childTnLst>
                                </p:cTn>
                              </p:par>
                              <p:par>
                                <p:cTn id="41" presetID="16" presetClass="entr" presetSubtype="21" fill="hold" nodeType="with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barn(inVertical)">
                                      <p:cBhvr>
                                        <p:cTn id="43" dur="500"/>
                                        <p:tgtEl>
                                          <p:spTgt spid="287"/>
                                        </p:tgtEl>
                                      </p:cBhvr>
                                    </p:animEffect>
                                  </p:childTnLst>
                                </p:cTn>
                              </p:par>
                              <p:par>
                                <p:cTn id="44" presetID="16" presetClass="entr" presetSubtype="21" fill="hold" nodeType="withEffect">
                                  <p:stCondLst>
                                    <p:cond delay="0"/>
                                  </p:stCondLst>
                                  <p:childTnLst>
                                    <p:set>
                                      <p:cBhvr>
                                        <p:cTn id="45" dur="1" fill="hold">
                                          <p:stCondLst>
                                            <p:cond delay="0"/>
                                          </p:stCondLst>
                                        </p:cTn>
                                        <p:tgtEl>
                                          <p:spTgt spid="288"/>
                                        </p:tgtEl>
                                        <p:attrNameLst>
                                          <p:attrName>style.visibility</p:attrName>
                                        </p:attrNameLst>
                                      </p:cBhvr>
                                      <p:to>
                                        <p:strVal val="visible"/>
                                      </p:to>
                                    </p:set>
                                    <p:animEffect transition="in" filter="barn(inVertical)">
                                      <p:cBhvr>
                                        <p:cTn id="46" dur="500"/>
                                        <p:tgtEl>
                                          <p:spTgt spid="28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5"/>
                                        </p:tgtEl>
                                        <p:attrNameLst>
                                          <p:attrName>style.visibility</p:attrName>
                                        </p:attrNameLst>
                                      </p:cBhvr>
                                      <p:to>
                                        <p:strVal val="visible"/>
                                      </p:to>
                                    </p:set>
                                    <p:animEffect transition="in" filter="barn(inVertical)">
                                      <p:cBhvr>
                                        <p:cTn id="51" dur="500"/>
                                        <p:tgtEl>
                                          <p:spTgt spid="245"/>
                                        </p:tgtEl>
                                      </p:cBhvr>
                                    </p:animEffect>
                                  </p:childTnLst>
                                </p:cTn>
                              </p:par>
                              <p:par>
                                <p:cTn id="52" presetID="16" presetClass="entr" presetSubtype="21" fill="hold" nodeType="withEffect">
                                  <p:stCondLst>
                                    <p:cond delay="0"/>
                                  </p:stCondLst>
                                  <p:childTnLst>
                                    <p:set>
                                      <p:cBhvr>
                                        <p:cTn id="53" dur="1" fill="hold">
                                          <p:stCondLst>
                                            <p:cond delay="0"/>
                                          </p:stCondLst>
                                        </p:cTn>
                                        <p:tgtEl>
                                          <p:spTgt spid="208"/>
                                        </p:tgtEl>
                                        <p:attrNameLst>
                                          <p:attrName>style.visibility</p:attrName>
                                        </p:attrNameLst>
                                      </p:cBhvr>
                                      <p:to>
                                        <p:strVal val="visible"/>
                                      </p:to>
                                    </p:set>
                                    <p:animEffect transition="in" filter="barn(inVertical)">
                                      <p:cBhvr>
                                        <p:cTn id="54" dur="500"/>
                                        <p:tgtEl>
                                          <p:spTgt spid="208"/>
                                        </p:tgtEl>
                                      </p:cBhvr>
                                    </p:animEffect>
                                  </p:childTnLst>
                                </p:cTn>
                              </p:par>
                              <p:par>
                                <p:cTn id="55" presetID="16" presetClass="entr" presetSubtype="21" fill="hold" nodeType="withEffect">
                                  <p:stCondLst>
                                    <p:cond delay="0"/>
                                  </p:stCondLst>
                                  <p:childTnLst>
                                    <p:set>
                                      <p:cBhvr>
                                        <p:cTn id="56" dur="1" fill="hold">
                                          <p:stCondLst>
                                            <p:cond delay="0"/>
                                          </p:stCondLst>
                                        </p:cTn>
                                        <p:tgtEl>
                                          <p:spTgt spid="207"/>
                                        </p:tgtEl>
                                        <p:attrNameLst>
                                          <p:attrName>style.visibility</p:attrName>
                                        </p:attrNameLst>
                                      </p:cBhvr>
                                      <p:to>
                                        <p:strVal val="visible"/>
                                      </p:to>
                                    </p:set>
                                    <p:animEffect transition="in" filter="barn(inVertical)">
                                      <p:cBhvr>
                                        <p:cTn id="57" dur="500"/>
                                        <p:tgtEl>
                                          <p:spTgt spid="20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98"/>
                                        </p:tgtEl>
                                        <p:attrNameLst>
                                          <p:attrName>style.visibility</p:attrName>
                                        </p:attrNameLst>
                                      </p:cBhvr>
                                      <p:to>
                                        <p:strVal val="visible"/>
                                      </p:to>
                                    </p:set>
                                    <p:animEffect transition="in" filter="barn(inVertical)">
                                      <p:cBhvr>
                                        <p:cTn id="62" dur="500"/>
                                        <p:tgtEl>
                                          <p:spTgt spid="198"/>
                                        </p:tgtEl>
                                      </p:cBhvr>
                                    </p:animEffect>
                                  </p:childTnLst>
                                </p:cTn>
                              </p:par>
                              <p:par>
                                <p:cTn id="63" presetID="16" presetClass="entr" presetSubtype="21" fill="hold" nodeType="withEffect">
                                  <p:stCondLst>
                                    <p:cond delay="0"/>
                                  </p:stCondLst>
                                  <p:childTnLst>
                                    <p:set>
                                      <p:cBhvr>
                                        <p:cTn id="64" dur="1" fill="hold">
                                          <p:stCondLst>
                                            <p:cond delay="0"/>
                                          </p:stCondLst>
                                        </p:cTn>
                                        <p:tgtEl>
                                          <p:spTgt spid="212"/>
                                        </p:tgtEl>
                                        <p:attrNameLst>
                                          <p:attrName>style.visibility</p:attrName>
                                        </p:attrNameLst>
                                      </p:cBhvr>
                                      <p:to>
                                        <p:strVal val="visible"/>
                                      </p:to>
                                    </p:set>
                                    <p:animEffect transition="in" filter="barn(inVertical)">
                                      <p:cBhvr>
                                        <p:cTn id="65" dur="500"/>
                                        <p:tgtEl>
                                          <p:spTgt spid="212"/>
                                        </p:tgtEl>
                                      </p:cBhvr>
                                    </p:animEffect>
                                  </p:childTnLst>
                                </p:cTn>
                              </p:par>
                              <p:par>
                                <p:cTn id="66" presetID="16" presetClass="entr" presetSubtype="21" fill="hold" nodeType="withEffect">
                                  <p:stCondLst>
                                    <p:cond delay="0"/>
                                  </p:stCondLst>
                                  <p:childTnLst>
                                    <p:set>
                                      <p:cBhvr>
                                        <p:cTn id="67" dur="1" fill="hold">
                                          <p:stCondLst>
                                            <p:cond delay="0"/>
                                          </p:stCondLst>
                                        </p:cTn>
                                        <p:tgtEl>
                                          <p:spTgt spid="214"/>
                                        </p:tgtEl>
                                        <p:attrNameLst>
                                          <p:attrName>style.visibility</p:attrName>
                                        </p:attrNameLst>
                                      </p:cBhvr>
                                      <p:to>
                                        <p:strVal val="visible"/>
                                      </p:to>
                                    </p:set>
                                    <p:animEffect transition="in" filter="barn(inVertical)">
                                      <p:cBhvr>
                                        <p:cTn id="68"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6" name="Straight Connector 15"/>
          <p:cNvCxnSpPr/>
          <p:nvPr/>
        </p:nvCxnSpPr>
        <p:spPr>
          <a:xfrm>
            <a:off x="2203373" y="993097"/>
            <a:ext cx="33051" cy="406206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1" name="Pentagon 30"/>
          <p:cNvSpPr/>
          <p:nvPr/>
        </p:nvSpPr>
        <p:spPr>
          <a:xfrm>
            <a:off x="254437" y="305741"/>
            <a:ext cx="1948936" cy="824235"/>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800" b="1" dirty="0">
                <a:solidFill>
                  <a:srgbClr val="C00000"/>
                </a:solidFill>
                <a:cs typeface="#9Slide03 Arima Madurai Black" panose="00000A00000000000000" pitchFamily="2" charset="0"/>
              </a:rPr>
              <a:t>a) </a:t>
            </a:r>
            <a:r>
              <a:rPr lang="en-US" sz="2800" b="1" dirty="0" err="1">
                <a:solidFill>
                  <a:srgbClr val="C00000"/>
                </a:solidFill>
                <a:cs typeface="#9Slide03 Arima Madurai Black" panose="00000A00000000000000" pitchFamily="2" charset="0"/>
              </a:rPr>
              <a:t>Nhựa</a:t>
            </a:r>
            <a:endParaRPr lang="en-US" sz="2800" b="1" dirty="0">
              <a:solidFill>
                <a:srgbClr val="C00000"/>
              </a:solidFill>
              <a:cs typeface="#9Slide03 Arima Madurai Black" panose="00000A00000000000000" pitchFamily="2" charset="0"/>
            </a:endParaRPr>
          </a:p>
        </p:txBody>
      </p:sp>
      <p:pic>
        <p:nvPicPr>
          <p:cNvPr id="33" name="Picture 4" descr="Nút Bấm Kim Loại Bút Đẹp Cao Cấp Lấp Lánh Bột Vỏ Bút Bi Sáng Tạo Bút Văn  Phòng Trường Viết Văn Phòng Phẩm|Ballpoint Pens| - Ali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19" y="1134738"/>
            <a:ext cx="1860101" cy="16643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ộp nhựa tròn DMX 600 ml giá tốt tại Điện máy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93" y="2940689"/>
            <a:ext cx="1899951" cy="163461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ậu Bé đi Học Hình ảnh | Định dạng hình ảnh PNG 401459320|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8605" l="14070" r="79767"/>
                    </a14:imgEffect>
                  </a14:imgLayer>
                </a14:imgProps>
              </a:ext>
              <a:ext uri="{28A0092B-C50C-407E-A947-70E740481C1C}">
                <a14:useLocalDpi xmlns:a14="http://schemas.microsoft.com/office/drawing/2010/main" val="0"/>
              </a:ext>
            </a:extLst>
          </a:blip>
          <a:srcRect/>
          <a:stretch>
            <a:fillRect/>
          </a:stretch>
        </p:blipFill>
        <p:spPr bwMode="auto">
          <a:xfrm>
            <a:off x="6488934" y="1564395"/>
            <a:ext cx="3314491" cy="331449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2586536" y="413879"/>
            <a:ext cx="5211264" cy="1408571"/>
          </a:xfrm>
          <a:prstGeom prst="wedgeRoundRectCallout">
            <a:avLst>
              <a:gd name="adj1" fmla="val 38778"/>
              <a:gd name="adj2" fmla="val 70001"/>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err="1">
                <a:solidFill>
                  <a:srgbClr val="002060"/>
                </a:solidFill>
                <a:cs typeface="#9Slide03 Arima Madurai Black" panose="00000A00000000000000" pitchFamily="2" charset="0"/>
              </a:rPr>
              <a:t>Những</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vật</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dụng</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làm</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bằng</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nhựa</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có</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đặc</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điểm</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gì</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làm</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cho</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chúng</a:t>
            </a:r>
            <a:r>
              <a:rPr lang="en-US" sz="2400" dirty="0">
                <a:solidFill>
                  <a:srgbClr val="002060"/>
                </a:solidFill>
                <a:cs typeface="#9Slide03 Arima Madurai Black" panose="00000A00000000000000" pitchFamily="2" charset="0"/>
              </a:rPr>
              <a:t> đ</a:t>
            </a:r>
            <a:r>
              <a:rPr lang="vi-VN" sz="2400" dirty="0">
                <a:solidFill>
                  <a:srgbClr val="002060"/>
                </a:solidFill>
                <a:cs typeface="#9Slide03 Arima Madurai Black" panose="00000A00000000000000" pitchFamily="2" charset="0"/>
              </a:rPr>
              <a:t>ượ</a:t>
            </a:r>
            <a:r>
              <a:rPr lang="en-US" sz="2400" dirty="0">
                <a:solidFill>
                  <a:srgbClr val="002060"/>
                </a:solidFill>
                <a:cs typeface="#9Slide03 Arima Madurai Black" panose="00000A00000000000000" pitchFamily="2" charset="0"/>
              </a:rPr>
              <a:t>c </a:t>
            </a:r>
            <a:r>
              <a:rPr lang="en-US" sz="2400" dirty="0" err="1">
                <a:solidFill>
                  <a:srgbClr val="002060"/>
                </a:solidFill>
                <a:cs typeface="#9Slide03 Arima Madurai Black" panose="00000A00000000000000" pitchFamily="2" charset="0"/>
              </a:rPr>
              <a:t>sử</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dụng</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phổ</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biến</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và</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rộng</a:t>
            </a:r>
            <a:r>
              <a:rPr lang="en-US" sz="2400" dirty="0">
                <a:solidFill>
                  <a:srgbClr val="002060"/>
                </a:solidFill>
                <a:cs typeface="#9Slide03 Arima Madurai Black" panose="00000A00000000000000" pitchFamily="2" charset="0"/>
              </a:rPr>
              <a:t> </a:t>
            </a:r>
            <a:r>
              <a:rPr lang="en-US" sz="2400" dirty="0" err="1">
                <a:solidFill>
                  <a:srgbClr val="002060"/>
                </a:solidFill>
                <a:cs typeface="#9Slide03 Arima Madurai Black" panose="00000A00000000000000" pitchFamily="2" charset="0"/>
              </a:rPr>
              <a:t>rãi</a:t>
            </a:r>
            <a:r>
              <a:rPr lang="en-US" sz="2400" dirty="0">
                <a:solidFill>
                  <a:srgbClr val="002060"/>
                </a:solidFill>
                <a:cs typeface="#9Slide03 Arima Madurai Black" panose="00000A00000000000000" pitchFamily="2" charset="0"/>
              </a:rPr>
              <a:t>?</a:t>
            </a:r>
          </a:p>
        </p:txBody>
      </p:sp>
      <p:pic>
        <p:nvPicPr>
          <p:cNvPr id="36"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8301387" y="298361"/>
            <a:ext cx="588176" cy="69077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367663" y="2112799"/>
            <a:ext cx="5211263" cy="3030701"/>
            <a:chOff x="3027909" y="1476257"/>
            <a:chExt cx="4580791" cy="3030701"/>
          </a:xfrm>
        </p:grpSpPr>
        <p:sp>
          <p:nvSpPr>
            <p:cNvPr id="38" name="Rounded Rectangle 37"/>
            <p:cNvSpPr/>
            <p:nvPr/>
          </p:nvSpPr>
          <p:spPr>
            <a:xfrm>
              <a:off x="3027909" y="1476257"/>
              <a:ext cx="4580791" cy="3030701"/>
            </a:xfrm>
            <a:prstGeom prst="roundRect">
              <a:avLst/>
            </a:prstGeom>
            <a:solidFill>
              <a:srgbClr val="9E5ECE"/>
            </a:solid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0" name="Rounded Rectangle 39"/>
            <p:cNvSpPr/>
            <p:nvPr/>
          </p:nvSpPr>
          <p:spPr>
            <a:xfrm>
              <a:off x="3202362" y="1628452"/>
              <a:ext cx="4231884" cy="2790164"/>
            </a:xfrm>
            <a:prstGeom prst="roundRect">
              <a:avLst/>
            </a:prstGeom>
            <a:solidFill>
              <a:schemeClr val="bg1"/>
            </a:solidFill>
            <a:ln>
              <a:solidFill>
                <a:srgbClr val="7030A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Một</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số</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đặc</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điểm</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của</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nhựa</a:t>
              </a:r>
              <a:r>
                <a:rPr lang="en-US" sz="2000" dirty="0">
                  <a:solidFill>
                    <a:schemeClr val="tx1"/>
                  </a:solidFill>
                  <a:cs typeface="#9Slide03 Arima Madurai Black" panose="00000A00000000000000" pitchFamily="2" charset="0"/>
                </a:rPr>
                <a:t>:</a:t>
              </a:r>
            </a:p>
            <a:p>
              <a:pPr lvl="2" algn="just"/>
              <a:r>
                <a:rPr lang="en-US" sz="2000" dirty="0">
                  <a:solidFill>
                    <a:schemeClr val="tx1"/>
                  </a:solidFill>
                  <a:cs typeface="#9Slide03 Arima Madurai Black" panose="00000A00000000000000" pitchFamily="2" charset="0"/>
                </a:rPr>
                <a:t>          + </a:t>
              </a:r>
              <a:r>
                <a:rPr lang="en-US" sz="2000" dirty="0" err="1">
                  <a:solidFill>
                    <a:schemeClr val="tx1"/>
                  </a:solidFill>
                  <a:cs typeface="#9Slide03 Arima Madurai Black" panose="00000A00000000000000" pitchFamily="2" charset="0"/>
                </a:rPr>
                <a:t>Dễ</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tạo</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hình</a:t>
              </a:r>
              <a:endParaRPr lang="en-US" sz="2000" dirty="0">
                <a:solidFill>
                  <a:schemeClr val="tx1"/>
                </a:solidFill>
                <a:cs typeface="#9Slide03 Arima Madurai Black" panose="00000A00000000000000" pitchFamily="2" charset="0"/>
              </a:endParaRPr>
            </a:p>
            <a:p>
              <a:pPr lvl="2" algn="just"/>
              <a:r>
                <a:rPr lang="en-US" sz="2000" dirty="0">
                  <a:solidFill>
                    <a:schemeClr val="tx1"/>
                  </a:solidFill>
                  <a:cs typeface="#9Slide03 Arima Madurai Black" panose="00000A00000000000000" pitchFamily="2" charset="0"/>
                </a:rPr>
                <a:t>          +  Th</a:t>
              </a:r>
              <a:r>
                <a:rPr lang="vi-VN" sz="2000" dirty="0">
                  <a:solidFill>
                    <a:schemeClr val="tx1"/>
                  </a:solidFill>
                  <a:cs typeface="#9Slide03 Arima Madurai Black" panose="00000A00000000000000" pitchFamily="2" charset="0"/>
                </a:rPr>
                <a:t>ường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nhẹ</a:t>
              </a:r>
              <a:endParaRPr lang="en-US" sz="2000" dirty="0">
                <a:solidFill>
                  <a:schemeClr val="tx1"/>
                </a:solidFill>
                <a:cs typeface="#9Slide03 Arima Madurai Black" panose="00000A00000000000000" pitchFamily="2" charset="0"/>
              </a:endParaRPr>
            </a:p>
            <a:p>
              <a:pPr lvl="2" algn="just"/>
              <a:r>
                <a:rPr lang="en-US" sz="2000" dirty="0">
                  <a:solidFill>
                    <a:schemeClr val="tx1"/>
                  </a:solidFill>
                  <a:cs typeface="#9Slide03 Arima Madurai Black" panose="00000A00000000000000" pitchFamily="2" charset="0"/>
                </a:rPr>
                <a:t>          + </a:t>
              </a:r>
              <a:r>
                <a:rPr lang="en-US" sz="2000" dirty="0" err="1">
                  <a:solidFill>
                    <a:schemeClr val="tx1"/>
                  </a:solidFill>
                  <a:cs typeface="#9Slide03 Arima Madurai Black" panose="00000A00000000000000" pitchFamily="2" charset="0"/>
                </a:rPr>
                <a:t>Dẫn</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nhiệt</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kém</a:t>
              </a:r>
              <a:endParaRPr lang="en-US" sz="2000" dirty="0">
                <a:solidFill>
                  <a:schemeClr val="tx1"/>
                </a:solidFill>
                <a:cs typeface="#9Slide03 Arima Madurai Black" panose="00000A00000000000000" pitchFamily="2" charset="0"/>
              </a:endParaRPr>
            </a:p>
            <a:p>
              <a:pPr lvl="2" algn="just"/>
              <a:r>
                <a:rPr lang="en-US" sz="2000" dirty="0">
                  <a:solidFill>
                    <a:schemeClr val="tx1"/>
                  </a:solidFill>
                  <a:cs typeface="#9Slide03 Arima Madurai Black" panose="00000A00000000000000" pitchFamily="2" charset="0"/>
                </a:rPr>
                <a:t>          + </a:t>
              </a:r>
              <a:r>
                <a:rPr lang="en-US" sz="2000" dirty="0" err="1">
                  <a:solidFill>
                    <a:schemeClr val="tx1"/>
                  </a:solidFill>
                  <a:cs typeface="#9Slide03 Arima Madurai Black" panose="00000A00000000000000" pitchFamily="2" charset="0"/>
                </a:rPr>
                <a:t>Không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dẫn</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điện</a:t>
              </a:r>
              <a:endParaRPr lang="en-US" sz="2000" dirty="0">
                <a:solidFill>
                  <a:schemeClr val="tx1"/>
                </a:solidFill>
                <a:cs typeface="#9Slide03 Arima Madurai Black" panose="00000A00000000000000" pitchFamily="2" charset="0"/>
              </a:endParaRPr>
            </a:p>
            <a:p>
              <a:pPr algn="just"/>
              <a:r>
                <a:rPr lang="en-US" sz="2000" dirty="0">
                  <a:solidFill>
                    <a:schemeClr val="tx1"/>
                  </a:solidFill>
                  <a:cs typeface="#9Slide03 Arima Madurai Black" panose="00000A00000000000000" pitchFamily="2" charset="0"/>
                </a:rPr>
                <a:t>          + </a:t>
              </a:r>
              <a:r>
                <a:rPr lang="en-US" sz="2000" dirty="0" err="1">
                  <a:solidFill>
                    <a:schemeClr val="tx1"/>
                  </a:solidFill>
                  <a:cs typeface="#9Slide03 Arima Madurai Black" panose="00000A00000000000000" pitchFamily="2" charset="0"/>
                </a:rPr>
                <a:t>Bền</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với</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môi</a:t>
              </a:r>
              <a:r>
                <a:rPr lang="en-US" sz="2000" dirty="0">
                  <a:solidFill>
                    <a:schemeClr val="tx1"/>
                  </a:solidFill>
                  <a:cs typeface="#9Slide03 Arima Madurai Black" panose="00000A00000000000000" pitchFamily="2" charset="0"/>
                </a:rPr>
                <a:t> tr</a:t>
              </a:r>
              <a:r>
                <a:rPr lang="vi-VN" sz="2000" dirty="0">
                  <a:solidFill>
                    <a:schemeClr val="tx1"/>
                  </a:solidFill>
                  <a:cs typeface="#9Slide03 Arima Madurai Black" panose="00000A00000000000000" pitchFamily="2" charset="0"/>
                </a:rPr>
                <a:t>ườn</a:t>
              </a:r>
              <a:r>
                <a:rPr lang="en-US" sz="2000" dirty="0">
                  <a:solidFill>
                    <a:schemeClr val="tx1"/>
                  </a:solidFill>
                  <a:cs typeface="#9Slide03 Arima Madurai Black" panose="00000A00000000000000" pitchFamily="2" charset="0"/>
                </a:rPr>
                <a:t>g</a:t>
              </a:r>
            </a:p>
            <a:p>
              <a:pPr algn="just"/>
              <a:r>
                <a:rPr lang="en-US" sz="2000" dirty="0" err="1">
                  <a:solidFill>
                    <a:schemeClr val="tx1"/>
                  </a:solidFill>
                  <a:cs typeface="#9Slide03 Arima Madurai Black" panose="00000A00000000000000" pitchFamily="2" charset="0"/>
                </a:rPr>
                <a:t>Vì</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vậy</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nó</a:t>
              </a:r>
              <a:r>
                <a:rPr lang="en-US" sz="2000" dirty="0">
                  <a:solidFill>
                    <a:schemeClr val="tx1"/>
                  </a:solidFill>
                  <a:cs typeface="#9Slide03 Arima Madurai Black" panose="00000A00000000000000" pitchFamily="2" charset="0"/>
                </a:rPr>
                <a:t> đ</a:t>
              </a:r>
              <a:r>
                <a:rPr lang="vi-VN" sz="2000" dirty="0">
                  <a:solidFill>
                    <a:schemeClr val="tx1"/>
                  </a:solidFill>
                  <a:cs typeface="#9Slide03 Arima Madurai Black" panose="00000A00000000000000" pitchFamily="2" charset="0"/>
                </a:rPr>
                <a:t>ượ</a:t>
              </a:r>
              <a:r>
                <a:rPr lang="en-US" sz="2000" dirty="0">
                  <a:solidFill>
                    <a:schemeClr val="tx1"/>
                  </a:solidFill>
                  <a:cs typeface="#9Slide03 Arima Madurai Black" panose="00000A00000000000000" pitchFamily="2" charset="0"/>
                </a:rPr>
                <a:t>c dung </a:t>
              </a:r>
              <a:r>
                <a:rPr lang="en-US" sz="2000" dirty="0" err="1">
                  <a:solidFill>
                    <a:schemeClr val="tx1"/>
                  </a:solidFill>
                  <a:cs typeface="#9Slide03 Arima Madurai Black" panose="00000A00000000000000" pitchFamily="2" charset="0"/>
                </a:rPr>
                <a:t>để</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tạo</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nhiều</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vật</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dụng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trong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cuộc</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sống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hằng</a:t>
              </a:r>
              <a:r>
                <a:rPr lang="en-US" sz="2000" dirty="0">
                  <a:solidFill>
                    <a:schemeClr val="tx1"/>
                  </a:solidFill>
                  <a:cs typeface="#9Slide03 Arima Madurai Black" panose="00000A00000000000000" pitchFamily="2" charset="0"/>
                </a:rPr>
                <a:t> </a:t>
              </a:r>
              <a:r>
                <a:rPr lang="en-US" sz="2000" dirty="0" err="1">
                  <a:solidFill>
                    <a:schemeClr val="tx1"/>
                  </a:solidFill>
                  <a:cs typeface="#9Slide03 Arima Madurai Black" panose="00000A00000000000000" pitchFamily="2" charset="0"/>
                </a:rPr>
                <a:t>ngày</a:t>
              </a:r>
              <a:r>
                <a:rPr lang="en-US" sz="2000" dirty="0">
                  <a:solidFill>
                    <a:schemeClr val="tx1"/>
                  </a:solidFill>
                  <a:cs typeface="#9Slide03 Arima Madurai Black" panose="00000A00000000000000" pitchFamily="2" charset="0"/>
                </a:rPr>
                <a:t>.</a:t>
              </a:r>
            </a:p>
          </p:txBody>
        </p:sp>
      </p:grpSp>
    </p:spTree>
    <p:extLst>
      <p:ext uri="{BB962C8B-B14F-4D97-AF65-F5344CB8AC3E}">
        <p14:creationId xmlns:p14="http://schemas.microsoft.com/office/powerpoint/2010/main" val="362567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barn(inVertic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defTabSz="685800">
              <a:buClrTx/>
            </a:pPr>
            <a:fld id="{FEFE2EF4-EE17-4A18-8DEA-21C871B11BB9}" type="slidenum">
              <a:rPr lang="en-US" altLang="en-US" kern="1200">
                <a:ea typeface="+mn-ea"/>
                <a:cs typeface="+mn-cs"/>
              </a:rPr>
              <a:pPr defTabSz="685800">
                <a:buClrTx/>
              </a:pPr>
              <a:t>14</a:t>
            </a:fld>
            <a:endParaRPr lang="en-US" altLang="en-US" kern="1200">
              <a:ea typeface="+mn-ea"/>
              <a:cs typeface="+mn-cs"/>
            </a:endParaRPr>
          </a:p>
        </p:txBody>
      </p:sp>
      <p:sp>
        <p:nvSpPr>
          <p:cNvPr id="3" name="TextBox 2">
            <a:extLst>
              <a:ext uri="{FF2B5EF4-FFF2-40B4-BE49-F238E27FC236}">
                <a16:creationId xmlns:a16="http://schemas.microsoft.com/office/drawing/2014/main" id="{7007FD33-61B0-4B8F-8125-52419A3F41A1}"/>
              </a:ext>
            </a:extLst>
          </p:cNvPr>
          <p:cNvSpPr txBox="1"/>
          <p:nvPr/>
        </p:nvSpPr>
        <p:spPr>
          <a:xfrm>
            <a:off x="2114550" y="376094"/>
            <a:ext cx="4914900" cy="415498"/>
          </a:xfrm>
          <a:prstGeom prst="rect">
            <a:avLst/>
          </a:prstGeom>
          <a:noFill/>
        </p:spPr>
        <p:txBody>
          <a:bodyPr wrap="square" rtlCol="0">
            <a:spAutoFit/>
          </a:bodyPr>
          <a:lstStyle/>
          <a:p>
            <a:pPr algn="ctr" defTabSz="685800">
              <a:buClrTx/>
            </a:pPr>
            <a:r>
              <a:rPr lang="en-US" sz="2100" b="1" kern="1200" dirty="0">
                <a:solidFill>
                  <a:srgbClr val="C00000"/>
                </a:solidFill>
                <a:ea typeface="+mn-ea"/>
                <a:cs typeface="Arial" pitchFamily="34" charset="0"/>
              </a:rPr>
              <a:t>I. MỘT SỐ VẬT LIỆU THÔNG DỤNG</a:t>
            </a:r>
          </a:p>
        </p:txBody>
      </p:sp>
      <p:sp>
        <p:nvSpPr>
          <p:cNvPr id="5" name="TextBox 4">
            <a:extLst>
              <a:ext uri="{FF2B5EF4-FFF2-40B4-BE49-F238E27FC236}">
                <a16:creationId xmlns:a16="http://schemas.microsoft.com/office/drawing/2014/main" id="{886A097B-0743-40CC-AFDB-62B49BF2EEF8}"/>
              </a:ext>
            </a:extLst>
          </p:cNvPr>
          <p:cNvSpPr txBox="1"/>
          <p:nvPr/>
        </p:nvSpPr>
        <p:spPr>
          <a:xfrm>
            <a:off x="1419225" y="1403902"/>
            <a:ext cx="6572250" cy="3365024"/>
          </a:xfrm>
          <a:prstGeom prst="rect">
            <a:avLst/>
          </a:prstGeom>
          <a:noFill/>
        </p:spPr>
        <p:txBody>
          <a:bodyPr wrap="square">
            <a:spAutoFit/>
          </a:bodyPr>
          <a:lstStyle/>
          <a:p>
            <a:pPr algn="just">
              <a:lnSpc>
                <a:spcPct val="150000"/>
              </a:lnSpc>
            </a:pPr>
            <a:r>
              <a:rPr lang="en-US" sz="16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Một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số</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đặc</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điểm</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của</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nhựa</a:t>
            </a:r>
            <a:r>
              <a:rPr lang="en-US" sz="1800" dirty="0">
                <a:solidFill>
                  <a:schemeClr val="tx1"/>
                </a:solidFill>
                <a:cs typeface="#9Slide03 Arima Madurai Black" panose="00000A00000000000000" pitchFamily="2" charset="0"/>
              </a:rPr>
              <a:t>:</a:t>
            </a:r>
          </a:p>
          <a:p>
            <a:pPr lvl="2" algn="just">
              <a:lnSpc>
                <a:spcPct val="150000"/>
              </a:lnSpc>
            </a:pPr>
            <a:r>
              <a:rPr lang="en-US" sz="1800" dirty="0">
                <a:solidFill>
                  <a:schemeClr val="tx1"/>
                </a:solidFill>
                <a:cs typeface="#9Slide03 Arima Madurai Black" panose="00000A00000000000000" pitchFamily="2" charset="0"/>
              </a:rPr>
              <a:t>          + </a:t>
            </a:r>
            <a:r>
              <a:rPr lang="en-US" sz="1800" dirty="0" err="1">
                <a:solidFill>
                  <a:schemeClr val="tx1"/>
                </a:solidFill>
                <a:cs typeface="#9Slide03 Arima Madurai Black" panose="00000A00000000000000" pitchFamily="2" charset="0"/>
              </a:rPr>
              <a:t>Dễ</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tạo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hình</a:t>
            </a:r>
            <a:endParaRPr lang="en-US" sz="1800" dirty="0">
              <a:solidFill>
                <a:schemeClr val="tx1"/>
              </a:solidFill>
              <a:cs typeface="#9Slide03 Arima Madurai Black" panose="00000A00000000000000" pitchFamily="2" charset="0"/>
            </a:endParaRPr>
          </a:p>
          <a:p>
            <a:pPr lvl="2" algn="just">
              <a:lnSpc>
                <a:spcPct val="150000"/>
              </a:lnSpc>
            </a:pPr>
            <a:r>
              <a:rPr lang="en-US" sz="1800" dirty="0">
                <a:solidFill>
                  <a:schemeClr val="tx1"/>
                </a:solidFill>
                <a:cs typeface="#9Slide03 Arima Madurai Black" panose="00000A00000000000000" pitchFamily="2" charset="0"/>
              </a:rPr>
              <a:t>          +  Th</a:t>
            </a:r>
            <a:r>
              <a:rPr lang="vi-VN" sz="1800" dirty="0">
                <a:solidFill>
                  <a:schemeClr val="tx1"/>
                </a:solidFill>
                <a:cs typeface="#9Slide03 Arima Madurai Black" panose="00000A00000000000000" pitchFamily="2" charset="0"/>
              </a:rPr>
              <a:t>ường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nhẹ</a:t>
            </a:r>
            <a:endParaRPr lang="en-US" sz="1800" dirty="0">
              <a:solidFill>
                <a:schemeClr val="tx1"/>
              </a:solidFill>
              <a:cs typeface="#9Slide03 Arima Madurai Black" panose="00000A00000000000000" pitchFamily="2" charset="0"/>
            </a:endParaRPr>
          </a:p>
          <a:p>
            <a:pPr lvl="2" algn="just">
              <a:lnSpc>
                <a:spcPct val="150000"/>
              </a:lnSpc>
            </a:pPr>
            <a:r>
              <a:rPr lang="en-US" sz="1800" dirty="0">
                <a:solidFill>
                  <a:schemeClr val="tx1"/>
                </a:solidFill>
                <a:cs typeface="#9Slide03 Arima Madurai Black" panose="00000A00000000000000" pitchFamily="2" charset="0"/>
              </a:rPr>
              <a:t>          + </a:t>
            </a:r>
            <a:r>
              <a:rPr lang="en-US" sz="1800" dirty="0" err="1">
                <a:solidFill>
                  <a:schemeClr val="tx1"/>
                </a:solidFill>
                <a:cs typeface="#9Slide03 Arima Madurai Black" panose="00000A00000000000000" pitchFamily="2" charset="0"/>
              </a:rPr>
              <a:t>Dẫn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nhiệt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kém</a:t>
            </a:r>
            <a:endParaRPr lang="en-US" sz="1800" dirty="0">
              <a:solidFill>
                <a:schemeClr val="tx1"/>
              </a:solidFill>
              <a:cs typeface="#9Slide03 Arima Madurai Black" panose="00000A00000000000000" pitchFamily="2" charset="0"/>
            </a:endParaRPr>
          </a:p>
          <a:p>
            <a:pPr lvl="2" algn="just">
              <a:lnSpc>
                <a:spcPct val="150000"/>
              </a:lnSpc>
            </a:pPr>
            <a:r>
              <a:rPr lang="en-US" sz="1800" dirty="0">
                <a:solidFill>
                  <a:schemeClr val="tx1"/>
                </a:solidFill>
                <a:cs typeface="#9Slide03 Arima Madurai Black" panose="00000A00000000000000" pitchFamily="2" charset="0"/>
              </a:rPr>
              <a:t>          + </a:t>
            </a:r>
            <a:r>
              <a:rPr lang="en-US" sz="1800" dirty="0" err="1">
                <a:solidFill>
                  <a:schemeClr val="tx1"/>
                </a:solidFill>
                <a:cs typeface="#9Slide03 Arima Madurai Black" panose="00000A00000000000000" pitchFamily="2" charset="0"/>
              </a:rPr>
              <a:t>Không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dẫn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điện</a:t>
            </a:r>
            <a:endParaRPr lang="en-US" sz="1800" dirty="0">
              <a:solidFill>
                <a:schemeClr val="tx1"/>
              </a:solidFill>
              <a:cs typeface="#9Slide03 Arima Madurai Black" panose="00000A00000000000000" pitchFamily="2" charset="0"/>
            </a:endParaRPr>
          </a:p>
          <a:p>
            <a:pPr algn="just">
              <a:lnSpc>
                <a:spcPct val="150000"/>
              </a:lnSpc>
            </a:pPr>
            <a:r>
              <a:rPr lang="en-US" sz="1800" dirty="0">
                <a:solidFill>
                  <a:schemeClr val="tx1"/>
                </a:solidFill>
                <a:cs typeface="#9Slide03 Arima Madurai Black" panose="00000A00000000000000" pitchFamily="2" charset="0"/>
              </a:rPr>
              <a:t>          + </a:t>
            </a:r>
            <a:r>
              <a:rPr lang="en-US" sz="1800" dirty="0" err="1">
                <a:solidFill>
                  <a:schemeClr val="tx1"/>
                </a:solidFill>
                <a:cs typeface="#9Slide03 Arima Madurai Black" panose="00000A00000000000000" pitchFamily="2" charset="0"/>
              </a:rPr>
              <a:t>Bền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với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môi</a:t>
            </a:r>
            <a:r>
              <a:rPr lang="en-US" sz="1800" dirty="0">
                <a:solidFill>
                  <a:schemeClr val="tx1"/>
                </a:solidFill>
                <a:cs typeface="#9Slide03 Arima Madurai Black" panose="00000A00000000000000" pitchFamily="2" charset="0"/>
              </a:rPr>
              <a:t> tr</a:t>
            </a:r>
            <a:r>
              <a:rPr lang="vi-VN" sz="1800" dirty="0">
                <a:solidFill>
                  <a:schemeClr val="tx1"/>
                </a:solidFill>
                <a:cs typeface="#9Slide03 Arima Madurai Black" panose="00000A00000000000000" pitchFamily="2" charset="0"/>
              </a:rPr>
              <a:t>ườn</a:t>
            </a:r>
            <a:r>
              <a:rPr lang="en-US" sz="1800" dirty="0">
                <a:solidFill>
                  <a:schemeClr val="tx1"/>
                </a:solidFill>
                <a:cs typeface="#9Slide03 Arima Madurai Black" panose="00000A00000000000000" pitchFamily="2" charset="0"/>
              </a:rPr>
              <a:t>g</a:t>
            </a:r>
          </a:p>
          <a:p>
            <a:pPr algn="just">
              <a:lnSpc>
                <a:spcPct val="150000"/>
              </a:lnSpc>
            </a:pPr>
            <a:r>
              <a:rPr lang="en-US" sz="1800" dirty="0" err="1">
                <a:solidFill>
                  <a:schemeClr val="tx1"/>
                </a:solidFill>
                <a:cs typeface="#9Slide03 Arima Madurai Black" panose="00000A00000000000000" pitchFamily="2" charset="0"/>
              </a:rPr>
              <a:t>Vì</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vậy</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nó</a:t>
            </a:r>
            <a:r>
              <a:rPr lang="en-US" sz="1800" dirty="0">
                <a:solidFill>
                  <a:schemeClr val="tx1"/>
                </a:solidFill>
                <a:cs typeface="#9Slide03 Arima Madurai Black" panose="00000A00000000000000" pitchFamily="2" charset="0"/>
              </a:rPr>
              <a:t> đ</a:t>
            </a:r>
            <a:r>
              <a:rPr lang="vi-VN" sz="1800" dirty="0">
                <a:solidFill>
                  <a:schemeClr val="tx1"/>
                </a:solidFill>
                <a:cs typeface="#9Slide03 Arima Madurai Black" panose="00000A00000000000000" pitchFamily="2" charset="0"/>
              </a:rPr>
              <a:t>ượ</a:t>
            </a:r>
            <a:r>
              <a:rPr lang="en-US" sz="1800" dirty="0">
                <a:solidFill>
                  <a:schemeClr val="tx1"/>
                </a:solidFill>
                <a:cs typeface="#9Slide03 Arima Madurai Black" panose="00000A00000000000000" pitchFamily="2" charset="0"/>
              </a:rPr>
              <a:t>c </a:t>
            </a:r>
            <a:r>
              <a:rPr lang="en-US" sz="1800" dirty="0" err="1">
                <a:solidFill>
                  <a:schemeClr val="tx1"/>
                </a:solidFill>
                <a:cs typeface="#9Slide03 Arima Madurai Black" panose="00000A00000000000000" pitchFamily="2" charset="0"/>
              </a:rPr>
              <a:t>dùng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để</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tạo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nhiều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vật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dụng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trong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cuộc</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sống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hằng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ngày</a:t>
            </a:r>
            <a:r>
              <a:rPr lang="en-US" sz="1800" dirty="0">
                <a:solidFill>
                  <a:schemeClr val="tx1"/>
                </a:solidFill>
                <a:cs typeface="#9Slide03 Arima Madurai Black" panose="00000A00000000000000" pitchFamily="2" charset="0"/>
              </a:rPr>
              <a:t>.</a:t>
            </a:r>
          </a:p>
        </p:txBody>
      </p:sp>
      <p:sp>
        <p:nvSpPr>
          <p:cNvPr id="6" name="TextBox 5">
            <a:extLst>
              <a:ext uri="{FF2B5EF4-FFF2-40B4-BE49-F238E27FC236}">
                <a16:creationId xmlns:a16="http://schemas.microsoft.com/office/drawing/2014/main" id="{0BAAD6AE-8058-4DD9-AA1D-04AE735D2639}"/>
              </a:ext>
            </a:extLst>
          </p:cNvPr>
          <p:cNvSpPr txBox="1"/>
          <p:nvPr/>
        </p:nvSpPr>
        <p:spPr>
          <a:xfrm>
            <a:off x="1102197" y="755879"/>
            <a:ext cx="7092006" cy="400110"/>
          </a:xfrm>
          <a:prstGeom prst="rect">
            <a:avLst/>
          </a:prstGeom>
          <a:noFill/>
        </p:spPr>
        <p:txBody>
          <a:bodyPr wrap="none" rtlCol="0">
            <a:spAutoFit/>
          </a:bodyPr>
          <a:lstStyle/>
          <a:p>
            <a:r>
              <a:rPr lang="en-US" sz="2000" b="1" dirty="0">
                <a:solidFill>
                  <a:srgbClr val="7030A0"/>
                </a:solidFill>
              </a:rPr>
              <a:t>1. </a:t>
            </a:r>
            <a:r>
              <a:rPr lang="en-US" sz="2000" b="1" dirty="0" err="1">
                <a:solidFill>
                  <a:srgbClr val="7030A0"/>
                </a:solidFill>
              </a:rPr>
              <a:t>Tính</a:t>
            </a:r>
            <a:r>
              <a:rPr lang="en-US" sz="2000" b="1" dirty="0">
                <a:solidFill>
                  <a:srgbClr val="7030A0"/>
                </a:solidFill>
              </a:rPr>
              <a:t> </a:t>
            </a:r>
            <a:r>
              <a:rPr lang="en-US" sz="2000" b="1" dirty="0" err="1">
                <a:solidFill>
                  <a:srgbClr val="7030A0"/>
                </a:solidFill>
              </a:rPr>
              <a:t>chất</a:t>
            </a:r>
            <a:r>
              <a:rPr lang="en-US" sz="2000" b="1" dirty="0">
                <a:solidFill>
                  <a:srgbClr val="7030A0"/>
                </a:solidFill>
              </a:rPr>
              <a:t> </a:t>
            </a:r>
            <a:r>
              <a:rPr lang="en-US" sz="2000" b="1" dirty="0" err="1">
                <a:solidFill>
                  <a:srgbClr val="7030A0"/>
                </a:solidFill>
              </a:rPr>
              <a:t>và</a:t>
            </a:r>
            <a:r>
              <a:rPr lang="en-US" sz="2000" b="1" dirty="0">
                <a:solidFill>
                  <a:srgbClr val="7030A0"/>
                </a:solidFill>
              </a:rPr>
              <a:t> </a:t>
            </a:r>
            <a:r>
              <a:rPr lang="en-US" sz="2000" b="1" dirty="0" err="1">
                <a:solidFill>
                  <a:srgbClr val="7030A0"/>
                </a:solidFill>
              </a:rPr>
              <a:t>ứng</a:t>
            </a:r>
            <a:r>
              <a:rPr lang="en-US" sz="2000" b="1" dirty="0">
                <a:solidFill>
                  <a:srgbClr val="7030A0"/>
                </a:solidFill>
              </a:rPr>
              <a:t> </a:t>
            </a:r>
            <a:r>
              <a:rPr lang="en-US" sz="2000" b="1" dirty="0" err="1">
                <a:solidFill>
                  <a:srgbClr val="7030A0"/>
                </a:solidFill>
              </a:rPr>
              <a:t>dụng</a:t>
            </a:r>
            <a:r>
              <a:rPr lang="en-US" sz="2000" b="1" dirty="0">
                <a:solidFill>
                  <a:srgbClr val="7030A0"/>
                </a:solidFill>
              </a:rPr>
              <a:t> </a:t>
            </a:r>
            <a:r>
              <a:rPr lang="en-US" sz="2000" b="1" dirty="0" err="1">
                <a:solidFill>
                  <a:srgbClr val="7030A0"/>
                </a:solidFill>
              </a:rPr>
              <a:t>của</a:t>
            </a:r>
            <a:r>
              <a:rPr lang="en-US" sz="2000" b="1" dirty="0">
                <a:solidFill>
                  <a:srgbClr val="7030A0"/>
                </a:solidFill>
              </a:rPr>
              <a:t> </a:t>
            </a:r>
            <a:r>
              <a:rPr lang="en-US" sz="2000" b="1" dirty="0" err="1">
                <a:solidFill>
                  <a:srgbClr val="7030A0"/>
                </a:solidFill>
              </a:rPr>
              <a:t>một</a:t>
            </a:r>
            <a:r>
              <a:rPr lang="en-US" sz="2000" b="1" dirty="0">
                <a:solidFill>
                  <a:srgbClr val="7030A0"/>
                </a:solidFill>
              </a:rPr>
              <a:t> </a:t>
            </a:r>
            <a:r>
              <a:rPr lang="en-US" sz="2000" b="1" dirty="0" err="1">
                <a:solidFill>
                  <a:srgbClr val="7030A0"/>
                </a:solidFill>
              </a:rPr>
              <a:t>số</a:t>
            </a:r>
            <a:r>
              <a:rPr lang="en-US" sz="2000" b="1" dirty="0">
                <a:solidFill>
                  <a:srgbClr val="7030A0"/>
                </a:solidFill>
              </a:rPr>
              <a:t> </a:t>
            </a:r>
            <a:r>
              <a:rPr lang="en-US" sz="2000" b="1" dirty="0" err="1">
                <a:solidFill>
                  <a:srgbClr val="7030A0"/>
                </a:solidFill>
              </a:rPr>
              <a:t>vật</a:t>
            </a:r>
            <a:r>
              <a:rPr lang="en-US" sz="2000" b="1" dirty="0">
                <a:solidFill>
                  <a:srgbClr val="7030A0"/>
                </a:solidFill>
              </a:rPr>
              <a:t> </a:t>
            </a:r>
            <a:r>
              <a:rPr lang="en-US" sz="2000" b="1" dirty="0" err="1">
                <a:solidFill>
                  <a:srgbClr val="7030A0"/>
                </a:solidFill>
              </a:rPr>
              <a:t>liệu</a:t>
            </a:r>
            <a:r>
              <a:rPr lang="en-US" sz="2000" b="1" dirty="0">
                <a:solidFill>
                  <a:srgbClr val="7030A0"/>
                </a:solidFill>
              </a:rPr>
              <a:t> </a:t>
            </a:r>
            <a:r>
              <a:rPr lang="en-US" sz="2000" b="1" dirty="0" err="1">
                <a:solidFill>
                  <a:srgbClr val="7030A0"/>
                </a:solidFill>
              </a:rPr>
              <a:t>thông</a:t>
            </a:r>
            <a:r>
              <a:rPr lang="en-US" sz="2000" b="1" dirty="0">
                <a:solidFill>
                  <a:srgbClr val="7030A0"/>
                </a:solidFill>
              </a:rPr>
              <a:t> </a:t>
            </a:r>
            <a:r>
              <a:rPr lang="en-US" sz="2000" b="1" dirty="0" err="1">
                <a:solidFill>
                  <a:srgbClr val="7030A0"/>
                </a:solidFill>
              </a:rPr>
              <a:t>dụng</a:t>
            </a:r>
            <a:endParaRPr lang="en-US" sz="2000" b="1" dirty="0">
              <a:solidFill>
                <a:srgbClr val="7030A0"/>
              </a:solidFill>
            </a:endParaRPr>
          </a:p>
        </p:txBody>
      </p:sp>
      <p:sp>
        <p:nvSpPr>
          <p:cNvPr id="7" name="TextBox 6">
            <a:extLst>
              <a:ext uri="{FF2B5EF4-FFF2-40B4-BE49-F238E27FC236}">
                <a16:creationId xmlns:a16="http://schemas.microsoft.com/office/drawing/2014/main" id="{D1F290E6-C28E-4F0B-BE15-D4D2380136E4}"/>
              </a:ext>
            </a:extLst>
          </p:cNvPr>
          <p:cNvSpPr txBox="1"/>
          <p:nvPr/>
        </p:nvSpPr>
        <p:spPr>
          <a:xfrm>
            <a:off x="1362075" y="1142073"/>
            <a:ext cx="1056700" cy="369332"/>
          </a:xfrm>
          <a:prstGeom prst="rect">
            <a:avLst/>
          </a:prstGeom>
          <a:solidFill>
            <a:srgbClr val="FBE1E1"/>
          </a:solidFill>
        </p:spPr>
        <p:txBody>
          <a:bodyPr wrap="none" rtlCol="0">
            <a:spAutoFit/>
          </a:bodyPr>
          <a:lstStyle/>
          <a:p>
            <a:r>
              <a:rPr lang="en-US" sz="1800" b="1" dirty="0"/>
              <a:t>a) </a:t>
            </a:r>
            <a:r>
              <a:rPr lang="en-US" sz="1800" b="1" dirty="0" err="1"/>
              <a:t>Nhựa</a:t>
            </a:r>
            <a:endParaRPr lang="en-US" sz="1800" b="1" dirty="0"/>
          </a:p>
        </p:txBody>
      </p:sp>
      <p:sp>
        <p:nvSpPr>
          <p:cNvPr id="9" name="TextBox 8">
            <a:extLst>
              <a:ext uri="{FF2B5EF4-FFF2-40B4-BE49-F238E27FC236}">
                <a16:creationId xmlns:a16="http://schemas.microsoft.com/office/drawing/2014/main" id="{1D842278-E9FB-41D8-9E2B-750E742D5F52}"/>
              </a:ext>
            </a:extLst>
          </p:cNvPr>
          <p:cNvSpPr txBox="1"/>
          <p:nvPr/>
        </p:nvSpPr>
        <p:spPr>
          <a:xfrm>
            <a:off x="460375" y="598091"/>
            <a:ext cx="4572000" cy="646331"/>
          </a:xfrm>
          <a:prstGeom prst="rect">
            <a:avLst/>
          </a:prstGeom>
          <a:noFill/>
        </p:spPr>
        <p:txBody>
          <a:bodyPr wrap="square">
            <a:spAutoFit/>
          </a:bodyPr>
          <a:lstStyle/>
          <a:p>
            <a:r>
              <a:rPr lang="en-US" altLang="en-US" sz="3600" b="1" dirty="0">
                <a:solidFill>
                  <a:srgbClr val="000099"/>
                </a:solidFill>
                <a:sym typeface="Wingdings" panose="05000000000000000000" pitchFamily="2" charset="2"/>
              </a:rPr>
              <a:t></a:t>
            </a:r>
            <a:endParaRPr lang="en-US" sz="3600" dirty="0"/>
          </a:p>
        </p:txBody>
      </p:sp>
    </p:spTree>
    <p:extLst>
      <p:ext uri="{BB962C8B-B14F-4D97-AF65-F5344CB8AC3E}">
        <p14:creationId xmlns:p14="http://schemas.microsoft.com/office/powerpoint/2010/main" val="24001472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Pentagon 30"/>
          <p:cNvSpPr/>
          <p:nvPr/>
        </p:nvSpPr>
        <p:spPr>
          <a:xfrm>
            <a:off x="0" y="60051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800" dirty="0">
                <a:solidFill>
                  <a:srgbClr val="C00000"/>
                </a:solidFill>
                <a:latin typeface="#9Slide03 Arima Madurai Black" panose="00000A00000000000000" pitchFamily="2" charset="0"/>
                <a:cs typeface="#9Slide03 Arima Madurai Black" panose="00000A00000000000000" pitchFamily="2" charset="0"/>
              </a:rPr>
              <a:t>a)</a:t>
            </a:r>
            <a:r>
              <a:rPr lang="en-US" sz="2800" dirty="0" err="1">
                <a:solidFill>
                  <a:srgbClr val="C00000"/>
                </a:solidFill>
                <a:latin typeface="#9Slide03 Arima Madurai Black" panose="00000A00000000000000" pitchFamily="2" charset="0"/>
                <a:cs typeface="#9Slide03 Arima Madurai Black" panose="00000A00000000000000" pitchFamily="2" charset="0"/>
              </a:rPr>
              <a:t>Nhựa</a:t>
            </a:r>
            <a:endParaRPr lang="en-US" sz="2800"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14" name="Picture 6" descr="Chùm ảnh sinh vật biển đau đớn vì rác thải nhựa: Ám ảnh và đáng buồn | Tin  tức mới nhất 24h - Đọc Báo Lao Động online - Laodong.vn"/>
          <p:cNvPicPr>
            <a:picLocks noChangeAspect="1" noChangeArrowheads="1"/>
          </p:cNvPicPr>
          <p:nvPr/>
        </p:nvPicPr>
        <p:blipFill rotWithShape="1">
          <a:blip r:embed="rId2">
            <a:extLst>
              <a:ext uri="{28A0092B-C50C-407E-A947-70E740481C1C}">
                <a14:useLocalDpi xmlns:a14="http://schemas.microsoft.com/office/drawing/2010/main" val="0"/>
              </a:ext>
            </a:extLst>
          </a:blip>
          <a:srcRect t="11558"/>
          <a:stretch/>
        </p:blipFill>
        <p:spPr bwMode="auto">
          <a:xfrm>
            <a:off x="230304" y="2822352"/>
            <a:ext cx="2756317" cy="1772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HỰA THÔNG DỤNG CÓ MẤY LOẠI?"/>
          <p:cNvPicPr>
            <a:picLocks noChangeAspect="1" noChangeArrowheads="1"/>
          </p:cNvPicPr>
          <p:nvPr/>
        </p:nvPicPr>
        <p:blipFill rotWithShape="1">
          <a:blip r:embed="rId3">
            <a:extLst>
              <a:ext uri="{28A0092B-C50C-407E-A947-70E740481C1C}">
                <a14:useLocalDpi xmlns:a14="http://schemas.microsoft.com/office/drawing/2010/main" val="0"/>
              </a:ext>
            </a:extLst>
          </a:blip>
          <a:srcRect t="7773"/>
          <a:stretch/>
        </p:blipFill>
        <p:spPr bwMode="auto">
          <a:xfrm>
            <a:off x="231436" y="1091299"/>
            <a:ext cx="2756317" cy="1632851"/>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533170" y="719455"/>
            <a:ext cx="5286739" cy="2333972"/>
          </a:xfrm>
          <a:prstGeom prst="roundRect">
            <a:avLst/>
          </a:prstGeom>
          <a:solidFill>
            <a:srgbClr val="FFFF9B"/>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thải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môi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t>
            </a:r>
            <a:r>
              <a:rPr lang="vi-VN" sz="1600" dirty="0">
                <a:solidFill>
                  <a:schemeClr val="tx1"/>
                </a:solidFill>
                <a:latin typeface="#9Slide03 Arima Madurai Black" panose="00000A00000000000000" pitchFamily="2" charset="0"/>
                <a:cs typeface="#9Slide03 Arima Madurai Black" panose="00000A00000000000000" pitchFamily="2" charset="0"/>
              </a:rPr>
              <a:t>ường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phân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hủy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gian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a:solidFill>
                  <a:schemeClr val="tx1"/>
                </a:solidFill>
                <a:latin typeface="#9Slide03 Arima Madurai Black" panose="00000A00000000000000" pitchFamily="2" charset="0"/>
                <a:cs typeface="#9Slide03 Arima Madurai Black" panose="00000A00000000000000" pitchFamily="2" charset="0"/>
              </a:rPr>
              <a:t>Chai n</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450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hút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100 - 500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Cốc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50 – 200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Túi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túi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nilong</a:t>
            </a:r>
            <a:r>
              <a:rPr lang="en-US" sz="1600" dirty="0">
                <a:solidFill>
                  <a:schemeClr val="tx1"/>
                </a:solidFill>
                <a:latin typeface="#9Slide03 Arima Madurai Black" panose="00000A00000000000000" pitchFamily="2" charset="0"/>
                <a:cs typeface="#9Slide03 Arima Madurai Black" panose="00000A00000000000000" pitchFamily="2" charset="0"/>
              </a:rPr>
              <a:t>: 500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Bỉm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lót</a:t>
            </a:r>
            <a:r>
              <a:rPr lang="en-US" sz="1600" dirty="0">
                <a:solidFill>
                  <a:schemeClr val="tx1"/>
                </a:solidFill>
                <a:latin typeface="#9Slide03 Arima Madurai Black" panose="00000A00000000000000" pitchFamily="2" charset="0"/>
                <a:cs typeface="#9Slide03 Arima Madurai Black" panose="00000A00000000000000" pitchFamily="2" charset="0"/>
              </a:rPr>
              <a:t>: 250 – 500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Vỏ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hộp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sữa</a:t>
            </a:r>
            <a:r>
              <a:rPr lang="en-US" sz="1600" dirty="0">
                <a:solidFill>
                  <a:schemeClr val="tx1"/>
                </a:solidFill>
                <a:latin typeface="#9Slide03 Arima Madurai Black" panose="00000A00000000000000" pitchFamily="2" charset="0"/>
                <a:cs typeface="#9Slide03 Arima Madurai Black" panose="00000A00000000000000" pitchFamily="2" charset="0"/>
              </a:rPr>
              <a:t> : 100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18"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858586" y="385751"/>
            <a:ext cx="1117673" cy="1117674"/>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3533170" y="3262847"/>
            <a:ext cx="5286739" cy="1633243"/>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an </a:t>
            </a:r>
            <a:r>
              <a:rPr lang="en-US" sz="1600" dirty="0" err="1">
                <a:solidFill>
                  <a:schemeClr val="tx1"/>
                </a:solidFill>
                <a:latin typeface="#9Slide03 Arima Madurai Black" panose="00000A00000000000000" pitchFamily="2" charset="0"/>
                <a:cs typeface="#9Slide03 Arima Madurai Black" panose="00000A00000000000000" pitchFamily="2" charset="0"/>
              </a:rPr>
              <a:t>toàn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quả</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Tránh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chúng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gần</a:t>
            </a:r>
            <a:r>
              <a:rPr lang="en-US" sz="1600" dirty="0">
                <a:solidFill>
                  <a:schemeClr val="tx1"/>
                </a:solidFill>
                <a:latin typeface="#9Slide03 Arima Madurai Black" panose="00000A00000000000000" pitchFamily="2" charset="0"/>
                <a:cs typeface="#9Slide03 Arima Madurai Black" panose="00000A00000000000000" pitchFamily="2" charset="0"/>
              </a:rPr>
              <a:t> n</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err="1">
                <a:solidFill>
                  <a:schemeClr val="tx1"/>
                </a:solidFill>
                <a:latin typeface="#9Slide03 Arima Madurai Black" panose="00000A00000000000000" pitchFamily="2" charset="0"/>
                <a:cs typeface="#9Slide03 Arima Madurai Black" panose="00000A00000000000000" pitchFamily="2" charset="0"/>
              </a:rPr>
              <a:t>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nhiệt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cao</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Tùy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mục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chọn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phù</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hợp</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từng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đúng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chức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năng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dung </a:t>
            </a:r>
            <a:r>
              <a:rPr lang="en-US" sz="1600" dirty="0" err="1">
                <a:solidFill>
                  <a:schemeClr val="tx1"/>
                </a:solidFill>
                <a:latin typeface="#9Slide03 Arima Madurai Black" panose="00000A00000000000000" pitchFamily="2" charset="0"/>
                <a:cs typeface="#9Slide03 Arima Madurai Black" panose="00000A00000000000000" pitchFamily="2" charset="0"/>
              </a:rPr>
              <a:t>một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lần</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1734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0" y="60051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a:latin typeface="#9Slide03 Arima Madurai Black" panose="00000A00000000000000" pitchFamily="2" charset="0"/>
                <a:cs typeface="#9Slide03 Arima Madurai Black" panose="00000A00000000000000" pitchFamily="2" charset="0"/>
              </a:rPr>
              <a:t>a)</a:t>
            </a:r>
            <a:r>
              <a:rPr lang="en-US" sz="1800" dirty="0" err="1">
                <a:latin typeface="#9Slide03 Arima Madurai Black" panose="00000A00000000000000" pitchFamily="2" charset="0"/>
                <a:cs typeface="#9Slide03 Arima Madurai Black" panose="00000A00000000000000" pitchFamily="2" charset="0"/>
              </a:rPr>
              <a:t>Nhựa</a:t>
            </a:r>
            <a:endParaRPr lang="en-US" sz="1800" dirty="0">
              <a:latin typeface="#9Slide03 Arima Madurai Black" panose="00000A00000000000000" pitchFamily="2" charset="0"/>
              <a:cs typeface="#9Slide03 Arima Madurai Black" panose="00000A00000000000000" pitchFamily="2" charset="0"/>
            </a:endParaRPr>
          </a:p>
        </p:txBody>
      </p:sp>
      <p:pic>
        <p:nvPicPr>
          <p:cNvPr id="7172" name="Picture 4" descr="Cách Chọn Các Vật Dụng Bằng Nhựa Không Gây Hại Cho Bé - cnfz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83576"/>
            <a:ext cx="2756317" cy="16918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ách dùng lò vi sóng Nhật Bản đúng chuẩn! | Công Nghệ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49" y="2949147"/>
            <a:ext cx="2335331" cy="154799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707710" y="914702"/>
            <a:ext cx="6224296" cy="948691"/>
            <a:chOff x="2617666" y="484560"/>
            <a:chExt cx="6224296" cy="948691"/>
          </a:xfrm>
        </p:grpSpPr>
        <p:sp>
          <p:nvSpPr>
            <p:cNvPr id="24" name="Rounded Rectangle 23"/>
            <p:cNvSpPr/>
            <p:nvPr/>
          </p:nvSpPr>
          <p:spPr>
            <a:xfrm>
              <a:off x="3231132" y="861296"/>
              <a:ext cx="5610830" cy="444560"/>
            </a:xfrm>
            <a:prstGeom prst="roundRect">
              <a:avLst/>
            </a:prstGeom>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solidFill>
                    <a:schemeClr val="tx1"/>
                  </a:solidFill>
                  <a:latin typeface="#9Slide03 Arima Madurai Black" panose="00000A00000000000000" pitchFamily="2" charset="0"/>
                  <a:cs typeface="#9Slide03 Arima Madurai Black" panose="00000A00000000000000" pitchFamily="2" charset="0"/>
                </a:rPr>
                <a:t>Phân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biệt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nhựa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5"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617666" y="484560"/>
              <a:ext cx="948690" cy="948691"/>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95% DÂN SỐ KHÔNG BIẾT ĐƯỢC CÁC KÝ HIỆU DƯỚI ĐÁY CHAI NHỰA NÀY, HÃY LÀ  BRITA® Việt Nam - Bình lọc nước từ Đức"/>
          <p:cNvPicPr>
            <a:picLocks noChangeAspect="1" noChangeArrowheads="1"/>
          </p:cNvPicPr>
          <p:nvPr/>
        </p:nvPicPr>
        <p:blipFill rotWithShape="1">
          <a:blip r:embed="rId6">
            <a:extLst>
              <a:ext uri="{28A0092B-C50C-407E-A947-70E740481C1C}">
                <a14:useLocalDpi xmlns:a14="http://schemas.microsoft.com/office/drawing/2010/main" val="0"/>
              </a:ext>
            </a:extLst>
          </a:blip>
          <a:srcRect t="31005"/>
          <a:stretch/>
        </p:blipFill>
        <p:spPr bwMode="auto">
          <a:xfrm>
            <a:off x="5610271" y="2056394"/>
            <a:ext cx="3472141" cy="22231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Làm sao để nhận biết các loại nhựa an toàn? – VNCP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292" y="2328521"/>
            <a:ext cx="2724979" cy="1678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ải mã ý nghĩa các ký hiệu thường gặp trên đồ nhựa">
            <a:extLst>
              <a:ext uri="{FF2B5EF4-FFF2-40B4-BE49-F238E27FC236}">
                <a16:creationId xmlns:a16="http://schemas.microsoft.com/office/drawing/2014/main" id="{F6B1FCC4-6D4D-49AA-835B-ACD0A26D6A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270" y="1947754"/>
            <a:ext cx="3472141" cy="244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2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par>
                                <p:cTn id="11" presetID="16" presetClass="entr" presetSubtype="2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barn(inVertical)">
                                      <p:cBhvr>
                                        <p:cTn id="13" dur="500"/>
                                        <p:tgtEl>
                                          <p:spTgt spid="7174"/>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1" y="627501"/>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180119" y="587189"/>
            <a:ext cx="1481558" cy="473206"/>
          </a:xfrm>
          <a:prstGeom prst="rect">
            <a:avLst/>
          </a:prstGeom>
          <a:noFill/>
        </p:spPr>
        <p:txBody>
          <a:bodyPr wrap="square" rtlCol="0">
            <a:spAutoFit/>
          </a:bodyPr>
          <a:lstStyle/>
          <a:p>
            <a:pPr>
              <a:lnSpc>
                <a:spcPct val="150000"/>
              </a:lnSpc>
            </a:pPr>
            <a:r>
              <a:rPr lang="en-US" sz="1800" dirty="0">
                <a:solidFill>
                  <a:srgbClr val="002060"/>
                </a:solidFill>
                <a:latin typeface="#9Slide03 Arima Madurai Black" panose="00000A00000000000000" pitchFamily="2" charset="0"/>
                <a:cs typeface="#9Slide03 Arima Madurai Black" panose="00000A00000000000000" pitchFamily="2" charset="0"/>
              </a:rPr>
              <a:t>b)Kim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9218" name="Picture 2" descr="Hình ảnh Minh Họa Nhân Vật Học Sinh Nữ Sinh Túi đi Học Màu Vàng Cô Bé Dễ  Thương, Cặp Sách, Minh Họa Nhân Vật Học Sinh, Nữ Sinh miễn phí tải"/>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083" b="90000" l="10000" r="90000">
                        <a14:foregroundMark x1="51083" y1="76750" x2="50667" y2="80250"/>
                        <a14:foregroundMark x1="59667" y1="74417" x2="57333" y2="81417"/>
                        <a14:foregroundMark x1="53833" y1="44750" x2="64000" y2="63083"/>
                        <a14:foregroundMark x1="65583" y1="46667" x2="51083" y2="80250"/>
                      </a14:backgroundRemoval>
                    </a14:imgEffect>
                  </a14:imgLayer>
                </a14:imgProps>
              </a:ext>
              <a:ext uri="{28A0092B-C50C-407E-A947-70E740481C1C}">
                <a14:useLocalDpi xmlns:a14="http://schemas.microsoft.com/office/drawing/2010/main" val="0"/>
              </a:ext>
            </a:extLst>
          </a:blip>
          <a:srcRect l="25040" t="4706" r="20022" b="12442"/>
          <a:stretch/>
        </p:blipFill>
        <p:spPr bwMode="auto">
          <a:xfrm>
            <a:off x="-46853" y="1530132"/>
            <a:ext cx="2244550" cy="361336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ular Callout 18"/>
          <p:cNvSpPr/>
          <p:nvPr/>
        </p:nvSpPr>
        <p:spPr>
          <a:xfrm>
            <a:off x="2197697" y="683618"/>
            <a:ext cx="6799592" cy="716096"/>
          </a:xfrm>
          <a:prstGeom prst="wedgeRoundRectCallout">
            <a:avLst>
              <a:gd name="adj1" fmla="val -54886"/>
              <a:gd name="adj2" fmla="val 39079"/>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err="1">
                <a:solidFill>
                  <a:srgbClr val="C00000"/>
                </a:solidFill>
                <a:latin typeface="#9Slide03 Arima Madurai Black" panose="00000A00000000000000" pitchFamily="2" charset="0"/>
                <a:cs typeface="#9Slide03 Arima Madurai Black" panose="00000A00000000000000" pitchFamily="2" charset="0"/>
              </a:rPr>
              <a:t>Quan</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sát</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các</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hình</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thể</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hiện</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ứng</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dụng</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của</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kim</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loại</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bên</a:t>
            </a:r>
            <a:r>
              <a:rPr lang="en-US" sz="2000" dirty="0">
                <a:solidFill>
                  <a:srgbClr val="C00000"/>
                </a:solidFill>
                <a:latin typeface="#9Slide03 Arima Madurai Black" panose="00000A00000000000000" pitchFamily="2" charset="0"/>
                <a:cs typeface="#9Slide03 Arima Madurai Black" panose="00000A00000000000000" pitchFamily="2" charset="0"/>
              </a:rPr>
              <a:t> d</a:t>
            </a:r>
            <a:r>
              <a:rPr lang="vi-VN" sz="2000" dirty="0">
                <a:solidFill>
                  <a:srgbClr val="C00000"/>
                </a:solidFill>
                <a:latin typeface="#9Slide03 Arima Madurai Black" panose="00000A00000000000000" pitchFamily="2" charset="0"/>
                <a:cs typeface="#9Slide03 Arima Madurai Black" panose="00000A00000000000000" pitchFamily="2" charset="0"/>
              </a:rPr>
              <a:t>ưới</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và</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cho</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biết</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ứng</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dụng</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đó</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dựa</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trên</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tính</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chất</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nào</a:t>
            </a:r>
            <a:r>
              <a:rPr lang="en-US" sz="2000" dirty="0">
                <a:solidFill>
                  <a:srgbClr val="C00000"/>
                </a:solidFill>
                <a:latin typeface="#9Slide03 Arima Madurai Black" panose="00000A00000000000000" pitchFamily="2" charset="0"/>
                <a:cs typeface="#9Slide03 Arima Madurai Black" panose="00000A00000000000000" pitchFamily="2" charset="0"/>
              </a:rPr>
              <a:t>?  </a:t>
            </a:r>
          </a:p>
        </p:txBody>
      </p:sp>
      <p:pic>
        <p:nvPicPr>
          <p:cNvPr id="9220" name="Picture 4" descr="Cách nhận biết xoong, nồi inox xị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818" y="1530132"/>
            <a:ext cx="2304057"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18" descr="Phân Biệt Dây 3 Pha 2-3-4 Ruột Đồng Cách Điện PVC | Cơ Điện Trần Ph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192" y="1530132"/>
            <a:ext cx="2304057"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Đoàn tàu đầu tiên chạy qua cầu sắt Bình Lợi mới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817" y="3336815"/>
            <a:ext cx="2304057"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Tòa án cấm các máy bay... xả phân người khi đang bay"/>
          <p:cNvPicPr>
            <a:picLocks noChangeAspect="1" noChangeArrowheads="1"/>
          </p:cNvPicPr>
          <p:nvPr/>
        </p:nvPicPr>
        <p:blipFill rotWithShape="1">
          <a:blip r:embed="rId7">
            <a:extLst>
              <a:ext uri="{28A0092B-C50C-407E-A947-70E740481C1C}">
                <a14:useLocalDpi xmlns:a14="http://schemas.microsoft.com/office/drawing/2010/main" val="0"/>
              </a:ext>
            </a:extLst>
          </a:blip>
          <a:srcRect b="21153"/>
          <a:stretch/>
        </p:blipFill>
        <p:spPr bwMode="auto">
          <a:xfrm>
            <a:off x="5734192" y="3336816"/>
            <a:ext cx="2304057" cy="135508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33170" y="2939686"/>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a. </a:t>
            </a:r>
            <a:r>
              <a:rPr lang="en-US" sz="1600" dirty="0" err="1">
                <a:solidFill>
                  <a:srgbClr val="002060"/>
                </a:solidFill>
                <a:latin typeface="#9Slide03 Arima Madurai Medium" panose="00000600000000000000" pitchFamily="2" charset="0"/>
                <a:cs typeface="#9Slide03 Arima Madurai Medium" panose="00000600000000000000" pitchFamily="2" charset="0"/>
              </a:rPr>
              <a:t>Xoong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nồi</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8" name="TextBox 27"/>
          <p:cNvSpPr txBox="1"/>
          <p:nvPr/>
        </p:nvSpPr>
        <p:spPr>
          <a:xfrm>
            <a:off x="6087221" y="2939686"/>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b. </a:t>
            </a:r>
            <a:r>
              <a:rPr lang="en-US" sz="1600" dirty="0" err="1">
                <a:solidFill>
                  <a:srgbClr val="002060"/>
                </a:solidFill>
                <a:latin typeface="#9Slide03 Arima Madurai Medium" panose="00000600000000000000" pitchFamily="2" charset="0"/>
                <a:cs typeface="#9Slide03 Arima Madurai Medium" panose="00000600000000000000" pitchFamily="2" charset="0"/>
              </a:rPr>
              <a:t>Dây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dẫn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điện</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9" name="TextBox 28"/>
          <p:cNvSpPr txBox="1"/>
          <p:nvPr/>
        </p:nvSpPr>
        <p:spPr>
          <a:xfrm>
            <a:off x="3820994" y="4727217"/>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c. </a:t>
            </a:r>
            <a:r>
              <a:rPr lang="en-US" sz="1600" dirty="0" err="1">
                <a:solidFill>
                  <a:srgbClr val="002060"/>
                </a:solidFill>
                <a:latin typeface="#9Slide03 Arima Madurai Medium" panose="00000600000000000000" pitchFamily="2" charset="0"/>
                <a:cs typeface="#9Slide03 Arima Madurai Medium" panose="00000600000000000000" pitchFamily="2" charset="0"/>
              </a:rPr>
              <a:t>cầu</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0" name="TextBox 29"/>
          <p:cNvSpPr txBox="1"/>
          <p:nvPr/>
        </p:nvSpPr>
        <p:spPr>
          <a:xfrm>
            <a:off x="6087221" y="4746549"/>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d. </a:t>
            </a:r>
            <a:r>
              <a:rPr lang="en-US" sz="1600" dirty="0" err="1">
                <a:solidFill>
                  <a:srgbClr val="002060"/>
                </a:solidFill>
                <a:latin typeface="#9Slide03 Arima Madurai Medium" panose="00000600000000000000" pitchFamily="2" charset="0"/>
                <a:cs typeface="#9Slide03 Arima Madurai Medium" panose="00000600000000000000" pitchFamily="2" charset="0"/>
              </a:rPr>
              <a:t>vỏ</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máy</a:t>
            </a:r>
            <a:r>
              <a:rPr lang="en-US" sz="1600" dirty="0">
                <a:solidFill>
                  <a:srgbClr val="002060"/>
                </a:solidFill>
                <a:latin typeface="#9Slide03 Arima Madurai Medium" panose="00000600000000000000" pitchFamily="2" charset="0"/>
                <a:cs typeface="#9Slide03 Arima Madurai Medium" panose="00000600000000000000" pitchFamily="2" charset="0"/>
              </a:rPr>
              <a:t> bay</a:t>
            </a:r>
          </a:p>
        </p:txBody>
      </p:sp>
    </p:spTree>
    <p:extLst>
      <p:ext uri="{BB962C8B-B14F-4D97-AF65-F5344CB8AC3E}">
        <p14:creationId xmlns:p14="http://schemas.microsoft.com/office/powerpoint/2010/main" val="10912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barn(inVertical)">
                                      <p:cBhvr>
                                        <p:cTn id="21" dur="500"/>
                                        <p:tgtEl>
                                          <p:spTgt spid="92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barn(inVertical)">
                                      <p:cBhvr>
                                        <p:cTn id="27" dur="500"/>
                                        <p:tgtEl>
                                          <p:spTgt spid="92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9222"/>
                                        </p:tgtEl>
                                        <p:attrNameLst>
                                          <p:attrName>style.visibility</p:attrName>
                                        </p:attrNameLst>
                                      </p:cBhvr>
                                      <p:to>
                                        <p:strVal val="visible"/>
                                      </p:to>
                                    </p:set>
                                    <p:animEffect transition="in" filter="barn(inVertical)">
                                      <p:cBhvr>
                                        <p:cTn id="3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1" y="627501"/>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180119" y="587189"/>
            <a:ext cx="1481558" cy="473206"/>
          </a:xfrm>
          <a:prstGeom prst="rect">
            <a:avLst/>
          </a:prstGeom>
          <a:noFill/>
        </p:spPr>
        <p:txBody>
          <a:bodyPr wrap="square" rtlCol="0">
            <a:spAutoFit/>
          </a:bodyPr>
          <a:lstStyle/>
          <a:p>
            <a:pPr>
              <a:lnSpc>
                <a:spcPct val="150000"/>
              </a:lnSpc>
            </a:pPr>
            <a:r>
              <a:rPr lang="en-US" sz="1800" dirty="0">
                <a:solidFill>
                  <a:srgbClr val="002060"/>
                </a:solidFill>
                <a:latin typeface="#9Slide03 Arima Madurai Black" panose="00000A00000000000000" pitchFamily="2" charset="0"/>
                <a:cs typeface="#9Slide03 Arima Madurai Black" panose="00000A00000000000000" pitchFamily="2" charset="0"/>
              </a:rPr>
              <a:t>b)Kim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9220" name="Picture 4" descr="Cách nhận biết xoong, nồi inox xị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0" y="1112349"/>
            <a:ext cx="2115098"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18" descr="Phân Biệt Dây 3 Pha 2-3-4 Ruột Đồng Cách Điện PVC | Cơ Điện Trần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517" y="1060395"/>
            <a:ext cx="2115098"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Đoàn tàu đầu tiên chạy qua cầu sắt Bình Lợi mới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09" y="3044539"/>
            <a:ext cx="2113009"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Tòa án cấm các máy bay... xả phân người khi đang bay"/>
          <p:cNvPicPr>
            <a:picLocks noChangeAspect="1" noChangeArrowheads="1"/>
          </p:cNvPicPr>
          <p:nvPr/>
        </p:nvPicPr>
        <p:blipFill rotWithShape="1">
          <a:blip r:embed="rId5">
            <a:extLst>
              <a:ext uri="{28A0092B-C50C-407E-A947-70E740481C1C}">
                <a14:useLocalDpi xmlns:a14="http://schemas.microsoft.com/office/drawing/2010/main" val="0"/>
              </a:ext>
            </a:extLst>
          </a:blip>
          <a:srcRect b="21153"/>
          <a:stretch/>
        </p:blipFill>
        <p:spPr bwMode="auto">
          <a:xfrm>
            <a:off x="4639518" y="3012634"/>
            <a:ext cx="2115098" cy="143604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451" y="2523531"/>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a. </a:t>
            </a:r>
            <a:r>
              <a:rPr lang="en-US" sz="1600" dirty="0" err="1">
                <a:solidFill>
                  <a:srgbClr val="002060"/>
                </a:solidFill>
                <a:latin typeface="#9Slide03 Arima Madurai Medium" panose="00000600000000000000" pitchFamily="2" charset="0"/>
                <a:cs typeface="#9Slide03 Arima Madurai Medium" panose="00000600000000000000" pitchFamily="2" charset="0"/>
              </a:rPr>
              <a:t>Xoong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nồi</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8" name="TextBox 27"/>
          <p:cNvSpPr txBox="1"/>
          <p:nvPr/>
        </p:nvSpPr>
        <p:spPr>
          <a:xfrm>
            <a:off x="4914241" y="2512665"/>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b. </a:t>
            </a:r>
            <a:r>
              <a:rPr lang="en-US" sz="1600" dirty="0" err="1">
                <a:solidFill>
                  <a:srgbClr val="002060"/>
                </a:solidFill>
                <a:latin typeface="#9Slide03 Arima Madurai Medium" panose="00000600000000000000" pitchFamily="2" charset="0"/>
                <a:cs typeface="#9Slide03 Arima Madurai Medium" panose="00000600000000000000" pitchFamily="2" charset="0"/>
              </a:rPr>
              <a:t>Dây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dẫn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điện</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9" name="TextBox 28"/>
          <p:cNvSpPr txBox="1"/>
          <p:nvPr/>
        </p:nvSpPr>
        <p:spPr>
          <a:xfrm>
            <a:off x="626698" y="4448678"/>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c. </a:t>
            </a:r>
            <a:r>
              <a:rPr lang="en-US" sz="1600" dirty="0" err="1">
                <a:solidFill>
                  <a:srgbClr val="002060"/>
                </a:solidFill>
                <a:latin typeface="#9Slide03 Arima Madurai Medium" panose="00000600000000000000" pitchFamily="2" charset="0"/>
                <a:cs typeface="#9Slide03 Arima Madurai Medium" panose="00000600000000000000" pitchFamily="2" charset="0"/>
              </a:rPr>
              <a:t>cầu</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0" name="TextBox 29"/>
          <p:cNvSpPr txBox="1"/>
          <p:nvPr/>
        </p:nvSpPr>
        <p:spPr>
          <a:xfrm>
            <a:off x="5003333" y="4493910"/>
            <a:ext cx="1840374" cy="338554"/>
          </a:xfrm>
          <a:prstGeom prst="rect">
            <a:avLst/>
          </a:prstGeom>
          <a:noFill/>
        </p:spPr>
        <p:txBody>
          <a:bodyPr wrap="square" rtlCol="0">
            <a:spAutoFit/>
          </a:bodyPr>
          <a:lstStyle/>
          <a:p>
            <a:r>
              <a:rPr lang="en-US" sz="1600" dirty="0">
                <a:solidFill>
                  <a:srgbClr val="002060"/>
                </a:solidFill>
                <a:latin typeface="#9Slide03 Arima Madurai Medium" panose="00000600000000000000" pitchFamily="2" charset="0"/>
                <a:cs typeface="#9Slide03 Arima Madurai Medium" panose="00000600000000000000" pitchFamily="2" charset="0"/>
              </a:rPr>
              <a:t>d. </a:t>
            </a:r>
            <a:r>
              <a:rPr lang="en-US" sz="1600" dirty="0" err="1">
                <a:solidFill>
                  <a:srgbClr val="002060"/>
                </a:solidFill>
                <a:latin typeface="#9Slide03 Arima Madurai Medium" panose="00000600000000000000" pitchFamily="2" charset="0"/>
                <a:cs typeface="#9Slide03 Arima Madurai Medium" panose="00000600000000000000" pitchFamily="2" charset="0"/>
              </a:rPr>
              <a:t>vỏ</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máy</a:t>
            </a:r>
            <a:r>
              <a:rPr lang="en-US" sz="1600" dirty="0">
                <a:solidFill>
                  <a:srgbClr val="002060"/>
                </a:solidFill>
                <a:latin typeface="#9Slide03 Arima Madurai Medium" panose="00000600000000000000" pitchFamily="2" charset="0"/>
                <a:cs typeface="#9Slide03 Arima Madurai Medium" panose="00000600000000000000" pitchFamily="2" charset="0"/>
              </a:rPr>
              <a:t> bay</a:t>
            </a:r>
          </a:p>
        </p:txBody>
      </p:sp>
      <p:cxnSp>
        <p:nvCxnSpPr>
          <p:cNvPr id="18" name="Straight Connector 17"/>
          <p:cNvCxnSpPr/>
          <p:nvPr/>
        </p:nvCxnSpPr>
        <p:spPr>
          <a:xfrm>
            <a:off x="4533900" y="880840"/>
            <a:ext cx="16525" cy="4263589"/>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4284" y="2862085"/>
            <a:ext cx="8884521" cy="38991"/>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387714" y="1537469"/>
            <a:ext cx="2057093" cy="5508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latin typeface="#9Slide03 Arima Madurai Black" panose="00000A00000000000000" pitchFamily="2" charset="0"/>
                <a:cs typeface="#9Slide03 Arima Madurai Black" panose="00000A00000000000000" pitchFamily="2" charset="0"/>
              </a:rPr>
              <a:t>Dẫn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nhiệt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nhẹ</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bền</a:t>
            </a:r>
            <a:endParaRPr lang="en-US" dirty="0">
              <a:latin typeface="#9Slide03 Arima Madurai Black" panose="00000A00000000000000" pitchFamily="2" charset="0"/>
              <a:cs typeface="#9Slide03 Arima Madurai Black" panose="00000A00000000000000" pitchFamily="2" charset="0"/>
            </a:endParaRPr>
          </a:p>
        </p:txBody>
      </p:sp>
      <p:sp>
        <p:nvSpPr>
          <p:cNvPr id="25" name="Rounded Rectangle 24"/>
          <p:cNvSpPr/>
          <p:nvPr/>
        </p:nvSpPr>
        <p:spPr>
          <a:xfrm>
            <a:off x="6952948" y="1462529"/>
            <a:ext cx="2057093" cy="5508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latin typeface="#9Slide03 Arima Madurai Black" panose="00000A00000000000000" pitchFamily="2" charset="0"/>
                <a:cs typeface="#9Slide03 Arima Madurai Black" panose="00000A00000000000000" pitchFamily="2" charset="0"/>
              </a:rPr>
              <a:t>Dẫn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dẻo</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bền</a:t>
            </a:r>
            <a:endParaRPr lang="en-US" dirty="0">
              <a:latin typeface="#9Slide03 Arima Madurai Black" panose="00000A00000000000000" pitchFamily="2" charset="0"/>
              <a:cs typeface="#9Slide03 Arima Madurai Black" panose="00000A00000000000000" pitchFamily="2" charset="0"/>
            </a:endParaRPr>
          </a:p>
        </p:txBody>
      </p:sp>
      <p:sp>
        <p:nvSpPr>
          <p:cNvPr id="27" name="Rounded Rectangle 26"/>
          <p:cNvSpPr/>
          <p:nvPr/>
        </p:nvSpPr>
        <p:spPr>
          <a:xfrm>
            <a:off x="2387714" y="3635886"/>
            <a:ext cx="2057093" cy="5508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latin typeface="#9Slide03 Arima Madurai Black" panose="00000A00000000000000" pitchFamily="2" charset="0"/>
                <a:cs typeface="#9Slide03 Arima Madurai Black" panose="00000A00000000000000" pitchFamily="2" charset="0"/>
              </a:rPr>
              <a:t>Bền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cứng</a:t>
            </a:r>
            <a:endParaRPr lang="en-US" dirty="0">
              <a:latin typeface="#9Slide03 Arima Madurai Black" panose="00000A00000000000000" pitchFamily="2" charset="0"/>
              <a:cs typeface="#9Slide03 Arima Madurai Black" panose="00000A00000000000000" pitchFamily="2" charset="0"/>
            </a:endParaRPr>
          </a:p>
        </p:txBody>
      </p:sp>
      <p:sp>
        <p:nvSpPr>
          <p:cNvPr id="32" name="Rounded Rectangle 31"/>
          <p:cNvSpPr/>
          <p:nvPr/>
        </p:nvSpPr>
        <p:spPr>
          <a:xfrm>
            <a:off x="6952947" y="3631865"/>
            <a:ext cx="2057093" cy="5508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latin typeface="#9Slide03 Arima Madurai Black" panose="00000A00000000000000" pitchFamily="2" charset="0"/>
                <a:cs typeface="#9Slide03 Arima Madurai Black" panose="00000A00000000000000" pitchFamily="2" charset="0"/>
              </a:rPr>
              <a:t>Cứng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chịu</a:t>
            </a:r>
            <a:r>
              <a:rPr lang="en-US" dirty="0">
                <a:latin typeface="#9Slide03 Arima Madurai Black" panose="00000A00000000000000" pitchFamily="2" charset="0"/>
                <a:cs typeface="#9Slide03 Arima Madurai Black" panose="00000A00000000000000" pitchFamily="2" charset="0"/>
              </a:rPr>
              <a:t> đ</a:t>
            </a:r>
            <a:r>
              <a:rPr lang="vi-VN" dirty="0">
                <a:latin typeface="#9Slide03 Arima Madurai Black" panose="00000A00000000000000" pitchFamily="2" charset="0"/>
                <a:cs typeface="#9Slide03 Arima Madurai Black" panose="00000A00000000000000" pitchFamily="2" charset="0"/>
              </a:rPr>
              <a:t>ược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áp</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nhẹ</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bền</a:t>
            </a:r>
            <a:endParaRPr lang="en-US"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2197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barn(inVertical)">
                                      <p:cBhvr>
                                        <p:cTn id="13" dur="500"/>
                                        <p:tgtEl>
                                          <p:spTgt spid="92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barn(inVertical)">
                                      <p:cBhvr>
                                        <p:cTn id="19" dur="500"/>
                                        <p:tgtEl>
                                          <p:spTgt spid="92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arn(inVertical)">
                                      <p:cBhvr>
                                        <p:cTn id="28" dur="500"/>
                                        <p:tgtEl>
                                          <p:spTgt spid="92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P spid="29" grpId="0"/>
      <p:bldP spid="30" grpId="0"/>
      <p:bldP spid="23" grpId="0" animBg="1"/>
      <p:bldP spid="25" grpId="0" animBg="1"/>
      <p:bldP spid="27"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1" y="627501"/>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180119" y="587189"/>
            <a:ext cx="1481558" cy="473206"/>
          </a:xfrm>
          <a:prstGeom prst="rect">
            <a:avLst/>
          </a:prstGeom>
          <a:noFill/>
        </p:spPr>
        <p:txBody>
          <a:bodyPr wrap="square" rtlCol="0">
            <a:spAutoFit/>
          </a:bodyPr>
          <a:lstStyle/>
          <a:p>
            <a:pPr>
              <a:lnSpc>
                <a:spcPct val="150000"/>
              </a:lnSpc>
            </a:pPr>
            <a:r>
              <a:rPr lang="en-US" sz="1800" dirty="0">
                <a:solidFill>
                  <a:srgbClr val="002060"/>
                </a:solidFill>
                <a:latin typeface="#9Slide03 Arima Madurai Black" panose="00000A00000000000000" pitchFamily="2" charset="0"/>
                <a:cs typeface="#9Slide03 Arima Madurai Black" panose="00000A00000000000000" pitchFamily="2" charset="0"/>
              </a:rPr>
              <a:t>b)Kim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9220" name="Picture 4" descr="Cách nhận biết xoong, nồi inox xị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6" y="1177860"/>
            <a:ext cx="1952108"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Đoàn tàu đầu tiên chạy qua cầu sắt Bình Lợi mới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957" y="1177860"/>
            <a:ext cx="1950019"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18" descr="Phân Biệt Dây 3 Pha 2-3-4 Ruột Đồng Cách Điện PVC | Cơ Điện Trần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869" y="1177860"/>
            <a:ext cx="2115098"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 name="Picture 8" descr="Tòa án cấm các máy bay... xả phân người khi đang bay"/>
          <p:cNvPicPr>
            <a:picLocks noChangeAspect="1" noChangeArrowheads="1"/>
          </p:cNvPicPr>
          <p:nvPr/>
        </p:nvPicPr>
        <p:blipFill rotWithShape="1">
          <a:blip r:embed="rId5">
            <a:extLst>
              <a:ext uri="{28A0092B-C50C-407E-A947-70E740481C1C}">
                <a14:useLocalDpi xmlns:a14="http://schemas.microsoft.com/office/drawing/2010/main" val="0"/>
              </a:ext>
            </a:extLst>
          </a:blip>
          <a:srcRect b="21153"/>
          <a:stretch/>
        </p:blipFill>
        <p:spPr bwMode="auto">
          <a:xfrm>
            <a:off x="6691969" y="1177860"/>
            <a:ext cx="2115098" cy="13550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701479" y="2773039"/>
            <a:ext cx="6738186" cy="1922529"/>
            <a:chOff x="1701479" y="2773039"/>
            <a:chExt cx="6738186" cy="1922529"/>
          </a:xfrm>
        </p:grpSpPr>
        <p:sp>
          <p:nvSpPr>
            <p:cNvPr id="8" name="Rounded Rectangle 7"/>
            <p:cNvSpPr/>
            <p:nvPr/>
          </p:nvSpPr>
          <p:spPr>
            <a:xfrm>
              <a:off x="1701479" y="2773039"/>
              <a:ext cx="6738186" cy="192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1775876" y="2883752"/>
              <a:ext cx="6564935" cy="1701102"/>
            </a:xfrm>
            <a:prstGeom prst="roundRect">
              <a:avLst/>
            </a:prstGeom>
            <a:solidFill>
              <a:schemeClr val="tx1">
                <a:lumMod val="10000"/>
                <a:lumOff val="9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Kim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chung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dẻo</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Dẫn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Dẫn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nhiệt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tốt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Ngoài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còn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những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nhẹ</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cứng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bền</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grpSp>
    </p:spTree>
    <p:extLst>
      <p:ext uri="{BB962C8B-B14F-4D97-AF65-F5344CB8AC3E}">
        <p14:creationId xmlns:p14="http://schemas.microsoft.com/office/powerpoint/2010/main" val="4375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4" name="Straight Connector 3"/>
          <p:cNvCxnSpPr/>
          <p:nvPr/>
        </p:nvCxnSpPr>
        <p:spPr>
          <a:xfrm>
            <a:off x="3211286" y="7937"/>
            <a:ext cx="0" cy="5135563"/>
          </a:xfrm>
          <a:prstGeom prst="line">
            <a:avLst/>
          </a:prstGeom>
          <a:ln w="22225"/>
        </p:spPr>
        <p:style>
          <a:lnRef idx="1">
            <a:schemeClr val="accent2"/>
          </a:lnRef>
          <a:fillRef idx="0">
            <a:schemeClr val="accent2"/>
          </a:fillRef>
          <a:effectRef idx="0">
            <a:schemeClr val="accent2"/>
          </a:effectRef>
          <a:fontRef idx="minor">
            <a:schemeClr val="tx1"/>
          </a:fontRef>
        </p:style>
      </p:cxnSp>
      <p:sp>
        <p:nvSpPr>
          <p:cNvPr id="7" name="Rounded Rectangle 6"/>
          <p:cNvSpPr/>
          <p:nvPr/>
        </p:nvSpPr>
        <p:spPr>
          <a:xfrm>
            <a:off x="3273425" y="717551"/>
            <a:ext cx="5783489" cy="13289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latin typeface="#9Slide03 Arima Madurai Black" panose="00000A00000000000000" pitchFamily="2" charset="0"/>
              <a:cs typeface="#9Slide03 Arima Madurai Black" panose="00000A00000000000000" pitchFamily="2" charset="0"/>
            </a:endParaRPr>
          </a:p>
          <a:p>
            <a:pPr algn="ctr"/>
            <a:r>
              <a:rPr lang="en-US" sz="2400" dirty="0">
                <a:latin typeface="#9Slide03 Arima Madurai Black" panose="00000A00000000000000" pitchFamily="2" charset="0"/>
                <a:cs typeface="#9Slide03 Arima Madurai Black" panose="00000A00000000000000" pitchFamily="2" charset="0"/>
              </a:rPr>
              <a:t>Quan </a:t>
            </a:r>
            <a:r>
              <a:rPr lang="en-US" sz="2400" dirty="0" err="1">
                <a:latin typeface="#9Slide03 Arima Madurai Black" panose="00000A00000000000000" pitchFamily="2" charset="0"/>
                <a:cs typeface="#9Slide03 Arima Madurai Black" panose="00000A00000000000000" pitchFamily="2" charset="0"/>
              </a:rPr>
              <a:t>sát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một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phận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ô </a:t>
            </a:r>
            <a:r>
              <a:rPr lang="en-US" sz="2400" dirty="0" err="1">
                <a:latin typeface="#9Slide03 Arima Madurai Black" panose="00000A00000000000000" pitchFamily="2" charset="0"/>
                <a:cs typeface="#9Slide03 Arima Madurai Black" panose="00000A00000000000000" pitchFamily="2" charset="0"/>
              </a:rPr>
              <a:t>tô</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biết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phận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đó</a:t>
            </a:r>
            <a:r>
              <a:rPr lang="en-US" sz="2400" dirty="0">
                <a:latin typeface="#9Slide03 Arima Madurai Black" panose="00000A00000000000000" pitchFamily="2" charset="0"/>
                <a:cs typeface="#9Slide03 Arima Madurai Black" panose="00000A00000000000000" pitchFamily="2" charset="0"/>
              </a:rPr>
              <a:t> đ</a:t>
            </a:r>
            <a:r>
              <a:rPr lang="vi-VN" sz="2400" dirty="0">
                <a:latin typeface="#9Slide03 Arima Madurai Black" panose="00000A00000000000000" pitchFamily="2" charset="0"/>
                <a:cs typeface="#9Slide03 Arima Madurai Black" panose="00000A00000000000000" pitchFamily="2" charset="0"/>
              </a:rPr>
              <a:t>ượ</a:t>
            </a:r>
            <a:r>
              <a:rPr lang="en-US" sz="2400" dirty="0">
                <a:latin typeface="#9Slide03 Arima Madurai Black" panose="00000A00000000000000" pitchFamily="2" charset="0"/>
                <a:cs typeface="#9Slide03 Arima Madurai Black" panose="00000A00000000000000" pitchFamily="2" charset="0"/>
              </a:rPr>
              <a:t>c </a:t>
            </a:r>
            <a:r>
              <a:rPr lang="en-US" sz="2400" dirty="0" err="1">
                <a:latin typeface="#9Slide03 Arima Madurai Black" panose="00000A00000000000000" pitchFamily="2" charset="0"/>
                <a:cs typeface="#9Slide03 Arima Madurai Black" panose="00000A00000000000000" pitchFamily="2" charset="0"/>
              </a:rPr>
              <a:t>làm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nào</a:t>
            </a:r>
            <a:r>
              <a:rPr lang="en-US" sz="2400" dirty="0">
                <a:latin typeface="#9Slide03 Arima Madurai Black" panose="00000A00000000000000" pitchFamily="2" charset="0"/>
                <a:cs typeface="#9Slide03 Arima Madurai Black" panose="00000A00000000000000" pitchFamily="2" charset="0"/>
              </a:rPr>
              <a:t>? </a:t>
            </a:r>
          </a:p>
          <a:p>
            <a:pPr algn="ctr"/>
            <a:endParaRPr lang="en-US" sz="2000" dirty="0">
              <a:latin typeface="#9Slide03 Arima Madurai Black" panose="00000A00000000000000" pitchFamily="2" charset="0"/>
              <a:cs typeface="#9Slide03 Arima Madurai Black" panose="00000A00000000000000" pitchFamily="2" charset="0"/>
            </a:endParaRPr>
          </a:p>
        </p:txBody>
      </p:sp>
      <p:pic>
        <p:nvPicPr>
          <p:cNvPr id="2050" name="Picture 2" descr="Cute Cloud Lightning Bolt Kawaii Face Icon Cartoon Character Flat Design  Vector Stock Vector - Illustration of humor, clipart: 97913235"/>
          <p:cNvPicPr>
            <a:picLocks noChangeAspect="1" noChangeArrowheads="1"/>
          </p:cNvPicPr>
          <p:nvPr/>
        </p:nvPicPr>
        <p:blipFill rotWithShape="1">
          <a:blip r:embed="rId2">
            <a:extLst>
              <a:ext uri="{28A0092B-C50C-407E-A947-70E740481C1C}">
                <a14:useLocalDpi xmlns:a14="http://schemas.microsoft.com/office/drawing/2010/main" val="0"/>
              </a:ext>
            </a:extLst>
          </a:blip>
          <a:srcRect l="15074" t="2316" r="12199" b="11817"/>
          <a:stretch/>
        </p:blipFill>
        <p:spPr bwMode="auto">
          <a:xfrm>
            <a:off x="122919" y="473077"/>
            <a:ext cx="3026229" cy="39297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43949" y="2233108"/>
            <a:ext cx="5404339" cy="2910392"/>
            <a:chOff x="3531113" y="2127703"/>
            <a:chExt cx="5404339" cy="2910392"/>
          </a:xfrm>
        </p:grpSpPr>
        <p:pic>
          <p:nvPicPr>
            <p:cNvPr id="2054" name="Picture 6" descr="Cấu tạo cơ bản của ô tô - OTO HUI NEWS - Tin tức, công nghệ và kỹ thuật Ô Tô"/>
            <p:cNvPicPr>
              <a:picLocks noChangeAspect="1" noChangeArrowheads="1"/>
            </p:cNvPicPr>
            <p:nvPr/>
          </p:nvPicPr>
          <p:blipFill rotWithShape="1">
            <a:blip r:embed="rId3">
              <a:extLst>
                <a:ext uri="{28A0092B-C50C-407E-A947-70E740481C1C}">
                  <a14:useLocalDpi xmlns:a14="http://schemas.microsoft.com/office/drawing/2010/main" val="0"/>
                </a:ext>
              </a:extLst>
            </a:blip>
            <a:srcRect r="3260"/>
            <a:stretch/>
          </p:blipFill>
          <p:spPr bwMode="auto">
            <a:xfrm>
              <a:off x="3531113" y="2127703"/>
              <a:ext cx="5404339" cy="2910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31113" y="2127703"/>
              <a:ext cx="1666529" cy="520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31">
            <a:extLst>
              <a:ext uri="{FF2B5EF4-FFF2-40B4-BE49-F238E27FC236}">
                <a16:creationId xmlns:a16="http://schemas.microsoft.com/office/drawing/2014/main" id="{D7D91460-2282-48AB-9B66-FA1DEC30F9AB}"/>
              </a:ext>
            </a:extLst>
          </p:cNvPr>
          <p:cNvSpPr/>
          <p:nvPr/>
        </p:nvSpPr>
        <p:spPr>
          <a:xfrm>
            <a:off x="4412272" y="26761"/>
            <a:ext cx="3610500"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4000" dirty="0">
                <a:latin typeface="#9Slide03 AllRoundGothic" panose="020B0703020202020104" pitchFamily="34" charset="0"/>
                <a:cs typeface="#9Slide03 Arima Madurai Black" panose="00000A00000000000000" pitchFamily="2" charset="0"/>
              </a:rPr>
              <a:t>TIA CHỚP</a:t>
            </a:r>
          </a:p>
        </p:txBody>
      </p:sp>
    </p:spTree>
    <p:extLst>
      <p:ext uri="{BB962C8B-B14F-4D97-AF65-F5344CB8AC3E}">
        <p14:creationId xmlns:p14="http://schemas.microsoft.com/office/powerpoint/2010/main" val="180950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20</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285875" y="1131721"/>
            <a:ext cx="7397750" cy="3370153"/>
          </a:xfrm>
          <a:prstGeom prst="rect">
            <a:avLst/>
          </a:prstGeom>
          <a:noFill/>
        </p:spPr>
        <p:txBody>
          <a:bodyPr wrap="square">
            <a:spAutoFit/>
          </a:bodyPr>
          <a:lstStyle/>
          <a:p>
            <a:pPr algn="just">
              <a:lnSpc>
                <a:spcPct val="150000"/>
              </a:lnSpc>
            </a:pPr>
            <a:r>
              <a:rPr lang="en-US" sz="2400" dirty="0">
                <a:solidFill>
                  <a:srgbClr val="7030A0"/>
                </a:solidFill>
                <a:latin typeface="#9Slide03 Arima Madurai Black" panose="00000A00000000000000" pitchFamily="2" charset="0"/>
                <a:cs typeface="#9Slide03 Arima Madurai Black" panose="00000A00000000000000" pitchFamily="2" charset="0"/>
              </a:rPr>
              <a:t>- Kim </a:t>
            </a:r>
            <a:r>
              <a:rPr lang="en-US" sz="2400" dirty="0" err="1">
                <a:solidFill>
                  <a:srgbClr val="7030A0"/>
                </a:solidFill>
                <a:latin typeface="#9Slide03 Arima Madurai Black" panose="00000A00000000000000" pitchFamily="2" charset="0"/>
                <a:cs typeface="#9Slide03 Arima Madurai Black" panose="00000A00000000000000" pitchFamily="2" charset="0"/>
              </a:rPr>
              <a:t>loại</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có</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các</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chất</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chung</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a:t>
            </a:r>
            <a:r>
              <a:rPr lang="vi-VN" sz="2400" dirty="0">
                <a:solidFill>
                  <a:srgbClr val="7030A0"/>
                </a:solidFill>
                <a:latin typeface="#9Slide03 Arima Madurai Black" panose="00000A00000000000000" pitchFamily="2" charset="0"/>
                <a:cs typeface="#9Slide03 Arima Madurai Black" panose="00000A00000000000000" pitchFamily="2" charset="0"/>
              </a:rPr>
              <a:t>ư</a:t>
            </a:r>
            <a:r>
              <a:rPr lang="en-US" sz="2400" dirty="0">
                <a:solidFill>
                  <a:srgbClr val="7030A0"/>
                </a:solidFill>
                <a:latin typeface="#9Slide03 Arima Madurai Black" panose="00000A00000000000000" pitchFamily="2" charset="0"/>
                <a:cs typeface="#9Slide03 Arima Madurai Black" panose="00000A00000000000000" pitchFamily="2" charset="0"/>
              </a:rPr>
              <a:t>:</a:t>
            </a:r>
          </a:p>
          <a:p>
            <a:pPr algn="just">
              <a:lnSpc>
                <a:spcPct val="150000"/>
              </a:lnSpc>
            </a:pP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dẻo</a:t>
            </a:r>
            <a:endParaRPr lang="en-US" sz="2400" dirty="0">
              <a:solidFill>
                <a:srgbClr val="7030A0"/>
              </a:solidFill>
              <a:latin typeface="#9Slide03 Arima Madurai Black" panose="00000A00000000000000" pitchFamily="2" charset="0"/>
              <a:cs typeface="#9Slide03 Arima Madurai Black" panose="00000A00000000000000" pitchFamily="2" charset="0"/>
            </a:endParaRPr>
          </a:p>
          <a:p>
            <a:pPr algn="just">
              <a:lnSpc>
                <a:spcPct val="150000"/>
              </a:lnSpc>
            </a:pP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Dẫn</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điện</a:t>
            </a:r>
            <a:endParaRPr lang="en-US" sz="2400" dirty="0">
              <a:solidFill>
                <a:srgbClr val="7030A0"/>
              </a:solidFill>
              <a:latin typeface="#9Slide03 Arima Madurai Black" panose="00000A00000000000000" pitchFamily="2" charset="0"/>
              <a:cs typeface="#9Slide03 Arima Madurai Black" panose="00000A00000000000000" pitchFamily="2" charset="0"/>
            </a:endParaRPr>
          </a:p>
          <a:p>
            <a:pPr algn="just">
              <a:lnSpc>
                <a:spcPct val="150000"/>
              </a:lnSpc>
            </a:pP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Dẫn</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nhiệt</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tốt</a:t>
            </a:r>
            <a:endParaRPr lang="en-US" sz="2400" dirty="0">
              <a:solidFill>
                <a:srgbClr val="7030A0"/>
              </a:solidFill>
              <a:latin typeface="#9Slide03 Arima Madurai Black" panose="00000A00000000000000" pitchFamily="2" charset="0"/>
              <a:cs typeface="#9Slide03 Arima Madurai Black" panose="00000A00000000000000" pitchFamily="2" charset="0"/>
            </a:endParaRPr>
          </a:p>
          <a:p>
            <a:pPr algn="just">
              <a:lnSpc>
                <a:spcPct val="150000"/>
              </a:lnSpc>
            </a:pPr>
            <a:r>
              <a:rPr lang="en-US" sz="2400" dirty="0" err="1">
                <a:solidFill>
                  <a:srgbClr val="7030A0"/>
                </a:solidFill>
                <a:latin typeface="#9Slide03 Arima Madurai Black" panose="00000A00000000000000" pitchFamily="2" charset="0"/>
                <a:cs typeface="#9Slide03 Arima Madurai Black" panose="00000A00000000000000" pitchFamily="2" charset="0"/>
              </a:rPr>
              <a:t>Ngoài</a:t>
            </a:r>
            <a:r>
              <a:rPr lang="en-US" sz="2400" dirty="0">
                <a:solidFill>
                  <a:srgbClr val="7030A0"/>
                </a:solidFill>
                <a:latin typeface="#9Slide03 Arima Madurai Black" panose="00000A00000000000000" pitchFamily="2" charset="0"/>
                <a:cs typeface="#9Slide03 Arima Madurai Black" panose="00000A00000000000000" pitchFamily="2" charset="0"/>
              </a:rPr>
              <a:t> ra, </a:t>
            </a:r>
            <a:r>
              <a:rPr lang="en-US" sz="2400" dirty="0" err="1">
                <a:solidFill>
                  <a:srgbClr val="7030A0"/>
                </a:solidFill>
                <a:latin typeface="#9Slide03 Arima Madurai Black" panose="00000A00000000000000" pitchFamily="2" charset="0"/>
                <a:cs typeface="#9Slide03 Arima Madurai Black" panose="00000A00000000000000" pitchFamily="2" charset="0"/>
              </a:rPr>
              <a:t>các</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kim</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loại</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khác</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nhau</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còn</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có</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những</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chất</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khác</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nhau</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nhẹ</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cứng</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tính</a:t>
            </a:r>
            <a:r>
              <a:rPr lang="en-US" sz="2400" dirty="0">
                <a:solidFill>
                  <a:srgbClr val="7030A0"/>
                </a:solidFill>
                <a:latin typeface="#9Slide03 Arima Madurai Black" panose="00000A00000000000000" pitchFamily="2" charset="0"/>
                <a:cs typeface="#9Slide03 Arima Madurai Black" panose="00000A00000000000000" pitchFamily="2" charset="0"/>
              </a:rPr>
              <a:t> </a:t>
            </a:r>
            <a:r>
              <a:rPr lang="en-US" sz="2400" dirty="0" err="1">
                <a:solidFill>
                  <a:srgbClr val="7030A0"/>
                </a:solidFill>
                <a:latin typeface="#9Slide03 Arima Madurai Black" panose="00000A00000000000000" pitchFamily="2" charset="0"/>
                <a:cs typeface="#9Slide03 Arima Madurai Black" panose="00000A00000000000000" pitchFamily="2" charset="0"/>
              </a:rPr>
              <a:t>bền</a:t>
            </a:r>
            <a:r>
              <a:rPr lang="en-US" sz="2400" dirty="0">
                <a:solidFill>
                  <a:srgbClr val="7030A0"/>
                </a:solidFill>
                <a:latin typeface="#9Slide03 Arima Madurai Black" panose="00000A00000000000000" pitchFamily="2" charset="0"/>
                <a:cs typeface="#9Slide03 Arima Madurai Black" panose="00000A00000000000000" pitchFamily="2" charset="0"/>
              </a:rPr>
              <a:t>.</a:t>
            </a:r>
          </a:p>
        </p:txBody>
      </p:sp>
      <p:sp>
        <p:nvSpPr>
          <p:cNvPr id="7" name="TextBox 6">
            <a:extLst>
              <a:ext uri="{FF2B5EF4-FFF2-40B4-BE49-F238E27FC236}">
                <a16:creationId xmlns:a16="http://schemas.microsoft.com/office/drawing/2014/main" id="{D1F290E6-C28E-4F0B-BE15-D4D2380136E4}"/>
              </a:ext>
            </a:extLst>
          </p:cNvPr>
          <p:cNvSpPr txBox="1"/>
          <p:nvPr/>
        </p:nvSpPr>
        <p:spPr>
          <a:xfrm>
            <a:off x="2060575" y="517478"/>
            <a:ext cx="2020105" cy="523220"/>
          </a:xfrm>
          <a:prstGeom prst="rect">
            <a:avLst/>
          </a:prstGeom>
          <a:solidFill>
            <a:srgbClr val="FBE1E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b) Kim </a:t>
            </a:r>
            <a:r>
              <a:rPr kumimoji="0" lang="en-US" sz="2800" b="1" i="0" u="none" strike="noStrike" kern="0" cap="none" spc="0" normalizeH="0" baseline="0" noProof="0" dirty="0" err="1">
                <a:ln>
                  <a:noFill/>
                </a:ln>
                <a:solidFill>
                  <a:srgbClr val="000000"/>
                </a:solidFill>
                <a:effectLst/>
                <a:uLnTx/>
                <a:uFillTx/>
                <a:latin typeface="Arial"/>
                <a:cs typeface="Arial"/>
                <a:sym typeface="Arial"/>
              </a:rPr>
              <a:t>loại</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393825" y="39436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55689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3574473" cy="2118688"/>
          </a:xfrm>
          <a:prstGeom prst="rect">
            <a:avLst/>
          </a:prstGeom>
        </p:spPr>
      </p:pic>
      <p:pic>
        <p:nvPicPr>
          <p:cNvPr id="11" name="Picture 10"/>
          <p:cNvPicPr>
            <a:picLocks noChangeAspect="1"/>
          </p:cNvPicPr>
          <p:nvPr/>
        </p:nvPicPr>
        <p:blipFill>
          <a:blip r:embed="rId4"/>
          <a:stretch>
            <a:fillRect/>
          </a:stretch>
        </p:blipFill>
        <p:spPr>
          <a:xfrm>
            <a:off x="1279353" y="2118688"/>
            <a:ext cx="4590239" cy="2876550"/>
          </a:xfrm>
          <a:prstGeom prst="rect">
            <a:avLst/>
          </a:prstGeom>
        </p:spPr>
      </p:pic>
      <p:pic>
        <p:nvPicPr>
          <p:cNvPr id="12" name="Picture 11"/>
          <p:cNvPicPr>
            <a:picLocks noChangeAspect="1"/>
          </p:cNvPicPr>
          <p:nvPr/>
        </p:nvPicPr>
        <p:blipFill>
          <a:blip r:embed="rId5"/>
          <a:stretch>
            <a:fillRect/>
          </a:stretch>
        </p:blipFill>
        <p:spPr>
          <a:xfrm>
            <a:off x="6681003" y="3019706"/>
            <a:ext cx="2462997" cy="2304488"/>
          </a:xfrm>
          <a:prstGeom prst="rect">
            <a:avLst/>
          </a:prstGeom>
        </p:spPr>
      </p:pic>
      <p:sp>
        <p:nvSpPr>
          <p:cNvPr id="19" name="Google Shape;2427;p43"/>
          <p:cNvSpPr/>
          <p:nvPr/>
        </p:nvSpPr>
        <p:spPr>
          <a:xfrm>
            <a:off x="4008475" y="124691"/>
            <a:ext cx="5237122" cy="2628899"/>
          </a:xfrm>
          <a:custGeom>
            <a:avLst/>
            <a:gdLst/>
            <a:ahLst/>
            <a:cxnLst/>
            <a:rect l="l" t="t" r="r" b="b"/>
            <a:pathLst>
              <a:path w="99511" h="105854" extrusionOk="0">
                <a:moveTo>
                  <a:pt x="11527" y="0"/>
                </a:moveTo>
                <a:cubicBezTo>
                  <a:pt x="8761" y="0"/>
                  <a:pt x="4347" y="236"/>
                  <a:pt x="3252" y="1681"/>
                </a:cubicBezTo>
                <a:cubicBezTo>
                  <a:pt x="1626" y="3860"/>
                  <a:pt x="521" y="34233"/>
                  <a:pt x="521" y="34233"/>
                </a:cubicBezTo>
                <a:cubicBezTo>
                  <a:pt x="521" y="34233"/>
                  <a:pt x="1626" y="56217"/>
                  <a:pt x="813" y="66233"/>
                </a:cubicBezTo>
                <a:cubicBezTo>
                  <a:pt x="0" y="76281"/>
                  <a:pt x="2699" y="82785"/>
                  <a:pt x="8130" y="84411"/>
                </a:cubicBezTo>
                <a:cubicBezTo>
                  <a:pt x="10829" y="85224"/>
                  <a:pt x="19910" y="85427"/>
                  <a:pt x="28317" y="85427"/>
                </a:cubicBezTo>
                <a:cubicBezTo>
                  <a:pt x="36723" y="85427"/>
                  <a:pt x="44455" y="85224"/>
                  <a:pt x="44455" y="85224"/>
                </a:cubicBezTo>
                <a:lnTo>
                  <a:pt x="69657" y="84411"/>
                </a:lnTo>
                <a:cubicBezTo>
                  <a:pt x="69657" y="84411"/>
                  <a:pt x="71836" y="95793"/>
                  <a:pt x="72649" y="99338"/>
                </a:cubicBezTo>
                <a:cubicBezTo>
                  <a:pt x="73316" y="102245"/>
                  <a:pt x="73611" y="105853"/>
                  <a:pt x="74449" y="105853"/>
                </a:cubicBezTo>
                <a:cubicBezTo>
                  <a:pt x="74633" y="105853"/>
                  <a:pt x="74843" y="105680"/>
                  <a:pt x="75088" y="105289"/>
                </a:cubicBezTo>
                <a:cubicBezTo>
                  <a:pt x="76454" y="103142"/>
                  <a:pt x="79706" y="84964"/>
                  <a:pt x="79706" y="84964"/>
                </a:cubicBezTo>
                <a:lnTo>
                  <a:pt x="88909" y="84151"/>
                </a:lnTo>
                <a:cubicBezTo>
                  <a:pt x="88909" y="84151"/>
                  <a:pt x="94080" y="82525"/>
                  <a:pt x="95153" y="75728"/>
                </a:cubicBezTo>
                <a:cubicBezTo>
                  <a:pt x="96258" y="68964"/>
                  <a:pt x="97331" y="36672"/>
                  <a:pt x="97331" y="27730"/>
                </a:cubicBezTo>
                <a:cubicBezTo>
                  <a:pt x="97331" y="18787"/>
                  <a:pt x="99510" y="1974"/>
                  <a:pt x="88649" y="901"/>
                </a:cubicBezTo>
                <a:cubicBezTo>
                  <a:pt x="84330" y="474"/>
                  <a:pt x="78475" y="346"/>
                  <a:pt x="72987" y="346"/>
                </a:cubicBezTo>
                <a:cubicBezTo>
                  <a:pt x="64672" y="346"/>
                  <a:pt x="57202" y="641"/>
                  <a:pt x="57202" y="641"/>
                </a:cubicBezTo>
                <a:lnTo>
                  <a:pt x="13821" y="55"/>
                </a:lnTo>
                <a:cubicBezTo>
                  <a:pt x="13821" y="55"/>
                  <a:pt x="12868" y="0"/>
                  <a:pt x="11527"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SVN-Appleberry" panose="02040603050506020204" pitchFamily="18" charset="0"/>
              <a:cs typeface="Arial"/>
              <a:sym typeface="Arial"/>
            </a:endParaRPr>
          </a:p>
        </p:txBody>
      </p:sp>
      <p:sp>
        <p:nvSpPr>
          <p:cNvPr id="17" name="TextBox 16"/>
          <p:cNvSpPr txBox="1"/>
          <p:nvPr/>
        </p:nvSpPr>
        <p:spPr>
          <a:xfrm>
            <a:off x="4188413" y="415970"/>
            <a:ext cx="4578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err="1">
                <a:ln>
                  <a:noFill/>
                </a:ln>
                <a:solidFill>
                  <a:srgbClr val="002060"/>
                </a:solidFill>
                <a:effectLst/>
                <a:uLnTx/>
                <a:uFillTx/>
                <a:latin typeface="+mn-lt"/>
                <a:cs typeface="Arial"/>
                <a:sym typeface="Arial"/>
              </a:rPr>
              <a:t>Tại</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sao</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vỏ</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dây</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điện</a:t>
            </a:r>
            <a:r>
              <a:rPr kumimoji="0" lang="en-US" sz="2400" b="1" i="0"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thường</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làm</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bằng</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nhựa</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hoặc</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cao</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su</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nhưng</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lõi</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dây</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điện</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lại</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làm</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bằng</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kim</a:t>
            </a:r>
            <a:r>
              <a:rPr kumimoji="0" lang="en-US" sz="2400" b="1" i="1" u="none" strike="noStrike" kern="0" cap="none" spc="0" normalizeH="0" baseline="0" noProof="0" dirty="0">
                <a:ln>
                  <a:noFill/>
                </a:ln>
                <a:solidFill>
                  <a:srgbClr val="002060"/>
                </a:solidFill>
                <a:effectLst/>
                <a:uLnTx/>
                <a:uFillTx/>
                <a:latin typeface="+mn-lt"/>
                <a:cs typeface="Arial"/>
                <a:sym typeface="Arial"/>
              </a:rPr>
              <a:t> </a:t>
            </a:r>
            <a:r>
              <a:rPr kumimoji="0" lang="en-US" sz="2400" b="1" i="1" u="none" strike="noStrike" kern="0" cap="none" spc="0" normalizeH="0" baseline="0" noProof="0" dirty="0" err="1">
                <a:ln>
                  <a:noFill/>
                </a:ln>
                <a:solidFill>
                  <a:srgbClr val="002060"/>
                </a:solidFill>
                <a:effectLst/>
                <a:uLnTx/>
                <a:uFillTx/>
                <a:latin typeface="+mn-lt"/>
                <a:cs typeface="Arial"/>
                <a:sym typeface="Arial"/>
              </a:rPr>
              <a:t>loại</a:t>
            </a:r>
            <a:r>
              <a:rPr kumimoji="0" lang="en-US" sz="2400" b="1" i="1" u="none" strike="noStrike" kern="0" cap="none" spc="0" normalizeH="0" baseline="0" noProof="0" dirty="0">
                <a:ln>
                  <a:noFill/>
                </a:ln>
                <a:solidFill>
                  <a:srgbClr val="002060"/>
                </a:solidFill>
                <a:effectLst/>
                <a:uLnTx/>
                <a:uFillTx/>
                <a:latin typeface="+mn-lt"/>
                <a:cs typeface="Arial"/>
                <a:sym typeface="Arial"/>
              </a:rPr>
              <a:t>?</a:t>
            </a:r>
            <a:endParaRPr kumimoji="0" lang="en-US" sz="2400" b="1" i="0" u="none" strike="noStrike" kern="0" cap="none" spc="0" normalizeH="0" baseline="0" noProof="0" dirty="0">
              <a:ln>
                <a:noFill/>
              </a:ln>
              <a:solidFill>
                <a:srgbClr val="002060"/>
              </a:solidFill>
              <a:effectLst/>
              <a:uLnTx/>
              <a:uFillTx/>
              <a:latin typeface="+mn-lt"/>
              <a:cs typeface="Arial"/>
              <a:sym typeface="Arial"/>
            </a:endParaRPr>
          </a:p>
        </p:txBody>
      </p:sp>
      <p:sp>
        <p:nvSpPr>
          <p:cNvPr id="18" name="TextBox 17"/>
          <p:cNvSpPr txBox="1"/>
          <p:nvPr/>
        </p:nvSpPr>
        <p:spPr>
          <a:xfrm>
            <a:off x="4031786" y="126471"/>
            <a:ext cx="4745167" cy="212365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Vỏ</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làm</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bằng</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cao</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su</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hoặc</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nhựa</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vì</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nó</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là</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vật</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liệu</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cách</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điện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an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toàn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khi</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sử</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dụng</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p>
          <a:p>
            <a:pPr marL="3429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Còn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lõi</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dây</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điện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làm</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bằng</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kim</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loại</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vì</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kim</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loại</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dẫn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điện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tốt</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giúp</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dẫn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nguồn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điện</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để</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sử</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SVN-Appleberry" panose="02040603050506020204" pitchFamily="18" charset="0"/>
                <a:cs typeface="Arial"/>
                <a:sym typeface="Arial"/>
              </a:rPr>
              <a:t>dụng</a:t>
            </a:r>
            <a:r>
              <a:rPr kumimoji="0" lang="en-US" sz="2200" b="0" i="0" u="none" strike="noStrike" kern="0" cap="none" spc="0" normalizeH="0" baseline="0" noProof="0" dirty="0">
                <a:ln>
                  <a:noFill/>
                </a:ln>
                <a:solidFill>
                  <a:srgbClr val="000000"/>
                </a:solidFill>
                <a:effectLst/>
                <a:uLnTx/>
                <a:uFillTx/>
                <a:latin typeface="SVN-Appleberry" panose="02040603050506020204" pitchFamily="18" charset="0"/>
                <a:cs typeface="Arial"/>
                <a:sym typeface="Arial"/>
              </a:rPr>
              <a:t>.</a:t>
            </a:r>
          </a:p>
        </p:txBody>
      </p:sp>
    </p:spTree>
    <p:extLst>
      <p:ext uri="{BB962C8B-B14F-4D97-AF65-F5344CB8AC3E}">
        <p14:creationId xmlns:p14="http://schemas.microsoft.com/office/powerpoint/2010/main" val="23041665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92" y="1439360"/>
            <a:ext cx="4892484" cy="1284790"/>
          </a:xfrm>
          <a:prstGeom prst="rect">
            <a:avLst/>
          </a:prstGeom>
        </p:spPr>
      </p:pic>
      <p:pic>
        <p:nvPicPr>
          <p:cNvPr id="12290" name="Picture 2" descr="http://icon.com.vn/Portals/0/Q3-2017/photo-1-1512027938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7" y="2993610"/>
            <a:ext cx="2417672" cy="1971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2692" y="96697"/>
            <a:ext cx="4892484" cy="1342663"/>
          </a:xfrm>
          <a:prstGeom prst="rect">
            <a:avLst/>
          </a:prstGeom>
        </p:spPr>
      </p:pic>
      <p:pic>
        <p:nvPicPr>
          <p:cNvPr id="12292" name="Picture 4" descr="Dây điện chằng chịt trên nhiều tuyến phố, nguy hiểm cận kề người d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837" y="96697"/>
            <a:ext cx="3907520" cy="262745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849792" y="2993610"/>
            <a:ext cx="4120589" cy="1752010"/>
            <a:chOff x="3771755" y="3097782"/>
            <a:chExt cx="4120589" cy="1752010"/>
          </a:xfrm>
        </p:grpSpPr>
        <p:sp>
          <p:nvSpPr>
            <p:cNvPr id="19" name="Rounded Rectangle 18"/>
            <p:cNvSpPr/>
            <p:nvPr/>
          </p:nvSpPr>
          <p:spPr>
            <a:xfrm>
              <a:off x="4168156" y="3321801"/>
              <a:ext cx="3724188" cy="1527991"/>
            </a:xfrm>
            <a:prstGeom prst="roundRect">
              <a:avLst/>
            </a:prstGeom>
            <a:solidFill>
              <a:schemeClr val="accent6">
                <a:lumMod val="40000"/>
                <a:lumOff val="60000"/>
              </a:schemeClr>
            </a:solidFill>
            <a:ln>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L</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u ý: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thấy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dây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dẫn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hở</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cần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rút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khỏi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bọc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hở</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20" name="Picture 4" descr="Tango Máy Tính Để Bàn Dự Án Biểu Tượng - Dấu chấm than PNG png tải về -  Miễn phí trong suốt Trái Tim png Tải về."/>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0000" r="90000">
                          <a14:foregroundMark x1="49222" y1="9375" x2="53000" y2="90781"/>
                          <a14:foregroundMark x1="68111" y1="62813" x2="37556" y2="84531"/>
                        </a14:backgroundRemoval>
                      </a14:imgEffect>
                    </a14:imgLayer>
                  </a14:imgProps>
                </a:ext>
                <a:ext uri="{28A0092B-C50C-407E-A947-70E740481C1C}">
                  <a14:useLocalDpi xmlns:a14="http://schemas.microsoft.com/office/drawing/2010/main" val="0"/>
                </a:ext>
              </a:extLst>
            </a:blip>
            <a:srcRect/>
            <a:stretch>
              <a:fillRect/>
            </a:stretch>
          </p:blipFill>
          <p:spPr bwMode="auto">
            <a:xfrm>
              <a:off x="3771755" y="3097782"/>
              <a:ext cx="998283" cy="709890"/>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6" name="Picture 8" descr="11 NGUYÊN NHÂN DẪN ĐẾN CHÁY NỔ DO ĐIỆN | Tổng Công Ty Dịch Vụ Bảo vệ Long  Việt uy tín, chuyên nghiệp, an toàn, tận tâ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4877" y="2993610"/>
            <a:ext cx="2506960" cy="197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6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6"/>
                                        </p:tgtEl>
                                        <p:attrNameLst>
                                          <p:attrName>style.visibility</p:attrName>
                                        </p:attrNameLst>
                                      </p:cBhvr>
                                      <p:to>
                                        <p:strVal val="visible"/>
                                      </p:to>
                                    </p:set>
                                    <p:animEffect transition="in" filter="fade">
                                      <p:cBhvr>
                                        <p:cTn id="12" dur="1000"/>
                                        <p:tgtEl>
                                          <p:spTgt spid="12296"/>
                                        </p:tgtEl>
                                      </p:cBhvr>
                                    </p:animEffect>
                                    <p:anim calcmode="lin" valueType="num">
                                      <p:cBhvr>
                                        <p:cTn id="13" dur="1000" fill="hold"/>
                                        <p:tgtEl>
                                          <p:spTgt spid="12296"/>
                                        </p:tgtEl>
                                        <p:attrNameLst>
                                          <p:attrName>ppt_x</p:attrName>
                                        </p:attrNameLst>
                                      </p:cBhvr>
                                      <p:tavLst>
                                        <p:tav tm="0">
                                          <p:val>
                                            <p:strVal val="#ppt_x"/>
                                          </p:val>
                                        </p:tav>
                                        <p:tav tm="100000">
                                          <p:val>
                                            <p:strVal val="#ppt_x"/>
                                          </p:val>
                                        </p:tav>
                                      </p:tavLst>
                                    </p:anim>
                                    <p:anim calcmode="lin" valueType="num">
                                      <p:cBhvr>
                                        <p:cTn id="14" dur="1000" fill="hold"/>
                                        <p:tgtEl>
                                          <p:spTgt spid="1229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hòng Ngừa Bị Điện Gi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113801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Pentagon 15"/>
          <p:cNvSpPr/>
          <p:nvPr/>
        </p:nvSpPr>
        <p:spPr>
          <a:xfrm>
            <a:off x="155575" y="35921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a:solidFill>
                  <a:srgbClr val="FF0000"/>
                </a:solidFill>
                <a:latin typeface="#9Slide03 Arima Madurai Black" panose="00000A00000000000000" pitchFamily="2" charset="0"/>
                <a:cs typeface="#9Slide03 Arima Madurai Black" panose="00000A00000000000000" pitchFamily="2" charset="0"/>
              </a:rPr>
              <a:t>c) Cao </a:t>
            </a:r>
            <a:r>
              <a:rPr lang="en-US" sz="1800" dirty="0" err="1">
                <a:solidFill>
                  <a:srgbClr val="FF0000"/>
                </a:solidFill>
                <a:latin typeface="#9Slide03 Arima Madurai Black" panose="00000A00000000000000" pitchFamily="2" charset="0"/>
                <a:cs typeface="#9Slide03 Arima Madurai Black" panose="00000A00000000000000" pitchFamily="2" charset="0"/>
              </a:rPr>
              <a:t>su</a:t>
            </a:r>
            <a:endParaRPr lang="en-US" sz="18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17" name="Picture 2" descr="Cậu Bé đi Học Hình ảnh | Định dạng hình ảnh PNG 40145932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7" b="98605" l="14070" r="79767"/>
                    </a14:imgEffect>
                  </a14:imgLayer>
                </a14:imgProps>
              </a:ext>
              <a:ext uri="{28A0092B-C50C-407E-A947-70E740481C1C}">
                <a14:useLocalDpi xmlns:a14="http://schemas.microsoft.com/office/drawing/2010/main" val="0"/>
              </a:ext>
            </a:extLst>
          </a:blip>
          <a:srcRect/>
          <a:stretch>
            <a:fillRect/>
          </a:stretch>
        </p:blipFill>
        <p:spPr bwMode="auto">
          <a:xfrm>
            <a:off x="6488934" y="1564395"/>
            <a:ext cx="3314491" cy="3314492"/>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ular Callout 17"/>
          <p:cNvSpPr/>
          <p:nvPr/>
        </p:nvSpPr>
        <p:spPr>
          <a:xfrm>
            <a:off x="1989697" y="214595"/>
            <a:ext cx="5164605" cy="716096"/>
          </a:xfrm>
          <a:prstGeom prst="wedgeRoundRectCallout">
            <a:avLst>
              <a:gd name="adj1" fmla="val 48165"/>
              <a:gd name="adj2" fmla="val 149968"/>
              <a:gd name="adj3" fmla="val 16667"/>
            </a:avLst>
          </a:prstGeom>
          <a:solidFill>
            <a:schemeClr val="accent5">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Dựa</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vào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tính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chất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nào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mà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cao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su</a:t>
            </a:r>
            <a:r>
              <a:rPr lang="en-US" sz="2000" dirty="0">
                <a:solidFill>
                  <a:srgbClr val="002060"/>
                </a:solidFill>
                <a:latin typeface="#9Slide03 Arima Madurai Black" panose="00000A00000000000000" pitchFamily="2" charset="0"/>
                <a:cs typeface="#9Slide03 Arima Madurai Black" panose="00000A00000000000000" pitchFamily="2" charset="0"/>
              </a:rPr>
              <a:t> đ</a:t>
            </a:r>
            <a:r>
              <a:rPr lang="vi-VN" sz="2000" dirty="0">
                <a:solidFill>
                  <a:srgbClr val="002060"/>
                </a:solidFill>
                <a:latin typeface="#9Slide03 Arima Madurai Black" panose="00000A00000000000000" pitchFamily="2" charset="0"/>
                <a:cs typeface="#9Slide03 Arima Madurai Black" panose="00000A00000000000000" pitchFamily="2" charset="0"/>
              </a:rPr>
              <a:t>ượ</a:t>
            </a:r>
            <a:r>
              <a:rPr lang="en-US" sz="2000" dirty="0">
                <a:solidFill>
                  <a:srgbClr val="002060"/>
                </a:solidFill>
                <a:latin typeface="#9Slide03 Arima Madurai Black" panose="00000A00000000000000" pitchFamily="2" charset="0"/>
                <a:cs typeface="#9Slide03 Arima Madurai Black" panose="00000A00000000000000" pitchFamily="2" charset="0"/>
              </a:rPr>
              <a:t>c </a:t>
            </a:r>
            <a:r>
              <a:rPr lang="en-US" sz="2000" dirty="0" err="1">
                <a:solidFill>
                  <a:srgbClr val="002060"/>
                </a:solidFill>
                <a:latin typeface="#9Slide03 Arima Madurai Black" panose="00000A00000000000000" pitchFamily="2" charset="0"/>
                <a:cs typeface="#9Slide03 Arima Madurai Black" panose="00000A00000000000000" pitchFamily="2" charset="0"/>
              </a:rPr>
              <a:t>sử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dụng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để</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chế</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tạo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lốp</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xe</a:t>
            </a:r>
            <a:r>
              <a:rPr lang="en-US" sz="20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13314" name="Picture 2" descr="Lốp ô tô được chế tạo từ loại vật liệu nào? - Lốp Ắc Quy Duy Trinh"/>
          <p:cNvPicPr>
            <a:picLocks noChangeAspect="1" noChangeArrowheads="1"/>
          </p:cNvPicPr>
          <p:nvPr/>
        </p:nvPicPr>
        <p:blipFill rotWithShape="1">
          <a:blip r:embed="rId4">
            <a:extLst>
              <a:ext uri="{28A0092B-C50C-407E-A947-70E740481C1C}">
                <a14:useLocalDpi xmlns:a14="http://schemas.microsoft.com/office/drawing/2010/main" val="0"/>
              </a:ext>
            </a:extLst>
          </a:blip>
          <a:srcRect t="10794" b="13619"/>
          <a:stretch/>
        </p:blipFill>
        <p:spPr bwMode="auto">
          <a:xfrm>
            <a:off x="1764038" y="1289050"/>
            <a:ext cx="4251681" cy="2231032"/>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1165779" y="3460750"/>
            <a:ext cx="5988523" cy="1682750"/>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Tx/>
              <a:buChar char="-"/>
            </a:pPr>
            <a:r>
              <a:rPr lang="en-US" sz="1800" dirty="0">
                <a:solidFill>
                  <a:schemeClr val="tx1"/>
                </a:solidFill>
                <a:cs typeface="#9Slide03 Arima Madurai Black" panose="00000A00000000000000" pitchFamily="2" charset="0"/>
              </a:rPr>
              <a:t>Do </a:t>
            </a:r>
            <a:r>
              <a:rPr lang="en-US" sz="1800" dirty="0" err="1">
                <a:solidFill>
                  <a:schemeClr val="tx1"/>
                </a:solidFill>
                <a:cs typeface="#9Slide03 Arima Madurai Black" panose="00000A00000000000000" pitchFamily="2" charset="0"/>
              </a:rPr>
              <a:t>cao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su</a:t>
            </a:r>
            <a:r>
              <a:rPr lang="en-US" sz="1800" dirty="0">
                <a:solidFill>
                  <a:schemeClr val="tx1"/>
                </a:solidFill>
                <a:cs typeface="#9Slide03 Arima Madurai Black" panose="00000A00000000000000" pitchFamily="2" charset="0"/>
              </a:rPr>
              <a:t> </a:t>
            </a:r>
            <a:r>
              <a:rPr lang="en-US" sz="1800" dirty="0" err="1"/>
              <a:t>có</a:t>
            </a:r>
            <a:r>
              <a:rPr lang="en-US" sz="1800" dirty="0"/>
              <a:t> </a:t>
            </a:r>
            <a:r>
              <a:rPr lang="en-US" sz="1800" dirty="0" err="1"/>
              <a:t>khả</a:t>
            </a:r>
            <a:r>
              <a:rPr lang="en-US" sz="1800" dirty="0"/>
              <a:t> </a:t>
            </a:r>
            <a:r>
              <a:rPr lang="en-US" sz="1800" dirty="0" err="1"/>
              <a:t>năng</a:t>
            </a:r>
            <a:r>
              <a:rPr lang="en-US" sz="1800" dirty="0"/>
              <a:t> </a:t>
            </a:r>
            <a:r>
              <a:rPr lang="en-US" sz="1800" dirty="0" err="1"/>
              <a:t>biến</a:t>
            </a:r>
            <a:r>
              <a:rPr lang="en-US" sz="1800" dirty="0"/>
              <a:t> </a:t>
            </a:r>
            <a:r>
              <a:rPr lang="en-US" sz="1800" dirty="0" err="1"/>
              <a:t>dạng</a:t>
            </a:r>
            <a:r>
              <a:rPr lang="en-US" sz="1800" dirty="0"/>
              <a:t> </a:t>
            </a:r>
            <a:r>
              <a:rPr lang="en-US" sz="1800" dirty="0" err="1"/>
              <a:t>khi</a:t>
            </a:r>
            <a:r>
              <a:rPr lang="en-US" sz="1800" dirty="0"/>
              <a:t> </a:t>
            </a:r>
            <a:r>
              <a:rPr lang="en-US" sz="1800" dirty="0" err="1"/>
              <a:t>chịu</a:t>
            </a:r>
            <a:r>
              <a:rPr lang="en-US" sz="1800" dirty="0"/>
              <a:t> </a:t>
            </a:r>
            <a:r>
              <a:rPr lang="en-US" sz="1800" dirty="0" err="1"/>
              <a:t>tác</a:t>
            </a:r>
            <a:r>
              <a:rPr lang="en-US" sz="1800" dirty="0"/>
              <a:t> </a:t>
            </a:r>
            <a:r>
              <a:rPr lang="en-US" sz="1800" dirty="0" err="1"/>
              <a:t>dụng</a:t>
            </a:r>
            <a:r>
              <a:rPr lang="en-US" sz="1800" dirty="0"/>
              <a:t> </a:t>
            </a:r>
            <a:r>
              <a:rPr lang="en-US" sz="1800" dirty="0" err="1"/>
              <a:t>nén</a:t>
            </a:r>
            <a:r>
              <a:rPr lang="en-US" sz="1800" dirty="0"/>
              <a:t> </a:t>
            </a:r>
            <a:r>
              <a:rPr lang="en-US" sz="1800" dirty="0" err="1"/>
              <a:t>hoặc</a:t>
            </a:r>
            <a:r>
              <a:rPr lang="en-US" sz="1800" dirty="0"/>
              <a:t> </a:t>
            </a:r>
            <a:r>
              <a:rPr lang="en-US" sz="1800" dirty="0" err="1"/>
              <a:t>kéo</a:t>
            </a:r>
            <a:r>
              <a:rPr lang="en-US" sz="1800" dirty="0"/>
              <a:t> </a:t>
            </a:r>
            <a:r>
              <a:rPr lang="en-US" sz="1800" dirty="0" err="1"/>
              <a:t>giãn</a:t>
            </a:r>
            <a:r>
              <a:rPr lang="en-US" sz="1800" dirty="0"/>
              <a:t> </a:t>
            </a:r>
            <a:r>
              <a:rPr lang="en-US" sz="1800" dirty="0" err="1"/>
              <a:t>và</a:t>
            </a:r>
            <a:r>
              <a:rPr lang="en-US" sz="1800" dirty="0"/>
              <a:t> </a:t>
            </a:r>
            <a:r>
              <a:rPr lang="en-US" sz="1800" dirty="0" err="1"/>
              <a:t>trở</a:t>
            </a:r>
            <a:r>
              <a:rPr lang="en-US" sz="1800" dirty="0"/>
              <a:t> </a:t>
            </a:r>
            <a:r>
              <a:rPr lang="en-US" sz="1800" dirty="0" err="1"/>
              <a:t>lại</a:t>
            </a:r>
            <a:r>
              <a:rPr lang="en-US" sz="1800" dirty="0"/>
              <a:t> </a:t>
            </a:r>
            <a:r>
              <a:rPr lang="en-US" sz="1800" dirty="0" err="1"/>
              <a:t>dạng</a:t>
            </a:r>
            <a:r>
              <a:rPr lang="en-US" sz="1800" dirty="0"/>
              <a:t> ban </a:t>
            </a:r>
            <a:r>
              <a:rPr lang="en-US" sz="1800" dirty="0" err="1"/>
              <a:t>đầu</a:t>
            </a:r>
            <a:r>
              <a:rPr lang="en-US" sz="1800" dirty="0"/>
              <a:t> </a:t>
            </a:r>
            <a:r>
              <a:rPr lang="en-US" sz="1800" dirty="0" err="1"/>
              <a:t>khi</a:t>
            </a:r>
            <a:r>
              <a:rPr lang="en-US" sz="1800" dirty="0"/>
              <a:t> </a:t>
            </a:r>
            <a:r>
              <a:rPr lang="en-US" sz="1800" dirty="0" err="1"/>
              <a:t>thôi</a:t>
            </a:r>
            <a:r>
              <a:rPr lang="en-US" sz="1800" dirty="0"/>
              <a:t> </a:t>
            </a:r>
            <a:r>
              <a:rPr lang="en-US" sz="1800" dirty="0" err="1"/>
              <a:t>không</a:t>
            </a:r>
            <a:r>
              <a:rPr lang="en-US" sz="1800" dirty="0"/>
              <a:t> </a:t>
            </a:r>
            <a:r>
              <a:rPr lang="en-US" sz="1800" dirty="0" err="1"/>
              <a:t>tác</a:t>
            </a:r>
            <a:r>
              <a:rPr lang="en-US" sz="1800" dirty="0"/>
              <a:t> </a:t>
            </a:r>
            <a:r>
              <a:rPr lang="en-US" sz="1800" dirty="0" err="1"/>
              <a:t>dụng</a:t>
            </a:r>
            <a:r>
              <a:rPr lang="en-US" sz="1800" dirty="0"/>
              <a:t>.</a:t>
            </a:r>
          </a:p>
          <a:p>
            <a:pPr marL="285750" indent="-285750" algn="just">
              <a:buFontTx/>
              <a:buChar char="-"/>
            </a:pPr>
            <a:r>
              <a:rPr lang="en-US" sz="1800" dirty="0">
                <a:solidFill>
                  <a:schemeClr val="tx1"/>
                </a:solidFill>
                <a:cs typeface="#9Slide03 Arima Madurai Black" panose="00000A00000000000000" pitchFamily="2" charset="0"/>
              </a:rPr>
              <a:t>Do </a:t>
            </a:r>
            <a:r>
              <a:rPr lang="en-US" sz="1800" dirty="0" err="1">
                <a:solidFill>
                  <a:schemeClr val="tx1"/>
                </a:solidFill>
                <a:cs typeface="#9Slide03 Arima Madurai Black" panose="00000A00000000000000" pitchFamily="2" charset="0"/>
              </a:rPr>
              <a:t>cao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có</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khả</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năng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chịu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bào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mòn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cách</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điện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và</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không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thấm</a:t>
            </a:r>
            <a:r>
              <a:rPr lang="en-US" sz="1800" dirty="0">
                <a:solidFill>
                  <a:schemeClr val="tx1"/>
                </a:solidFill>
                <a:cs typeface="#9Slide03 Arima Madurai Black" panose="00000A00000000000000" pitchFamily="2" charset="0"/>
              </a:rPr>
              <a:t> n</a:t>
            </a:r>
            <a:r>
              <a:rPr lang="vi-VN" sz="1800" dirty="0">
                <a:solidFill>
                  <a:schemeClr val="tx1"/>
                </a:solidFill>
                <a:cs typeface="#9Slide03 Arima Madurai Black" panose="00000A00000000000000" pitchFamily="2" charset="0"/>
              </a:rPr>
              <a:t>ước</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nên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ứng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dụng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chính</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là</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chế</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tạo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lốp</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xe</a:t>
            </a:r>
            <a:r>
              <a:rPr lang="en-US" sz="1800" dirty="0">
                <a:solidFill>
                  <a:schemeClr val="tx1"/>
                </a:solidFill>
                <a:cs typeface="#9Slide03 Arima Madurai Black" panose="00000A00000000000000" pitchFamily="2" charset="0"/>
              </a:rPr>
              <a:t>.</a:t>
            </a:r>
          </a:p>
        </p:txBody>
      </p:sp>
    </p:spTree>
    <p:extLst>
      <p:ext uri="{BB962C8B-B14F-4D97-AF65-F5344CB8AC3E}">
        <p14:creationId xmlns:p14="http://schemas.microsoft.com/office/powerpoint/2010/main" val="28115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16" name="Pentagon 15"/>
          <p:cNvSpPr/>
          <p:nvPr/>
        </p:nvSpPr>
        <p:spPr>
          <a:xfrm>
            <a:off x="0" y="60051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a:latin typeface="#9Slide03 Arima Madurai Black" panose="00000A00000000000000" pitchFamily="2" charset="0"/>
                <a:cs typeface="#9Slide03 Arima Madurai Black" panose="00000A00000000000000" pitchFamily="2" charset="0"/>
              </a:rPr>
              <a:t>c) Cao </a:t>
            </a:r>
            <a:r>
              <a:rPr lang="en-US" sz="1800" dirty="0" err="1">
                <a:latin typeface="#9Slide03 Arima Madurai Black" panose="00000A00000000000000" pitchFamily="2" charset="0"/>
                <a:cs typeface="#9Slide03 Arima Madurai Black" panose="00000A00000000000000" pitchFamily="2" charset="0"/>
              </a:rPr>
              <a:t>su</a:t>
            </a:r>
            <a:endParaRPr lang="en-US" sz="1800" dirty="0">
              <a:latin typeface="#9Slide03 Arima Madurai Black" panose="00000A00000000000000" pitchFamily="2" charset="0"/>
              <a:cs typeface="#9Slide03 Arima Madurai Black" panose="00000A00000000000000" pitchFamily="2" charset="0"/>
            </a:endParaRPr>
          </a:p>
        </p:txBody>
      </p:sp>
      <p:pic>
        <p:nvPicPr>
          <p:cNvPr id="11" name="Picture 2" descr="Lốp ô tô được chế tạo từ loại vật liệu nào? - Lốp Ắc Quy Duy Trinh"/>
          <p:cNvPicPr>
            <a:picLocks noChangeAspect="1" noChangeArrowheads="1"/>
          </p:cNvPicPr>
          <p:nvPr/>
        </p:nvPicPr>
        <p:blipFill rotWithShape="1">
          <a:blip r:embed="rId2">
            <a:extLst>
              <a:ext uri="{28A0092B-C50C-407E-A947-70E740481C1C}">
                <a14:useLocalDpi xmlns:a14="http://schemas.microsoft.com/office/drawing/2010/main" val="0"/>
              </a:ext>
            </a:extLst>
          </a:blip>
          <a:srcRect t="10794" b="13619"/>
          <a:stretch/>
        </p:blipFill>
        <p:spPr bwMode="auto">
          <a:xfrm>
            <a:off x="4916721" y="600515"/>
            <a:ext cx="3854276" cy="206695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Nệm Cao Su Tổng Hợp Gấp 3 Tech Foam Áo Gấm Đan Mạch | Phố Nệm"/>
          <p:cNvPicPr>
            <a:picLocks noChangeAspect="1" noChangeArrowheads="1"/>
          </p:cNvPicPr>
          <p:nvPr/>
        </p:nvPicPr>
        <p:blipFill rotWithShape="1">
          <a:blip r:embed="rId3">
            <a:extLst>
              <a:ext uri="{28A0092B-C50C-407E-A947-70E740481C1C}">
                <a14:useLocalDpi xmlns:a14="http://schemas.microsoft.com/office/drawing/2010/main" val="0"/>
              </a:ext>
            </a:extLst>
          </a:blip>
          <a:srcRect t="24817"/>
          <a:stretch/>
        </p:blipFill>
        <p:spPr bwMode="auto">
          <a:xfrm>
            <a:off x="4916721" y="2757950"/>
            <a:ext cx="3854275" cy="2285306"/>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708904" y="1308307"/>
            <a:ext cx="3852385" cy="1808117"/>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b="1" dirty="0" err="1">
                <a:solidFill>
                  <a:schemeClr val="tx1"/>
                </a:solidFill>
                <a:latin typeface="#9Slide03 Arima Madurai Black" panose="00000A00000000000000" pitchFamily="2" charset="0"/>
                <a:cs typeface="#9Slide03 Arima Madurai Black" panose="00000A00000000000000" pitchFamily="2" charset="0"/>
              </a:rPr>
              <a:t>Một</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số</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đặc</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điểm</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của</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cao</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su</a:t>
            </a:r>
            <a:r>
              <a:rPr lang="en-US" sz="1600" b="1"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b="1" dirty="0" err="1">
                <a:solidFill>
                  <a:schemeClr val="tx1"/>
                </a:solidFill>
                <a:latin typeface="#9Slide03 Arima Madurai Black" panose="00000A00000000000000" pitchFamily="2" charset="0"/>
                <a:cs typeface="#9Slide03 Arima Madurai Black" panose="00000A00000000000000" pitchFamily="2" charset="0"/>
              </a:rPr>
              <a:t>Chịu</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mài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mòn</a:t>
            </a:r>
            <a:endParaRPr lang="en-US" sz="1600" b="1"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sz="1600" b="1" dirty="0" err="1">
                <a:solidFill>
                  <a:schemeClr val="tx1"/>
                </a:solidFill>
                <a:latin typeface="#9Slide03 Arima Madurai Black" panose="00000A00000000000000" pitchFamily="2" charset="0"/>
                <a:cs typeface="#9Slide03 Arima Madurai Black" panose="00000A00000000000000" pitchFamily="2" charset="0"/>
              </a:rPr>
              <a:t>Cách</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điện</a:t>
            </a:r>
            <a:endParaRPr lang="en-US" sz="1600" b="1"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sz="1600" b="1" dirty="0" err="1">
                <a:solidFill>
                  <a:schemeClr val="tx1"/>
                </a:solidFill>
                <a:latin typeface="#9Slide03 Arima Madurai Black" panose="00000A00000000000000" pitchFamily="2" charset="0"/>
                <a:cs typeface="#9Slide03 Arima Madurai Black" panose="00000A00000000000000" pitchFamily="2" charset="0"/>
              </a:rPr>
              <a:t>Không</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thấm</a:t>
            </a:r>
            <a:r>
              <a:rPr lang="en-US" sz="1600" b="1" dirty="0">
                <a:solidFill>
                  <a:schemeClr val="tx1"/>
                </a:solidFill>
                <a:latin typeface="#9Slide03 Arima Madurai Black" panose="00000A00000000000000" pitchFamily="2" charset="0"/>
                <a:cs typeface="#9Slide03 Arima Madurai Black" panose="00000A00000000000000" pitchFamily="2" charset="0"/>
              </a:rPr>
              <a:t> n</a:t>
            </a:r>
            <a:r>
              <a:rPr lang="vi-VN" sz="1600" b="1" dirty="0">
                <a:solidFill>
                  <a:schemeClr val="tx1"/>
                </a:solidFill>
                <a:latin typeface="#9Slide03 Arima Madurai Black" panose="00000A00000000000000" pitchFamily="2" charset="0"/>
                <a:cs typeface="#9Slide03 Arima Madurai Black" panose="00000A00000000000000" pitchFamily="2" charset="0"/>
              </a:rPr>
              <a:t>ước</a:t>
            </a:r>
            <a:endParaRPr lang="en-US" sz="1600" b="1"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b="1" dirty="0" err="1">
                <a:solidFill>
                  <a:schemeClr val="tx1"/>
                </a:solidFill>
                <a:latin typeface="#9Slide03 Arima Madurai Black" panose="00000A00000000000000" pitchFamily="2" charset="0"/>
                <a:cs typeface="#9Slide03 Arima Madurai Black" panose="00000A00000000000000" pitchFamily="2" charset="0"/>
              </a:rPr>
              <a:t>Ngoài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ra</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cao</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su</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bị</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biến</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dạng</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khi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chịu</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tác</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dụng</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nén</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hoặc</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kéo</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dãn</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và</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trở</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lại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dạng</a:t>
            </a:r>
            <a:r>
              <a:rPr lang="en-US" sz="1600" b="1" dirty="0">
                <a:solidFill>
                  <a:schemeClr val="tx1"/>
                </a:solidFill>
                <a:latin typeface="#9Slide03 Arima Madurai Black" panose="00000A00000000000000" pitchFamily="2" charset="0"/>
                <a:cs typeface="#9Slide03 Arima Madurai Black" panose="00000A00000000000000" pitchFamily="2" charset="0"/>
              </a:rPr>
              <a:t> ban </a:t>
            </a:r>
            <a:r>
              <a:rPr lang="en-US" sz="1600" b="1" dirty="0" err="1">
                <a:solidFill>
                  <a:schemeClr val="tx1"/>
                </a:solidFill>
                <a:latin typeface="#9Slide03 Arima Madurai Black" panose="00000A00000000000000" pitchFamily="2" charset="0"/>
                <a:cs typeface="#9Slide03 Arima Madurai Black" panose="00000A00000000000000" pitchFamily="2" charset="0"/>
              </a:rPr>
              <a:t>đầu</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khi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thôi</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tác</a:t>
            </a:r>
            <a:r>
              <a:rPr lang="en-US" sz="1600" b="1" dirty="0">
                <a:solidFill>
                  <a:schemeClr val="tx1"/>
                </a:solidFill>
                <a:latin typeface="#9Slide03 Arima Madurai Black" panose="00000A00000000000000" pitchFamily="2" charset="0"/>
                <a:cs typeface="#9Slide03 Arima Madurai Black" panose="00000A00000000000000" pitchFamily="2" charset="0"/>
              </a:rPr>
              <a:t> </a:t>
            </a:r>
            <a:r>
              <a:rPr lang="en-US" sz="1600" b="1" dirty="0" err="1">
                <a:solidFill>
                  <a:schemeClr val="tx1"/>
                </a:solidFill>
                <a:latin typeface="#9Slide03 Arima Madurai Black" panose="00000A00000000000000" pitchFamily="2" charset="0"/>
                <a:cs typeface="#9Slide03 Arima Madurai Black" panose="00000A00000000000000" pitchFamily="2" charset="0"/>
              </a:rPr>
              <a:t>dụng</a:t>
            </a:r>
            <a:r>
              <a:rPr lang="en-US" sz="1600" b="1" dirty="0">
                <a:solidFill>
                  <a:schemeClr val="tx1"/>
                </a:solidFill>
                <a:latin typeface="#9Slide03 Arima Madurai Black" panose="00000A00000000000000" pitchFamily="2" charset="0"/>
                <a:cs typeface="#9Slide03 Arima Madurai Black" panose="00000A00000000000000" pitchFamily="2" charset="0"/>
              </a:rPr>
              <a:t>.</a:t>
            </a:r>
          </a:p>
        </p:txBody>
      </p:sp>
      <p:sp>
        <p:nvSpPr>
          <p:cNvPr id="15" name="Rounded Rectangle 14"/>
          <p:cNvSpPr/>
          <p:nvPr/>
        </p:nvSpPr>
        <p:spPr>
          <a:xfrm>
            <a:off x="708904" y="3218273"/>
            <a:ext cx="3852385" cy="1392845"/>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cao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cần</a:t>
            </a:r>
            <a:r>
              <a:rPr lang="en-US" sz="1600" dirty="0">
                <a:solidFill>
                  <a:schemeClr val="tx1"/>
                </a:solidFill>
                <a:latin typeface="#9Slide03 Arima Madurai Black" panose="00000A00000000000000" pitchFamily="2" charset="0"/>
                <a:cs typeface="#9Slide03 Arima Madurai Black" panose="00000A00000000000000" pitchFamily="2" charset="0"/>
              </a:rPr>
              <a:t> l</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u ý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chúng</a:t>
            </a:r>
            <a:r>
              <a:rPr lang="en-US" sz="1600" dirty="0">
                <a:solidFill>
                  <a:schemeClr val="tx1"/>
                </a:solidFill>
                <a:latin typeface="#9Slide03 Arima Madurai Black" panose="00000A00000000000000" pitchFamily="2" charset="0"/>
                <a:cs typeface="#9Slide03 Arima Madurai Black" panose="00000A00000000000000" pitchFamily="2" charset="0"/>
              </a:rPr>
              <a:t> ở n</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err="1">
                <a:solidFill>
                  <a:schemeClr val="tx1"/>
                </a:solidFill>
                <a:latin typeface="#9Slide03 Arima Madurai Black" panose="00000A00000000000000" pitchFamily="2" charset="0"/>
                <a:cs typeface="#9Slide03 Arima Madurai Black" panose="00000A00000000000000" pitchFamily="2" charset="0"/>
              </a:rPr>
              <a:t>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nhiệt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cao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thấp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tránh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hóa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gian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sắc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nhọn</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78846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26</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7" name="TextBox 6">
            <a:extLst>
              <a:ext uri="{FF2B5EF4-FFF2-40B4-BE49-F238E27FC236}">
                <a16:creationId xmlns:a16="http://schemas.microsoft.com/office/drawing/2014/main" id="{D1F290E6-C28E-4F0B-BE15-D4D2380136E4}"/>
              </a:ext>
            </a:extLst>
          </p:cNvPr>
          <p:cNvSpPr txBox="1"/>
          <p:nvPr/>
        </p:nvSpPr>
        <p:spPr>
          <a:xfrm>
            <a:off x="2060575" y="517478"/>
            <a:ext cx="1803699" cy="523220"/>
          </a:xfrm>
          <a:prstGeom prst="rect">
            <a:avLst/>
          </a:prstGeom>
          <a:solidFill>
            <a:srgbClr val="FBE1E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c) Cao </a:t>
            </a:r>
            <a:r>
              <a:rPr kumimoji="0" lang="en-US" sz="2800" b="1" i="0" u="none" strike="noStrike" kern="0" cap="none" spc="0" normalizeH="0" baseline="0" noProof="0" dirty="0" err="1">
                <a:ln>
                  <a:noFill/>
                </a:ln>
                <a:solidFill>
                  <a:srgbClr val="000000"/>
                </a:solidFill>
                <a:effectLst/>
                <a:uLnTx/>
                <a:uFillTx/>
                <a:latin typeface="Arial"/>
                <a:cs typeface="Arial"/>
                <a:sym typeface="Arial"/>
              </a:rPr>
              <a:t>su</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393825" y="39436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25B899FA-246A-4B92-950B-6465DAD94E4F}"/>
              </a:ext>
            </a:extLst>
          </p:cNvPr>
          <p:cNvSpPr txBox="1"/>
          <p:nvPr/>
        </p:nvSpPr>
        <p:spPr>
          <a:xfrm>
            <a:off x="1308100" y="1250950"/>
            <a:ext cx="6527800" cy="2922082"/>
          </a:xfrm>
          <a:prstGeom prst="rect">
            <a:avLst/>
          </a:prstGeom>
          <a:noFill/>
        </p:spPr>
        <p:txBody>
          <a:bodyPr wrap="square">
            <a:spAutoFit/>
          </a:bodyPr>
          <a:lstStyle/>
          <a:p>
            <a:pPr>
              <a:lnSpc>
                <a:spcPct val="150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Có</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khả</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năng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chịu</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mài</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mòn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cách</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điện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không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thấm</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nước</a:t>
            </a:r>
            <a:r>
              <a:rPr lang="en-US" sz="2400" dirty="0">
                <a:effectLst/>
                <a:latin typeface="+mn-lt"/>
                <a:ea typeface="Calibri" panose="020F0502020204030204" pitchFamily="34" charset="0"/>
                <a:cs typeface="Times New Roman" panose="02020603050405020304" pitchFamily="18" charset="0"/>
              </a:rPr>
              <a:t>.</a:t>
            </a:r>
          </a:p>
          <a:p>
            <a:pPr>
              <a:lnSpc>
                <a:spcPct val="150000"/>
              </a:lnSpc>
              <a:spcAft>
                <a:spcPts val="1000"/>
              </a:spcAft>
            </a:pPr>
            <a:r>
              <a:rPr lang="en-US" sz="2400" dirty="0">
                <a:effectLst/>
                <a:latin typeface="+mn-lt"/>
                <a:ea typeface="Calibri" panose="020F0502020204030204" pitchFamily="34" charset="0"/>
                <a:cs typeface="Times New Roman" panose="02020603050405020304" pitchFamily="18" charset="0"/>
              </a:rPr>
              <a:t>- Khi </a:t>
            </a:r>
            <a:r>
              <a:rPr lang="en-US" sz="2400" dirty="0" err="1">
                <a:effectLst/>
                <a:latin typeface="+mn-lt"/>
                <a:ea typeface="Calibri" panose="020F0502020204030204" pitchFamily="34" charset="0"/>
                <a:cs typeface="Times New Roman" panose="02020603050405020304" pitchFamily="18" charset="0"/>
              </a:rPr>
              <a:t>sử</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dụng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không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nên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để</a:t>
            </a:r>
            <a:r>
              <a:rPr lang="en-US" sz="2400" dirty="0">
                <a:effectLst/>
                <a:latin typeface="+mn-lt"/>
                <a:ea typeface="Calibri" panose="020F0502020204030204" pitchFamily="34" charset="0"/>
                <a:cs typeface="Times New Roman" panose="02020603050405020304" pitchFamily="18" charset="0"/>
              </a:rPr>
              <a:t> ở </a:t>
            </a:r>
            <a:r>
              <a:rPr lang="en-US" sz="2400" dirty="0" err="1">
                <a:effectLst/>
                <a:latin typeface="+mn-lt"/>
                <a:ea typeface="Calibri" panose="020F0502020204030204" pitchFamily="34" charset="0"/>
                <a:cs typeface="Times New Roman" panose="02020603050405020304" pitchFamily="18" charset="0"/>
              </a:rPr>
              <a:t>nhiệt</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độ</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quá</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cao</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hoặc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quá</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thấp</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không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nên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tiếp</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xúc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với</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hóa</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chất</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và</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đồ</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sắc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nhọn</a:t>
            </a:r>
            <a:r>
              <a:rPr lang="en-US" sz="24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853683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886221" cy="408064"/>
            <a:chOff x="435845" y="1689754"/>
            <a:chExt cx="7031357" cy="408064"/>
          </a:xfrm>
        </p:grpSpPr>
        <p:sp>
          <p:nvSpPr>
            <p:cNvPr id="5" name="Pentagon 4"/>
            <p:cNvSpPr/>
            <p:nvPr/>
          </p:nvSpPr>
          <p:spPr>
            <a:xfrm>
              <a:off x="619760" y="1689754"/>
              <a:ext cx="684744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0" y="60051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a:latin typeface="#9Slide03 Arima Madurai Black" panose="00000A00000000000000" pitchFamily="2" charset="0"/>
                <a:cs typeface="#9Slide03 Arima Madurai Black" panose="00000A00000000000000" pitchFamily="2" charset="0"/>
              </a:rPr>
              <a:t>d)</a:t>
            </a:r>
            <a:r>
              <a:rPr lang="en-US" sz="1800" dirty="0" err="1">
                <a:latin typeface="#9Slide03 Arima Madurai Black" panose="00000A00000000000000" pitchFamily="2" charset="0"/>
                <a:cs typeface="#9Slide03 Arima Madurai Black" panose="00000A00000000000000" pitchFamily="2" charset="0"/>
              </a:rPr>
              <a:t>Thủy</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tinh</a:t>
            </a:r>
            <a:endParaRPr lang="en-US" sz="1800" dirty="0">
              <a:latin typeface="#9Slide03 Arima Madurai Black" panose="00000A00000000000000" pitchFamily="2" charset="0"/>
              <a:cs typeface="#9Slide03 Arima Madurai Black" panose="00000A00000000000000" pitchFamily="2" charset="0"/>
            </a:endParaRPr>
          </a:p>
        </p:txBody>
      </p:sp>
      <p:pic>
        <p:nvPicPr>
          <p:cNvPr id="16392" name="Picture 8" descr="Dụng cụ thủy tinh phòng thí nghiệm: tên gọi &amp;amp; cách bảo quản"/>
          <p:cNvPicPr>
            <a:picLocks noChangeAspect="1" noChangeArrowheads="1"/>
          </p:cNvPicPr>
          <p:nvPr/>
        </p:nvPicPr>
        <p:blipFill rotWithShape="1">
          <a:blip r:embed="rId2">
            <a:extLst>
              <a:ext uri="{28A0092B-C50C-407E-A947-70E740481C1C}">
                <a14:useLocalDpi xmlns:a14="http://schemas.microsoft.com/office/drawing/2010/main" val="0"/>
              </a:ext>
            </a:extLst>
          </a:blip>
          <a:srcRect l="17690" r="16786"/>
          <a:stretch/>
        </p:blipFill>
        <p:spPr bwMode="auto">
          <a:xfrm>
            <a:off x="155575" y="1083575"/>
            <a:ext cx="4101911" cy="390208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960028" y="1085243"/>
            <a:ext cx="4025500" cy="1046794"/>
          </a:xfrm>
          <a:prstGeom prst="roundRect">
            <a:avLst/>
          </a:prstGeom>
          <a:solidFill>
            <a:schemeClr val="accent5">
              <a:lumMod val="20000"/>
              <a:lumOff val="80000"/>
            </a:schemeClr>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Dựa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thủy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tinh</a:t>
            </a:r>
            <a:r>
              <a:rPr lang="en-US" sz="1800" dirty="0">
                <a:solidFill>
                  <a:srgbClr val="002060"/>
                </a:solidFill>
                <a:latin typeface="#9Slide03 Arima Madurai Black" panose="00000A00000000000000" pitchFamily="2" charset="0"/>
                <a:cs typeface="#9Slide03 Arima Madurai Black" panose="00000A00000000000000" pitchFamily="2" charset="0"/>
              </a:rPr>
              <a:t> </a:t>
            </a:r>
          </a:p>
          <a:p>
            <a:pPr algn="just"/>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a:t>
            </a:r>
            <a:r>
              <a:rPr lang="vi-VN" sz="1800" dirty="0">
                <a:solidFill>
                  <a:srgbClr val="002060"/>
                </a:solidFill>
                <a:latin typeface="#9Slide03 Arima Madurai Black" panose="00000A00000000000000" pitchFamily="2" charset="0"/>
                <a:cs typeface="#9Slide03 Arima Madurai Black" panose="00000A00000000000000" pitchFamily="2" charset="0"/>
              </a:rPr>
              <a:t>ường</a:t>
            </a:r>
            <a:r>
              <a:rPr lang="en-US" sz="1800" dirty="0">
                <a:solidFill>
                  <a:srgbClr val="002060"/>
                </a:solidFill>
                <a:latin typeface="#9Slide03 Arima Madurai Black" panose="00000A00000000000000" pitchFamily="2" charset="0"/>
                <a:cs typeface="#9Slide03 Arima Madurai Black" panose="00000A00000000000000" pitchFamily="2" charset="0"/>
              </a:rPr>
              <a:t> đ</a:t>
            </a:r>
            <a:r>
              <a:rPr lang="vi-VN" sz="1800" dirty="0">
                <a:solidFill>
                  <a:srgbClr val="002060"/>
                </a:solidFill>
                <a:latin typeface="#9Slide03 Arima Madurai Black" panose="00000A00000000000000" pitchFamily="2" charset="0"/>
                <a:cs typeface="#9Slide03 Arima Madurai Black" panose="00000A00000000000000" pitchFamily="2" charset="0"/>
              </a:rPr>
              <a:t>ượ</a:t>
            </a:r>
            <a:r>
              <a:rPr lang="en-US" sz="1800" dirty="0">
                <a:solidFill>
                  <a:srgbClr val="002060"/>
                </a:solidFill>
                <a:latin typeface="#9Slide03 Arima Madurai Black" panose="00000A00000000000000" pitchFamily="2" charset="0"/>
                <a:cs typeface="#9Slide03 Arima Madurai Black" panose="00000A00000000000000" pitchFamily="2" charset="0"/>
              </a:rPr>
              <a:t>c </a:t>
            </a:r>
            <a:r>
              <a:rPr lang="en-US" sz="1800" dirty="0" err="1">
                <a:solidFill>
                  <a:srgbClr val="002060"/>
                </a:solidFill>
                <a:latin typeface="#9Slide03 Arima Madurai Black" panose="00000A00000000000000" pitchFamily="2" charset="0"/>
                <a:cs typeface="#9Slide03 Arima Madurai Black" panose="00000A00000000000000" pitchFamily="2" charset="0"/>
              </a:rPr>
              <a:t>sử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cụ</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phòng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8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21"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3">
            <a:extLst>
              <a:ext uri="{28A0092B-C50C-407E-A947-70E740481C1C}">
                <a14:useLocalDpi xmlns:a14="http://schemas.microsoft.com/office/drawing/2010/main" val="0"/>
              </a:ext>
            </a:extLst>
          </a:blip>
          <a:srcRect l="14961" t="14590" r="13405" b="20806"/>
          <a:stretch/>
        </p:blipFill>
        <p:spPr bwMode="auto">
          <a:xfrm>
            <a:off x="4299828" y="955665"/>
            <a:ext cx="858765" cy="778938"/>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4960028" y="2309811"/>
            <a:ext cx="4007702" cy="2465389"/>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9Slide03 Arima Madurai Black" panose="020B0604020202020204" charset="0"/>
              <a:buChar char="­"/>
            </a:pPr>
            <a:r>
              <a:rPr lang="en-US" sz="1800" dirty="0" err="1">
                <a:solidFill>
                  <a:schemeClr val="tx1"/>
                </a:solidFill>
                <a:latin typeface="#9Slide03 Arima Madurai Black" panose="00000A00000000000000" pitchFamily="2" charset="0"/>
                <a:cs typeface="#9Slide03 Arima Madurai Black" panose="00000A00000000000000" pitchFamily="2" charset="0"/>
              </a:rPr>
              <a:t>Thủy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tinh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bền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với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kiện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của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môi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a:t>
            </a:r>
            <a:r>
              <a:rPr lang="vi-VN" sz="1800" dirty="0">
                <a:solidFill>
                  <a:schemeClr val="tx1"/>
                </a:solidFill>
                <a:latin typeface="#9Slide03 Arima Madurai Black" panose="00000A00000000000000" pitchFamily="2" charset="0"/>
                <a:cs typeface="#9Slide03 Arima Madurai Black" panose="00000A00000000000000" pitchFamily="2" charset="0"/>
              </a:rPr>
              <a:t>ường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thấm</a:t>
            </a:r>
            <a:r>
              <a:rPr lang="en-US" sz="1800" dirty="0">
                <a:solidFill>
                  <a:schemeClr val="tx1"/>
                </a:solidFill>
                <a:latin typeface="#9Slide03 Arima Madurai Black" panose="00000A00000000000000" pitchFamily="2" charset="0"/>
                <a:cs typeface="#9Slide03 Arima Madurai Black" panose="00000A00000000000000" pitchFamily="2" charset="0"/>
              </a:rPr>
              <a:t> n</a:t>
            </a:r>
            <a:r>
              <a:rPr lang="vi-VN" sz="1800" dirty="0">
                <a:solidFill>
                  <a:schemeClr val="tx1"/>
                </a:solidFill>
                <a:latin typeface="#9Slide03 Arima Madurai Black" panose="00000A00000000000000" pitchFamily="2" charset="0"/>
                <a:cs typeface="#9Slide03 Arima Madurai Black" panose="00000A00000000000000" pitchFamily="2" charset="0"/>
              </a:rPr>
              <a:t>ước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với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hóa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chất</a:t>
            </a:r>
            <a:r>
              <a:rPr lang="en-US" sz="18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9Slide03 Arima Madurai Black" panose="020B0604020202020204" charset="0"/>
              <a:buChar char="­"/>
            </a:pPr>
            <a:r>
              <a:rPr lang="en-US" sz="1800" dirty="0" err="1">
                <a:solidFill>
                  <a:schemeClr val="tx1"/>
                </a:solidFill>
                <a:latin typeface="#9Slide03 Arima Madurai Black" panose="00000A00000000000000" pitchFamily="2" charset="0"/>
                <a:cs typeface="#9Slide03 Arima Madurai Black" panose="00000A00000000000000" pitchFamily="2" charset="0"/>
              </a:rPr>
              <a:t>Thủy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tinh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trong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suốt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ánh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sáng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có</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truyền</a:t>
            </a:r>
            <a:r>
              <a:rPr lang="en-US" sz="1800" dirty="0">
                <a:solidFill>
                  <a:schemeClr val="tx1"/>
                </a:solidFill>
                <a:latin typeface="#9Slide03 Arima Madurai Black" panose="00000A00000000000000" pitchFamily="2" charset="0"/>
                <a:cs typeface="#9Slide03 Arima Madurai Black" panose="00000A00000000000000" pitchFamily="2" charset="0"/>
              </a:rPr>
              <a:t> qua.</a:t>
            </a:r>
          </a:p>
        </p:txBody>
      </p:sp>
    </p:spTree>
    <p:extLst>
      <p:ext uri="{BB962C8B-B14F-4D97-AF65-F5344CB8AC3E}">
        <p14:creationId xmlns:p14="http://schemas.microsoft.com/office/powerpoint/2010/main" val="378249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28</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576387" y="1504771"/>
            <a:ext cx="6761163" cy="1814086"/>
          </a:xfrm>
          <a:prstGeom prst="rect">
            <a:avLst/>
          </a:prstGeom>
          <a:noFill/>
        </p:spPr>
        <p:txBody>
          <a:bodyPr wrap="square">
            <a:spAutoFit/>
          </a:bodyPr>
          <a:lstStyle/>
          <a:p>
            <a:pPr>
              <a:lnSpc>
                <a:spcPct val="150000"/>
              </a:lnSpc>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Không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thấm</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nước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trong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suốt</a:t>
            </a:r>
            <a:endParaRPr lang="en-US" sz="2400" dirty="0">
              <a:effectLst/>
              <a:latin typeface="+mn-lt"/>
              <a:ea typeface="Calibri" panose="020F0502020204030204" pitchFamily="34" charset="0"/>
              <a:cs typeface="Times New Roman" panose="02020603050405020304" pitchFamily="18" charset="0"/>
            </a:endParaRPr>
          </a:p>
          <a:p>
            <a:pPr>
              <a:lnSpc>
                <a:spcPct val="150000"/>
              </a:lnSpc>
              <a:spcAft>
                <a:spcPts val="1000"/>
              </a:spcAft>
            </a:pPr>
            <a:r>
              <a:rPr lang="en-US" sz="2400" dirty="0">
                <a:effectLst/>
                <a:latin typeface="+mn-lt"/>
                <a:ea typeface="Calibri" panose="020F0502020204030204" pitchFamily="34" charset="0"/>
                <a:cs typeface="Times New Roman" panose="02020603050405020304" pitchFamily="18" charset="0"/>
              </a:rPr>
              <a:t>- Khi </a:t>
            </a:r>
            <a:r>
              <a:rPr lang="en-US" sz="2400" dirty="0" err="1">
                <a:effectLst/>
                <a:latin typeface="+mn-lt"/>
                <a:ea typeface="Calibri" panose="020F0502020204030204" pitchFamily="34" charset="0"/>
                <a:cs typeface="Times New Roman" panose="02020603050405020304" pitchFamily="18" charset="0"/>
              </a:rPr>
              <a:t>sử</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dụng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cần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cẩn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thận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tránh</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đổ</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vỡ</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không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để</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vật</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cứng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đè</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lên</a:t>
            </a:r>
            <a:r>
              <a:rPr lang="en-US" sz="2400" dirty="0">
                <a:effectLst/>
                <a:latin typeface="+mn-lt"/>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D1F290E6-C28E-4F0B-BE15-D4D2380136E4}"/>
              </a:ext>
            </a:extLst>
          </p:cNvPr>
          <p:cNvSpPr txBox="1"/>
          <p:nvPr/>
        </p:nvSpPr>
        <p:spPr>
          <a:xfrm>
            <a:off x="2330681" y="779088"/>
            <a:ext cx="2241319" cy="523220"/>
          </a:xfrm>
          <a:prstGeom prst="rect">
            <a:avLst/>
          </a:prstGeom>
          <a:solidFill>
            <a:srgbClr val="FBE1E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t>d</a:t>
            </a:r>
            <a:r>
              <a:rPr kumimoji="0" lang="en-US" sz="2800" b="1" i="0" u="none" strike="noStrike" kern="0" cap="none" spc="0" normalizeH="0" baseline="0" noProof="0" dirty="0">
                <a:ln>
                  <a:noFill/>
                </a:ln>
                <a:solidFill>
                  <a:srgbClr val="000000"/>
                </a:solidFill>
                <a:effectLst/>
                <a:uLnTx/>
                <a:uFillTx/>
                <a:latin typeface="Arial"/>
                <a:cs typeface="Arial"/>
                <a:sym typeface="Arial"/>
              </a:rPr>
              <a:t>) </a:t>
            </a:r>
            <a:r>
              <a:rPr kumimoji="0" lang="en-US" sz="2800" b="1" i="0" u="none" strike="noStrike" kern="0" cap="none" spc="0" normalizeH="0" baseline="0" noProof="0" dirty="0" err="1">
                <a:ln>
                  <a:noFill/>
                </a:ln>
                <a:solidFill>
                  <a:srgbClr val="000000"/>
                </a:solidFill>
                <a:effectLst/>
                <a:uLnTx/>
                <a:uFillTx/>
                <a:latin typeface="Arial"/>
                <a:cs typeface="Arial"/>
                <a:sym typeface="Arial"/>
              </a:rPr>
              <a:t>Thủy</a:t>
            </a:r>
            <a:r>
              <a:rPr kumimoji="0" lang="en-US" sz="2800" b="1" i="0" u="none" strike="noStrike" kern="0" cap="none" spc="0" normalizeH="0" baseline="0" noProof="0" dirty="0">
                <a:ln>
                  <a:noFill/>
                </a:ln>
                <a:solidFill>
                  <a:srgbClr val="000000"/>
                </a:solidFill>
                <a:effectLst/>
                <a:uLnTx/>
                <a:uFillTx/>
                <a:latin typeface="Arial"/>
                <a:cs typeface="Arial"/>
                <a:sym typeface="Arial"/>
              </a:rPr>
              <a:t> </a:t>
            </a:r>
            <a:r>
              <a:rPr kumimoji="0" lang="en-US" sz="2800" b="1" i="0" u="none" strike="noStrike" kern="0" cap="none" spc="0" normalizeH="0" baseline="0" noProof="0" dirty="0" err="1">
                <a:ln>
                  <a:noFill/>
                </a:ln>
                <a:solidFill>
                  <a:srgbClr val="000000"/>
                </a:solidFill>
                <a:effectLst/>
                <a:uLnTx/>
                <a:uFillTx/>
                <a:latin typeface="Arial"/>
                <a:cs typeface="Arial"/>
                <a:sym typeface="Arial"/>
              </a:rPr>
              <a:t>tinh</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576387" y="65597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669050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9218" name="Picture 2" descr="Hình ảnh Minh Họa Nhân Vật Học Sinh Nữ Sinh Túi đi Học Màu Vàng Cô Bé Dễ  Thương, Cặp Sách, Minh Họa Nhân Vật Học Sinh, Nữ Sinh miễn phí tải"/>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083" b="90000" l="10000" r="90000">
                        <a14:foregroundMark x1="51083" y1="76750" x2="50667" y2="80250"/>
                        <a14:foregroundMark x1="59667" y1="74417" x2="57333" y2="81417"/>
                        <a14:foregroundMark x1="53833" y1="44750" x2="64000" y2="63083"/>
                        <a14:foregroundMark x1="65583" y1="46667" x2="51083" y2="80250"/>
                      </a14:backgroundRemoval>
                    </a14:imgEffect>
                  </a14:imgLayer>
                </a14:imgProps>
              </a:ext>
              <a:ext uri="{28A0092B-C50C-407E-A947-70E740481C1C}">
                <a14:useLocalDpi xmlns:a14="http://schemas.microsoft.com/office/drawing/2010/main" val="0"/>
              </a:ext>
            </a:extLst>
          </a:blip>
          <a:srcRect l="25040" t="4706" r="20022" b="12442"/>
          <a:stretch/>
        </p:blipFill>
        <p:spPr bwMode="auto">
          <a:xfrm>
            <a:off x="-46853" y="1530132"/>
            <a:ext cx="2244550" cy="361336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ular Callout 18"/>
          <p:cNvSpPr/>
          <p:nvPr/>
        </p:nvSpPr>
        <p:spPr>
          <a:xfrm>
            <a:off x="2197697" y="683618"/>
            <a:ext cx="6799592" cy="716096"/>
          </a:xfrm>
          <a:prstGeom prst="wedgeRoundRectCallout">
            <a:avLst>
              <a:gd name="adj1" fmla="val -54886"/>
              <a:gd name="adj2" fmla="val 39079"/>
              <a:gd name="adj3" fmla="val 16667"/>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Hãy</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kể</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tên</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một</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số</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bằng</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thủy</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tinh</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ở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gia</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đình</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em</a:t>
            </a:r>
            <a:r>
              <a:rPr kumimoji="0" lang="en-US" sz="2000" b="0" i="0" u="none" strike="noStrike" kern="0" cap="none" spc="0" normalizeH="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aseline="0" dirty="0" err="1">
                <a:solidFill>
                  <a:srgbClr val="C00000"/>
                </a:solidFill>
                <a:latin typeface="#9Slide03 Arima Madurai Black" panose="00000A00000000000000" pitchFamily="2" charset="0"/>
                <a:cs typeface="#9Slide03 Arima Madurai Black" panose="00000A00000000000000" pitchFamily="2" charset="0"/>
              </a:rPr>
              <a:t>Em</a:t>
            </a:r>
            <a:r>
              <a:rPr lang="en-US" sz="2000" baseline="0" dirty="0">
                <a:solidFill>
                  <a:srgbClr val="C00000"/>
                </a:solidFill>
                <a:latin typeface="#9Slide03 Arima Madurai Black" panose="00000A00000000000000" pitchFamily="2" charset="0"/>
                <a:cs typeface="#9Slide03 Arima Madurai Black" panose="00000A00000000000000" pitchFamily="2" charset="0"/>
              </a:rPr>
              <a:t> </a:t>
            </a:r>
            <a:r>
              <a:rPr lang="en-US" sz="2000" baseline="0" dirty="0" err="1">
                <a:solidFill>
                  <a:srgbClr val="C00000"/>
                </a:solidFill>
                <a:latin typeface="#9Slide03 Arima Madurai Black" panose="00000A00000000000000" pitchFamily="2" charset="0"/>
                <a:cs typeface="#9Slide03 Arima Madurai Black" panose="00000A00000000000000" pitchFamily="2" charset="0"/>
              </a:rPr>
              <a:t>cần</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lưu</a:t>
            </a:r>
            <a:r>
              <a:rPr lang="en-US" sz="2000" dirty="0">
                <a:solidFill>
                  <a:srgbClr val="C00000"/>
                </a:solidFill>
                <a:latin typeface="#9Slide03 Arima Madurai Black" panose="00000A00000000000000" pitchFamily="2" charset="0"/>
                <a:cs typeface="#9Slide03 Arima Madurai Black" panose="00000A00000000000000" pitchFamily="2" charset="0"/>
              </a:rPr>
              <a:t> ý </a:t>
            </a:r>
            <a:r>
              <a:rPr lang="en-US" sz="2000" dirty="0" err="1">
                <a:solidFill>
                  <a:srgbClr val="C00000"/>
                </a:solidFill>
                <a:latin typeface="#9Slide03 Arima Madurai Black" panose="00000A00000000000000" pitchFamily="2" charset="0"/>
                <a:cs typeface="#9Slide03 Arima Madurai Black" panose="00000A00000000000000" pitchFamily="2" charset="0"/>
              </a:rPr>
              <a:t>gì</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khi</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sử</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dụng</a:t>
            </a:r>
            <a:r>
              <a:rPr lang="en-US" sz="2000" dirty="0">
                <a:solidFill>
                  <a:srgbClr val="C00000"/>
                </a:solidFill>
                <a:latin typeface="#9Slide03 Arima Madurai Black" panose="00000A00000000000000" pitchFamily="2" charset="0"/>
                <a:cs typeface="#9Slide03 Arima Madurai Black" panose="00000A00000000000000" pitchFamily="2" charset="0"/>
              </a:rPr>
              <a:t> </a:t>
            </a:r>
            <a:r>
              <a:rPr lang="en-US" sz="2000" dirty="0" err="1">
                <a:solidFill>
                  <a:srgbClr val="C00000"/>
                </a:solidFill>
                <a:latin typeface="#9Slide03 Arima Madurai Black" panose="00000A00000000000000" pitchFamily="2" charset="0"/>
                <a:cs typeface="#9Slide03 Arima Madurai Black" panose="00000A00000000000000" pitchFamily="2" charset="0"/>
              </a:rPr>
              <a:t>chúng</a:t>
            </a:r>
            <a:r>
              <a:rPr lang="en-US" sz="2000" dirty="0">
                <a:solidFill>
                  <a:srgbClr val="C00000"/>
                </a:solidFill>
                <a:latin typeface="#9Slide03 Arima Madurai Black" panose="00000A00000000000000" pitchFamily="2" charset="0"/>
                <a:cs typeface="#9Slide03 Arima Madurai Black" panose="00000A00000000000000" pitchFamily="2" charset="0"/>
              </a:rPr>
              <a:t>?</a:t>
            </a:r>
            <a:endParaRPr kumimoji="0" lang="en-US" sz="2000" b="0" i="0" u="none" strike="noStrike" kern="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 name="TextBox 6"/>
          <p:cNvSpPr txBox="1"/>
          <p:nvPr/>
        </p:nvSpPr>
        <p:spPr>
          <a:xfrm>
            <a:off x="3730020" y="2939686"/>
            <a:ext cx="1840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Bóng</a:t>
            </a:r>
            <a:r>
              <a:rPr kumimoji="0" lang="en-US" sz="1600" b="0" i="0" u="none" strike="noStrike" kern="0" cap="none" spc="0" normalizeH="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 </a:t>
            </a:r>
            <a:r>
              <a:rPr kumimoji="0" lang="en-US" sz="1600" b="0" i="0" u="none" strike="noStrike" kern="0" cap="none" spc="0" normalizeH="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đèn</a:t>
            </a:r>
            <a:endParaRPr kumimoji="0" lang="en-US" sz="1600" b="0" i="0" u="none" strike="noStrike" kern="0" cap="none" spc="0" normalizeH="0" baseline="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endParaRPr>
          </a:p>
        </p:txBody>
      </p:sp>
      <p:sp>
        <p:nvSpPr>
          <p:cNvPr id="29" name="TextBox 28"/>
          <p:cNvSpPr txBox="1"/>
          <p:nvPr/>
        </p:nvSpPr>
        <p:spPr>
          <a:xfrm>
            <a:off x="3988738" y="4804946"/>
            <a:ext cx="1840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Cốc</a:t>
            </a:r>
            <a:r>
              <a:rPr kumimoji="0" lang="en-US" sz="1600" b="0" i="0" u="none" strike="noStrike" kern="0" cap="none" spc="0" normalizeH="0" baseline="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chén</a:t>
            </a:r>
            <a:endParaRPr kumimoji="0" lang="en-US" sz="1600" b="0" i="0" u="none" strike="noStrike" kern="0" cap="none" spc="0" normalizeH="0" baseline="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endParaRPr>
          </a:p>
        </p:txBody>
      </p:sp>
      <p:sp>
        <p:nvSpPr>
          <p:cNvPr id="30" name="TextBox 29"/>
          <p:cNvSpPr txBox="1"/>
          <p:nvPr/>
        </p:nvSpPr>
        <p:spPr>
          <a:xfrm>
            <a:off x="6853070" y="4700566"/>
            <a:ext cx="1840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Lọ</a:t>
            </a:r>
            <a:r>
              <a:rPr kumimoji="0" lang="en-US" sz="1600" b="0" i="0" u="none" strike="noStrike" kern="0" cap="none" spc="0" normalizeH="0" baseline="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rPr>
              <a:t>hoa</a:t>
            </a:r>
            <a:endParaRPr kumimoji="0" lang="en-US" sz="1600" b="0" i="0" u="none" strike="noStrike" kern="0" cap="none" spc="0" normalizeH="0" baseline="0" noProof="0" dirty="0">
              <a:ln>
                <a:noFill/>
              </a:ln>
              <a:solidFill>
                <a:srgbClr val="002060"/>
              </a:solidFill>
              <a:effectLst/>
              <a:uLnTx/>
              <a:uFillTx/>
              <a:latin typeface="#9Slide03 Arima Madurai Medium" panose="00000600000000000000" pitchFamily="2" charset="0"/>
              <a:cs typeface="#9Slide03 Arima Madurai Medium" panose="00000600000000000000" pitchFamily="2" charset="0"/>
              <a:sym typeface="Arial"/>
            </a:endParaRPr>
          </a:p>
        </p:txBody>
      </p:sp>
      <p:pic>
        <p:nvPicPr>
          <p:cNvPr id="2050" name="Picture 2" descr="Bóng đèn tỏa nhiệt II Bóng đèn Led có tỏa nhiệt không?">
            <a:extLst>
              <a:ext uri="{FF2B5EF4-FFF2-40B4-BE49-F238E27FC236}">
                <a16:creationId xmlns:a16="http://schemas.microsoft.com/office/drawing/2014/main" id="{694812FB-3FF5-4D99-81DA-331632BDD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403" y="1523371"/>
            <a:ext cx="2419350" cy="13608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ẫu bình, lọ cắm hoa thủy tinh tỏa sáng ngay cả khi chưa cắm hoa">
            <a:extLst>
              <a:ext uri="{FF2B5EF4-FFF2-40B4-BE49-F238E27FC236}">
                <a16:creationId xmlns:a16="http://schemas.microsoft.com/office/drawing/2014/main" id="{7B5E6C83-DA33-48F1-B64C-FE1E2304F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112" y="1530132"/>
            <a:ext cx="2854459" cy="30990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ộ Ấm Chén Thủy Tinh Cao Cấp Kèm Khay giảm chỉ còn 2,000,000 đ">
            <a:extLst>
              <a:ext uri="{FF2B5EF4-FFF2-40B4-BE49-F238E27FC236}">
                <a16:creationId xmlns:a16="http://schemas.microsoft.com/office/drawing/2014/main" id="{E13548B4-F031-40E2-9EFC-925445162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0530" y="3361150"/>
            <a:ext cx="1840374" cy="1360885"/>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12">
            <a:extLst>
              <a:ext uri="{FF2B5EF4-FFF2-40B4-BE49-F238E27FC236}">
                <a16:creationId xmlns:a16="http://schemas.microsoft.com/office/drawing/2014/main" id="{64D8FDE0-028F-48B9-A6C2-4BD979F28C60}"/>
              </a:ext>
            </a:extLst>
          </p:cNvPr>
          <p:cNvSpPr/>
          <p:nvPr/>
        </p:nvSpPr>
        <p:spPr>
          <a:xfrm>
            <a:off x="3898278" y="2077518"/>
            <a:ext cx="4269496" cy="2049624"/>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800" dirty="0" err="1">
                <a:solidFill>
                  <a:schemeClr val="tx1"/>
                </a:solidFill>
                <a:cs typeface="#9Slide03 Arima Madurai Black" panose="00000A00000000000000" pitchFamily="2" charset="0"/>
              </a:rPr>
              <a:t>Thủy</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tinh</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dễ</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vỡ</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khi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vỡ</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dễ</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gây</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thương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tích</a:t>
            </a:r>
            <a:r>
              <a:rPr lang="en-US" sz="1800" dirty="0">
                <a:solidFill>
                  <a:schemeClr val="tx1"/>
                </a:solidFill>
                <a:cs typeface="#9Slide03 Arima Madurai Black" panose="00000A00000000000000" pitchFamily="2" charset="0"/>
              </a:rPr>
              <a:t> </a:t>
            </a:r>
            <a:r>
              <a:rPr lang="en-US" sz="1800" dirty="0" err="1"/>
              <a:t>vì</a:t>
            </a:r>
            <a:r>
              <a:rPr lang="en-US" sz="1800" dirty="0"/>
              <a:t> </a:t>
            </a:r>
            <a:r>
              <a:rPr lang="en-US" sz="1800" dirty="0" err="1"/>
              <a:t>vậy</a:t>
            </a:r>
            <a:r>
              <a:rPr lang="en-US" sz="1800" dirty="0"/>
              <a:t> </a:t>
            </a:r>
            <a:r>
              <a:rPr lang="en-US" sz="1800" dirty="0" err="1"/>
              <a:t>cần</a:t>
            </a:r>
            <a:r>
              <a:rPr lang="en-US" sz="1800" dirty="0"/>
              <a:t> </a:t>
            </a:r>
            <a:r>
              <a:rPr lang="en-US" sz="1800" dirty="0" err="1"/>
              <a:t>cẩn</a:t>
            </a:r>
            <a:r>
              <a:rPr lang="en-US" sz="1800" dirty="0"/>
              <a:t> </a:t>
            </a:r>
            <a:r>
              <a:rPr lang="en-US" sz="1800" dirty="0" err="1"/>
              <a:t>thận</a:t>
            </a:r>
            <a:r>
              <a:rPr lang="en-US" sz="1800" dirty="0"/>
              <a:t> </a:t>
            </a:r>
            <a:r>
              <a:rPr lang="en-US" sz="1800" dirty="0" err="1"/>
              <a:t>khi</a:t>
            </a:r>
            <a:r>
              <a:rPr lang="en-US" sz="1800" dirty="0"/>
              <a:t> </a:t>
            </a:r>
            <a:r>
              <a:rPr lang="en-US" sz="1800" dirty="0" err="1"/>
              <a:t>sử</a:t>
            </a:r>
            <a:r>
              <a:rPr lang="en-US" sz="1800" dirty="0"/>
              <a:t> </a:t>
            </a:r>
            <a:r>
              <a:rPr lang="en-US" sz="1800" dirty="0" err="1"/>
              <a:t>dụng</a:t>
            </a:r>
            <a:r>
              <a:rPr lang="en-US" sz="1800" dirty="0"/>
              <a:t> </a:t>
            </a:r>
            <a:r>
              <a:rPr lang="en-US" sz="1800" dirty="0" err="1"/>
              <a:t>chúng</a:t>
            </a:r>
            <a:r>
              <a:rPr lang="en-US" sz="1800" dirty="0"/>
              <a:t>.</a:t>
            </a:r>
          </a:p>
          <a:p>
            <a:pPr marL="285750" indent="-285750" algn="just">
              <a:buFont typeface="Arial" panose="020B0604020202020204" pitchFamily="34" charset="0"/>
              <a:buChar char="−"/>
            </a:pPr>
            <a:r>
              <a:rPr lang="en-US" sz="1800" dirty="0" err="1">
                <a:solidFill>
                  <a:schemeClr val="tx1"/>
                </a:solidFill>
                <a:cs typeface="#9Slide03 Arima Madurai Black" panose="00000A00000000000000" pitchFamily="2" charset="0"/>
              </a:rPr>
              <a:t>Nên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dùng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vải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mềm</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lau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chùi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tránh</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đặt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những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đồ</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nặng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cứng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đè</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lên</a:t>
            </a:r>
            <a:endParaRPr lang="en-US" sz="1800" dirty="0">
              <a:solidFill>
                <a:schemeClr val="tx1"/>
              </a:solidFill>
              <a:cs typeface="#9Slide03 Arima Madurai Black" panose="00000A00000000000000" pitchFamily="2" charset="0"/>
            </a:endParaRPr>
          </a:p>
          <a:p>
            <a:pPr algn="just"/>
            <a:endParaRPr lang="en-US" sz="1800" b="1" dirty="0">
              <a:solidFill>
                <a:schemeClr val="tx1"/>
              </a:solidFill>
              <a:cs typeface="#9Slide03 Arima Madurai Black" panose="00000A00000000000000" pitchFamily="2" charset="0"/>
            </a:endParaRPr>
          </a:p>
        </p:txBody>
      </p:sp>
    </p:spTree>
    <p:extLst>
      <p:ext uri="{BB962C8B-B14F-4D97-AF65-F5344CB8AC3E}">
        <p14:creationId xmlns:p14="http://schemas.microsoft.com/office/powerpoint/2010/main" val="100166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anim calcmode="lin" valueType="num">
                                      <p:cBhvr>
                                        <p:cTn id="16" dur="1000" fill="hold"/>
                                        <p:tgtEl>
                                          <p:spTgt spid="2050"/>
                                        </p:tgtEl>
                                        <p:attrNameLst>
                                          <p:attrName>ppt_x</p:attrName>
                                        </p:attrNameLst>
                                      </p:cBhvr>
                                      <p:tavLst>
                                        <p:tav tm="0">
                                          <p:val>
                                            <p:strVal val="#ppt_x"/>
                                          </p:val>
                                        </p:tav>
                                        <p:tav tm="100000">
                                          <p:val>
                                            <p:strVal val="#ppt_x"/>
                                          </p:val>
                                        </p:tav>
                                      </p:tavLst>
                                    </p:anim>
                                    <p:anim calcmode="lin" valueType="num">
                                      <p:cBhvr>
                                        <p:cTn id="17" dur="1000" fill="hold"/>
                                        <p:tgtEl>
                                          <p:spTgt spid="205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1000"/>
                                        <p:tgtEl>
                                          <p:spTgt spid="2052"/>
                                        </p:tgtEl>
                                      </p:cBhvr>
                                    </p:animEffect>
                                    <p:anim calcmode="lin" valueType="num">
                                      <p:cBhvr>
                                        <p:cTn id="31" dur="1000" fill="hold"/>
                                        <p:tgtEl>
                                          <p:spTgt spid="2052"/>
                                        </p:tgtEl>
                                        <p:attrNameLst>
                                          <p:attrName>ppt_x</p:attrName>
                                        </p:attrNameLst>
                                      </p:cBhvr>
                                      <p:tavLst>
                                        <p:tav tm="0">
                                          <p:val>
                                            <p:strVal val="#ppt_x"/>
                                          </p:val>
                                        </p:tav>
                                        <p:tav tm="100000">
                                          <p:val>
                                            <p:strVal val="#ppt_x"/>
                                          </p:val>
                                        </p:tav>
                                      </p:tavLst>
                                    </p:anim>
                                    <p:anim calcmode="lin" valueType="num">
                                      <p:cBhvr>
                                        <p:cTn id="32" dur="1000" fill="hold"/>
                                        <p:tgtEl>
                                          <p:spTgt spid="205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7" grpId="1"/>
      <p:bldP spid="29" grpId="0"/>
      <p:bldP spid="29" grpId="1"/>
      <p:bldP spid="30" grpId="0"/>
      <p:bldP spid="30" grpId="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91" y="1331117"/>
            <a:ext cx="6204809" cy="3256925"/>
            <a:chOff x="3531113" y="2127703"/>
            <a:chExt cx="5404339" cy="2702410"/>
          </a:xfrm>
        </p:grpSpPr>
        <p:pic>
          <p:nvPicPr>
            <p:cNvPr id="2054" name="Picture 6" descr="Cấu tạo cơ bản của ô tô - OTO HUI NEWS - Tin tức, công nghệ và kỹ thuật Ô Tô"/>
            <p:cNvPicPr>
              <a:picLocks noChangeAspect="1" noChangeArrowheads="1"/>
            </p:cNvPicPr>
            <p:nvPr/>
          </p:nvPicPr>
          <p:blipFill rotWithShape="1">
            <a:blip r:embed="rId3">
              <a:extLst>
                <a:ext uri="{28A0092B-C50C-407E-A947-70E740481C1C}">
                  <a14:useLocalDpi xmlns:a14="http://schemas.microsoft.com/office/drawing/2010/main" val="0"/>
                </a:ext>
              </a:extLst>
            </a:blip>
            <a:srcRect r="3260" b="7146"/>
            <a:stretch/>
          </p:blipFill>
          <p:spPr bwMode="auto">
            <a:xfrm>
              <a:off x="3531113" y="2127703"/>
              <a:ext cx="5404339" cy="27024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31113" y="2127703"/>
              <a:ext cx="1666529" cy="520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64122" y="582907"/>
            <a:ext cx="2010109" cy="675713"/>
            <a:chOff x="155574" y="994611"/>
            <a:chExt cx="2010109" cy="675713"/>
          </a:xfrm>
        </p:grpSpPr>
        <p:sp>
          <p:nvSpPr>
            <p:cNvPr id="8" name="Line Callout 2 (Border and Accent Bar) 7"/>
            <p:cNvSpPr/>
            <p:nvPr/>
          </p:nvSpPr>
          <p:spPr>
            <a:xfrm rot="10800000">
              <a:off x="155574" y="994611"/>
              <a:ext cx="2010109" cy="609033"/>
            </a:xfrm>
            <a:prstGeom prst="accentBorderCallout2">
              <a:avLst>
                <a:gd name="adj1" fmla="val 50681"/>
                <a:gd name="adj2" fmla="val -7535"/>
                <a:gd name="adj3" fmla="val 50176"/>
                <a:gd name="adj4" fmla="val -27840"/>
                <a:gd name="adj5" fmla="val -137141"/>
                <a:gd name="adj6" fmla="val -37090"/>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extBox 9"/>
            <p:cNvSpPr txBox="1"/>
            <p:nvPr/>
          </p:nvSpPr>
          <p:spPr>
            <a:xfrm>
              <a:off x="155574" y="1023993"/>
              <a:ext cx="2010109" cy="646331"/>
            </a:xfrm>
            <a:prstGeom prst="rect">
              <a:avLst/>
            </a:prstGeom>
            <a:noFill/>
          </p:spPr>
          <p:txBody>
            <a:bodyPr wrap="square" rtlCol="0">
              <a:spAutoFit/>
            </a:bodyPr>
            <a:lstStyle/>
            <a:p>
              <a:pPr algn="ctr"/>
              <a:r>
                <a:rPr lang="en-US" sz="1800" b="1" dirty="0">
                  <a:solidFill>
                    <a:srgbClr val="002060"/>
                  </a:solidFill>
                  <a:latin typeface="#9Slide03 Arima Madurai" panose="00000500000000000000" pitchFamily="2" charset="0"/>
                  <a:cs typeface="#9Slide03 Arima Madurai" panose="00000500000000000000" pitchFamily="2" charset="0"/>
                </a:rPr>
                <a:t>G</a:t>
              </a:r>
              <a:r>
                <a:rPr lang="vi-VN" sz="1800" b="1" dirty="0">
                  <a:solidFill>
                    <a:srgbClr val="002060"/>
                  </a:solidFill>
                  <a:latin typeface="#9Slide03 Arima Madurai" panose="00000500000000000000" pitchFamily="2" charset="0"/>
                  <a:cs typeface="#9Slide03 Arima Madurai" panose="00000500000000000000" pitchFamily="2" charset="0"/>
                </a:rPr>
                <a:t>ươ</a:t>
              </a:r>
              <a:r>
                <a:rPr lang="en-US" sz="1800" b="1" dirty="0" err="1">
                  <a:solidFill>
                    <a:srgbClr val="002060"/>
                  </a:solidFill>
                  <a:latin typeface="#9Slide03 Arima Madurai" panose="00000500000000000000" pitchFamily="2" charset="0"/>
                  <a:cs typeface="#9Slide03 Arima Madurai" panose="00000500000000000000" pitchFamily="2" charset="0"/>
                </a:rPr>
                <a:t>ng</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chiếu</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hậu</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g</a:t>
              </a:r>
              <a:r>
                <a:rPr lang="vi-VN" sz="1800" dirty="0">
                  <a:solidFill>
                    <a:srgbClr val="FF0000"/>
                  </a:solidFill>
                  <a:latin typeface="#9Slide03 Arima Madurai" panose="00000500000000000000" pitchFamily="2" charset="0"/>
                  <a:cs typeface="#9Slide03 Arima Madurai" panose="00000500000000000000" pitchFamily="2" charset="0"/>
                </a:rPr>
                <a:t>ươ</a:t>
              </a:r>
              <a:r>
                <a:rPr lang="en-US" sz="1800" dirty="0" err="1">
                  <a:solidFill>
                    <a:srgbClr val="FF0000"/>
                  </a:solidFill>
                  <a:latin typeface="#9Slide03 Arima Madurai" panose="00000500000000000000" pitchFamily="2" charset="0"/>
                  <a:cs typeface="#9Slide03 Arima Madurai" panose="00000500000000000000" pitchFamily="2" charset="0"/>
                </a:rPr>
                <a:t>ng</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15" name="Group 14"/>
          <p:cNvGrpSpPr/>
          <p:nvPr/>
        </p:nvGrpSpPr>
        <p:grpSpPr>
          <a:xfrm rot="10800000">
            <a:off x="4968206" y="325372"/>
            <a:ext cx="2010109" cy="646331"/>
            <a:chOff x="155574" y="957313"/>
            <a:chExt cx="2010109" cy="646331"/>
          </a:xfrm>
        </p:grpSpPr>
        <p:sp>
          <p:nvSpPr>
            <p:cNvPr id="16" name="Line Callout 2 (Border and Accent Bar) 15"/>
            <p:cNvSpPr/>
            <p:nvPr/>
          </p:nvSpPr>
          <p:spPr>
            <a:xfrm rot="10800000">
              <a:off x="252314" y="994611"/>
              <a:ext cx="1913369" cy="609033"/>
            </a:xfrm>
            <a:prstGeom prst="accentBorderCallout2">
              <a:avLst>
                <a:gd name="adj1" fmla="val 50681"/>
                <a:gd name="adj2" fmla="val -3545"/>
                <a:gd name="adj3" fmla="val 52810"/>
                <a:gd name="adj4" fmla="val -13475"/>
                <a:gd name="adj5" fmla="val 189478"/>
                <a:gd name="adj6" fmla="val -25795"/>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p:cNvSpPr txBox="1"/>
            <p:nvPr/>
          </p:nvSpPr>
          <p:spPr>
            <a:xfrm rot="10800000">
              <a:off x="155574" y="957313"/>
              <a:ext cx="2010109" cy="646331"/>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Khung</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xe</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thép</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18" name="Group 17"/>
          <p:cNvGrpSpPr/>
          <p:nvPr/>
        </p:nvGrpSpPr>
        <p:grpSpPr>
          <a:xfrm rot="10800000">
            <a:off x="5123782" y="4132387"/>
            <a:ext cx="2010109" cy="646331"/>
            <a:chOff x="155574" y="957313"/>
            <a:chExt cx="2010109" cy="646331"/>
          </a:xfrm>
        </p:grpSpPr>
        <p:sp>
          <p:nvSpPr>
            <p:cNvPr id="19" name="Line Callout 2 (Border and Accent Bar) 18"/>
            <p:cNvSpPr/>
            <p:nvPr/>
          </p:nvSpPr>
          <p:spPr>
            <a:xfrm rot="10800000">
              <a:off x="155574" y="994611"/>
              <a:ext cx="2010109" cy="609033"/>
            </a:xfrm>
            <a:prstGeom prst="accentBorderCallout2">
              <a:avLst>
                <a:gd name="adj1" fmla="val 50681"/>
                <a:gd name="adj2" fmla="val -3545"/>
                <a:gd name="adj3" fmla="val 52810"/>
                <a:gd name="adj4" fmla="val -13475"/>
                <a:gd name="adj5" fmla="val -242502"/>
                <a:gd name="adj6" fmla="val -35494"/>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9"/>
            <p:cNvSpPr txBox="1"/>
            <p:nvPr/>
          </p:nvSpPr>
          <p:spPr>
            <a:xfrm rot="10800000">
              <a:off x="155574" y="957313"/>
              <a:ext cx="2010109" cy="646331"/>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Vô</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lăng</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nhựa</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12" name="Group 11"/>
          <p:cNvGrpSpPr/>
          <p:nvPr/>
        </p:nvGrpSpPr>
        <p:grpSpPr>
          <a:xfrm>
            <a:off x="207134" y="1492393"/>
            <a:ext cx="1613033" cy="931443"/>
            <a:chOff x="154085" y="1716504"/>
            <a:chExt cx="1613033" cy="931443"/>
          </a:xfrm>
        </p:grpSpPr>
        <p:sp>
          <p:nvSpPr>
            <p:cNvPr id="21" name="Line Callout 2 (Border and Accent Bar) 20"/>
            <p:cNvSpPr/>
            <p:nvPr/>
          </p:nvSpPr>
          <p:spPr>
            <a:xfrm rot="10800000">
              <a:off x="160419" y="1716504"/>
              <a:ext cx="1606699" cy="931443"/>
            </a:xfrm>
            <a:prstGeom prst="accentBorderCallout2">
              <a:avLst>
                <a:gd name="adj1" fmla="val 50681"/>
                <a:gd name="adj2" fmla="val -7535"/>
                <a:gd name="adj3" fmla="val 49365"/>
                <a:gd name="adj4" fmla="val -31036"/>
                <a:gd name="adj5" fmla="val -4783"/>
                <a:gd name="adj6" fmla="val -3334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TextBox 21"/>
            <p:cNvSpPr txBox="1"/>
            <p:nvPr/>
          </p:nvSpPr>
          <p:spPr>
            <a:xfrm>
              <a:off x="154085" y="1716504"/>
              <a:ext cx="1606699" cy="923330"/>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Nắp</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ca-pô</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kim</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loại</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tổng</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hợp</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24" name="Group 23"/>
          <p:cNvGrpSpPr/>
          <p:nvPr/>
        </p:nvGrpSpPr>
        <p:grpSpPr>
          <a:xfrm rot="10800000">
            <a:off x="7286291" y="1501482"/>
            <a:ext cx="1760969" cy="646331"/>
            <a:chOff x="404714" y="957313"/>
            <a:chExt cx="1760969" cy="646331"/>
          </a:xfrm>
        </p:grpSpPr>
        <p:sp>
          <p:nvSpPr>
            <p:cNvPr id="25" name="Line Callout 2 (Border and Accent Bar) 24"/>
            <p:cNvSpPr/>
            <p:nvPr/>
          </p:nvSpPr>
          <p:spPr>
            <a:xfrm rot="10800000">
              <a:off x="404714" y="994611"/>
              <a:ext cx="1760969" cy="609033"/>
            </a:xfrm>
            <a:prstGeom prst="accentBorderCallout2">
              <a:avLst>
                <a:gd name="adj1" fmla="val 50681"/>
                <a:gd name="adj2" fmla="val -3545"/>
                <a:gd name="adj3" fmla="val 52810"/>
                <a:gd name="adj4" fmla="val -13475"/>
                <a:gd name="adj5" fmla="val 244793"/>
                <a:gd name="adj6" fmla="val -3497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TextBox 25"/>
            <p:cNvSpPr txBox="1"/>
            <p:nvPr/>
          </p:nvSpPr>
          <p:spPr>
            <a:xfrm rot="10800000">
              <a:off x="404714" y="957313"/>
              <a:ext cx="1760969" cy="646331"/>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Bánh</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xe</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cao</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su</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27" name="Group 26"/>
          <p:cNvGrpSpPr/>
          <p:nvPr/>
        </p:nvGrpSpPr>
        <p:grpSpPr>
          <a:xfrm rot="10800000">
            <a:off x="7133891" y="3007464"/>
            <a:ext cx="2010109" cy="646331"/>
            <a:chOff x="155574" y="957313"/>
            <a:chExt cx="2010109" cy="646331"/>
          </a:xfrm>
        </p:grpSpPr>
        <p:sp>
          <p:nvSpPr>
            <p:cNvPr id="28" name="Line Callout 2 (Border and Accent Bar) 27"/>
            <p:cNvSpPr/>
            <p:nvPr/>
          </p:nvSpPr>
          <p:spPr>
            <a:xfrm rot="10800000">
              <a:off x="252314" y="994611"/>
              <a:ext cx="1913369" cy="609033"/>
            </a:xfrm>
            <a:prstGeom prst="accentBorderCallout2">
              <a:avLst>
                <a:gd name="adj1" fmla="val 50681"/>
                <a:gd name="adj2" fmla="val -3545"/>
                <a:gd name="adj3" fmla="val 52810"/>
                <a:gd name="adj4" fmla="val -13475"/>
                <a:gd name="adj5" fmla="val 7730"/>
                <a:gd name="adj6" fmla="val -35857"/>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TextBox 28"/>
            <p:cNvSpPr txBox="1"/>
            <p:nvPr/>
          </p:nvSpPr>
          <p:spPr>
            <a:xfrm rot="10800000">
              <a:off x="155574" y="957313"/>
              <a:ext cx="2010109" cy="646331"/>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Khung</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bánh</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xe</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nhôm</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grpSp>
        <p:nvGrpSpPr>
          <p:cNvPr id="30" name="Group 29"/>
          <p:cNvGrpSpPr/>
          <p:nvPr/>
        </p:nvGrpSpPr>
        <p:grpSpPr>
          <a:xfrm>
            <a:off x="207134" y="4389361"/>
            <a:ext cx="2010109" cy="675713"/>
            <a:chOff x="155574" y="994611"/>
            <a:chExt cx="2010109" cy="675713"/>
          </a:xfrm>
        </p:grpSpPr>
        <p:sp>
          <p:nvSpPr>
            <p:cNvPr id="31" name="Line Callout 2 (Border and Accent Bar) 30"/>
            <p:cNvSpPr/>
            <p:nvPr/>
          </p:nvSpPr>
          <p:spPr>
            <a:xfrm rot="10800000">
              <a:off x="155574" y="994611"/>
              <a:ext cx="2010109" cy="609033"/>
            </a:xfrm>
            <a:prstGeom prst="accentBorderCallout2">
              <a:avLst>
                <a:gd name="adj1" fmla="val 50681"/>
                <a:gd name="adj2" fmla="val -7535"/>
                <a:gd name="adj3" fmla="val 50176"/>
                <a:gd name="adj4" fmla="val -27840"/>
                <a:gd name="adj5" fmla="val 437077"/>
                <a:gd name="adj6" fmla="val -7459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TextBox 32"/>
            <p:cNvSpPr txBox="1"/>
            <p:nvPr/>
          </p:nvSpPr>
          <p:spPr>
            <a:xfrm>
              <a:off x="155574" y="1023993"/>
              <a:ext cx="2010109" cy="646331"/>
            </a:xfrm>
            <a:prstGeom prst="rect">
              <a:avLst/>
            </a:prstGeom>
            <a:noFill/>
          </p:spPr>
          <p:txBody>
            <a:bodyPr wrap="square" rtlCol="0">
              <a:spAutoFit/>
            </a:bodyPr>
            <a:lstStyle/>
            <a:p>
              <a:pPr algn="ctr"/>
              <a:r>
                <a:rPr lang="en-US" sz="1800" b="1" dirty="0" err="1">
                  <a:solidFill>
                    <a:srgbClr val="002060"/>
                  </a:solidFill>
                  <a:latin typeface="#9Slide03 Arima Madurai" panose="00000500000000000000" pitchFamily="2" charset="0"/>
                  <a:cs typeface="#9Slide03 Arima Madurai" panose="00000500000000000000" pitchFamily="2" charset="0"/>
                </a:rPr>
                <a:t>Kính</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chắn</a:t>
              </a:r>
              <a:r>
                <a:rPr lang="en-US" sz="1800" b="1" dirty="0">
                  <a:solidFill>
                    <a:srgbClr val="002060"/>
                  </a:solidFill>
                  <a:latin typeface="#9Slide03 Arima Madurai" panose="00000500000000000000" pitchFamily="2" charset="0"/>
                  <a:cs typeface="#9Slide03 Arima Madurai" panose="00000500000000000000" pitchFamily="2" charset="0"/>
                </a:rPr>
                <a:t> </a:t>
              </a:r>
              <a:r>
                <a:rPr lang="en-US" sz="1800" b="1" dirty="0" err="1">
                  <a:solidFill>
                    <a:srgbClr val="002060"/>
                  </a:solidFill>
                  <a:latin typeface="#9Slide03 Arima Madurai" panose="00000500000000000000" pitchFamily="2" charset="0"/>
                  <a:cs typeface="#9Slide03 Arima Madurai" panose="00000500000000000000" pitchFamily="2" charset="0"/>
                </a:rPr>
                <a:t>gió</a:t>
              </a:r>
              <a:endParaRPr lang="en-US" sz="1800" b="1" dirty="0">
                <a:solidFill>
                  <a:srgbClr val="002060"/>
                </a:solidFill>
                <a:latin typeface="#9Slide03 Arima Madurai" panose="00000500000000000000" pitchFamily="2" charset="0"/>
                <a:cs typeface="#9Slide03 Arima Madurai" panose="00000500000000000000" pitchFamily="2" charset="0"/>
              </a:endParaRPr>
            </a:p>
            <a:p>
              <a:pPr algn="ctr"/>
              <a:r>
                <a:rPr lang="en-US" sz="1800" dirty="0" err="1">
                  <a:solidFill>
                    <a:srgbClr val="FF0000"/>
                  </a:solidFill>
                  <a:latin typeface="#9Slide03 Arima Madurai" panose="00000500000000000000" pitchFamily="2" charset="0"/>
                  <a:cs typeface="#9Slide03 Arima Madurai" panose="00000500000000000000" pitchFamily="2" charset="0"/>
                </a:rPr>
                <a:t>Vật</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liệu</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thủy</a:t>
              </a:r>
              <a:r>
                <a:rPr lang="en-US" sz="1800" dirty="0">
                  <a:solidFill>
                    <a:srgbClr val="FF0000"/>
                  </a:solidFill>
                  <a:latin typeface="#9Slide03 Arima Madurai" panose="00000500000000000000" pitchFamily="2" charset="0"/>
                  <a:cs typeface="#9Slide03 Arima Madurai" panose="00000500000000000000" pitchFamily="2" charset="0"/>
                </a:rPr>
                <a:t> </a:t>
              </a:r>
              <a:r>
                <a:rPr lang="en-US" sz="1800" dirty="0" err="1">
                  <a:solidFill>
                    <a:srgbClr val="FF0000"/>
                  </a:solidFill>
                  <a:latin typeface="#9Slide03 Arima Madurai" panose="00000500000000000000" pitchFamily="2" charset="0"/>
                  <a:cs typeface="#9Slide03 Arima Madurai" panose="00000500000000000000" pitchFamily="2" charset="0"/>
                </a:rPr>
                <a:t>tinh</a:t>
              </a:r>
              <a:endParaRPr lang="en-US" sz="1800" dirty="0">
                <a:solidFill>
                  <a:srgbClr val="FF0000"/>
                </a:solidFill>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8165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Pentagon 30"/>
          <p:cNvSpPr/>
          <p:nvPr/>
        </p:nvSpPr>
        <p:spPr>
          <a:xfrm>
            <a:off x="74830" y="452845"/>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a:solidFill>
                  <a:srgbClr val="FF0000"/>
                </a:solidFill>
                <a:latin typeface="#9Slide03 Arima Madurai Black" panose="00000A00000000000000" pitchFamily="2" charset="0"/>
                <a:cs typeface="#9Slide03 Arima Madurai Black" panose="00000A00000000000000" pitchFamily="2" charset="0"/>
              </a:rPr>
              <a:t>e) </a:t>
            </a:r>
            <a:r>
              <a:rPr lang="en-US" sz="1800" b="1" dirty="0" err="1">
                <a:solidFill>
                  <a:srgbClr val="FF0000"/>
                </a:solidFill>
                <a:latin typeface="#9Slide03 Arima Madurai Black" panose="00000A00000000000000" pitchFamily="2" charset="0"/>
                <a:cs typeface="#9Slide03 Arima Madurai Black" panose="00000A00000000000000" pitchFamily="2" charset="0"/>
              </a:rPr>
              <a:t>Gốm</a:t>
            </a:r>
            <a:endParaRPr lang="en-US" sz="18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5" name="Rounded Rectangle 34"/>
          <p:cNvSpPr/>
          <p:nvPr/>
        </p:nvSpPr>
        <p:spPr>
          <a:xfrm>
            <a:off x="804231" y="1067554"/>
            <a:ext cx="4809792" cy="849382"/>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Gốm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cứng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bền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điều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môi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t>
            </a:r>
            <a:r>
              <a:rPr lang="vi-VN" sz="1600" dirty="0">
                <a:solidFill>
                  <a:schemeClr val="tx1"/>
                </a:solidFill>
                <a:latin typeface="#9Slide03 Arima Madurai Black" panose="00000A00000000000000" pitchFamily="2" charset="0"/>
                <a:cs typeface="#9Slide03 Arima Madurai Black" panose="00000A00000000000000" pitchFamily="2" charset="0"/>
              </a:rPr>
              <a:t>ường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Nhiều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gốm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tốt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chịu</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nhiệt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cao</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14" name="Picture 2" descr="Plant Pot In Material Of Earthenware. Stock Photo, Picture And Royalty Free  Image. Image 26707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272" y="823158"/>
            <a:ext cx="2837383" cy="1685227"/>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Để việc học tiếng Nhật cơ bản online không còn là cơn ác m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73910"/>
            <a:ext cx="2937191" cy="20695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80119" y="2241190"/>
            <a:ext cx="4906428" cy="1038809"/>
            <a:chOff x="180119" y="2241190"/>
            <a:chExt cx="4906428" cy="1038809"/>
          </a:xfrm>
        </p:grpSpPr>
        <p:sp>
          <p:nvSpPr>
            <p:cNvPr id="3" name="Rounded Rectangular Callout 2"/>
            <p:cNvSpPr/>
            <p:nvPr/>
          </p:nvSpPr>
          <p:spPr>
            <a:xfrm>
              <a:off x="180119" y="2241190"/>
              <a:ext cx="4906428" cy="1038809"/>
            </a:xfrm>
            <a:custGeom>
              <a:avLst/>
              <a:gdLst>
                <a:gd name="connsiteX0" fmla="*/ 0 w 4906428"/>
                <a:gd name="connsiteY0" fmla="*/ 100040 h 600227"/>
                <a:gd name="connsiteX1" fmla="*/ 100040 w 4906428"/>
                <a:gd name="connsiteY1" fmla="*/ 0 h 600227"/>
                <a:gd name="connsiteX2" fmla="*/ 817738 w 4906428"/>
                <a:gd name="connsiteY2" fmla="*/ 0 h 600227"/>
                <a:gd name="connsiteX3" fmla="*/ 817738 w 4906428"/>
                <a:gd name="connsiteY3" fmla="*/ 0 h 600227"/>
                <a:gd name="connsiteX4" fmla="*/ 2044345 w 4906428"/>
                <a:gd name="connsiteY4" fmla="*/ 0 h 600227"/>
                <a:gd name="connsiteX5" fmla="*/ 4806388 w 4906428"/>
                <a:gd name="connsiteY5" fmla="*/ 0 h 600227"/>
                <a:gd name="connsiteX6" fmla="*/ 4906428 w 4906428"/>
                <a:gd name="connsiteY6" fmla="*/ 100040 h 600227"/>
                <a:gd name="connsiteX7" fmla="*/ 4906428 w 4906428"/>
                <a:gd name="connsiteY7" fmla="*/ 350132 h 600227"/>
                <a:gd name="connsiteX8" fmla="*/ 4906428 w 4906428"/>
                <a:gd name="connsiteY8" fmla="*/ 350132 h 600227"/>
                <a:gd name="connsiteX9" fmla="*/ 4906428 w 4906428"/>
                <a:gd name="connsiteY9" fmla="*/ 500189 h 600227"/>
                <a:gd name="connsiteX10" fmla="*/ 4906428 w 4906428"/>
                <a:gd name="connsiteY10" fmla="*/ 500187 h 600227"/>
                <a:gd name="connsiteX11" fmla="*/ 4806388 w 4906428"/>
                <a:gd name="connsiteY11" fmla="*/ 600227 h 600227"/>
                <a:gd name="connsiteX12" fmla="*/ 2044345 w 4906428"/>
                <a:gd name="connsiteY12" fmla="*/ 600227 h 600227"/>
                <a:gd name="connsiteX13" fmla="*/ 1287839 w 4906428"/>
                <a:gd name="connsiteY13" fmla="*/ 609152 h 600227"/>
                <a:gd name="connsiteX14" fmla="*/ 817738 w 4906428"/>
                <a:gd name="connsiteY14" fmla="*/ 600227 h 600227"/>
                <a:gd name="connsiteX15" fmla="*/ 100040 w 4906428"/>
                <a:gd name="connsiteY15" fmla="*/ 600227 h 600227"/>
                <a:gd name="connsiteX16" fmla="*/ 0 w 4906428"/>
                <a:gd name="connsiteY16" fmla="*/ 500187 h 600227"/>
                <a:gd name="connsiteX17" fmla="*/ 0 w 4906428"/>
                <a:gd name="connsiteY17" fmla="*/ 500189 h 600227"/>
                <a:gd name="connsiteX18" fmla="*/ 0 w 4906428"/>
                <a:gd name="connsiteY18" fmla="*/ 350132 h 600227"/>
                <a:gd name="connsiteX19" fmla="*/ 0 w 4906428"/>
                <a:gd name="connsiteY19" fmla="*/ 350132 h 600227"/>
                <a:gd name="connsiteX20" fmla="*/ 0 w 4906428"/>
                <a:gd name="connsiteY20" fmla="*/ 100040 h 600227"/>
                <a:gd name="connsiteX0" fmla="*/ 0 w 4906428"/>
                <a:gd name="connsiteY0" fmla="*/ 100040 h 906607"/>
                <a:gd name="connsiteX1" fmla="*/ 100040 w 4906428"/>
                <a:gd name="connsiteY1" fmla="*/ 0 h 906607"/>
                <a:gd name="connsiteX2" fmla="*/ 817738 w 4906428"/>
                <a:gd name="connsiteY2" fmla="*/ 0 h 906607"/>
                <a:gd name="connsiteX3" fmla="*/ 817738 w 4906428"/>
                <a:gd name="connsiteY3" fmla="*/ 0 h 906607"/>
                <a:gd name="connsiteX4" fmla="*/ 2044345 w 4906428"/>
                <a:gd name="connsiteY4" fmla="*/ 0 h 906607"/>
                <a:gd name="connsiteX5" fmla="*/ 4806388 w 4906428"/>
                <a:gd name="connsiteY5" fmla="*/ 0 h 906607"/>
                <a:gd name="connsiteX6" fmla="*/ 4906428 w 4906428"/>
                <a:gd name="connsiteY6" fmla="*/ 100040 h 906607"/>
                <a:gd name="connsiteX7" fmla="*/ 4906428 w 4906428"/>
                <a:gd name="connsiteY7" fmla="*/ 350132 h 906607"/>
                <a:gd name="connsiteX8" fmla="*/ 4906428 w 4906428"/>
                <a:gd name="connsiteY8" fmla="*/ 350132 h 906607"/>
                <a:gd name="connsiteX9" fmla="*/ 4906428 w 4906428"/>
                <a:gd name="connsiteY9" fmla="*/ 500189 h 906607"/>
                <a:gd name="connsiteX10" fmla="*/ 4906428 w 4906428"/>
                <a:gd name="connsiteY10" fmla="*/ 500187 h 906607"/>
                <a:gd name="connsiteX11" fmla="*/ 4806388 w 4906428"/>
                <a:gd name="connsiteY11" fmla="*/ 600227 h 906607"/>
                <a:gd name="connsiteX12" fmla="*/ 2044345 w 4906428"/>
                <a:gd name="connsiteY12" fmla="*/ 600227 h 906607"/>
                <a:gd name="connsiteX13" fmla="*/ 847164 w 4906428"/>
                <a:gd name="connsiteY13" fmla="*/ 906607 h 906607"/>
                <a:gd name="connsiteX14" fmla="*/ 817738 w 4906428"/>
                <a:gd name="connsiteY14" fmla="*/ 600227 h 906607"/>
                <a:gd name="connsiteX15" fmla="*/ 100040 w 4906428"/>
                <a:gd name="connsiteY15" fmla="*/ 600227 h 906607"/>
                <a:gd name="connsiteX16" fmla="*/ 0 w 4906428"/>
                <a:gd name="connsiteY16" fmla="*/ 500187 h 906607"/>
                <a:gd name="connsiteX17" fmla="*/ 0 w 4906428"/>
                <a:gd name="connsiteY17" fmla="*/ 500189 h 906607"/>
                <a:gd name="connsiteX18" fmla="*/ 0 w 4906428"/>
                <a:gd name="connsiteY18" fmla="*/ 350132 h 906607"/>
                <a:gd name="connsiteX19" fmla="*/ 0 w 4906428"/>
                <a:gd name="connsiteY19" fmla="*/ 350132 h 906607"/>
                <a:gd name="connsiteX20" fmla="*/ 0 w 4906428"/>
                <a:gd name="connsiteY20" fmla="*/ 100040 h 906607"/>
                <a:gd name="connsiteX0" fmla="*/ 0 w 4906428"/>
                <a:gd name="connsiteY0" fmla="*/ 100040 h 906607"/>
                <a:gd name="connsiteX1" fmla="*/ 100040 w 4906428"/>
                <a:gd name="connsiteY1" fmla="*/ 0 h 906607"/>
                <a:gd name="connsiteX2" fmla="*/ 817738 w 4906428"/>
                <a:gd name="connsiteY2" fmla="*/ 0 h 906607"/>
                <a:gd name="connsiteX3" fmla="*/ 817738 w 4906428"/>
                <a:gd name="connsiteY3" fmla="*/ 0 h 906607"/>
                <a:gd name="connsiteX4" fmla="*/ 2044345 w 4906428"/>
                <a:gd name="connsiteY4" fmla="*/ 0 h 906607"/>
                <a:gd name="connsiteX5" fmla="*/ 4806388 w 4906428"/>
                <a:gd name="connsiteY5" fmla="*/ 0 h 906607"/>
                <a:gd name="connsiteX6" fmla="*/ 4906428 w 4906428"/>
                <a:gd name="connsiteY6" fmla="*/ 100040 h 906607"/>
                <a:gd name="connsiteX7" fmla="*/ 4906428 w 4906428"/>
                <a:gd name="connsiteY7" fmla="*/ 350132 h 906607"/>
                <a:gd name="connsiteX8" fmla="*/ 4906428 w 4906428"/>
                <a:gd name="connsiteY8" fmla="*/ 350132 h 906607"/>
                <a:gd name="connsiteX9" fmla="*/ 4906428 w 4906428"/>
                <a:gd name="connsiteY9" fmla="*/ 500189 h 906607"/>
                <a:gd name="connsiteX10" fmla="*/ 4906428 w 4906428"/>
                <a:gd name="connsiteY10" fmla="*/ 500187 h 906607"/>
                <a:gd name="connsiteX11" fmla="*/ 4806388 w 4906428"/>
                <a:gd name="connsiteY11" fmla="*/ 600227 h 906607"/>
                <a:gd name="connsiteX12" fmla="*/ 1096895 w 4906428"/>
                <a:gd name="connsiteY12" fmla="*/ 578193 h 906607"/>
                <a:gd name="connsiteX13" fmla="*/ 847164 w 4906428"/>
                <a:gd name="connsiteY13" fmla="*/ 906607 h 906607"/>
                <a:gd name="connsiteX14" fmla="*/ 817738 w 4906428"/>
                <a:gd name="connsiteY14" fmla="*/ 600227 h 906607"/>
                <a:gd name="connsiteX15" fmla="*/ 100040 w 4906428"/>
                <a:gd name="connsiteY15" fmla="*/ 600227 h 906607"/>
                <a:gd name="connsiteX16" fmla="*/ 0 w 4906428"/>
                <a:gd name="connsiteY16" fmla="*/ 500187 h 906607"/>
                <a:gd name="connsiteX17" fmla="*/ 0 w 4906428"/>
                <a:gd name="connsiteY17" fmla="*/ 500189 h 906607"/>
                <a:gd name="connsiteX18" fmla="*/ 0 w 4906428"/>
                <a:gd name="connsiteY18" fmla="*/ 350132 h 906607"/>
                <a:gd name="connsiteX19" fmla="*/ 0 w 4906428"/>
                <a:gd name="connsiteY19" fmla="*/ 350132 h 906607"/>
                <a:gd name="connsiteX20" fmla="*/ 0 w 4906428"/>
                <a:gd name="connsiteY20" fmla="*/ 100040 h 906607"/>
                <a:gd name="connsiteX0" fmla="*/ 0 w 4906428"/>
                <a:gd name="connsiteY0" fmla="*/ 100040 h 1038809"/>
                <a:gd name="connsiteX1" fmla="*/ 100040 w 4906428"/>
                <a:gd name="connsiteY1" fmla="*/ 0 h 1038809"/>
                <a:gd name="connsiteX2" fmla="*/ 817738 w 4906428"/>
                <a:gd name="connsiteY2" fmla="*/ 0 h 1038809"/>
                <a:gd name="connsiteX3" fmla="*/ 817738 w 4906428"/>
                <a:gd name="connsiteY3" fmla="*/ 0 h 1038809"/>
                <a:gd name="connsiteX4" fmla="*/ 2044345 w 4906428"/>
                <a:gd name="connsiteY4" fmla="*/ 0 h 1038809"/>
                <a:gd name="connsiteX5" fmla="*/ 4806388 w 4906428"/>
                <a:gd name="connsiteY5" fmla="*/ 0 h 1038809"/>
                <a:gd name="connsiteX6" fmla="*/ 4906428 w 4906428"/>
                <a:gd name="connsiteY6" fmla="*/ 100040 h 1038809"/>
                <a:gd name="connsiteX7" fmla="*/ 4906428 w 4906428"/>
                <a:gd name="connsiteY7" fmla="*/ 350132 h 1038809"/>
                <a:gd name="connsiteX8" fmla="*/ 4906428 w 4906428"/>
                <a:gd name="connsiteY8" fmla="*/ 350132 h 1038809"/>
                <a:gd name="connsiteX9" fmla="*/ 4906428 w 4906428"/>
                <a:gd name="connsiteY9" fmla="*/ 500189 h 1038809"/>
                <a:gd name="connsiteX10" fmla="*/ 4906428 w 4906428"/>
                <a:gd name="connsiteY10" fmla="*/ 500187 h 1038809"/>
                <a:gd name="connsiteX11" fmla="*/ 4806388 w 4906428"/>
                <a:gd name="connsiteY11" fmla="*/ 600227 h 1038809"/>
                <a:gd name="connsiteX12" fmla="*/ 1096895 w 4906428"/>
                <a:gd name="connsiteY12" fmla="*/ 578193 h 1038809"/>
                <a:gd name="connsiteX13" fmla="*/ 847164 w 4906428"/>
                <a:gd name="connsiteY13" fmla="*/ 1038809 h 1038809"/>
                <a:gd name="connsiteX14" fmla="*/ 817738 w 4906428"/>
                <a:gd name="connsiteY14" fmla="*/ 600227 h 1038809"/>
                <a:gd name="connsiteX15" fmla="*/ 100040 w 4906428"/>
                <a:gd name="connsiteY15" fmla="*/ 600227 h 1038809"/>
                <a:gd name="connsiteX16" fmla="*/ 0 w 4906428"/>
                <a:gd name="connsiteY16" fmla="*/ 500187 h 1038809"/>
                <a:gd name="connsiteX17" fmla="*/ 0 w 4906428"/>
                <a:gd name="connsiteY17" fmla="*/ 500189 h 1038809"/>
                <a:gd name="connsiteX18" fmla="*/ 0 w 4906428"/>
                <a:gd name="connsiteY18" fmla="*/ 350132 h 1038809"/>
                <a:gd name="connsiteX19" fmla="*/ 0 w 4906428"/>
                <a:gd name="connsiteY19" fmla="*/ 350132 h 1038809"/>
                <a:gd name="connsiteX20" fmla="*/ 0 w 4906428"/>
                <a:gd name="connsiteY20" fmla="*/ 100040 h 103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428" h="1038809">
                  <a:moveTo>
                    <a:pt x="0" y="100040"/>
                  </a:moveTo>
                  <a:cubicBezTo>
                    <a:pt x="0" y="44789"/>
                    <a:pt x="44789" y="0"/>
                    <a:pt x="100040" y="0"/>
                  </a:cubicBezTo>
                  <a:lnTo>
                    <a:pt x="817738" y="0"/>
                  </a:lnTo>
                  <a:lnTo>
                    <a:pt x="817738" y="0"/>
                  </a:lnTo>
                  <a:lnTo>
                    <a:pt x="2044345" y="0"/>
                  </a:lnTo>
                  <a:lnTo>
                    <a:pt x="4806388" y="0"/>
                  </a:lnTo>
                  <a:cubicBezTo>
                    <a:pt x="4861639" y="0"/>
                    <a:pt x="4906428" y="44789"/>
                    <a:pt x="4906428" y="100040"/>
                  </a:cubicBezTo>
                  <a:lnTo>
                    <a:pt x="4906428" y="350132"/>
                  </a:lnTo>
                  <a:lnTo>
                    <a:pt x="4906428" y="350132"/>
                  </a:lnTo>
                  <a:lnTo>
                    <a:pt x="4906428" y="500189"/>
                  </a:lnTo>
                  <a:lnTo>
                    <a:pt x="4906428" y="500187"/>
                  </a:lnTo>
                  <a:cubicBezTo>
                    <a:pt x="4906428" y="555438"/>
                    <a:pt x="4861639" y="600227"/>
                    <a:pt x="4806388" y="600227"/>
                  </a:cubicBezTo>
                  <a:lnTo>
                    <a:pt x="1096895" y="578193"/>
                  </a:lnTo>
                  <a:lnTo>
                    <a:pt x="847164" y="1038809"/>
                  </a:lnTo>
                  <a:lnTo>
                    <a:pt x="817738" y="600227"/>
                  </a:lnTo>
                  <a:lnTo>
                    <a:pt x="100040" y="600227"/>
                  </a:lnTo>
                  <a:cubicBezTo>
                    <a:pt x="44789" y="600227"/>
                    <a:pt x="0" y="555438"/>
                    <a:pt x="0" y="500187"/>
                  </a:cubicBezTo>
                  <a:lnTo>
                    <a:pt x="0" y="500189"/>
                  </a:lnTo>
                  <a:lnTo>
                    <a:pt x="0" y="350132"/>
                  </a:lnTo>
                  <a:lnTo>
                    <a:pt x="0" y="350132"/>
                  </a:lnTo>
                  <a:lnTo>
                    <a:pt x="0" y="100040"/>
                  </a:lnTo>
                  <a:close/>
                </a:path>
              </a:pathLst>
            </a:cu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3"/>
            <p:cNvSpPr txBox="1"/>
            <p:nvPr/>
          </p:nvSpPr>
          <p:spPr>
            <a:xfrm>
              <a:off x="307975" y="2350752"/>
              <a:ext cx="4653040" cy="338554"/>
            </a:xfrm>
            <a:prstGeom prst="rect">
              <a:avLst/>
            </a:prstGeom>
            <a:noFill/>
          </p:spPr>
          <p:txBody>
            <a:bodyPr wrap="square" rtlCol="0">
              <a:spAutoFit/>
            </a:bodyPr>
            <a:lstStyle/>
            <a:p>
              <a:pPr algn="ctr"/>
              <a:r>
                <a:rPr lang="en-US" sz="1600" dirty="0" err="1">
                  <a:solidFill>
                    <a:srgbClr val="C00000"/>
                  </a:solidFill>
                  <a:latin typeface="#9Slide03 Arima Madurai Black" panose="00000A00000000000000" pitchFamily="2" charset="0"/>
                  <a:cs typeface="#9Slide03 Arima Madurai Black" panose="00000A00000000000000" pitchFamily="2" charset="0"/>
                </a:rPr>
                <a:t>Em</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hãy</a:t>
              </a:r>
              <a:r>
                <a:rPr lang="en-US" sz="1600" dirty="0">
                  <a:solidFill>
                    <a:srgbClr val="C00000"/>
                  </a:solidFill>
                  <a:latin typeface="#9Slide03 Arima Madurai Black" panose="00000A00000000000000" pitchFamily="2" charset="0"/>
                  <a:cs typeface="#9Slide03 Arima Madurai Black" panose="00000A00000000000000" pitchFamily="2" charset="0"/>
                </a:rPr>
                <a:t> so </a:t>
              </a:r>
              <a:r>
                <a:rPr lang="en-US" sz="1600" dirty="0" err="1">
                  <a:solidFill>
                    <a:srgbClr val="C00000"/>
                  </a:solidFill>
                  <a:latin typeface="#9Slide03 Arima Madurai Black" panose="00000A00000000000000" pitchFamily="2" charset="0"/>
                  <a:cs typeface="#9Slide03 Arima Madurai Black" panose="00000A00000000000000" pitchFamily="2" charset="0"/>
                </a:rPr>
                <a:t>sánh</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tính</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chất</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của</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thủy</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tinh</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và</a:t>
              </a:r>
              <a:r>
                <a:rPr lang="en-US" sz="1600" dirty="0">
                  <a:solidFill>
                    <a:srgbClr val="C00000"/>
                  </a:solidFill>
                  <a:latin typeface="#9Slide03 Arima Madurai Black" panose="00000A00000000000000" pitchFamily="2" charset="0"/>
                  <a:cs typeface="#9Slide03 Arima Madurai Black" panose="00000A00000000000000" pitchFamily="2" charset="0"/>
                </a:rPr>
                <a:t> </a:t>
              </a:r>
              <a:r>
                <a:rPr lang="en-US" sz="1600" dirty="0" err="1">
                  <a:solidFill>
                    <a:srgbClr val="C00000"/>
                  </a:solidFill>
                  <a:latin typeface="#9Slide03 Arima Madurai Black" panose="00000A00000000000000" pitchFamily="2" charset="0"/>
                  <a:cs typeface="#9Slide03 Arima Madurai Black" panose="00000A00000000000000" pitchFamily="2" charset="0"/>
                </a:rPr>
                <a:t>gốm</a:t>
              </a:r>
              <a:r>
                <a:rPr lang="en-US" sz="1600" dirty="0">
                  <a:solidFill>
                    <a:srgbClr val="C00000"/>
                  </a:solidFill>
                  <a:latin typeface="#9Slide03 Arima Madurai Black" panose="00000A00000000000000" pitchFamily="2" charset="0"/>
                  <a:cs typeface="#9Slide03 Arima Madurai Black" panose="00000A00000000000000" pitchFamily="2" charset="0"/>
                </a:rPr>
                <a:t>.</a:t>
              </a:r>
            </a:p>
          </p:txBody>
        </p:sp>
      </p:grpSp>
      <p:pic>
        <p:nvPicPr>
          <p:cNvPr id="18436" name="Picture 4" descr="Nên dùng ngói đất nung hay ngói lấy sáng cho nhà ph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340" y="2770275"/>
            <a:ext cx="2832315" cy="197638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1341404" y="2091269"/>
            <a:ext cx="22034" cy="2577947"/>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80119" y="2629902"/>
            <a:ext cx="5757475" cy="1483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33915" y="2081029"/>
            <a:ext cx="0" cy="602655"/>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55575" y="3078018"/>
            <a:ext cx="5734523" cy="3465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34741" y="3112666"/>
            <a:ext cx="0" cy="140774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1608463" y="2123923"/>
            <a:ext cx="1657332" cy="41309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000" dirty="0">
                <a:solidFill>
                  <a:srgbClr val="002060"/>
                </a:solidFill>
                <a:latin typeface="#9Slide03 Arima Madurai Black" panose="00000A00000000000000" pitchFamily="2" charset="0"/>
                <a:cs typeface="#9Slide03 Arima Madurai Black" panose="00000A00000000000000" pitchFamily="2" charset="0"/>
              </a:rPr>
              <a:t>THỦY TINH</a:t>
            </a:r>
          </a:p>
        </p:txBody>
      </p:sp>
      <p:sp>
        <p:nvSpPr>
          <p:cNvPr id="27" name="Rounded Rectangle 26"/>
          <p:cNvSpPr/>
          <p:nvPr/>
        </p:nvSpPr>
        <p:spPr>
          <a:xfrm>
            <a:off x="3920062" y="2091269"/>
            <a:ext cx="1657332" cy="41309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000" dirty="0">
                <a:solidFill>
                  <a:srgbClr val="002060"/>
                </a:solidFill>
                <a:latin typeface="#9Slide03 Arima Madurai Black" panose="00000A00000000000000" pitchFamily="2" charset="0"/>
                <a:cs typeface="#9Slide03 Arima Madurai Black" panose="00000A00000000000000" pitchFamily="2" charset="0"/>
              </a:rPr>
              <a:t>GỐM</a:t>
            </a:r>
          </a:p>
        </p:txBody>
      </p:sp>
      <p:pic>
        <p:nvPicPr>
          <p:cNvPr id="28" name="Picture 2" descr="Để việc học tiếng Nhật cơ bản online không còn là cơn ác m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0" y="3922209"/>
            <a:ext cx="1844674" cy="12997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1488" y="2683684"/>
            <a:ext cx="1342966" cy="338554"/>
          </a:xfrm>
          <a:prstGeom prst="rect">
            <a:avLst/>
          </a:prstGeom>
          <a:noFill/>
        </p:spPr>
        <p:txBody>
          <a:bodyPr wrap="square" rtlCol="0">
            <a:spAutoFit/>
          </a:bodyPr>
          <a:lstStyle/>
          <a:p>
            <a:pPr algn="ctr"/>
            <a:r>
              <a:rPr lang="en-US" sz="1600" dirty="0" err="1">
                <a:solidFill>
                  <a:srgbClr val="002060"/>
                </a:solidFill>
                <a:latin typeface="#9Slide03 Arima Madurai Black" panose="00000A00000000000000" pitchFamily="2" charset="0"/>
                <a:cs typeface="#9Slide03 Arima Madurai Black" panose="00000A00000000000000" pitchFamily="2" charset="0"/>
              </a:rPr>
              <a:t>Giống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0" name="TextBox 29"/>
          <p:cNvSpPr txBox="1"/>
          <p:nvPr/>
        </p:nvSpPr>
        <p:spPr>
          <a:xfrm>
            <a:off x="31488" y="3148366"/>
            <a:ext cx="1320187" cy="338554"/>
          </a:xfrm>
          <a:prstGeom prst="rect">
            <a:avLst/>
          </a:prstGeom>
          <a:noFill/>
        </p:spPr>
        <p:txBody>
          <a:bodyPr wrap="square" rtlCol="0">
            <a:spAutoFit/>
          </a:bodyPr>
          <a:lstStyle/>
          <a:p>
            <a:pPr algn="ctr"/>
            <a:r>
              <a:rPr lang="en-US" sz="1600" dirty="0" err="1">
                <a:solidFill>
                  <a:srgbClr val="002060"/>
                </a:solidFill>
                <a:latin typeface="#9Slide03 Arima Madurai Black" panose="00000A00000000000000" pitchFamily="2" charset="0"/>
                <a:cs typeface="#9Slide03 Arima Madurai Black" panose="00000A00000000000000" pitchFamily="2" charset="0"/>
              </a:rPr>
              <a:t>Khác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nhau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2" name="TextBox 31"/>
          <p:cNvSpPr txBox="1"/>
          <p:nvPr/>
        </p:nvSpPr>
        <p:spPr>
          <a:xfrm>
            <a:off x="1153420" y="2728644"/>
            <a:ext cx="4960989" cy="338554"/>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Cứng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và</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bền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với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môi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a:t>
            </a:r>
            <a:r>
              <a:rPr lang="vi-VN" sz="1600" dirty="0">
                <a:solidFill>
                  <a:srgbClr val="002060"/>
                </a:solidFill>
                <a:latin typeface="#9Slide03 Arima Madurai Medium" panose="00000600000000000000" pitchFamily="2" charset="0"/>
                <a:cs typeface="#9Slide03 Arima Madurai Medium" panose="00000600000000000000" pitchFamily="2" charset="0"/>
              </a:rPr>
              <a:t>ường</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7" name="TextBox 36"/>
          <p:cNvSpPr txBox="1"/>
          <p:nvPr/>
        </p:nvSpPr>
        <p:spPr>
          <a:xfrm>
            <a:off x="1341404" y="3112666"/>
            <a:ext cx="2190007" cy="1569660"/>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Không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thấm</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r>
              <a:rPr lang="en-US" sz="1600" dirty="0">
                <a:solidFill>
                  <a:srgbClr val="002060"/>
                </a:solidFill>
                <a:latin typeface="#9Slide03 Arima Madurai Medium" panose="00000600000000000000" pitchFamily="2" charset="0"/>
                <a:cs typeface="#9Slide03 Arima Madurai Medium" panose="00000600000000000000" pitchFamily="2" charset="0"/>
              </a:rPr>
              <a:t>.</a:t>
            </a:r>
          </a:p>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Trong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suốt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có</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thể</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cho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ánh</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sáng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truyền</a:t>
            </a:r>
            <a:r>
              <a:rPr lang="en-US" sz="1600" dirty="0">
                <a:solidFill>
                  <a:srgbClr val="002060"/>
                </a:solidFill>
                <a:latin typeface="#9Slide03 Arima Madurai Medium" panose="00000600000000000000" pitchFamily="2" charset="0"/>
                <a:cs typeface="#9Slide03 Arima Madurai Medium" panose="00000600000000000000" pitchFamily="2" charset="0"/>
              </a:rPr>
              <a:t> qua.</a:t>
            </a:r>
          </a:p>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Chịu</a:t>
            </a:r>
            <a:r>
              <a:rPr lang="en-US" sz="1600" dirty="0">
                <a:solidFill>
                  <a:srgbClr val="002060"/>
                </a:solidFill>
                <a:latin typeface="#9Slide03 Arima Madurai Medium" panose="00000600000000000000" pitchFamily="2" charset="0"/>
                <a:cs typeface="#9Slide03 Arima Madurai Medium" panose="00000600000000000000" pitchFamily="2" charset="0"/>
              </a:rPr>
              <a:t> đ</a:t>
            </a:r>
            <a:r>
              <a:rPr lang="vi-VN" sz="1600" dirty="0">
                <a:solidFill>
                  <a:srgbClr val="002060"/>
                </a:solidFill>
                <a:latin typeface="#9Slide03 Arima Madurai Medium" panose="00000600000000000000" pitchFamily="2" charset="0"/>
                <a:cs typeface="#9Slide03 Arima Madurai Medium" panose="00000600000000000000" pitchFamily="2" charset="0"/>
              </a:rPr>
              <a:t>ượ</a:t>
            </a:r>
            <a:r>
              <a:rPr lang="en-US" sz="1600" dirty="0">
                <a:solidFill>
                  <a:srgbClr val="002060"/>
                </a:solidFill>
                <a:latin typeface="#9Slide03 Arima Madurai Medium" panose="00000600000000000000" pitchFamily="2" charset="0"/>
                <a:cs typeface="#9Slide03 Arima Madurai Medium" panose="00000600000000000000" pitchFamily="2" charset="0"/>
              </a:rPr>
              <a:t>c </a:t>
            </a:r>
            <a:r>
              <a:rPr lang="en-US" sz="1600" dirty="0" err="1">
                <a:solidFill>
                  <a:srgbClr val="002060"/>
                </a:solidFill>
                <a:latin typeface="#9Slide03 Arima Madurai Medium" panose="00000600000000000000" pitchFamily="2" charset="0"/>
                <a:cs typeface="#9Slide03 Arima Madurai Medium" panose="00000600000000000000" pitchFamily="2" charset="0"/>
              </a:rPr>
              <a:t>nhiệt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độ</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thấp</a:t>
            </a:r>
            <a:r>
              <a:rPr lang="en-US" sz="1600" dirty="0">
                <a:solidFill>
                  <a:srgbClr val="002060"/>
                </a:solidFill>
                <a:latin typeface="#9Slide03 Arima Madurai Medium" panose="00000600000000000000" pitchFamily="2" charset="0"/>
                <a:cs typeface="#9Slide03 Arima Madurai Medium" panose="00000600000000000000" pitchFamily="2" charset="0"/>
              </a:rPr>
              <a:t> h</a:t>
            </a:r>
            <a:r>
              <a:rPr lang="vi-VN" sz="1600" dirty="0">
                <a:solidFill>
                  <a:srgbClr val="002060"/>
                </a:solidFill>
                <a:latin typeface="#9Slide03 Arima Madurai Medium" panose="00000600000000000000" pitchFamily="2" charset="0"/>
                <a:cs typeface="#9Slide03 Arima Madurai Medium" panose="00000600000000000000" pitchFamily="2" charset="0"/>
              </a:rPr>
              <a:t>ơn</a:t>
            </a:r>
            <a:r>
              <a:rPr lang="en-US" sz="1600" dirty="0">
                <a:solidFill>
                  <a:srgbClr val="002060"/>
                </a:solidFill>
                <a:latin typeface="#9Slide03 Arima Madurai Medium" panose="00000600000000000000" pitchFamily="2" charset="0"/>
                <a:cs typeface="#9Slide03 Arima Madurai Medium" panose="00000600000000000000" pitchFamily="2" charset="0"/>
              </a:rPr>
              <a:t>.</a:t>
            </a:r>
          </a:p>
        </p:txBody>
      </p:sp>
      <p:sp>
        <p:nvSpPr>
          <p:cNvPr id="38" name="TextBox 37"/>
          <p:cNvSpPr txBox="1"/>
          <p:nvPr/>
        </p:nvSpPr>
        <p:spPr>
          <a:xfrm>
            <a:off x="3673615" y="3128862"/>
            <a:ext cx="2182991"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Có</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thể</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thấm</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r>
              <a:rPr lang="en-US" sz="1600" dirty="0">
                <a:solidFill>
                  <a:srgbClr val="002060"/>
                </a:solidFill>
                <a:latin typeface="#9Slide03 Arima Madurai Medium" panose="00000600000000000000" pitchFamily="2" charset="0"/>
                <a:cs typeface="#9Slide03 Arima Madurai Medium" panose="00000600000000000000" pitchFamily="2" charset="0"/>
              </a:rPr>
              <a:t>.</a:t>
            </a:r>
          </a:p>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Không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thể</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cho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ánh</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sáng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truyền</a:t>
            </a:r>
            <a:r>
              <a:rPr lang="en-US" sz="1600" dirty="0">
                <a:solidFill>
                  <a:srgbClr val="002060"/>
                </a:solidFill>
                <a:latin typeface="#9Slide03 Arima Madurai Medium" panose="00000600000000000000" pitchFamily="2" charset="0"/>
                <a:cs typeface="#9Slide03 Arima Madurai Medium" panose="00000600000000000000" pitchFamily="2" charset="0"/>
              </a:rPr>
              <a:t> qua.</a:t>
            </a:r>
          </a:p>
          <a:p>
            <a:pPr algn="just"/>
            <a:endParaRPr lang="en-US" sz="1600" dirty="0">
              <a:solidFill>
                <a:srgbClr val="002060"/>
              </a:solidFill>
              <a:latin typeface="#9Slide03 Arima Madurai Medium" panose="00000600000000000000" pitchFamily="2" charset="0"/>
              <a:cs typeface="#9Slide03 Arima Madurai Medium" panose="00000600000000000000" pitchFamily="2" charset="0"/>
            </a:endParaRPr>
          </a:p>
          <a:p>
            <a:pPr marL="285750" indent="-285750" algn="just">
              <a:buFont typeface="Arial" panose="020B0604020202020204" pitchFamily="34" charset="0"/>
              <a:buChar char="•"/>
            </a:pPr>
            <a:r>
              <a:rPr lang="en-US" sz="1600" dirty="0" err="1">
                <a:solidFill>
                  <a:srgbClr val="002060"/>
                </a:solidFill>
                <a:latin typeface="#9Slide03 Arima Madurai Medium" panose="00000600000000000000" pitchFamily="2" charset="0"/>
                <a:cs typeface="#9Slide03 Arima Madurai Medium" panose="00000600000000000000" pitchFamily="2" charset="0"/>
              </a:rPr>
              <a:t>Chịu</a:t>
            </a:r>
            <a:r>
              <a:rPr lang="en-US" sz="1600" dirty="0">
                <a:solidFill>
                  <a:srgbClr val="002060"/>
                </a:solidFill>
                <a:latin typeface="#9Slide03 Arima Madurai Medium" panose="00000600000000000000" pitchFamily="2" charset="0"/>
                <a:cs typeface="#9Slide03 Arima Madurai Medium" panose="00000600000000000000" pitchFamily="2" charset="0"/>
              </a:rPr>
              <a:t> đ</a:t>
            </a:r>
            <a:r>
              <a:rPr lang="vi-VN" sz="1600" dirty="0">
                <a:solidFill>
                  <a:srgbClr val="002060"/>
                </a:solidFill>
                <a:latin typeface="#9Slide03 Arima Madurai Medium" panose="00000600000000000000" pitchFamily="2" charset="0"/>
                <a:cs typeface="#9Slide03 Arima Madurai Medium" panose="00000600000000000000" pitchFamily="2" charset="0"/>
              </a:rPr>
              <a:t>ượ</a:t>
            </a:r>
            <a:r>
              <a:rPr lang="en-US" sz="1600" dirty="0">
                <a:solidFill>
                  <a:srgbClr val="002060"/>
                </a:solidFill>
                <a:latin typeface="#9Slide03 Arima Madurai Medium" panose="00000600000000000000" pitchFamily="2" charset="0"/>
                <a:cs typeface="#9Slide03 Arima Madurai Medium" panose="00000600000000000000" pitchFamily="2" charset="0"/>
              </a:rPr>
              <a:t>c </a:t>
            </a:r>
            <a:r>
              <a:rPr lang="en-US" sz="1600" dirty="0" err="1">
                <a:solidFill>
                  <a:srgbClr val="002060"/>
                </a:solidFill>
                <a:latin typeface="#9Slide03 Arima Madurai Medium" panose="00000600000000000000" pitchFamily="2" charset="0"/>
                <a:cs typeface="#9Slide03 Arima Madurai Medium" panose="00000600000000000000" pitchFamily="2" charset="0"/>
              </a:rPr>
              <a:t>nhiệt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độ</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cao</a:t>
            </a:r>
            <a:r>
              <a:rPr lang="en-US" sz="1600" dirty="0">
                <a:solidFill>
                  <a:srgbClr val="002060"/>
                </a:solidFill>
                <a:latin typeface="#9Slide03 Arima Madurai Medium" panose="00000600000000000000" pitchFamily="2" charset="0"/>
                <a:cs typeface="#9Slide03 Arima Madurai Medium" panose="00000600000000000000" pitchFamily="2" charset="0"/>
              </a:rPr>
              <a:t> h</a:t>
            </a:r>
            <a:r>
              <a:rPr lang="vi-VN" sz="1600" dirty="0">
                <a:solidFill>
                  <a:srgbClr val="002060"/>
                </a:solidFill>
                <a:latin typeface="#9Slide03 Arima Madurai Medium" panose="00000600000000000000" pitchFamily="2" charset="0"/>
                <a:cs typeface="#9Slide03 Arima Madurai Medium" panose="00000600000000000000" pitchFamily="2" charset="0"/>
              </a:rPr>
              <a:t>ơ</a:t>
            </a:r>
            <a:r>
              <a:rPr lang="en-US" sz="1600" dirty="0">
                <a:solidFill>
                  <a:srgbClr val="002060"/>
                </a:solidFill>
                <a:latin typeface="#9Slide03 Arima Madurai Medium" panose="00000600000000000000" pitchFamily="2" charset="0"/>
                <a:cs typeface="#9Slide03 Arima Madurai Medium" panose="00000600000000000000" pitchFamily="2" charset="0"/>
              </a:rPr>
              <a:t>n.</a:t>
            </a:r>
          </a:p>
          <a:p>
            <a:pPr marL="285750" indent="-285750" algn="just">
              <a:buFont typeface="Arial" panose="020B0604020202020204" pitchFamily="34" charset="0"/>
              <a:buChar char="•"/>
            </a:pP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14153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8434"/>
                                        </p:tgtEl>
                                        <p:attrNameLst>
                                          <p:attrName>ppt_w</p:attrName>
                                        </p:attrNameLst>
                                      </p:cBhvr>
                                      <p:tavLst>
                                        <p:tav tm="0">
                                          <p:val>
                                            <p:strVal val="ppt_w"/>
                                          </p:val>
                                        </p:tav>
                                        <p:tav tm="100000">
                                          <p:val>
                                            <p:fltVal val="0"/>
                                          </p:val>
                                        </p:tav>
                                      </p:tavLst>
                                    </p:anim>
                                    <p:anim calcmode="lin" valueType="num">
                                      <p:cBhvr>
                                        <p:cTn id="24" dur="500"/>
                                        <p:tgtEl>
                                          <p:spTgt spid="18434"/>
                                        </p:tgtEl>
                                        <p:attrNameLst>
                                          <p:attrName>ppt_h</p:attrName>
                                        </p:attrNameLst>
                                      </p:cBhvr>
                                      <p:tavLst>
                                        <p:tav tm="0">
                                          <p:val>
                                            <p:strVal val="ppt_h"/>
                                          </p:val>
                                        </p:tav>
                                        <p:tav tm="100000">
                                          <p:val>
                                            <p:fltVal val="0"/>
                                          </p:val>
                                        </p:tav>
                                      </p:tavLst>
                                    </p:anim>
                                    <p:animEffect transition="out" filter="fade">
                                      <p:cBhvr>
                                        <p:cTn id="25" dur="500"/>
                                        <p:tgtEl>
                                          <p:spTgt spid="18434"/>
                                        </p:tgtEl>
                                      </p:cBhvr>
                                    </p:animEffect>
                                    <p:set>
                                      <p:cBhvr>
                                        <p:cTn id="26" dur="1" fill="hold">
                                          <p:stCondLst>
                                            <p:cond delay="499"/>
                                          </p:stCondLst>
                                        </p:cTn>
                                        <p:tgtEl>
                                          <p:spTgt spid="18434"/>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7"/>
                                        </p:tgtEl>
                                        <p:attrNameLst>
                                          <p:attrName>ppt_w</p:attrName>
                                        </p:attrNameLst>
                                      </p:cBhvr>
                                      <p:tavLst>
                                        <p:tav tm="0">
                                          <p:val>
                                            <p:strVal val="ppt_w"/>
                                          </p:val>
                                        </p:tav>
                                        <p:tav tm="100000">
                                          <p:val>
                                            <p:fltVal val="0"/>
                                          </p:val>
                                        </p:tav>
                                      </p:tavLst>
                                    </p:anim>
                                    <p:anim calcmode="lin" valueType="num">
                                      <p:cBhvr>
                                        <p:cTn id="29" dur="500"/>
                                        <p:tgtEl>
                                          <p:spTgt spid="7"/>
                                        </p:tgtEl>
                                        <p:attrNameLst>
                                          <p:attrName>ppt_h</p:attrName>
                                        </p:attrNameLst>
                                      </p:cBhvr>
                                      <p:tavLst>
                                        <p:tav tm="0">
                                          <p:val>
                                            <p:strVal val="ppt_h"/>
                                          </p:val>
                                        </p:tav>
                                        <p:tav tm="100000">
                                          <p:val>
                                            <p:fltVal val="0"/>
                                          </p:val>
                                        </p:tav>
                                      </p:tavLst>
                                    </p:anim>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5" grpId="0" animBg="1"/>
      <p:bldP spid="27" grpId="0" animBg="1"/>
      <p:bldP spid="29" grpId="0"/>
      <p:bldP spid="30" grpId="0"/>
      <p:bldP spid="32" grpId="0"/>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31</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449387" y="1244421"/>
            <a:ext cx="6411913" cy="115416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Gốm</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cứng</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bền</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với</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môi</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trường</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cách</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điện</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tốt</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chịu</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được</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nhiệt</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cao</a:t>
            </a:r>
            <a:endPar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7" name="TextBox 6">
            <a:extLst>
              <a:ext uri="{FF2B5EF4-FFF2-40B4-BE49-F238E27FC236}">
                <a16:creationId xmlns:a16="http://schemas.microsoft.com/office/drawing/2014/main" id="{D1F290E6-C28E-4F0B-BE15-D4D2380136E4}"/>
              </a:ext>
            </a:extLst>
          </p:cNvPr>
          <p:cNvSpPr txBox="1"/>
          <p:nvPr/>
        </p:nvSpPr>
        <p:spPr>
          <a:xfrm>
            <a:off x="2060575" y="517478"/>
            <a:ext cx="1422184" cy="523220"/>
          </a:xfrm>
          <a:prstGeom prst="rect">
            <a:avLst/>
          </a:prstGeom>
          <a:solidFill>
            <a:srgbClr val="FBE1E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e) </a:t>
            </a:r>
            <a:r>
              <a:rPr kumimoji="0" lang="en-US" sz="2800" b="1" i="0" u="none" strike="noStrike" kern="0" cap="none" spc="0" normalizeH="0" baseline="0" noProof="0" dirty="0" err="1">
                <a:ln>
                  <a:noFill/>
                </a:ln>
                <a:solidFill>
                  <a:srgbClr val="000000"/>
                </a:solidFill>
                <a:effectLst/>
                <a:uLnTx/>
                <a:uFillTx/>
                <a:latin typeface="Arial"/>
                <a:cs typeface="Arial"/>
                <a:sym typeface="Arial"/>
              </a:rPr>
              <a:t>Gốm</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393825" y="39436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35988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Pentagon 30"/>
          <p:cNvSpPr/>
          <p:nvPr/>
        </p:nvSpPr>
        <p:spPr>
          <a:xfrm>
            <a:off x="155575" y="404224"/>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a:solidFill>
                  <a:srgbClr val="FF0000"/>
                </a:solidFill>
                <a:latin typeface="#9Slide03 Arima Madurai Black" panose="00000A00000000000000" pitchFamily="2" charset="0"/>
                <a:cs typeface="#9Slide03 Arima Madurai Black" panose="00000A00000000000000" pitchFamily="2" charset="0"/>
              </a:rPr>
              <a:t>g) </a:t>
            </a:r>
            <a:r>
              <a:rPr lang="en-US" sz="1800" dirty="0" err="1">
                <a:solidFill>
                  <a:srgbClr val="FF0000"/>
                </a:solidFill>
                <a:latin typeface="#9Slide03 Arima Madurai Black" panose="00000A00000000000000" pitchFamily="2" charset="0"/>
                <a:cs typeface="#9Slide03 Arima Madurai Black" panose="00000A00000000000000" pitchFamily="2" charset="0"/>
              </a:rPr>
              <a:t>Gỗ</a:t>
            </a:r>
            <a:endParaRPr lang="en-US" sz="1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5" name="Rounded Rectangle 34"/>
          <p:cNvSpPr/>
          <p:nvPr/>
        </p:nvSpPr>
        <p:spPr>
          <a:xfrm>
            <a:off x="705728" y="1412555"/>
            <a:ext cx="4240413" cy="1129229"/>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Gỗ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bền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chắc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hình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nhiều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ứng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sàn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nội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thất</a:t>
            </a:r>
            <a:r>
              <a:rPr lang="en-US" sz="1600" dirty="0">
                <a:solidFill>
                  <a:schemeClr val="tx1"/>
                </a:solidFill>
                <a:latin typeface="#9Slide03 Arima Madurai Black" panose="00000A00000000000000" pitchFamily="2" charset="0"/>
                <a:cs typeface="#9Slide03 Arima Madurai Black" panose="00000A00000000000000" pitchFamily="2" charset="0"/>
              </a:rPr>
              <a:t>, . . .  </a:t>
            </a:r>
          </a:p>
        </p:txBody>
      </p:sp>
      <p:sp>
        <p:nvSpPr>
          <p:cNvPr id="15" name="Rounded Rectangle 14"/>
          <p:cNvSpPr/>
          <p:nvPr/>
        </p:nvSpPr>
        <p:spPr>
          <a:xfrm>
            <a:off x="4766014" y="3274540"/>
            <a:ext cx="4240413" cy="1147296"/>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Tuy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ẩm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mốc</a:t>
            </a:r>
            <a:r>
              <a:rPr lang="en-US" sz="1600" dirty="0">
                <a:solidFill>
                  <a:schemeClr val="tx1"/>
                </a:solidFill>
                <a:latin typeface="#9Slide03 Arima Madurai Black" panose="00000A00000000000000" pitchFamily="2" charset="0"/>
                <a:cs typeface="#9Slide03 Arima Madurai Black" panose="00000A00000000000000" pitchFamily="2" charset="0"/>
              </a:rPr>
              <a:t> hay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mối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mọt</a:t>
            </a:r>
            <a:r>
              <a:rPr lang="en-US" sz="1600" dirty="0">
                <a:solidFill>
                  <a:schemeClr val="tx1"/>
                </a:solidFill>
                <a:latin typeface="#9Slide03 Arima Madurai Black" panose="00000A00000000000000" pitchFamily="2" charset="0"/>
                <a:cs typeface="#9Slide03 Arima Madurai Black" panose="00000A00000000000000" pitchFamily="2" charset="0"/>
              </a:rPr>
              <a:t>, . . .  </a:t>
            </a:r>
            <a:r>
              <a:rPr lang="en-US" sz="1600" dirty="0" err="1">
                <a:solidFill>
                  <a:schemeClr val="tx1"/>
                </a:solidFill>
                <a:latin typeface="#9Slide03 Arima Madurai Black" panose="00000A00000000000000" pitchFamily="2" charset="0"/>
                <a:cs typeface="#9Slide03 Arima Madurai Black" panose="00000A00000000000000" pitchFamily="2" charset="0"/>
              </a:rPr>
              <a:t>phá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Vì</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ta </a:t>
            </a:r>
            <a:r>
              <a:rPr lang="en-US" sz="1600" dirty="0" err="1">
                <a:solidFill>
                  <a:schemeClr val="tx1"/>
                </a:solidFill>
                <a:latin typeface="#9Slide03 Arima Madurai Black" panose="00000A00000000000000" pitchFamily="2" charset="0"/>
                <a:cs typeface="#9Slide03 Arima Madurai Black" panose="00000A00000000000000" pitchFamily="2" charset="0"/>
              </a:rPr>
              <a:t>th</a:t>
            </a:r>
            <a:r>
              <a:rPr lang="vi-VN" sz="1600" dirty="0">
                <a:solidFill>
                  <a:schemeClr val="tx1"/>
                </a:solidFill>
                <a:latin typeface="#9Slide03 Arima Madurai Black" panose="00000A00000000000000" pitchFamily="2" charset="0"/>
                <a:cs typeface="#9Slide03 Arima Madurai Black" panose="00000A00000000000000" pitchFamily="2" charset="0"/>
              </a:rPr>
              <a:t>ường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gỗ</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sấy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tẩm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hóa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a </a:t>
            </a:r>
            <a:r>
              <a:rPr lang="en-US" sz="1600" dirty="0" err="1">
                <a:solidFill>
                  <a:schemeClr val="tx1"/>
                </a:solidFill>
                <a:latin typeface="#9Slide03 Arima Madurai Black" panose="00000A00000000000000" pitchFamily="2" charset="0"/>
                <a:cs typeface="#9Slide03 Arima Madurai Black" panose="00000A00000000000000" pitchFamily="2" charset="0"/>
              </a:rPr>
              <a:t>vào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20482" name="Picture 2" descr="Nguyên nhân và Phòng chống mối mọt cho sàn g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083" y="2630210"/>
            <a:ext cx="3339701" cy="220733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Ủ BẾP GỖ SỒI MỸ HÌNH CHỮ L | TỦ BẾP GỖ ĐẸP | TỦ BẾP ĐẸP | TỦ BẾP |  TUBEP247.VN"/>
          <p:cNvPicPr>
            <a:picLocks noChangeAspect="1" noChangeArrowheads="1"/>
          </p:cNvPicPr>
          <p:nvPr/>
        </p:nvPicPr>
        <p:blipFill rotWithShape="1">
          <a:blip r:embed="rId3">
            <a:extLst>
              <a:ext uri="{28A0092B-C50C-407E-A947-70E740481C1C}">
                <a14:useLocalDpi xmlns:a14="http://schemas.microsoft.com/office/drawing/2010/main" val="0"/>
              </a:ext>
            </a:extLst>
          </a:blip>
          <a:srcRect t="10664"/>
          <a:stretch/>
        </p:blipFill>
        <p:spPr bwMode="auto">
          <a:xfrm>
            <a:off x="5063693" y="600515"/>
            <a:ext cx="3736803" cy="250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20484"/>
                                        </p:tgtEl>
                                        <p:attrNameLst>
                                          <p:attrName>style.visibility</p:attrName>
                                        </p:attrNameLst>
                                      </p:cBhvr>
                                      <p:to>
                                        <p:strVal val="visible"/>
                                      </p:to>
                                    </p:set>
                                    <p:animEffect transition="in" filter="barn(inVertical)">
                                      <p:cBhvr>
                                        <p:cTn id="10" dur="500"/>
                                        <p:tgtEl>
                                          <p:spTgt spid="2048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barn(inVertical)">
                                      <p:cBhvr>
                                        <p:cTn id="1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Vẽ Tay Nhân Vật Hoạt Hình Ngày Của Giáo Viên Vector Hình ảnh | Định dạng  hình ảnh PSD 611017429| vn.lovepik.com">
            <a:extLst>
              <a:ext uri="{FF2B5EF4-FFF2-40B4-BE49-F238E27FC236}">
                <a16:creationId xmlns:a16="http://schemas.microsoft.com/office/drawing/2014/main" id="{C0B1AA3C-3D12-44FF-9B70-F86559D4F7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p:blipFill>
        <p:spPr bwMode="auto">
          <a:xfrm>
            <a:off x="6523405" y="391887"/>
            <a:ext cx="2620595" cy="467899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2">
            <a:extLst>
              <a:ext uri="{FF2B5EF4-FFF2-40B4-BE49-F238E27FC236}">
                <a16:creationId xmlns:a16="http://schemas.microsoft.com/office/drawing/2014/main" id="{2103B72E-0EEE-47A8-A4BA-BAC57178A693}"/>
              </a:ext>
            </a:extLst>
          </p:cNvPr>
          <p:cNvSpPr/>
          <p:nvPr/>
        </p:nvSpPr>
        <p:spPr>
          <a:xfrm>
            <a:off x="1232989" y="391887"/>
            <a:ext cx="5840911" cy="1509976"/>
          </a:xfrm>
          <a:custGeom>
            <a:avLst/>
            <a:gdLst>
              <a:gd name="connsiteX0" fmla="*/ 0 w 5181191"/>
              <a:gd name="connsiteY0" fmla="*/ 118206 h 709219"/>
              <a:gd name="connsiteX1" fmla="*/ 118206 w 5181191"/>
              <a:gd name="connsiteY1" fmla="*/ 0 h 709219"/>
              <a:gd name="connsiteX2" fmla="*/ 3022361 w 5181191"/>
              <a:gd name="connsiteY2" fmla="*/ 0 h 709219"/>
              <a:gd name="connsiteX3" fmla="*/ 3022361 w 5181191"/>
              <a:gd name="connsiteY3" fmla="*/ 0 h 709219"/>
              <a:gd name="connsiteX4" fmla="*/ 4317659 w 5181191"/>
              <a:gd name="connsiteY4" fmla="*/ 0 h 709219"/>
              <a:gd name="connsiteX5" fmla="*/ 5062985 w 5181191"/>
              <a:gd name="connsiteY5" fmla="*/ 0 h 709219"/>
              <a:gd name="connsiteX6" fmla="*/ 5181191 w 5181191"/>
              <a:gd name="connsiteY6" fmla="*/ 118206 h 709219"/>
              <a:gd name="connsiteX7" fmla="*/ 5181191 w 5181191"/>
              <a:gd name="connsiteY7" fmla="*/ 413711 h 709219"/>
              <a:gd name="connsiteX8" fmla="*/ 5795732 w 5181191"/>
              <a:gd name="connsiteY8" fmla="*/ 651361 h 709219"/>
              <a:gd name="connsiteX9" fmla="*/ 5181191 w 5181191"/>
              <a:gd name="connsiteY9" fmla="*/ 591016 h 709219"/>
              <a:gd name="connsiteX10" fmla="*/ 5181191 w 5181191"/>
              <a:gd name="connsiteY10" fmla="*/ 591013 h 709219"/>
              <a:gd name="connsiteX11" fmla="*/ 5062985 w 5181191"/>
              <a:gd name="connsiteY11" fmla="*/ 709219 h 709219"/>
              <a:gd name="connsiteX12" fmla="*/ 4317659 w 5181191"/>
              <a:gd name="connsiteY12" fmla="*/ 709219 h 709219"/>
              <a:gd name="connsiteX13" fmla="*/ 3022361 w 5181191"/>
              <a:gd name="connsiteY13" fmla="*/ 709219 h 709219"/>
              <a:gd name="connsiteX14" fmla="*/ 3022361 w 5181191"/>
              <a:gd name="connsiteY14" fmla="*/ 709219 h 709219"/>
              <a:gd name="connsiteX15" fmla="*/ 118206 w 5181191"/>
              <a:gd name="connsiteY15" fmla="*/ 709219 h 709219"/>
              <a:gd name="connsiteX16" fmla="*/ 0 w 5181191"/>
              <a:gd name="connsiteY16" fmla="*/ 591013 h 709219"/>
              <a:gd name="connsiteX17" fmla="*/ 0 w 5181191"/>
              <a:gd name="connsiteY17" fmla="*/ 591016 h 709219"/>
              <a:gd name="connsiteX18" fmla="*/ 0 w 5181191"/>
              <a:gd name="connsiteY18" fmla="*/ 413711 h 709219"/>
              <a:gd name="connsiteX19" fmla="*/ 0 w 5181191"/>
              <a:gd name="connsiteY19" fmla="*/ 413711 h 709219"/>
              <a:gd name="connsiteX20" fmla="*/ 0 w 5181191"/>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591013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443095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91016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7914 w 6239485"/>
              <a:gd name="connsiteY7" fmla="*/ 265794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9485" h="1041326">
                <a:moveTo>
                  <a:pt x="0" y="118206"/>
                </a:moveTo>
                <a:cubicBezTo>
                  <a:pt x="0" y="52923"/>
                  <a:pt x="52923" y="0"/>
                  <a:pt x="118206" y="0"/>
                </a:cubicBezTo>
                <a:lnTo>
                  <a:pt x="3022361" y="0"/>
                </a:lnTo>
                <a:lnTo>
                  <a:pt x="3022361" y="0"/>
                </a:lnTo>
                <a:lnTo>
                  <a:pt x="4317659" y="0"/>
                </a:lnTo>
                <a:lnTo>
                  <a:pt x="5062985" y="0"/>
                </a:lnTo>
                <a:cubicBezTo>
                  <a:pt x="5128268" y="0"/>
                  <a:pt x="5181191" y="52923"/>
                  <a:pt x="5181191" y="118206"/>
                </a:cubicBezTo>
                <a:lnTo>
                  <a:pt x="5187914" y="265794"/>
                </a:lnTo>
                <a:lnTo>
                  <a:pt x="6239485" y="1041326"/>
                </a:lnTo>
                <a:lnTo>
                  <a:pt x="5181191" y="510333"/>
                </a:lnTo>
                <a:lnTo>
                  <a:pt x="5181191" y="443095"/>
                </a:lnTo>
                <a:cubicBezTo>
                  <a:pt x="5181191" y="508378"/>
                  <a:pt x="5128268" y="709219"/>
                  <a:pt x="5062985" y="709219"/>
                </a:cubicBezTo>
                <a:lnTo>
                  <a:pt x="4317659" y="709219"/>
                </a:lnTo>
                <a:lnTo>
                  <a:pt x="3022361" y="709219"/>
                </a:lnTo>
                <a:lnTo>
                  <a:pt x="3022361" y="709219"/>
                </a:lnTo>
                <a:lnTo>
                  <a:pt x="118206" y="709219"/>
                </a:lnTo>
                <a:cubicBezTo>
                  <a:pt x="52923" y="709219"/>
                  <a:pt x="0" y="656296"/>
                  <a:pt x="0" y="591013"/>
                </a:cubicBezTo>
                <a:lnTo>
                  <a:pt x="0" y="591016"/>
                </a:lnTo>
                <a:lnTo>
                  <a:pt x="0" y="413711"/>
                </a:lnTo>
                <a:lnTo>
                  <a:pt x="0" y="413711"/>
                </a:lnTo>
                <a:lnTo>
                  <a:pt x="0" y="118206"/>
                </a:lnTo>
                <a:close/>
              </a:path>
            </a:pathLst>
          </a:custGeom>
          <a:solidFill>
            <a:srgbClr val="FBE1E1"/>
          </a:solidFill>
          <a:ln>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8DFF39B-EE2F-4CC1-865C-1E2D88405CB2}"/>
              </a:ext>
            </a:extLst>
          </p:cNvPr>
          <p:cNvSpPr txBox="1"/>
          <p:nvPr/>
        </p:nvSpPr>
        <p:spPr>
          <a:xfrm>
            <a:off x="1504951" y="533737"/>
            <a:ext cx="4305300" cy="1015663"/>
          </a:xfrm>
          <a:prstGeom prst="rect">
            <a:avLst/>
          </a:prstGeom>
          <a:noFill/>
        </p:spPr>
        <p:txBody>
          <a:bodyPr wrap="square" rtlCol="0">
            <a:spAutoFit/>
          </a:bodyPr>
          <a:lstStyle/>
          <a:p>
            <a:pPr algn="ctr"/>
            <a:r>
              <a:rPr lang="en-US" sz="2000" b="1" dirty="0" err="1"/>
              <a:t>Nêu</a:t>
            </a:r>
            <a:r>
              <a:rPr lang="en-US" sz="2000" b="1" dirty="0"/>
              <a:t> </a:t>
            </a:r>
            <a:r>
              <a:rPr lang="en-US" sz="2000" b="1" dirty="0" err="1"/>
              <a:t>một</a:t>
            </a:r>
            <a:r>
              <a:rPr lang="en-US" sz="2000" b="1" dirty="0"/>
              <a:t> </a:t>
            </a:r>
            <a:r>
              <a:rPr lang="en-US" sz="2000" b="1" dirty="0" err="1"/>
              <a:t>số</a:t>
            </a:r>
            <a:r>
              <a:rPr lang="en-US" sz="2000" b="1" dirty="0"/>
              <a:t> </a:t>
            </a:r>
            <a:r>
              <a:rPr lang="en-US" sz="2000" b="1" dirty="0" err="1"/>
              <a:t>ứng</a:t>
            </a:r>
            <a:r>
              <a:rPr lang="en-US" sz="2000" b="1" dirty="0"/>
              <a:t> </a:t>
            </a:r>
            <a:r>
              <a:rPr lang="en-US" sz="2000" b="1" dirty="0" err="1"/>
              <a:t>dụng</a:t>
            </a:r>
            <a:r>
              <a:rPr lang="en-US" sz="2000" b="1" dirty="0"/>
              <a:t> </a:t>
            </a:r>
            <a:r>
              <a:rPr lang="en-US" sz="2000" b="1" dirty="0" err="1"/>
              <a:t>của</a:t>
            </a:r>
            <a:r>
              <a:rPr lang="en-US" sz="2000" b="1" dirty="0"/>
              <a:t> </a:t>
            </a:r>
            <a:r>
              <a:rPr lang="en-US" sz="2000" b="1" dirty="0" err="1"/>
              <a:t>vật</a:t>
            </a:r>
            <a:r>
              <a:rPr lang="en-US" sz="2000" b="1" dirty="0"/>
              <a:t> </a:t>
            </a:r>
            <a:r>
              <a:rPr lang="en-US" sz="2000" b="1" dirty="0" err="1"/>
              <a:t>liệu</a:t>
            </a:r>
            <a:r>
              <a:rPr lang="en-US" sz="2000" b="1" dirty="0"/>
              <a:t> </a:t>
            </a:r>
            <a:r>
              <a:rPr lang="en-US" sz="2000" b="1" dirty="0" err="1"/>
              <a:t>gỗ</a:t>
            </a:r>
            <a:r>
              <a:rPr lang="en-US" sz="2000" b="1" dirty="0"/>
              <a:t> </a:t>
            </a:r>
            <a:r>
              <a:rPr lang="en-US" sz="2000" b="1" dirty="0" err="1"/>
              <a:t>trong</a:t>
            </a:r>
            <a:r>
              <a:rPr lang="en-US" sz="2000" b="1" dirty="0"/>
              <a:t> </a:t>
            </a:r>
            <a:r>
              <a:rPr lang="en-US" sz="2000" b="1" dirty="0" err="1"/>
              <a:t>đời</a:t>
            </a:r>
            <a:r>
              <a:rPr lang="en-US" sz="2000" b="1" dirty="0"/>
              <a:t> </a:t>
            </a:r>
            <a:r>
              <a:rPr lang="en-US" sz="2000" b="1" dirty="0" err="1"/>
              <a:t>sống</a:t>
            </a:r>
            <a:r>
              <a:rPr lang="en-US" sz="2000" b="1" dirty="0"/>
              <a:t> </a:t>
            </a:r>
            <a:r>
              <a:rPr lang="en-US" sz="2000" b="1" dirty="0" err="1"/>
              <a:t>và</a:t>
            </a:r>
            <a:r>
              <a:rPr lang="en-US" sz="2000" b="1" dirty="0"/>
              <a:t> </a:t>
            </a:r>
            <a:r>
              <a:rPr lang="en-US" sz="2000" b="1" dirty="0" err="1"/>
              <a:t>sản</a:t>
            </a:r>
            <a:r>
              <a:rPr lang="en-US" sz="2000" b="1" dirty="0"/>
              <a:t> </a:t>
            </a:r>
            <a:r>
              <a:rPr lang="en-US" sz="2000" b="1" dirty="0" err="1"/>
              <a:t>xuất</a:t>
            </a:r>
            <a:r>
              <a:rPr lang="en-US" sz="2000" b="1" dirty="0"/>
              <a:t>?</a:t>
            </a:r>
          </a:p>
          <a:p>
            <a:pPr algn="ctr"/>
            <a:endParaRPr lang="en-US" sz="2000" b="1" dirty="0"/>
          </a:p>
        </p:txBody>
      </p:sp>
      <p:pic>
        <p:nvPicPr>
          <p:cNvPr id="7" name="Picture 22" descr="Giá sách đứng , kệ sách đa năng mẫu mới K007 | Tiki">
            <a:extLst>
              <a:ext uri="{FF2B5EF4-FFF2-40B4-BE49-F238E27FC236}">
                <a16:creationId xmlns:a16="http://schemas.microsoft.com/office/drawing/2014/main" id="{D4200F87-EAC0-4643-B8BC-2E98245FE4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07" b="6378"/>
          <a:stretch/>
        </p:blipFill>
        <p:spPr bwMode="auto">
          <a:xfrm>
            <a:off x="1919985" y="1587045"/>
            <a:ext cx="1401222" cy="1261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Mẹo hay chọn giường gỗ tự nhiên bền đẹp theo thời gian">
            <a:extLst>
              <a:ext uri="{FF2B5EF4-FFF2-40B4-BE49-F238E27FC236}">
                <a16:creationId xmlns:a16="http://schemas.microsoft.com/office/drawing/2014/main" id="{E178A1E6-733B-4D26-AFBB-DF57D03E9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41" b="17097"/>
          <a:stretch/>
        </p:blipFill>
        <p:spPr bwMode="auto">
          <a:xfrm>
            <a:off x="3725925" y="1548413"/>
            <a:ext cx="1996948" cy="12613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àn ghế ăn Louis hoa hồng 10 ghế gỗ gõ đỏ - Xưởng Gỗ An Lạc">
            <a:extLst>
              <a:ext uri="{FF2B5EF4-FFF2-40B4-BE49-F238E27FC236}">
                <a16:creationId xmlns:a16="http://schemas.microsoft.com/office/drawing/2014/main" id="{61311CD5-4087-4466-87E6-322C8DD4F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699" y="2945038"/>
            <a:ext cx="2298700" cy="1724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A43245-21CA-47C0-8A8E-3743454151EB}"/>
              </a:ext>
            </a:extLst>
          </p:cNvPr>
          <p:cNvSpPr txBox="1"/>
          <p:nvPr/>
        </p:nvSpPr>
        <p:spPr>
          <a:xfrm>
            <a:off x="2392250" y="4515174"/>
            <a:ext cx="2489479"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105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ÓC NHÌN ĐẠI BIỂU: GIẢI PHÁP NÀO CHO VẤN NẠN PHÁ RỪNG ?">
            <a:extLst>
              <a:ext uri="{FF2B5EF4-FFF2-40B4-BE49-F238E27FC236}">
                <a16:creationId xmlns:a16="http://schemas.microsoft.com/office/drawing/2014/main" id="{FC3DA51B-9532-477B-AA5E-C95C68704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115" y="388191"/>
            <a:ext cx="3735852" cy="2498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DD3AD17-027D-4101-81E0-AFE6B3A078E2}"/>
              </a:ext>
            </a:extLst>
          </p:cNvPr>
          <p:cNvSpPr>
            <a:spLocks noGrp="1"/>
          </p:cNvSpPr>
          <p:nvPr>
            <p:ph type="body" idx="1"/>
          </p:nvPr>
        </p:nvSpPr>
        <p:spPr>
          <a:xfrm>
            <a:off x="713225" y="2912875"/>
            <a:ext cx="4579535" cy="1695450"/>
          </a:xfrm>
        </p:spPr>
        <p:txBody>
          <a:bodyPr/>
          <a:lstStyle/>
          <a:p>
            <a:endParaRPr lang="en-US" dirty="0"/>
          </a:p>
        </p:txBody>
      </p:sp>
      <p:pic>
        <p:nvPicPr>
          <p:cNvPr id="2052" name="Picture 4" descr="Bán nhà Gò Vấp( 104 )5m x 20m Nhà mặt tiền ốp toàn Gỗ quý tại Gò Vấp 13.4  tỷ - YouTube">
            <a:extLst>
              <a:ext uri="{FF2B5EF4-FFF2-40B4-BE49-F238E27FC236}">
                <a16:creationId xmlns:a16="http://schemas.microsoft.com/office/drawing/2014/main" id="{6FC1551B-B566-4E10-BBC1-2BE8664CF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9" y="1621771"/>
            <a:ext cx="4794369" cy="2684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E5C415-9A86-4BF0-B264-5B2033E401C3}"/>
              </a:ext>
            </a:extLst>
          </p:cNvPr>
          <p:cNvSpPr txBox="1"/>
          <p:nvPr/>
        </p:nvSpPr>
        <p:spPr>
          <a:xfrm>
            <a:off x="407358" y="595223"/>
            <a:ext cx="47943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3956"/>
                </a:solidFill>
                <a:effectLst/>
                <a:uLnTx/>
                <a:uFillTx/>
                <a:latin typeface="Arial"/>
                <a:cs typeface="Arial"/>
                <a:sym typeface="Arial"/>
              </a:rPr>
              <a:t>Nhu cầu sử dụng gỗ quá lớn và sự lạm dụng đồ gỗ đã thúc đẩy cho hành vi chặt phá rừng. </a:t>
            </a:r>
            <a:endParaRPr kumimoji="0" lang="en-US" sz="2000" b="0" i="0" u="none" strike="noStrike" kern="0" cap="none" spc="0" normalizeH="0" baseline="0" noProof="0" dirty="0">
              <a:ln>
                <a:noFill/>
              </a:ln>
              <a:solidFill>
                <a:srgbClr val="003956"/>
              </a:solidFill>
              <a:effectLst/>
              <a:uLnTx/>
              <a:uFillTx/>
              <a:latin typeface="Arial"/>
              <a:cs typeface="Arial"/>
              <a:sym typeface="Arial"/>
            </a:endParaRPr>
          </a:p>
        </p:txBody>
      </p:sp>
      <p:sp>
        <p:nvSpPr>
          <p:cNvPr id="6" name="TextBox 5">
            <a:extLst>
              <a:ext uri="{FF2B5EF4-FFF2-40B4-BE49-F238E27FC236}">
                <a16:creationId xmlns:a16="http://schemas.microsoft.com/office/drawing/2014/main" id="{59090058-69E1-4277-BD6D-6F03A0C374F9}"/>
              </a:ext>
            </a:extLst>
          </p:cNvPr>
          <p:cNvSpPr txBox="1"/>
          <p:nvPr/>
        </p:nvSpPr>
        <p:spPr>
          <a:xfrm>
            <a:off x="5434642" y="3019246"/>
            <a:ext cx="341606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F0000"/>
                </a:solidFill>
                <a:effectLst/>
                <a:uLnTx/>
                <a:uFillTx/>
                <a:latin typeface="Arial"/>
                <a:cs typeface="Arial"/>
                <a:sym typeface="Arial"/>
              </a:rPr>
              <a:t>Rừng bị chặt phá đã gây ra các thảm họa về thiên nhiên như xói mòn đất, bão lũ, hạn hạn và sự biến đổi khí hậu toàn cầu. </a:t>
            </a:r>
            <a:endParaRPr kumimoji="0" lang="en-US" sz="2000" b="1"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85373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35</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393825" y="1276171"/>
            <a:ext cx="6411913" cy="115416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70C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Gỗ</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bền</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chắc</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dễ</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tạo</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hình</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dùng</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làm</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đồ</a:t>
            </a:r>
            <a:r>
              <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dung </a:t>
            </a:r>
            <a:r>
              <a:rPr kumimoji="0" lang="en-US" sz="24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nộ</a:t>
            </a:r>
            <a:r>
              <a:rPr lang="en-US" sz="2400" dirty="0" err="1">
                <a:latin typeface="#9Slide03 Arima Madurai Black" panose="00000A00000000000000" pitchFamily="2" charset="0"/>
                <a:cs typeface="#9Slide03 Arima Madurai Black" panose="00000A00000000000000" pitchFamily="2" charset="0"/>
              </a:rPr>
              <a:t>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thất</a:t>
            </a:r>
            <a:endParaRPr kumimoji="0" lang="en-US" sz="24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7" name="TextBox 6">
            <a:extLst>
              <a:ext uri="{FF2B5EF4-FFF2-40B4-BE49-F238E27FC236}">
                <a16:creationId xmlns:a16="http://schemas.microsoft.com/office/drawing/2014/main" id="{D1F290E6-C28E-4F0B-BE15-D4D2380136E4}"/>
              </a:ext>
            </a:extLst>
          </p:cNvPr>
          <p:cNvSpPr txBox="1"/>
          <p:nvPr/>
        </p:nvSpPr>
        <p:spPr>
          <a:xfrm>
            <a:off x="2060575" y="517478"/>
            <a:ext cx="1103187" cy="523220"/>
          </a:xfrm>
          <a:prstGeom prst="rect">
            <a:avLst/>
          </a:prstGeom>
          <a:solidFill>
            <a:srgbClr val="FBE1E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cs typeface="Arial"/>
                <a:sym typeface="Arial"/>
              </a:rPr>
              <a:t>e) </a:t>
            </a:r>
            <a:r>
              <a:rPr kumimoji="0" lang="en-US" sz="2800" b="1" i="0" u="none" strike="noStrike" kern="0" cap="none" spc="0" normalizeH="0" baseline="0" noProof="0" dirty="0" err="1">
                <a:ln>
                  <a:noFill/>
                </a:ln>
                <a:solidFill>
                  <a:srgbClr val="000000"/>
                </a:solidFill>
                <a:effectLst/>
                <a:uLnTx/>
                <a:uFillTx/>
                <a:latin typeface="Arial"/>
                <a:cs typeface="Arial"/>
                <a:sym typeface="Arial"/>
              </a:rPr>
              <a:t>Gỗ</a:t>
            </a:r>
            <a:endParaRPr kumimoji="0" lang="en-US" sz="28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393825" y="39436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02273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ảnh Tốt Nghiệp Mùa Phim Hoạt Hình Cậu Bé Lấy Giấy Chứng Nhận Tốt  Nghiệp Png, Cậu Bé Clipart, Mùa Tốt Nghiệp, Hoạt Hình miễn phí tải tập tin  PNG PSDCom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059" y="778475"/>
            <a:ext cx="4188941" cy="418894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520790" y="28832"/>
            <a:ext cx="5559631"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4000" dirty="0">
                <a:latin typeface="#9Slide03 AllRoundGothic" panose="020B0703020202020104" pitchFamily="34" charset="0"/>
                <a:cs typeface="#9Slide03 Arima Madurai Black" panose="00000A00000000000000" pitchFamily="2" charset="0"/>
              </a:rPr>
              <a:t>EM LÀ CHUYÊN GIA</a:t>
            </a:r>
          </a:p>
        </p:txBody>
      </p:sp>
      <p:sp>
        <p:nvSpPr>
          <p:cNvPr id="17" name="Rounded Rectangle 16"/>
          <p:cNvSpPr/>
          <p:nvPr/>
        </p:nvSpPr>
        <p:spPr>
          <a:xfrm>
            <a:off x="257445" y="896379"/>
            <a:ext cx="5179527" cy="1865871"/>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llRoundGothic" panose="020B0703020202020104" pitchFamily="34" charset="0"/>
                <a:cs typeface="#9Slide03 Arima Madurai Black" panose="00000A00000000000000" pitchFamily="2" charset="0"/>
              </a:rPr>
              <a:t>Lớp</a:t>
            </a:r>
            <a:r>
              <a:rPr lang="en-US" sz="1800" dirty="0">
                <a:solidFill>
                  <a:schemeClr val="tx1"/>
                </a:solidFill>
                <a:latin typeface="#9Slide03 AllRoundGothic" panose="020B0703020202020104" pitchFamily="34" charset="0"/>
                <a:cs typeface="#9Slide03 Arima Madurai Black" panose="00000A00000000000000" pitchFamily="2" charset="0"/>
              </a:rPr>
              <a:t> chia </a:t>
            </a:r>
            <a:r>
              <a:rPr lang="en-US" sz="1800" dirty="0" err="1">
                <a:solidFill>
                  <a:schemeClr val="tx1"/>
                </a:solidFill>
                <a:latin typeface="#9Slide03 AllRoundGothic" panose="020B0703020202020104" pitchFamily="34" charset="0"/>
                <a:cs typeface="#9Slide03 Arima Madurai Black" panose="00000A00000000000000" pitchFamily="2" charset="0"/>
              </a:rPr>
              <a:t>thành</a:t>
            </a:r>
            <a:r>
              <a:rPr lang="en-US" sz="1800" dirty="0">
                <a:solidFill>
                  <a:schemeClr val="tx1"/>
                </a:solidFill>
                <a:latin typeface="#9Slide03 AllRoundGothic" panose="020B0703020202020104" pitchFamily="34" charset="0"/>
                <a:cs typeface="#9Slide03 Arima Madurai Black" panose="00000A00000000000000" pitchFamily="2" charset="0"/>
              </a:rPr>
              <a:t> 5 </a:t>
            </a:r>
            <a:r>
              <a:rPr lang="en-US" sz="1800" dirty="0" err="1">
                <a:solidFill>
                  <a:schemeClr val="tx1"/>
                </a:solidFill>
                <a:latin typeface="#9Slide03 AllRoundGothic" panose="020B0703020202020104" pitchFamily="34" charset="0"/>
                <a:cs typeface="#9Slide03 Arima Madurai Black" panose="00000A00000000000000" pitchFamily="2" charset="0"/>
              </a:rPr>
              <a:t>nhóm</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trong</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thời</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gian</a:t>
            </a:r>
            <a:r>
              <a:rPr lang="en-US" sz="1800" dirty="0">
                <a:solidFill>
                  <a:schemeClr val="tx1"/>
                </a:solidFill>
                <a:latin typeface="#9Slide03 AllRoundGothic" panose="020B0703020202020104" pitchFamily="34" charset="0"/>
                <a:cs typeface="#9Slide03 Arima Madurai Black" panose="00000A00000000000000" pitchFamily="2" charset="0"/>
              </a:rPr>
              <a:t> 2 </a:t>
            </a:r>
            <a:r>
              <a:rPr lang="en-US" sz="1800" dirty="0" err="1">
                <a:solidFill>
                  <a:schemeClr val="tx1"/>
                </a:solidFill>
                <a:latin typeface="#9Slide03 AllRoundGothic" panose="020B0703020202020104" pitchFamily="34" charset="0"/>
                <a:cs typeface="#9Slide03 Arima Madurai Black" panose="00000A00000000000000" pitchFamily="2" charset="0"/>
              </a:rPr>
              <a:t>phút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liệt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kê</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các</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tính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chất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của</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vật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liệu</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và</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đề</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xuất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cách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kiểm</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tra</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tính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chất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đó</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Hết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thời</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gian</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nhóm</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nào</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liệt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kê</a:t>
            </a:r>
            <a:r>
              <a:rPr lang="en-US" sz="1800" dirty="0">
                <a:solidFill>
                  <a:schemeClr val="tx1"/>
                </a:solidFill>
                <a:latin typeface="#9Slide03 AllRoundGothic" panose="020B0703020202020104" pitchFamily="34" charset="0"/>
                <a:cs typeface="#9Slide03 Arima Madurai Black" panose="00000A00000000000000" pitchFamily="2" charset="0"/>
              </a:rPr>
              <a:t> đ</a:t>
            </a:r>
            <a:r>
              <a:rPr lang="vi-VN" sz="1800" dirty="0">
                <a:solidFill>
                  <a:schemeClr val="tx1"/>
                </a:solidFill>
                <a:latin typeface="#9Slide03 AllRoundGothic" panose="020B0703020202020104" pitchFamily="34" charset="0"/>
                <a:cs typeface="#9Slide03 Arima Madurai Black" panose="00000A00000000000000" pitchFamily="2" charset="0"/>
              </a:rPr>
              <a:t>ượ</a:t>
            </a:r>
            <a:r>
              <a:rPr lang="en-US" sz="1800" dirty="0">
                <a:solidFill>
                  <a:schemeClr val="tx1"/>
                </a:solidFill>
                <a:latin typeface="#9Slide03 AllRoundGothic" panose="020B0703020202020104" pitchFamily="34" charset="0"/>
                <a:cs typeface="#9Slide03 Arima Madurai Black" panose="00000A00000000000000" pitchFamily="2" charset="0"/>
              </a:rPr>
              <a:t>c </a:t>
            </a:r>
            <a:r>
              <a:rPr lang="en-US" sz="1800" dirty="0" err="1">
                <a:solidFill>
                  <a:schemeClr val="tx1"/>
                </a:solidFill>
                <a:latin typeface="#9Slide03 AllRoundGothic" panose="020B0703020202020104" pitchFamily="34" charset="0"/>
                <a:cs typeface="#9Slide03 Arima Madurai Black" panose="00000A00000000000000" pitchFamily="2" charset="0"/>
              </a:rPr>
              <a:t>nhiều</a:t>
            </a:r>
            <a:r>
              <a:rPr lang="en-US" sz="1800" dirty="0">
                <a:solidFill>
                  <a:schemeClr val="tx1"/>
                </a:solidFill>
                <a:latin typeface="#9Slide03 AllRoundGothic" panose="020B0703020202020104" pitchFamily="34" charset="0"/>
                <a:cs typeface="#9Slide03 Arima Madurai Black" panose="00000A00000000000000" pitchFamily="2" charset="0"/>
              </a:rPr>
              <a:t> h</a:t>
            </a:r>
            <a:r>
              <a:rPr lang="vi-VN" sz="1800" dirty="0">
                <a:solidFill>
                  <a:schemeClr val="tx1"/>
                </a:solidFill>
                <a:latin typeface="#9Slide03 AllRoundGothic" panose="020B0703020202020104" pitchFamily="34" charset="0"/>
                <a:cs typeface="#9Slide03 Arima Madurai Black" panose="00000A00000000000000" pitchFamily="2" charset="0"/>
              </a:rPr>
              <a:t>ơ</a:t>
            </a:r>
            <a:r>
              <a:rPr lang="en-US" sz="1800" dirty="0">
                <a:solidFill>
                  <a:schemeClr val="tx1"/>
                </a:solidFill>
                <a:latin typeface="#9Slide03 AllRoundGothic" panose="020B0703020202020104" pitchFamily="34" charset="0"/>
                <a:cs typeface="#9Slide03 Arima Madurai Black" panose="00000A00000000000000" pitchFamily="2" charset="0"/>
              </a:rPr>
              <a:t>n </a:t>
            </a:r>
            <a:r>
              <a:rPr lang="en-US" sz="1800" dirty="0" err="1">
                <a:solidFill>
                  <a:schemeClr val="tx1"/>
                </a:solidFill>
                <a:latin typeface="#9Slide03 AllRoundGothic" panose="020B0703020202020104" pitchFamily="34" charset="0"/>
                <a:cs typeface="#9Slide03 Arima Madurai Black" panose="00000A00000000000000" pitchFamily="2" charset="0"/>
              </a:rPr>
              <a:t>sẽ</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giành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chiến</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thắng</a:t>
            </a:r>
            <a:r>
              <a:rPr lang="en-US" sz="1800" dirty="0">
                <a:solidFill>
                  <a:schemeClr val="tx1"/>
                </a:solidFill>
                <a:latin typeface="#9Slide03 AllRoundGothic" panose="020B0703020202020104" pitchFamily="34" charset="0"/>
                <a:cs typeface="#9Slide03 Arima Madurai Black" panose="00000A00000000000000" pitchFamily="2" charset="0"/>
              </a:rPr>
              <a:t>.</a:t>
            </a:r>
          </a:p>
        </p:txBody>
      </p:sp>
      <p:pic>
        <p:nvPicPr>
          <p:cNvPr id="19"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38" y="2880154"/>
            <a:ext cx="3398108" cy="18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4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lt">
                                    <p:tmPct val="0"/>
                                  </p:iterate>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19"/>
                                        </p:tgtEl>
                                        <p:attrNameLst>
                                          <p:attrName>ppt_w</p:attrName>
                                        </p:attrNameLst>
                                      </p:cBhvr>
                                      <p:tavLst>
                                        <p:tav tm="0">
                                          <p:val>
                                            <p:strVal val="ppt_w"/>
                                          </p:val>
                                        </p:tav>
                                        <p:tav tm="100000">
                                          <p:val>
                                            <p:fltVal val="0"/>
                                          </p:val>
                                        </p:tav>
                                      </p:tavLst>
                                    </p:anim>
                                    <p:anim calcmode="lin" valueType="num">
                                      <p:cBhvr>
                                        <p:cTn id="17" dur="1000"/>
                                        <p:tgtEl>
                                          <p:spTgt spid="19"/>
                                        </p:tgtEl>
                                        <p:attrNameLst>
                                          <p:attrName>ppt_h</p:attrName>
                                        </p:attrNameLst>
                                      </p:cBhvr>
                                      <p:tavLst>
                                        <p:tav tm="0">
                                          <p:val>
                                            <p:strVal val="ppt_h"/>
                                          </p:val>
                                        </p:tav>
                                        <p:tav tm="100000">
                                          <p:val>
                                            <p:fltVal val="0"/>
                                          </p:val>
                                        </p:tav>
                                      </p:tavLst>
                                    </p:anim>
                                    <p:anim calcmode="lin" valueType="num">
                                      <p:cBhvr>
                                        <p:cTn id="18" dur="1000"/>
                                        <p:tgtEl>
                                          <p:spTgt spid="19"/>
                                        </p:tgtEl>
                                        <p:attrNameLst>
                                          <p:attrName>style.rotation</p:attrName>
                                        </p:attrNameLst>
                                      </p:cBhvr>
                                      <p:tavLst>
                                        <p:tav tm="0">
                                          <p:val>
                                            <p:fltVal val="0"/>
                                          </p:val>
                                        </p:tav>
                                        <p:tav tm="100000">
                                          <p:val>
                                            <p:fltVal val="90"/>
                                          </p:val>
                                        </p:tav>
                                      </p:tavLst>
                                    </p:anim>
                                    <p:animEffect transition="out" filter="fade">
                                      <p:cBhvr>
                                        <p:cTn id="19" dur="1000"/>
                                        <p:tgtEl>
                                          <p:spTgt spid="19"/>
                                        </p:tgtEl>
                                      </p:cBhvr>
                                    </p:animEffect>
                                    <p:set>
                                      <p:cBhvr>
                                        <p:cTn id="2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520790" y="28832"/>
            <a:ext cx="5559631"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4000" dirty="0">
                <a:latin typeface="#9Slide03 AllRoundGothic" panose="020B0703020202020104" pitchFamily="34" charset="0"/>
                <a:cs typeface="#9Slide03 Arima Madurai Black" panose="00000A00000000000000" pitchFamily="2" charset="0"/>
              </a:rPr>
              <a:t>EM LÀ CHUYÊN GIA</a:t>
            </a:r>
          </a:p>
        </p:txBody>
      </p:sp>
      <p:sp>
        <p:nvSpPr>
          <p:cNvPr id="17" name="Rounded Rectangle 16"/>
          <p:cNvSpPr/>
          <p:nvPr/>
        </p:nvSpPr>
        <p:spPr>
          <a:xfrm>
            <a:off x="382036" y="729048"/>
            <a:ext cx="8379928" cy="53134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cs typeface="#9Slide03 Arima Madurai Black" panose="00000A00000000000000" pitchFamily="2" charset="0"/>
              </a:rPr>
              <a:t>tính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chất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của</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vật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liệu</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và</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đề</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xuất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cách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kiểm</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tra</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tính</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chất</a:t>
            </a:r>
            <a:r>
              <a:rPr lang="en-US" sz="1800" dirty="0">
                <a:solidFill>
                  <a:schemeClr val="tx1"/>
                </a:solidFill>
                <a:latin typeface="#9Slide03 AllRoundGothic" panose="020B0703020202020104" pitchFamily="34" charset="0"/>
                <a:cs typeface="#9Slide03 Arima Madurai Black" panose="00000A00000000000000" pitchFamily="2" charset="0"/>
              </a:rPr>
              <a:t> </a:t>
            </a:r>
            <a:r>
              <a:rPr lang="en-US" sz="1800" dirty="0" err="1">
                <a:solidFill>
                  <a:schemeClr val="tx1"/>
                </a:solidFill>
                <a:latin typeface="#9Slide03 AllRoundGothic" panose="020B0703020202020104" pitchFamily="34" charset="0"/>
                <a:cs typeface="#9Slide03 Arima Madurai Black" panose="00000A00000000000000" pitchFamily="2" charset="0"/>
              </a:rPr>
              <a:t>đó</a:t>
            </a:r>
            <a:endParaRPr lang="en-US" sz="1800" dirty="0">
              <a:solidFill>
                <a:schemeClr val="tx1"/>
              </a:solidFill>
              <a:latin typeface="#9Slide03 AllRoundGothic" panose="020B0703020202020104" pitchFamily="34" charset="0"/>
              <a:cs typeface="#9Slide03 Arima Madurai Black" panose="00000A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27939287"/>
              </p:ext>
            </p:extLst>
          </p:nvPr>
        </p:nvGraphicFramePr>
        <p:xfrm>
          <a:off x="211807" y="1435203"/>
          <a:ext cx="8788757" cy="3679466"/>
        </p:xfrm>
        <a:graphic>
          <a:graphicData uri="http://schemas.openxmlformats.org/drawingml/2006/table">
            <a:tbl>
              <a:tblPr firstRow="1" bandRow="1">
                <a:tableStyleId>{FD2D0F2F-7195-4A2D-BAA5-05DC51A09435}</a:tableStyleId>
              </a:tblPr>
              <a:tblGrid>
                <a:gridCol w="577465">
                  <a:extLst>
                    <a:ext uri="{9D8B030D-6E8A-4147-A177-3AD203B41FA5}">
                      <a16:colId xmlns:a16="http://schemas.microsoft.com/office/drawing/2014/main" val="20000"/>
                    </a:ext>
                  </a:extLst>
                </a:gridCol>
                <a:gridCol w="1362257">
                  <a:extLst>
                    <a:ext uri="{9D8B030D-6E8A-4147-A177-3AD203B41FA5}">
                      <a16:colId xmlns:a16="http://schemas.microsoft.com/office/drawing/2014/main" val="20001"/>
                    </a:ext>
                  </a:extLst>
                </a:gridCol>
                <a:gridCol w="1993088">
                  <a:extLst>
                    <a:ext uri="{9D8B030D-6E8A-4147-A177-3AD203B41FA5}">
                      <a16:colId xmlns:a16="http://schemas.microsoft.com/office/drawing/2014/main" val="20002"/>
                    </a:ext>
                  </a:extLst>
                </a:gridCol>
                <a:gridCol w="2488412">
                  <a:extLst>
                    <a:ext uri="{9D8B030D-6E8A-4147-A177-3AD203B41FA5}">
                      <a16:colId xmlns:a16="http://schemas.microsoft.com/office/drawing/2014/main" val="20003"/>
                    </a:ext>
                  </a:extLst>
                </a:gridCol>
                <a:gridCol w="2367535">
                  <a:extLst>
                    <a:ext uri="{9D8B030D-6E8A-4147-A177-3AD203B41FA5}">
                      <a16:colId xmlns:a16="http://schemas.microsoft.com/office/drawing/2014/main" val="20004"/>
                    </a:ext>
                  </a:extLst>
                </a:gridCol>
              </a:tblGrid>
              <a:tr h="440387">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STT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Tên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c</a:t>
                      </a:r>
                      <a:r>
                        <a:rPr lang="vi-VN" sz="1600" dirty="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bản</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600" dirty="0" err="1">
                          <a:solidFill>
                            <a:srgbClr val="002060"/>
                          </a:solidFill>
                          <a:latin typeface="#9Slide03 Arima Madurai Black" panose="00000A00000000000000" pitchFamily="2" charset="0"/>
                          <a:cs typeface="#9Slide03 Arima Madurai Black" panose="00000A00000000000000" pitchFamily="2" charset="0"/>
                        </a:rPr>
                        <a:t>Đề</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xuất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cách</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kiểm</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tra</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600" dirty="0" err="1">
                          <a:solidFill>
                            <a:srgbClr val="002060"/>
                          </a:solidFill>
                          <a:latin typeface="#9Slide03 Arima Madurai Black" panose="00000A00000000000000" pitchFamily="2" charset="0"/>
                          <a:cs typeface="#9Slide03 Arima Madurai Black" panose="00000A00000000000000" pitchFamily="2" charset="0"/>
                        </a:rPr>
                        <a:t>Dấu</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hiệu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10679">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1627">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93851">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26461">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26461">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7548918"/>
                  </a:ext>
                </a:extLst>
              </a:tr>
            </a:tbl>
          </a:graphicData>
        </a:graphic>
      </p:graphicFrame>
      <p:sp>
        <p:nvSpPr>
          <p:cNvPr id="3" name="TextBox 2"/>
          <p:cNvSpPr txBox="1"/>
          <p:nvPr/>
        </p:nvSpPr>
        <p:spPr>
          <a:xfrm>
            <a:off x="172995" y="1964725"/>
            <a:ext cx="605481" cy="338554"/>
          </a:xfrm>
          <a:prstGeom prst="rect">
            <a:avLst/>
          </a:prstGeom>
          <a:noFill/>
        </p:spPr>
        <p:txBody>
          <a:bodyPr wrap="square" rtlCol="0">
            <a:spAutoFit/>
          </a:bodyPr>
          <a:lstStyle/>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1</a:t>
            </a:r>
          </a:p>
        </p:txBody>
      </p:sp>
      <p:sp>
        <p:nvSpPr>
          <p:cNvPr id="8" name="TextBox 7"/>
          <p:cNvSpPr txBox="1"/>
          <p:nvPr/>
        </p:nvSpPr>
        <p:spPr>
          <a:xfrm>
            <a:off x="778476" y="1964725"/>
            <a:ext cx="1373053" cy="338554"/>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Nhựa</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9" name="TextBox 8"/>
          <p:cNvSpPr txBox="1"/>
          <p:nvPr/>
        </p:nvSpPr>
        <p:spPr>
          <a:xfrm>
            <a:off x="4159625" y="1964725"/>
            <a:ext cx="2444376"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Lẩy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mẩu</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nhựa</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đặt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vào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chậu</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0" name="TextBox 9"/>
          <p:cNvSpPr txBox="1"/>
          <p:nvPr/>
        </p:nvSpPr>
        <p:spPr>
          <a:xfrm>
            <a:off x="2340757" y="1964725"/>
            <a:ext cx="1373053" cy="338554"/>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Nhẹ</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1" name="TextBox 10"/>
          <p:cNvSpPr txBox="1"/>
          <p:nvPr/>
        </p:nvSpPr>
        <p:spPr>
          <a:xfrm>
            <a:off x="6741459" y="1964724"/>
            <a:ext cx="220531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Mẩu</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nhựa</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nổi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trên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mặt</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2" name="TextBox 11"/>
          <p:cNvSpPr txBox="1"/>
          <p:nvPr/>
        </p:nvSpPr>
        <p:spPr>
          <a:xfrm>
            <a:off x="172995" y="2588428"/>
            <a:ext cx="605481" cy="338554"/>
          </a:xfrm>
          <a:prstGeom prst="rect">
            <a:avLst/>
          </a:prstGeom>
          <a:noFill/>
        </p:spPr>
        <p:txBody>
          <a:bodyPr wrap="square" rtlCol="0">
            <a:spAutoFit/>
          </a:bodyPr>
          <a:lstStyle/>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2</a:t>
            </a:r>
          </a:p>
        </p:txBody>
      </p:sp>
      <p:sp>
        <p:nvSpPr>
          <p:cNvPr id="13" name="TextBox 12"/>
          <p:cNvSpPr txBox="1"/>
          <p:nvPr/>
        </p:nvSpPr>
        <p:spPr>
          <a:xfrm>
            <a:off x="778476" y="2588428"/>
            <a:ext cx="1373053" cy="338554"/>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Thủy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tinh</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4" name="TextBox 13"/>
          <p:cNvSpPr txBox="1"/>
          <p:nvPr/>
        </p:nvSpPr>
        <p:spPr>
          <a:xfrm>
            <a:off x="4159624" y="2588428"/>
            <a:ext cx="244437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Lấy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lọ</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thủy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tinh</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đặt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lên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tấm</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rèm</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họa</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tiết</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6" name="TextBox 15"/>
          <p:cNvSpPr txBox="1"/>
          <p:nvPr/>
        </p:nvSpPr>
        <p:spPr>
          <a:xfrm>
            <a:off x="2151529" y="2588428"/>
            <a:ext cx="2008095"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Trong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suốt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ánh</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sáng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có</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thể</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lọt</a:t>
            </a:r>
            <a:r>
              <a:rPr lang="en-US" sz="1600" dirty="0">
                <a:solidFill>
                  <a:srgbClr val="002060"/>
                </a:solidFill>
                <a:latin typeface="#9Slide03 Arima Madurai Medium" panose="00000600000000000000" pitchFamily="2" charset="0"/>
                <a:cs typeface="#9Slide03 Arima Madurai Medium" panose="00000600000000000000" pitchFamily="2" charset="0"/>
              </a:rPr>
              <a:t> qua</a:t>
            </a:r>
          </a:p>
        </p:txBody>
      </p:sp>
      <p:sp>
        <p:nvSpPr>
          <p:cNvPr id="18" name="TextBox 17"/>
          <p:cNvSpPr txBox="1"/>
          <p:nvPr/>
        </p:nvSpPr>
        <p:spPr>
          <a:xfrm>
            <a:off x="6604001" y="2588428"/>
            <a:ext cx="2342775"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Nhìn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xuyên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lọ</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thủy</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tinh</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thấy</a:t>
            </a:r>
            <a:r>
              <a:rPr lang="en-US" dirty="0">
                <a:solidFill>
                  <a:srgbClr val="002060"/>
                </a:solidFill>
                <a:latin typeface="#9Slide03 Arima Madurai Medium" panose="00000600000000000000" pitchFamily="2" charset="0"/>
                <a:cs typeface="#9Slide03 Arima Madurai Medium" panose="00000600000000000000" pitchFamily="2" charset="0"/>
              </a:rPr>
              <a:t> đ</a:t>
            </a:r>
            <a:r>
              <a:rPr lang="vi-VN" dirty="0">
                <a:solidFill>
                  <a:srgbClr val="002060"/>
                </a:solidFill>
                <a:latin typeface="#9Slide03 Arima Madurai Medium" panose="00000600000000000000" pitchFamily="2" charset="0"/>
                <a:cs typeface="#9Slide03 Arima Madurai Medium" panose="00000600000000000000" pitchFamily="2" charset="0"/>
              </a:rPr>
              <a:t>ượ</a:t>
            </a:r>
            <a:r>
              <a:rPr lang="en-US" dirty="0">
                <a:solidFill>
                  <a:srgbClr val="002060"/>
                </a:solidFill>
                <a:latin typeface="#9Slide03 Arima Madurai Medium" panose="00000600000000000000" pitchFamily="2" charset="0"/>
                <a:cs typeface="#9Slide03 Arima Madurai Medium" panose="00000600000000000000" pitchFamily="2" charset="0"/>
              </a:rPr>
              <a:t>c </a:t>
            </a:r>
            <a:r>
              <a:rPr lang="en-US" dirty="0" err="1">
                <a:solidFill>
                  <a:srgbClr val="002060"/>
                </a:solidFill>
                <a:latin typeface="#9Slide03 Arima Madurai Medium" panose="00000600000000000000" pitchFamily="2" charset="0"/>
                <a:cs typeface="#9Slide03 Arima Madurai Medium" panose="00000600000000000000" pitchFamily="2" charset="0"/>
              </a:rPr>
              <a:t>họa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tiết</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của</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rèm</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0" name="TextBox 19"/>
          <p:cNvSpPr txBox="1"/>
          <p:nvPr/>
        </p:nvSpPr>
        <p:spPr>
          <a:xfrm>
            <a:off x="172995" y="3173203"/>
            <a:ext cx="605481" cy="338554"/>
          </a:xfrm>
          <a:prstGeom prst="rect">
            <a:avLst/>
          </a:prstGeom>
          <a:noFill/>
        </p:spPr>
        <p:txBody>
          <a:bodyPr wrap="square" rtlCol="0">
            <a:spAutoFit/>
          </a:bodyPr>
          <a:lstStyle/>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3</a:t>
            </a:r>
          </a:p>
        </p:txBody>
      </p:sp>
      <p:sp>
        <p:nvSpPr>
          <p:cNvPr id="21" name="TextBox 20"/>
          <p:cNvSpPr txBox="1"/>
          <p:nvPr/>
        </p:nvSpPr>
        <p:spPr>
          <a:xfrm>
            <a:off x="778476" y="3173203"/>
            <a:ext cx="1373053" cy="338554"/>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Giấy</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TextBox 21"/>
          <p:cNvSpPr txBox="1"/>
          <p:nvPr/>
        </p:nvSpPr>
        <p:spPr>
          <a:xfrm>
            <a:off x="4159624" y="3173203"/>
            <a:ext cx="244437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Đặt</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mẩu</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giấy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vào</a:t>
            </a:r>
            <a:r>
              <a:rPr lang="en-US" sz="1600" dirty="0">
                <a:solidFill>
                  <a:srgbClr val="002060"/>
                </a:solidFill>
                <a:latin typeface="#9Slide03 Arima Madurai Medium" panose="00000600000000000000" pitchFamily="2" charset="0"/>
                <a:cs typeface="#9Slide03 Arima Madurai Medium" panose="00000600000000000000" pitchFamily="2" charset="0"/>
              </a:rPr>
              <a:t> </a:t>
            </a:r>
          </a:p>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cốc</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3" name="TextBox 22"/>
          <p:cNvSpPr txBox="1"/>
          <p:nvPr/>
        </p:nvSpPr>
        <p:spPr>
          <a:xfrm>
            <a:off x="2151529" y="3173203"/>
            <a:ext cx="2008095"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Nhẹ</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thấm</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dễ</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cháy</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4" name="TextBox 23"/>
          <p:cNvSpPr txBox="1"/>
          <p:nvPr/>
        </p:nvSpPr>
        <p:spPr>
          <a:xfrm>
            <a:off x="6741459" y="3192253"/>
            <a:ext cx="220531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Giấy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ngấm</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r>
              <a:rPr lang="en-US" sz="1600" dirty="0">
                <a:solidFill>
                  <a:srgbClr val="002060"/>
                </a:solidFill>
                <a:latin typeface="#9Slide03 Arima Madurai Medium" panose="00000600000000000000" pitchFamily="2" charset="0"/>
                <a:cs typeface="#9Slide03 Arima Madurai Medium" panose="00000600000000000000" pitchFamily="2" charset="0"/>
              </a:rPr>
              <a:t>,</a:t>
            </a:r>
          </a:p>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dễ</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bủn</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5" name="TextBox 24"/>
          <p:cNvSpPr txBox="1"/>
          <p:nvPr/>
        </p:nvSpPr>
        <p:spPr>
          <a:xfrm>
            <a:off x="164141" y="3871693"/>
            <a:ext cx="605481" cy="338554"/>
          </a:xfrm>
          <a:prstGeom prst="rect">
            <a:avLst/>
          </a:prstGeom>
          <a:noFill/>
        </p:spPr>
        <p:txBody>
          <a:bodyPr wrap="square" rtlCol="0">
            <a:spAutoFit/>
          </a:bodyPr>
          <a:lstStyle/>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4</a:t>
            </a:r>
          </a:p>
        </p:txBody>
      </p:sp>
      <p:sp>
        <p:nvSpPr>
          <p:cNvPr id="26" name="TextBox 25"/>
          <p:cNvSpPr txBox="1"/>
          <p:nvPr/>
        </p:nvSpPr>
        <p:spPr>
          <a:xfrm>
            <a:off x="789028" y="3903119"/>
            <a:ext cx="1373053" cy="338554"/>
          </a:xfrm>
          <a:prstGeom prst="rect">
            <a:avLst/>
          </a:prstGeom>
          <a:noFill/>
        </p:spPr>
        <p:txBody>
          <a:bodyPr wrap="square" rtlCol="0">
            <a:spAutoFit/>
          </a:bodyPr>
          <a:lstStyle/>
          <a:p>
            <a:pPr algn="ctr"/>
            <a:r>
              <a:rPr lang="en-US" sz="1600" dirty="0">
                <a:solidFill>
                  <a:srgbClr val="002060"/>
                </a:solidFill>
                <a:latin typeface="#9Slide03 Arima Madurai Medium" panose="00000600000000000000" pitchFamily="2" charset="0"/>
                <a:cs typeface="#9Slide03 Arima Madurai Medium" panose="00000600000000000000" pitchFamily="2" charset="0"/>
              </a:rPr>
              <a:t>Cao </a:t>
            </a:r>
            <a:r>
              <a:rPr lang="en-US" sz="1600" dirty="0" err="1">
                <a:solidFill>
                  <a:srgbClr val="002060"/>
                </a:solidFill>
                <a:latin typeface="#9Slide03 Arima Madurai Medium" panose="00000600000000000000" pitchFamily="2" charset="0"/>
                <a:cs typeface="#9Slide03 Arima Madurai Medium" panose="00000600000000000000" pitchFamily="2" charset="0"/>
              </a:rPr>
              <a:t>su</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7" name="TextBox 26"/>
          <p:cNvSpPr txBox="1"/>
          <p:nvPr/>
        </p:nvSpPr>
        <p:spPr>
          <a:xfrm>
            <a:off x="2151528" y="3903119"/>
            <a:ext cx="2008095"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Dẻo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không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thấm</a:t>
            </a:r>
            <a:r>
              <a:rPr lang="en-US" sz="1600" dirty="0">
                <a:solidFill>
                  <a:srgbClr val="002060"/>
                </a:solidFill>
                <a:latin typeface="#9Slide03 Arima Madurai Medium" panose="00000600000000000000" pitchFamily="2" charset="0"/>
                <a:cs typeface="#9Slide03 Arima Madurai Medium" panose="00000600000000000000" pitchFamily="2" charset="0"/>
              </a:rPr>
              <a:t> n</a:t>
            </a:r>
            <a:r>
              <a:rPr lang="vi-VN" sz="1600" dirty="0">
                <a:solidFill>
                  <a:srgbClr val="002060"/>
                </a:solidFill>
                <a:latin typeface="#9Slide03 Arima Madurai Medium" panose="00000600000000000000" pitchFamily="2" charset="0"/>
                <a:cs typeface="#9Slide03 Arima Madurai Medium" panose="00000600000000000000" pitchFamily="2" charset="0"/>
              </a:rPr>
              <a:t>ước</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8" name="TextBox 27"/>
          <p:cNvSpPr txBox="1"/>
          <p:nvPr/>
        </p:nvSpPr>
        <p:spPr>
          <a:xfrm>
            <a:off x="4159623" y="3899224"/>
            <a:ext cx="244437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Kéo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dãn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dây</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chun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buộc</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tóc</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9" name="TextBox 28"/>
          <p:cNvSpPr txBox="1"/>
          <p:nvPr/>
        </p:nvSpPr>
        <p:spPr>
          <a:xfrm>
            <a:off x="6672729" y="3857633"/>
            <a:ext cx="2205317" cy="584775"/>
          </a:xfrm>
          <a:prstGeom prst="rect">
            <a:avLst/>
          </a:prstGeom>
          <a:noFill/>
        </p:spPr>
        <p:txBody>
          <a:bodyPr wrap="square" rtlCol="0">
            <a:spAutoFit/>
          </a:bodyP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Buộc</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tóc</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nhiều</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vòng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không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bị</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đứt</a:t>
            </a:r>
            <a:endParaRPr lang="en-US" sz="1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4" name="TextBox 3">
            <a:extLst>
              <a:ext uri="{FF2B5EF4-FFF2-40B4-BE49-F238E27FC236}">
                <a16:creationId xmlns:a16="http://schemas.microsoft.com/office/drawing/2014/main" id="{D2080AF3-D53D-445D-8F5B-3B060689702E}"/>
              </a:ext>
            </a:extLst>
          </p:cNvPr>
          <p:cNvSpPr txBox="1"/>
          <p:nvPr/>
        </p:nvSpPr>
        <p:spPr>
          <a:xfrm>
            <a:off x="1109459" y="4559316"/>
            <a:ext cx="822661" cy="307777"/>
          </a:xfrm>
          <a:prstGeom prst="rect">
            <a:avLst/>
          </a:prstGeom>
          <a:noFill/>
        </p:spPr>
        <p:txBody>
          <a:bodyPr wrap="none" rtlCol="0">
            <a:spAutoFit/>
          </a:bodyPr>
          <a:lstStyle/>
          <a:p>
            <a:r>
              <a:rPr lang="en-US" dirty="0">
                <a:solidFill>
                  <a:schemeClr val="tx1"/>
                </a:solidFill>
              </a:rPr>
              <a:t>Kim </a:t>
            </a:r>
            <a:r>
              <a:rPr lang="en-US" dirty="0" err="1">
                <a:solidFill>
                  <a:schemeClr val="tx1"/>
                </a:solidFill>
              </a:rPr>
              <a:t>loại</a:t>
            </a:r>
            <a:endParaRPr lang="en-US" dirty="0">
              <a:solidFill>
                <a:schemeClr val="tx1"/>
              </a:solidFill>
            </a:endParaRPr>
          </a:p>
        </p:txBody>
      </p:sp>
      <p:sp>
        <p:nvSpPr>
          <p:cNvPr id="5" name="TextBox 4">
            <a:extLst>
              <a:ext uri="{FF2B5EF4-FFF2-40B4-BE49-F238E27FC236}">
                <a16:creationId xmlns:a16="http://schemas.microsoft.com/office/drawing/2014/main" id="{8460901C-24F7-4C68-8C84-B96943D42761}"/>
              </a:ext>
            </a:extLst>
          </p:cNvPr>
          <p:cNvSpPr txBox="1"/>
          <p:nvPr/>
        </p:nvSpPr>
        <p:spPr>
          <a:xfrm>
            <a:off x="333709" y="4584690"/>
            <a:ext cx="284052" cy="307777"/>
          </a:xfrm>
          <a:prstGeom prst="rect">
            <a:avLst/>
          </a:prstGeom>
          <a:noFill/>
        </p:spPr>
        <p:txBody>
          <a:bodyPr wrap="none" rtlCol="0">
            <a:spAutoFit/>
          </a:bodyPr>
          <a:lstStyle/>
          <a:p>
            <a:r>
              <a:rPr lang="en-US" dirty="0">
                <a:solidFill>
                  <a:schemeClr val="tx1"/>
                </a:solidFill>
              </a:rPr>
              <a:t>5</a:t>
            </a:r>
          </a:p>
        </p:txBody>
      </p:sp>
      <p:sp>
        <p:nvSpPr>
          <p:cNvPr id="6" name="TextBox 5">
            <a:extLst>
              <a:ext uri="{FF2B5EF4-FFF2-40B4-BE49-F238E27FC236}">
                <a16:creationId xmlns:a16="http://schemas.microsoft.com/office/drawing/2014/main" id="{E50EB398-7879-4F78-92BE-95854D05389C}"/>
              </a:ext>
            </a:extLst>
          </p:cNvPr>
          <p:cNvSpPr txBox="1"/>
          <p:nvPr/>
        </p:nvSpPr>
        <p:spPr>
          <a:xfrm>
            <a:off x="2609850" y="4580146"/>
            <a:ext cx="950901" cy="307777"/>
          </a:xfrm>
          <a:prstGeom prst="rect">
            <a:avLst/>
          </a:prstGeom>
          <a:noFill/>
        </p:spPr>
        <p:txBody>
          <a:bodyPr wrap="none" rtlCol="0">
            <a:spAutoFit/>
          </a:bodyPr>
          <a:lstStyle/>
          <a:p>
            <a:r>
              <a:rPr lang="en-US" dirty="0" err="1">
                <a:solidFill>
                  <a:schemeClr val="tx1"/>
                </a:solidFill>
              </a:rPr>
              <a:t>Dẫn</a:t>
            </a:r>
            <a:r>
              <a:rPr lang="en-US" dirty="0">
                <a:solidFill>
                  <a:schemeClr val="tx1"/>
                </a:solidFill>
              </a:rPr>
              <a:t> </a:t>
            </a:r>
            <a:r>
              <a:rPr lang="en-US" dirty="0" err="1">
                <a:solidFill>
                  <a:schemeClr val="tx1"/>
                </a:solidFill>
              </a:rPr>
              <a:t>nhiệt</a:t>
            </a:r>
            <a:endParaRPr lang="en-US" dirty="0">
              <a:solidFill>
                <a:schemeClr val="tx1"/>
              </a:solidFill>
            </a:endParaRPr>
          </a:p>
        </p:txBody>
      </p:sp>
      <p:sp>
        <p:nvSpPr>
          <p:cNvPr id="7" name="TextBox 6">
            <a:extLst>
              <a:ext uri="{FF2B5EF4-FFF2-40B4-BE49-F238E27FC236}">
                <a16:creationId xmlns:a16="http://schemas.microsoft.com/office/drawing/2014/main" id="{0CC4EEFA-FBCF-40F3-BAF3-A62E3960CB5D}"/>
              </a:ext>
            </a:extLst>
          </p:cNvPr>
          <p:cNvSpPr txBox="1"/>
          <p:nvPr/>
        </p:nvSpPr>
        <p:spPr>
          <a:xfrm>
            <a:off x="4248656" y="4537724"/>
            <a:ext cx="2266443" cy="523220"/>
          </a:xfrm>
          <a:prstGeom prst="rect">
            <a:avLst/>
          </a:prstGeom>
          <a:noFill/>
        </p:spPr>
        <p:txBody>
          <a:bodyPr wrap="square" rtlCol="0">
            <a:spAutoFit/>
          </a:bodyPr>
          <a:lstStyle/>
          <a:p>
            <a:pPr algn="ctr"/>
            <a:r>
              <a:rPr lang="en-US" dirty="0" err="1">
                <a:solidFill>
                  <a:schemeClr val="tx1"/>
                </a:solidFill>
              </a:rPr>
              <a:t>Đặt</a:t>
            </a:r>
            <a:r>
              <a:rPr lang="en-US" dirty="0">
                <a:solidFill>
                  <a:schemeClr val="tx1"/>
                </a:solidFill>
              </a:rPr>
              <a:t> </a:t>
            </a:r>
            <a:r>
              <a:rPr lang="en-US" dirty="0" err="1">
                <a:solidFill>
                  <a:schemeClr val="tx1"/>
                </a:solidFill>
              </a:rPr>
              <a:t>ấm</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bằng</a:t>
            </a:r>
            <a:r>
              <a:rPr lang="en-US" dirty="0">
                <a:solidFill>
                  <a:schemeClr val="tx1"/>
                </a:solidFill>
              </a:rPr>
              <a:t> </a:t>
            </a:r>
            <a:r>
              <a:rPr lang="en-US" dirty="0" err="1">
                <a:solidFill>
                  <a:schemeClr val="tx1"/>
                </a:solidFill>
              </a:rPr>
              <a:t>nhôm</a:t>
            </a:r>
            <a:r>
              <a:rPr lang="en-US" dirty="0">
                <a:solidFill>
                  <a:schemeClr val="tx1"/>
                </a:solidFill>
              </a:rPr>
              <a:t> </a:t>
            </a:r>
            <a:r>
              <a:rPr lang="en-US" dirty="0" err="1">
                <a:solidFill>
                  <a:schemeClr val="tx1"/>
                </a:solidFill>
              </a:rPr>
              <a:t>lên</a:t>
            </a:r>
            <a:r>
              <a:rPr lang="en-US" dirty="0">
                <a:solidFill>
                  <a:schemeClr val="tx1"/>
                </a:solidFill>
              </a:rPr>
              <a:t> </a:t>
            </a:r>
            <a:r>
              <a:rPr lang="en-US" dirty="0" err="1">
                <a:solidFill>
                  <a:schemeClr val="tx1"/>
                </a:solidFill>
              </a:rPr>
              <a:t>bếp</a:t>
            </a:r>
            <a:r>
              <a:rPr lang="en-US" dirty="0">
                <a:solidFill>
                  <a:schemeClr val="tx1"/>
                </a:solidFill>
              </a:rPr>
              <a:t> </a:t>
            </a:r>
            <a:r>
              <a:rPr lang="en-US" dirty="0" err="1">
                <a:solidFill>
                  <a:schemeClr val="tx1"/>
                </a:solidFill>
              </a:rPr>
              <a:t>đun</a:t>
            </a:r>
            <a:endParaRPr lang="en-US" dirty="0">
              <a:solidFill>
                <a:schemeClr val="tx1"/>
              </a:solidFill>
            </a:endParaRPr>
          </a:p>
        </p:txBody>
      </p:sp>
      <p:sp>
        <p:nvSpPr>
          <p:cNvPr id="30" name="TextBox 29">
            <a:extLst>
              <a:ext uri="{FF2B5EF4-FFF2-40B4-BE49-F238E27FC236}">
                <a16:creationId xmlns:a16="http://schemas.microsoft.com/office/drawing/2014/main" id="{0C8E9E67-5CF9-4465-A88A-4AAFC023DED8}"/>
              </a:ext>
            </a:extLst>
          </p:cNvPr>
          <p:cNvSpPr txBox="1"/>
          <p:nvPr/>
        </p:nvSpPr>
        <p:spPr>
          <a:xfrm>
            <a:off x="6618474" y="4537724"/>
            <a:ext cx="2451286" cy="523220"/>
          </a:xfrm>
          <a:prstGeom prst="rect">
            <a:avLst/>
          </a:prstGeom>
          <a:noFill/>
        </p:spPr>
        <p:txBody>
          <a:bodyPr wrap="square" rtlCol="0">
            <a:spAutoFit/>
          </a:bodyPr>
          <a:lstStyle/>
          <a:p>
            <a:pPr algn="ctr"/>
            <a:r>
              <a:rPr lang="en-US" b="0" i="0" dirty="0">
                <a:solidFill>
                  <a:schemeClr val="tx1"/>
                </a:solidFill>
                <a:effectLst/>
                <a:latin typeface="Open Sans" panose="020B0606030504020204" pitchFamily="34" charset="0"/>
              </a:rPr>
              <a:t>Sau </a:t>
            </a:r>
            <a:r>
              <a:rPr lang="en-US" b="0" i="0" dirty="0" err="1">
                <a:solidFill>
                  <a:schemeClr val="tx1"/>
                </a:solidFill>
                <a:effectLst/>
                <a:latin typeface="Open Sans" panose="020B0606030504020204" pitchFamily="34" charset="0"/>
              </a:rPr>
              <a:t>một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thời</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gian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toàn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bộ</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các</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vị</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trí</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trên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ấm</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đều</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nóng</a:t>
            </a:r>
            <a:r>
              <a:rPr lang="en-US" b="0" i="0" dirty="0">
                <a:solidFill>
                  <a:srgbClr val="000000"/>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43651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anim calcmode="lin" valueType="num">
                                      <p:cBhvr>
                                        <p:cTn id="76" dur="1000" fill="hold"/>
                                        <p:tgtEl>
                                          <p:spTgt spid="5"/>
                                        </p:tgtEl>
                                        <p:attrNameLst>
                                          <p:attrName>ppt_x</p:attrName>
                                        </p:attrNameLst>
                                      </p:cBhvr>
                                      <p:tavLst>
                                        <p:tav tm="0">
                                          <p:val>
                                            <p:strVal val="#ppt_x"/>
                                          </p:val>
                                        </p:tav>
                                        <p:tav tm="100000">
                                          <p:val>
                                            <p:strVal val="#ppt_x"/>
                                          </p:val>
                                        </p:tav>
                                      </p:tavLst>
                                    </p:anim>
                                    <p:anim calcmode="lin" valueType="num">
                                      <p:cBhvr>
                                        <p:cTn id="7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animEffect transition="in" filter="fade">
                                      <p:cBhvr>
                                        <p:cTn id="82" dur="1000"/>
                                        <p:tgtEl>
                                          <p:spTgt spid="4">
                                            <p:txEl>
                                              <p:pRg st="0" end="0"/>
                                            </p:txEl>
                                          </p:spTgt>
                                        </p:tgtEl>
                                      </p:cBhvr>
                                    </p:animEffect>
                                    <p:anim calcmode="lin" valueType="num">
                                      <p:cBhvr>
                                        <p:cTn id="8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
                                            <p:txEl>
                                              <p:pRg st="0" end="0"/>
                                            </p:txEl>
                                          </p:spTgt>
                                        </p:tgtEl>
                                        <p:attrNameLst>
                                          <p:attrName>style.visibility</p:attrName>
                                        </p:attrNameLst>
                                      </p:cBhvr>
                                      <p:to>
                                        <p:strVal val="visible"/>
                                      </p:to>
                                    </p:set>
                                    <p:animEffect transition="in" filter="fade">
                                      <p:cBhvr>
                                        <p:cTn id="89" dur="1000"/>
                                        <p:tgtEl>
                                          <p:spTgt spid="6">
                                            <p:txEl>
                                              <p:pRg st="0" end="0"/>
                                            </p:txEl>
                                          </p:spTgt>
                                        </p:tgtEl>
                                      </p:cBhvr>
                                    </p:animEffect>
                                    <p:anim calcmode="lin" valueType="num">
                                      <p:cBhvr>
                                        <p:cTn id="9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barn(inVertical)">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30">
                                            <p:txEl>
                                              <p:pRg st="0" end="0"/>
                                            </p:txEl>
                                          </p:spTgt>
                                        </p:tgtEl>
                                        <p:attrNameLst>
                                          <p:attrName>style.visibility</p:attrName>
                                        </p:attrNameLst>
                                      </p:cBhvr>
                                      <p:to>
                                        <p:strVal val="visible"/>
                                      </p:to>
                                    </p:set>
                                    <p:animEffect transition="in" filter="barn(inVertical)">
                                      <p:cBhvr>
                                        <p:cTn id="101"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P spid="16" grpId="0"/>
      <p:bldP spid="18" grpId="0"/>
      <p:bldP spid="20" grpId="0"/>
      <p:bldP spid="21" grpId="0"/>
      <p:bldP spid="22" grpId="0"/>
      <p:bldP spid="23" grpId="0"/>
      <p:bldP spid="24" grpId="0"/>
      <p:bldP spid="25" grpId="0"/>
      <p:bldP spid="26" grpId="0"/>
      <p:bldP spid="27" grpId="0"/>
      <p:bldP spid="28" grpId="0"/>
      <p:bldP spid="29"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D6033-CFF6-479E-8E21-557FE4BB10B0}"/>
              </a:ext>
            </a:extLst>
          </p:cNvPr>
          <p:cNvSpPr>
            <a:spLocks noGrp="1"/>
          </p:cNvSpPr>
          <p:nvPr>
            <p:ph type="title"/>
          </p:nvPr>
        </p:nvSpPr>
        <p:spPr>
          <a:xfrm>
            <a:off x="628650" y="235744"/>
            <a:ext cx="7886700" cy="994172"/>
          </a:xfrm>
        </p:spPr>
        <p:txBody>
          <a:bodyPr>
            <a:normAutofit fontScale="90000"/>
          </a:bodyPr>
          <a:lstStyle/>
          <a:p>
            <a:pPr algn="ctr"/>
            <a:r>
              <a:rPr lang="en-US" b="1" dirty="0">
                <a:solidFill>
                  <a:srgbClr val="0070C0"/>
                </a:solidFill>
                <a:latin typeface="+mn-lt"/>
              </a:rPr>
              <a:t>2. </a:t>
            </a:r>
            <a:r>
              <a:rPr lang="en-US" b="1" dirty="0" err="1">
                <a:solidFill>
                  <a:srgbClr val="0070C0"/>
                </a:solidFill>
                <a:latin typeface="+mn-lt"/>
              </a:rPr>
              <a:t>Sử</a:t>
            </a:r>
            <a:r>
              <a:rPr lang="en-US" b="1" dirty="0">
                <a:solidFill>
                  <a:srgbClr val="0070C0"/>
                </a:solidFill>
                <a:latin typeface="+mn-lt"/>
              </a:rPr>
              <a:t> </a:t>
            </a:r>
            <a:r>
              <a:rPr lang="en-US" b="1" dirty="0" err="1">
                <a:solidFill>
                  <a:srgbClr val="0070C0"/>
                </a:solidFill>
                <a:latin typeface="+mn-lt"/>
              </a:rPr>
              <a:t>dụng</a:t>
            </a:r>
            <a:r>
              <a:rPr lang="en-US" b="1" dirty="0">
                <a:solidFill>
                  <a:srgbClr val="0070C0"/>
                </a:solidFill>
                <a:latin typeface="+mn-lt"/>
              </a:rPr>
              <a:t> </a:t>
            </a:r>
            <a:r>
              <a:rPr lang="en-US" b="1" dirty="0" err="1">
                <a:solidFill>
                  <a:srgbClr val="0070C0"/>
                </a:solidFill>
                <a:latin typeface="+mn-lt"/>
              </a:rPr>
              <a:t>các</a:t>
            </a:r>
            <a:r>
              <a:rPr lang="en-US" b="1" dirty="0">
                <a:solidFill>
                  <a:srgbClr val="0070C0"/>
                </a:solidFill>
                <a:latin typeface="+mn-lt"/>
              </a:rPr>
              <a:t> </a:t>
            </a:r>
            <a:r>
              <a:rPr lang="en-US" b="1" dirty="0" err="1">
                <a:solidFill>
                  <a:srgbClr val="0070C0"/>
                </a:solidFill>
                <a:latin typeface="+mn-lt"/>
              </a:rPr>
              <a:t>vật</a:t>
            </a:r>
            <a:r>
              <a:rPr lang="en-US" b="1" dirty="0">
                <a:solidFill>
                  <a:srgbClr val="0070C0"/>
                </a:solidFill>
                <a:latin typeface="+mn-lt"/>
              </a:rPr>
              <a:t> </a:t>
            </a:r>
            <a:r>
              <a:rPr lang="en-US" b="1" dirty="0" err="1">
                <a:solidFill>
                  <a:srgbClr val="0070C0"/>
                </a:solidFill>
                <a:latin typeface="+mn-lt"/>
              </a:rPr>
              <a:t>liệu</a:t>
            </a:r>
            <a:r>
              <a:rPr lang="en-US" b="1" dirty="0">
                <a:solidFill>
                  <a:srgbClr val="0070C0"/>
                </a:solidFill>
                <a:latin typeface="+mn-lt"/>
              </a:rPr>
              <a:t> </a:t>
            </a:r>
            <a:r>
              <a:rPr lang="en-US" b="1" dirty="0" err="1">
                <a:solidFill>
                  <a:srgbClr val="0070C0"/>
                </a:solidFill>
                <a:latin typeface="+mn-lt"/>
              </a:rPr>
              <a:t>đảm</a:t>
            </a:r>
            <a:r>
              <a:rPr lang="en-US" b="1" dirty="0">
                <a:solidFill>
                  <a:srgbClr val="0070C0"/>
                </a:solidFill>
                <a:latin typeface="+mn-lt"/>
              </a:rPr>
              <a:t> </a:t>
            </a:r>
            <a:r>
              <a:rPr lang="en-US" b="1" dirty="0" err="1">
                <a:solidFill>
                  <a:srgbClr val="0070C0"/>
                </a:solidFill>
                <a:latin typeface="+mn-lt"/>
              </a:rPr>
              <a:t>bảo</a:t>
            </a:r>
            <a:r>
              <a:rPr lang="en-US" b="1" dirty="0">
                <a:solidFill>
                  <a:srgbClr val="0070C0"/>
                </a:solidFill>
                <a:latin typeface="+mn-lt"/>
              </a:rPr>
              <a:t> </a:t>
            </a:r>
            <a:r>
              <a:rPr lang="en-US" b="1" dirty="0" err="1">
                <a:solidFill>
                  <a:srgbClr val="0070C0"/>
                </a:solidFill>
                <a:latin typeface="+mn-lt"/>
              </a:rPr>
              <a:t>sự</a:t>
            </a:r>
            <a:r>
              <a:rPr lang="en-US" b="1" dirty="0">
                <a:solidFill>
                  <a:srgbClr val="0070C0"/>
                </a:solidFill>
                <a:latin typeface="+mn-lt"/>
              </a:rPr>
              <a:t> </a:t>
            </a:r>
            <a:r>
              <a:rPr lang="en-US" b="1" dirty="0" err="1">
                <a:solidFill>
                  <a:srgbClr val="0070C0"/>
                </a:solidFill>
                <a:latin typeface="+mn-lt"/>
              </a:rPr>
              <a:t>phát</a:t>
            </a:r>
            <a:r>
              <a:rPr lang="en-US" b="1" dirty="0">
                <a:solidFill>
                  <a:srgbClr val="0070C0"/>
                </a:solidFill>
                <a:latin typeface="+mn-lt"/>
              </a:rPr>
              <a:t> </a:t>
            </a:r>
            <a:r>
              <a:rPr lang="en-US" b="1" dirty="0" err="1">
                <a:solidFill>
                  <a:srgbClr val="0070C0"/>
                </a:solidFill>
                <a:latin typeface="+mn-lt"/>
              </a:rPr>
              <a:t>triển</a:t>
            </a:r>
            <a:r>
              <a:rPr lang="en-US" b="1" dirty="0">
                <a:solidFill>
                  <a:srgbClr val="0070C0"/>
                </a:solidFill>
                <a:latin typeface="+mn-lt"/>
              </a:rPr>
              <a:t> </a:t>
            </a:r>
            <a:r>
              <a:rPr lang="en-US" b="1" dirty="0" err="1">
                <a:solidFill>
                  <a:srgbClr val="0070C0"/>
                </a:solidFill>
                <a:latin typeface="+mn-lt"/>
              </a:rPr>
              <a:t>bền</a:t>
            </a:r>
            <a:r>
              <a:rPr lang="en-US" b="1" dirty="0">
                <a:solidFill>
                  <a:srgbClr val="0070C0"/>
                </a:solidFill>
                <a:latin typeface="+mn-lt"/>
              </a:rPr>
              <a:t> </a:t>
            </a:r>
            <a:r>
              <a:rPr lang="en-US" b="1" dirty="0" err="1">
                <a:solidFill>
                  <a:srgbClr val="0070C0"/>
                </a:solidFill>
                <a:latin typeface="+mn-lt"/>
              </a:rPr>
              <a:t>vững</a:t>
            </a:r>
            <a:endParaRPr lang="en-US" b="1" dirty="0">
              <a:solidFill>
                <a:srgbClr val="0070C0"/>
              </a:solidFill>
              <a:latin typeface="+mn-lt"/>
            </a:endParaRPr>
          </a:p>
        </p:txBody>
      </p:sp>
      <p:sp>
        <p:nvSpPr>
          <p:cNvPr id="5" name="Content Placeholder 4">
            <a:extLst>
              <a:ext uri="{FF2B5EF4-FFF2-40B4-BE49-F238E27FC236}">
                <a16:creationId xmlns:a16="http://schemas.microsoft.com/office/drawing/2014/main" id="{A0580972-DD84-4A08-B9BE-CEAB00838613}"/>
              </a:ext>
            </a:extLst>
          </p:cNvPr>
          <p:cNvSpPr>
            <a:spLocks noGrp="1"/>
          </p:cNvSpPr>
          <p:nvPr>
            <p:ph idx="1"/>
          </p:nvPr>
        </p:nvSpPr>
        <p:spPr>
          <a:xfrm>
            <a:off x="1003300" y="1352550"/>
            <a:ext cx="7512050" cy="3280173"/>
          </a:xfrm>
        </p:spPr>
        <p:txBody>
          <a:bodyPr/>
          <a:lstStyle/>
          <a:p>
            <a:endParaRPr lang="en-US" dirty="0"/>
          </a:p>
        </p:txBody>
      </p:sp>
      <p:sp>
        <p:nvSpPr>
          <p:cNvPr id="6" name="TextBox 5">
            <a:extLst>
              <a:ext uri="{FF2B5EF4-FFF2-40B4-BE49-F238E27FC236}">
                <a16:creationId xmlns:a16="http://schemas.microsoft.com/office/drawing/2014/main" id="{067CAEFA-BEA9-4E47-AAAD-68E7375FE089}"/>
              </a:ext>
            </a:extLst>
          </p:cNvPr>
          <p:cNvSpPr txBox="1"/>
          <p:nvPr/>
        </p:nvSpPr>
        <p:spPr>
          <a:xfrm>
            <a:off x="57150" y="-59730"/>
            <a:ext cx="3175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5400" b="1" i="0" u="none" strike="noStrike" kern="0" cap="none" spc="0" normalizeH="0" baseline="0" noProof="0" dirty="0">
                <a:ln>
                  <a:noFill/>
                </a:ln>
                <a:solidFill>
                  <a:srgbClr val="ED7D31">
                    <a:lumMod val="50000"/>
                  </a:srgbClr>
                </a:solidFill>
                <a:effectLst/>
                <a:uLnTx/>
                <a:uFillTx/>
                <a:latin typeface="Arial"/>
                <a:cs typeface="Arial"/>
                <a:sym typeface="Wingdings" panose="05000000000000000000" pitchFamily="2" charset="2"/>
              </a:rPr>
              <a:t></a:t>
            </a:r>
            <a:endParaRPr kumimoji="0" lang="en-US" sz="5400" b="0" i="0" u="none" strike="noStrike" kern="0" cap="none" spc="0" normalizeH="0" baseline="0" noProof="0" dirty="0">
              <a:ln>
                <a:noFill/>
              </a:ln>
              <a:solidFill>
                <a:srgbClr val="ED7D31">
                  <a:lumMod val="50000"/>
                </a:srgbClr>
              </a:solidFill>
              <a:effectLst/>
              <a:uLnTx/>
              <a:uFillTx/>
              <a:latin typeface="Arial"/>
              <a:cs typeface="Arial"/>
              <a:sym typeface="Arial"/>
            </a:endParaRPr>
          </a:p>
        </p:txBody>
      </p:sp>
    </p:spTree>
    <p:extLst>
      <p:ext uri="{BB962C8B-B14F-4D97-AF65-F5344CB8AC3E}">
        <p14:creationId xmlns:p14="http://schemas.microsoft.com/office/powerpoint/2010/main" val="3735318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A8BD-5D33-4BEF-BB26-6D1060711A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0767F8-34AD-41BF-AF66-BF68EBAFB3D1}"/>
              </a:ext>
            </a:extLst>
          </p:cNvPr>
          <p:cNvSpPr>
            <a:spLocks noGrp="1"/>
          </p:cNvSpPr>
          <p:nvPr>
            <p:ph idx="1"/>
          </p:nvPr>
        </p:nvSpPr>
        <p:spPr/>
        <p:txBody>
          <a:bodyPr/>
          <a:lstStyle/>
          <a:p>
            <a:endParaRPr lang="en-US"/>
          </a:p>
        </p:txBody>
      </p:sp>
      <p:pic>
        <p:nvPicPr>
          <p:cNvPr id="5122" name="Picture 2" descr="Công viên phần mềm Đà Nẵng">
            <a:extLst>
              <a:ext uri="{FF2B5EF4-FFF2-40B4-BE49-F238E27FC236}">
                <a16:creationId xmlns:a16="http://schemas.microsoft.com/office/drawing/2014/main" id="{FC3B6FD0-5B6F-4843-88B1-14CC04EC0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0"/>
            <a:ext cx="90217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52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Rounded Rectangle 31"/>
          <p:cNvSpPr/>
          <p:nvPr/>
        </p:nvSpPr>
        <p:spPr>
          <a:xfrm>
            <a:off x="4412272" y="26761"/>
            <a:ext cx="3610500"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TIA CHỚP</a:t>
            </a:r>
          </a:p>
        </p:txBody>
      </p:sp>
      <p:cxnSp>
        <p:nvCxnSpPr>
          <p:cNvPr id="4" name="Straight Connector 3"/>
          <p:cNvCxnSpPr/>
          <p:nvPr/>
        </p:nvCxnSpPr>
        <p:spPr>
          <a:xfrm>
            <a:off x="3211286" y="7937"/>
            <a:ext cx="0" cy="5135563"/>
          </a:xfrm>
          <a:prstGeom prst="line">
            <a:avLst/>
          </a:prstGeom>
          <a:ln w="22225"/>
        </p:spPr>
        <p:style>
          <a:lnRef idx="1">
            <a:schemeClr val="accent2"/>
          </a:lnRef>
          <a:fillRef idx="0">
            <a:schemeClr val="accent2"/>
          </a:fillRef>
          <a:effectRef idx="0">
            <a:schemeClr val="accent2"/>
          </a:effectRef>
          <a:fontRef idx="minor">
            <a:schemeClr val="tx1"/>
          </a:fontRef>
        </p:style>
      </p:cxnSp>
      <p:pic>
        <p:nvPicPr>
          <p:cNvPr id="2050" name="Picture 2" descr="Cute Cloud Lightning Bolt Kawaii Face Icon Cartoon Character Flat Design  Vector Stock Vector - Illustration of humor, clipart: 97913235"/>
          <p:cNvPicPr>
            <a:picLocks noChangeAspect="1" noChangeArrowheads="1"/>
          </p:cNvPicPr>
          <p:nvPr/>
        </p:nvPicPr>
        <p:blipFill rotWithShape="1">
          <a:blip r:embed="rId2">
            <a:extLst>
              <a:ext uri="{28A0092B-C50C-407E-A947-70E740481C1C}">
                <a14:useLocalDpi xmlns:a14="http://schemas.microsoft.com/office/drawing/2010/main" val="0"/>
              </a:ext>
            </a:extLst>
          </a:blip>
          <a:srcRect l="15074" t="2316" r="12199" b="11817"/>
          <a:stretch/>
        </p:blipFill>
        <p:spPr bwMode="auto">
          <a:xfrm>
            <a:off x="122919" y="473077"/>
            <a:ext cx="3026229" cy="39297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62999" y="2233108"/>
            <a:ext cx="5404339" cy="2910392"/>
            <a:chOff x="3531113" y="2127703"/>
            <a:chExt cx="5404339" cy="2910392"/>
          </a:xfrm>
        </p:grpSpPr>
        <p:pic>
          <p:nvPicPr>
            <p:cNvPr id="2054" name="Picture 6" descr="Cấu tạo cơ bản của ô tô - OTO HUI NEWS - Tin tức, công nghệ và kỹ thuật Ô Tô"/>
            <p:cNvPicPr>
              <a:picLocks noChangeAspect="1" noChangeArrowheads="1"/>
            </p:cNvPicPr>
            <p:nvPr/>
          </p:nvPicPr>
          <p:blipFill rotWithShape="1">
            <a:blip r:embed="rId3">
              <a:extLst>
                <a:ext uri="{28A0092B-C50C-407E-A947-70E740481C1C}">
                  <a14:useLocalDpi xmlns:a14="http://schemas.microsoft.com/office/drawing/2010/main" val="0"/>
                </a:ext>
              </a:extLst>
            </a:blip>
            <a:srcRect r="3260"/>
            <a:stretch/>
          </p:blipFill>
          <p:spPr bwMode="auto">
            <a:xfrm>
              <a:off x="3531113" y="2127703"/>
              <a:ext cx="5404339" cy="2910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31113" y="2127703"/>
              <a:ext cx="1666529" cy="520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Speech Bubble: Oval 2">
            <a:extLst>
              <a:ext uri="{FF2B5EF4-FFF2-40B4-BE49-F238E27FC236}">
                <a16:creationId xmlns:a16="http://schemas.microsoft.com/office/drawing/2014/main" id="{3F04170F-2273-460A-A634-66CC6140B197}"/>
              </a:ext>
            </a:extLst>
          </p:cNvPr>
          <p:cNvSpPr/>
          <p:nvPr/>
        </p:nvSpPr>
        <p:spPr>
          <a:xfrm>
            <a:off x="5473699" y="698500"/>
            <a:ext cx="3336487" cy="1374235"/>
          </a:xfrm>
          <a:prstGeom prst="wedgeEllipseCallout">
            <a:avLst>
              <a:gd name="adj1" fmla="val -33584"/>
              <a:gd name="adj2" fmla="val 6712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Nhiên</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liệu</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dùng</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cho</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động</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cơ</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oto</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là</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 </a:t>
            </a:r>
            <a:r>
              <a:rPr kumimoji="0" lang="en-US" sz="2400" b="0" i="0" u="none" strike="noStrike" kern="0" cap="none" spc="0" normalizeH="0" baseline="0" noProof="0" dirty="0" err="1">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gì</a:t>
            </a:r>
            <a:r>
              <a:rPr kumimoji="0" lang="en-US" sz="2400" b="0" i="0" u="none" strike="noStrike" kern="0" cap="none" spc="0" normalizeH="0" baseline="0" noProof="0" dirty="0">
                <a:ln>
                  <a:noFill/>
                </a:ln>
                <a:solidFill>
                  <a:srgbClr val="003956"/>
                </a:solidFill>
                <a:effectLst/>
                <a:uLnTx/>
                <a:uFillTx/>
                <a:latin typeface="#9Slide03 Arima Madurai Medium" panose="020B0604020202020204" charset="0"/>
                <a:ea typeface="+mn-ea"/>
                <a:cs typeface="#9Slide03 Arima Madurai Medium" panose="020B0604020202020204" charset="0"/>
                <a:sym typeface="Arial"/>
              </a:rPr>
              <a:t>?</a:t>
            </a:r>
          </a:p>
        </p:txBody>
      </p:sp>
    </p:spTree>
    <p:extLst>
      <p:ext uri="{BB962C8B-B14F-4D97-AF65-F5344CB8AC3E}">
        <p14:creationId xmlns:p14="http://schemas.microsoft.com/office/powerpoint/2010/main" val="232057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273914"/>
            <a:ext cx="5514836" cy="408064"/>
            <a:chOff x="435845" y="1689754"/>
            <a:chExt cx="5631068" cy="408064"/>
          </a:xfrm>
        </p:grpSpPr>
        <p:sp>
          <p:nvSpPr>
            <p:cNvPr id="5" name="Pentagon 4"/>
            <p:cNvSpPr/>
            <p:nvPr/>
          </p:nvSpPr>
          <p:spPr>
            <a:xfrm>
              <a:off x="619761" y="1689754"/>
              <a:ext cx="544715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1600" dirty="0" err="1">
                  <a:latin typeface="#9Slide03 Arima Madurai Black" panose="00000A00000000000000" pitchFamily="2" charset="0"/>
                  <a:cs typeface="#9Slide03 Arima Madurai Black" panose="00000A00000000000000" pitchFamily="2" charset="0"/>
                </a:rPr>
                <a:t>Sử</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các</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vật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liệu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đảm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bảo</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sự</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phát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triển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bền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vững</a:t>
              </a:r>
              <a:endParaRPr lang="en-US" sz="16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5"/>
              <a:ext cx="576943" cy="408063"/>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2</a:t>
              </a:r>
            </a:p>
          </p:txBody>
        </p:sp>
      </p:grpSp>
      <p:pic>
        <p:nvPicPr>
          <p:cNvPr id="23554" name="Picture 2" descr="Rác thải nhựa: Tiện 1 phút, hại nghìn năm | baotintuc.vn"/>
          <p:cNvPicPr>
            <a:picLocks noChangeAspect="1" noChangeArrowheads="1"/>
          </p:cNvPicPr>
          <p:nvPr/>
        </p:nvPicPr>
        <p:blipFill rotWithShape="1">
          <a:blip r:embed="rId2">
            <a:extLst>
              <a:ext uri="{28A0092B-C50C-407E-A947-70E740481C1C}">
                <a14:useLocalDpi xmlns:a14="http://schemas.microsoft.com/office/drawing/2010/main" val="0"/>
              </a:ext>
            </a:extLst>
          </a:blip>
          <a:srcRect b="26004"/>
          <a:stretch/>
        </p:blipFill>
        <p:spPr bwMode="auto">
          <a:xfrm>
            <a:off x="5248849" y="1306322"/>
            <a:ext cx="3461658" cy="188348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460375" y="1936750"/>
            <a:ext cx="4213996" cy="2012153"/>
          </a:xfrm>
          <a:prstGeom prst="roundRect">
            <a:avLst/>
          </a:prstGeom>
          <a:solidFill>
            <a:schemeClr val="tx1">
              <a:lumMod val="10000"/>
              <a:lumOff val="9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err="1">
                <a:solidFill>
                  <a:schemeClr val="tx1"/>
                </a:solidFill>
                <a:latin typeface="#9Slide03 Arima Madurai Black" panose="00000A00000000000000" pitchFamily="2" charset="0"/>
                <a:cs typeface="#9Slide03 Arima Madurai Black" panose="00000A00000000000000" pitchFamily="2" charset="0"/>
              </a:rPr>
              <a:t>Việc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sử</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dụng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các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vật</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liệu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không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hợp</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lí</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không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hiệu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quả</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làm</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lãng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phí</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tài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nguyên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và</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gây</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nhiều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tác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động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tiêu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cực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đến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sức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khỏe</a:t>
            </a:r>
            <a:r>
              <a:rPr lang="en-US" sz="2000" dirty="0">
                <a:solidFill>
                  <a:schemeClr val="tx1"/>
                </a:solidFill>
                <a:latin typeface="#9Slide03 Arima Madurai Black" panose="00000A00000000000000" pitchFamily="2" charset="0"/>
                <a:cs typeface="#9Slide03 Arima Madurai Black" panose="00000A00000000000000" pitchFamily="2" charset="0"/>
              </a:rPr>
              <a:t> con </a:t>
            </a:r>
            <a:r>
              <a:rPr lang="en-US" sz="2000" dirty="0" err="1">
                <a:solidFill>
                  <a:schemeClr val="tx1"/>
                </a:solidFill>
                <a:latin typeface="#9Slide03 Arima Madurai Black" panose="00000A00000000000000" pitchFamily="2" charset="0"/>
                <a:cs typeface="#9Slide03 Arima Madurai Black" panose="00000A00000000000000" pitchFamily="2" charset="0"/>
              </a:rPr>
              <a:t>ng</a:t>
            </a:r>
            <a:r>
              <a:rPr lang="vi-VN" sz="2000" dirty="0">
                <a:solidFill>
                  <a:schemeClr val="tx1"/>
                </a:solidFill>
                <a:latin typeface="#9Slide03 Arima Madurai Black" panose="00000A00000000000000" pitchFamily="2" charset="0"/>
                <a:cs typeface="#9Slide03 Arima Madurai Black" panose="00000A00000000000000" pitchFamily="2" charset="0"/>
              </a:rPr>
              <a:t>ười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và</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môi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tr</a:t>
            </a:r>
            <a:r>
              <a:rPr lang="vi-VN" sz="2000" dirty="0">
                <a:solidFill>
                  <a:schemeClr val="tx1"/>
                </a:solidFill>
                <a:latin typeface="#9Slide03 Arima Madurai Black" panose="00000A00000000000000" pitchFamily="2" charset="0"/>
                <a:cs typeface="#9Slide03 Arima Madurai Black" panose="00000A00000000000000" pitchFamily="2" charset="0"/>
              </a:rPr>
              <a:t>ường</a:t>
            </a:r>
            <a:r>
              <a:rPr lang="en-US" sz="20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23556" name="Picture 4" descr="Hệ thống quản lý chất thải y tế tại nhiều bệnh viện còn hạn chế"/>
          <p:cNvPicPr>
            <a:picLocks noChangeAspect="1" noChangeArrowheads="1"/>
          </p:cNvPicPr>
          <p:nvPr/>
        </p:nvPicPr>
        <p:blipFill rotWithShape="1">
          <a:blip r:embed="rId3">
            <a:extLst>
              <a:ext uri="{28A0092B-C50C-407E-A947-70E740481C1C}">
                <a14:useLocalDpi xmlns:a14="http://schemas.microsoft.com/office/drawing/2010/main" val="0"/>
              </a:ext>
            </a:extLst>
          </a:blip>
          <a:srcRect t="9563"/>
          <a:stretch/>
        </p:blipFill>
        <p:spPr bwMode="auto">
          <a:xfrm>
            <a:off x="5248849" y="3273797"/>
            <a:ext cx="3461658" cy="183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99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23554" name="Picture 2" descr="Rác thải nhựa: Tiện 1 phút, hại nghìn năm | baotintuc.vn"/>
          <p:cNvPicPr>
            <a:picLocks noChangeAspect="1" noChangeArrowheads="1"/>
          </p:cNvPicPr>
          <p:nvPr/>
        </p:nvPicPr>
        <p:blipFill rotWithShape="1">
          <a:blip r:embed="rId2">
            <a:extLst>
              <a:ext uri="{28A0092B-C50C-407E-A947-70E740481C1C}">
                <a14:useLocalDpi xmlns:a14="http://schemas.microsoft.com/office/drawing/2010/main" val="0"/>
              </a:ext>
            </a:extLst>
          </a:blip>
          <a:srcRect b="26004"/>
          <a:stretch/>
        </p:blipFill>
        <p:spPr bwMode="auto">
          <a:xfrm>
            <a:off x="5248849" y="934047"/>
            <a:ext cx="3461658" cy="188348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45560" y="2571750"/>
            <a:ext cx="4213996" cy="174668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Để</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liệu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an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toàn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hiệu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quả</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và</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đảm</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bảo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sự</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phát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triển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bền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vững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cần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bảo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vệ</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bảo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quản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và</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liệu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đúng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khuyến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khích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dùng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liệu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có</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thể</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tái</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hạn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chế</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dung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liệu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khó</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phân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hủy</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a:t>
            </a:r>
          </a:p>
        </p:txBody>
      </p:sp>
      <p:pic>
        <p:nvPicPr>
          <p:cNvPr id="23556" name="Picture 4" descr="Hệ thống quản lý chất thải y tế tại nhiều bệnh viện còn hạn chế"/>
          <p:cNvPicPr>
            <a:picLocks noChangeAspect="1" noChangeArrowheads="1"/>
          </p:cNvPicPr>
          <p:nvPr/>
        </p:nvPicPr>
        <p:blipFill rotWithShape="1">
          <a:blip r:embed="rId3">
            <a:extLst>
              <a:ext uri="{28A0092B-C50C-407E-A947-70E740481C1C}">
                <a14:useLocalDpi xmlns:a14="http://schemas.microsoft.com/office/drawing/2010/main" val="0"/>
              </a:ext>
            </a:extLst>
          </a:blip>
          <a:srcRect t="9563"/>
          <a:stretch/>
        </p:blipFill>
        <p:spPr bwMode="auto">
          <a:xfrm>
            <a:off x="5248849" y="3102944"/>
            <a:ext cx="3461658" cy="1830444"/>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ular Callout 2">
            <a:extLst>
              <a:ext uri="{FF2B5EF4-FFF2-40B4-BE49-F238E27FC236}">
                <a16:creationId xmlns:a16="http://schemas.microsoft.com/office/drawing/2014/main" id="{4F951C43-9929-4000-92E2-70129C207ABC}"/>
              </a:ext>
            </a:extLst>
          </p:cNvPr>
          <p:cNvSpPr/>
          <p:nvPr/>
        </p:nvSpPr>
        <p:spPr>
          <a:xfrm>
            <a:off x="223339" y="919534"/>
            <a:ext cx="4939211" cy="1488543"/>
          </a:xfrm>
          <a:custGeom>
            <a:avLst/>
            <a:gdLst>
              <a:gd name="connsiteX0" fmla="*/ 0 w 5181191"/>
              <a:gd name="connsiteY0" fmla="*/ 118206 h 709219"/>
              <a:gd name="connsiteX1" fmla="*/ 118206 w 5181191"/>
              <a:gd name="connsiteY1" fmla="*/ 0 h 709219"/>
              <a:gd name="connsiteX2" fmla="*/ 3022361 w 5181191"/>
              <a:gd name="connsiteY2" fmla="*/ 0 h 709219"/>
              <a:gd name="connsiteX3" fmla="*/ 3022361 w 5181191"/>
              <a:gd name="connsiteY3" fmla="*/ 0 h 709219"/>
              <a:gd name="connsiteX4" fmla="*/ 4317659 w 5181191"/>
              <a:gd name="connsiteY4" fmla="*/ 0 h 709219"/>
              <a:gd name="connsiteX5" fmla="*/ 5062985 w 5181191"/>
              <a:gd name="connsiteY5" fmla="*/ 0 h 709219"/>
              <a:gd name="connsiteX6" fmla="*/ 5181191 w 5181191"/>
              <a:gd name="connsiteY6" fmla="*/ 118206 h 709219"/>
              <a:gd name="connsiteX7" fmla="*/ 5181191 w 5181191"/>
              <a:gd name="connsiteY7" fmla="*/ 413711 h 709219"/>
              <a:gd name="connsiteX8" fmla="*/ 5795732 w 5181191"/>
              <a:gd name="connsiteY8" fmla="*/ 651361 h 709219"/>
              <a:gd name="connsiteX9" fmla="*/ 5181191 w 5181191"/>
              <a:gd name="connsiteY9" fmla="*/ 591016 h 709219"/>
              <a:gd name="connsiteX10" fmla="*/ 5181191 w 5181191"/>
              <a:gd name="connsiteY10" fmla="*/ 591013 h 709219"/>
              <a:gd name="connsiteX11" fmla="*/ 5062985 w 5181191"/>
              <a:gd name="connsiteY11" fmla="*/ 709219 h 709219"/>
              <a:gd name="connsiteX12" fmla="*/ 4317659 w 5181191"/>
              <a:gd name="connsiteY12" fmla="*/ 709219 h 709219"/>
              <a:gd name="connsiteX13" fmla="*/ 3022361 w 5181191"/>
              <a:gd name="connsiteY13" fmla="*/ 709219 h 709219"/>
              <a:gd name="connsiteX14" fmla="*/ 3022361 w 5181191"/>
              <a:gd name="connsiteY14" fmla="*/ 709219 h 709219"/>
              <a:gd name="connsiteX15" fmla="*/ 118206 w 5181191"/>
              <a:gd name="connsiteY15" fmla="*/ 709219 h 709219"/>
              <a:gd name="connsiteX16" fmla="*/ 0 w 5181191"/>
              <a:gd name="connsiteY16" fmla="*/ 591013 h 709219"/>
              <a:gd name="connsiteX17" fmla="*/ 0 w 5181191"/>
              <a:gd name="connsiteY17" fmla="*/ 591016 h 709219"/>
              <a:gd name="connsiteX18" fmla="*/ 0 w 5181191"/>
              <a:gd name="connsiteY18" fmla="*/ 413711 h 709219"/>
              <a:gd name="connsiteX19" fmla="*/ 0 w 5181191"/>
              <a:gd name="connsiteY19" fmla="*/ 413711 h 709219"/>
              <a:gd name="connsiteX20" fmla="*/ 0 w 5181191"/>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591013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443095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91016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7914 w 6239485"/>
              <a:gd name="connsiteY7" fmla="*/ 265794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9485" h="1041326">
                <a:moveTo>
                  <a:pt x="0" y="118206"/>
                </a:moveTo>
                <a:cubicBezTo>
                  <a:pt x="0" y="52923"/>
                  <a:pt x="52923" y="0"/>
                  <a:pt x="118206" y="0"/>
                </a:cubicBezTo>
                <a:lnTo>
                  <a:pt x="3022361" y="0"/>
                </a:lnTo>
                <a:lnTo>
                  <a:pt x="3022361" y="0"/>
                </a:lnTo>
                <a:lnTo>
                  <a:pt x="4317659" y="0"/>
                </a:lnTo>
                <a:lnTo>
                  <a:pt x="5062985" y="0"/>
                </a:lnTo>
                <a:cubicBezTo>
                  <a:pt x="5128268" y="0"/>
                  <a:pt x="5181191" y="52923"/>
                  <a:pt x="5181191" y="118206"/>
                </a:cubicBezTo>
                <a:lnTo>
                  <a:pt x="5187914" y="265794"/>
                </a:lnTo>
                <a:lnTo>
                  <a:pt x="6239485" y="1041326"/>
                </a:lnTo>
                <a:lnTo>
                  <a:pt x="5181191" y="510333"/>
                </a:lnTo>
                <a:lnTo>
                  <a:pt x="5181191" y="443095"/>
                </a:lnTo>
                <a:cubicBezTo>
                  <a:pt x="5181191" y="508378"/>
                  <a:pt x="5128268" y="709219"/>
                  <a:pt x="5062985" y="709219"/>
                </a:cubicBezTo>
                <a:lnTo>
                  <a:pt x="4317659" y="709219"/>
                </a:lnTo>
                <a:lnTo>
                  <a:pt x="3022361" y="709219"/>
                </a:lnTo>
                <a:lnTo>
                  <a:pt x="3022361" y="709219"/>
                </a:lnTo>
                <a:lnTo>
                  <a:pt x="118206" y="709219"/>
                </a:lnTo>
                <a:cubicBezTo>
                  <a:pt x="52923" y="709219"/>
                  <a:pt x="0" y="656296"/>
                  <a:pt x="0" y="591013"/>
                </a:cubicBezTo>
                <a:lnTo>
                  <a:pt x="0" y="591016"/>
                </a:lnTo>
                <a:lnTo>
                  <a:pt x="0" y="413711"/>
                </a:lnTo>
                <a:lnTo>
                  <a:pt x="0" y="413711"/>
                </a:lnTo>
                <a:lnTo>
                  <a:pt x="0" y="118206"/>
                </a:lnTo>
                <a:close/>
              </a:path>
            </a:pathLst>
          </a:custGeom>
          <a:solidFill>
            <a:srgbClr val="FBE1E1"/>
          </a:solidFill>
          <a:ln>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864E1A9-A152-446D-9B96-2283DF46F862}"/>
              </a:ext>
            </a:extLst>
          </p:cNvPr>
          <p:cNvSpPr txBox="1"/>
          <p:nvPr/>
        </p:nvSpPr>
        <p:spPr>
          <a:xfrm>
            <a:off x="460375" y="878289"/>
            <a:ext cx="3461658" cy="1231106"/>
          </a:xfrm>
          <a:prstGeom prst="rect">
            <a:avLst/>
          </a:prstGeom>
          <a:noFill/>
        </p:spPr>
        <p:txBody>
          <a:bodyPr wrap="square" rtlCol="0">
            <a:spAutoFit/>
          </a:bodyPr>
          <a:lstStyle/>
          <a:p>
            <a:pPr algn="ctr"/>
            <a:r>
              <a:rPr lang="en-US" sz="2000" b="1" i="1" dirty="0" err="1"/>
              <a:t>Trình</a:t>
            </a:r>
            <a:r>
              <a:rPr lang="en-US" sz="2000" b="1" i="1" dirty="0"/>
              <a:t> </a:t>
            </a:r>
            <a:r>
              <a:rPr lang="en-US" sz="2000" b="1" i="1" dirty="0" err="1"/>
              <a:t>bày</a:t>
            </a:r>
            <a:r>
              <a:rPr lang="en-US" sz="2000" b="1" i="1" dirty="0"/>
              <a:t> </a:t>
            </a:r>
            <a:r>
              <a:rPr lang="en-US" sz="2000" b="1" i="1" dirty="0" err="1"/>
              <a:t>cách</a:t>
            </a:r>
            <a:r>
              <a:rPr lang="en-US" sz="2000" b="1" i="1" dirty="0"/>
              <a:t> </a:t>
            </a:r>
            <a:r>
              <a:rPr lang="en-US" sz="2000" b="1" i="1" dirty="0" err="1"/>
              <a:t>sử</a:t>
            </a:r>
            <a:r>
              <a:rPr lang="en-US" sz="2000" b="1" i="1" dirty="0"/>
              <a:t> </a:t>
            </a:r>
            <a:r>
              <a:rPr lang="en-US" sz="2000" b="1" i="1" dirty="0" err="1"/>
              <a:t>dụng</a:t>
            </a:r>
            <a:r>
              <a:rPr lang="en-US" sz="2000" b="1" i="1" dirty="0"/>
              <a:t> </a:t>
            </a:r>
            <a:r>
              <a:rPr lang="en-US" sz="2000" b="1" i="1" dirty="0" err="1"/>
              <a:t>các</a:t>
            </a:r>
            <a:r>
              <a:rPr lang="en-US" sz="2000" b="1" i="1" dirty="0"/>
              <a:t> </a:t>
            </a:r>
            <a:r>
              <a:rPr lang="en-US" sz="2000" b="1" i="1" dirty="0" err="1"/>
              <a:t>vật</a:t>
            </a:r>
            <a:r>
              <a:rPr lang="en-US" sz="2000" b="1" i="1" dirty="0"/>
              <a:t> </a:t>
            </a:r>
            <a:r>
              <a:rPr lang="en-US" sz="2000" b="1" i="1" dirty="0" err="1"/>
              <a:t>liệu</a:t>
            </a:r>
            <a:r>
              <a:rPr lang="en-US" sz="2000" b="1" i="1" dirty="0"/>
              <a:t> </a:t>
            </a:r>
            <a:r>
              <a:rPr lang="en-US" sz="2000" b="1" i="1" dirty="0" err="1"/>
              <a:t>bảo</a:t>
            </a:r>
            <a:r>
              <a:rPr lang="en-US" sz="2000" b="1" i="1" dirty="0"/>
              <a:t> </a:t>
            </a:r>
            <a:r>
              <a:rPr lang="en-US" sz="2000" b="1" i="1" dirty="0" err="1"/>
              <a:t>đảm</a:t>
            </a:r>
            <a:r>
              <a:rPr lang="en-US" sz="2000" b="1" i="1" dirty="0"/>
              <a:t> </a:t>
            </a:r>
            <a:r>
              <a:rPr lang="en-US" sz="2000" b="1" i="1" dirty="0" err="1"/>
              <a:t>sự</a:t>
            </a:r>
            <a:r>
              <a:rPr lang="en-US" sz="2000" b="1" i="1" dirty="0"/>
              <a:t> </a:t>
            </a:r>
            <a:r>
              <a:rPr lang="en-US" sz="2000" b="1" i="1" dirty="0" err="1"/>
              <a:t>phát</a:t>
            </a:r>
            <a:r>
              <a:rPr lang="en-US" sz="2000" b="1" i="1" dirty="0"/>
              <a:t> </a:t>
            </a:r>
            <a:r>
              <a:rPr lang="en-US" sz="2000" b="1" i="1" dirty="0" err="1"/>
              <a:t>triển</a:t>
            </a:r>
            <a:r>
              <a:rPr lang="en-US" sz="2000" b="1" i="1" dirty="0"/>
              <a:t> </a:t>
            </a:r>
            <a:r>
              <a:rPr lang="en-US" sz="2000" b="1" i="1" dirty="0" err="1"/>
              <a:t>bền</a:t>
            </a:r>
            <a:r>
              <a:rPr lang="en-US" sz="2000" b="1" i="1" dirty="0"/>
              <a:t> </a:t>
            </a:r>
            <a:r>
              <a:rPr lang="en-US" sz="2000" b="1" i="1" dirty="0" err="1"/>
              <a:t>vững</a:t>
            </a:r>
            <a:r>
              <a:rPr lang="en-US" sz="2000" b="1" i="1" dirty="0"/>
              <a:t>? </a:t>
            </a:r>
            <a:endParaRPr kumimoji="0" lang="en-US" sz="2000" b="1"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endParaRPr>
          </a:p>
          <a:p>
            <a:pPr algn="ctr"/>
            <a:endParaRPr lang="en-US" b="1" dirty="0"/>
          </a:p>
        </p:txBody>
      </p:sp>
    </p:spTree>
    <p:extLst>
      <p:ext uri="{BB962C8B-B14F-4D97-AF65-F5344CB8AC3E}">
        <p14:creationId xmlns:p14="http://schemas.microsoft.com/office/powerpoint/2010/main" val="29399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ounded Rectangle 27"/>
          <p:cNvSpPr/>
          <p:nvPr/>
        </p:nvSpPr>
        <p:spPr>
          <a:xfrm>
            <a:off x="1796200" y="141871"/>
            <a:ext cx="6217094" cy="479109"/>
          </a:xfrm>
          <a:prstGeom prst="roundRect">
            <a:avLst/>
          </a:prstGeom>
          <a:solidFill>
            <a:schemeClr val="accent4">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800" dirty="0" err="1">
                <a:solidFill>
                  <a:srgbClr val="C00000"/>
                </a:solidFill>
                <a:latin typeface="#9Slide03 Arima Madurai Black" panose="00000A00000000000000" pitchFamily="2" charset="0"/>
                <a:cs typeface="#9Slide03 Arima Madurai Black" panose="00000A00000000000000" pitchFamily="2" charset="0"/>
              </a:rPr>
              <a:t>Sử</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dụng</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vật</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liệu</a:t>
            </a:r>
            <a:r>
              <a:rPr lang="en-US" sz="1800" dirty="0">
                <a:solidFill>
                  <a:srgbClr val="C00000"/>
                </a:solidFill>
                <a:latin typeface="#9Slide03 Arima Madurai Black" panose="00000A00000000000000" pitchFamily="2" charset="0"/>
                <a:cs typeface="#9Slide03 Arima Madurai Black" panose="00000A00000000000000" pitchFamily="2" charset="0"/>
              </a:rPr>
              <a:t> an </a:t>
            </a:r>
            <a:r>
              <a:rPr lang="en-US" sz="1800" dirty="0" err="1">
                <a:solidFill>
                  <a:srgbClr val="C00000"/>
                </a:solidFill>
                <a:latin typeface="#9Slide03 Arima Madurai Black" panose="00000A00000000000000" pitchFamily="2" charset="0"/>
                <a:cs typeface="#9Slide03 Arima Madurai Black" panose="00000A00000000000000" pitchFamily="2" charset="0"/>
              </a:rPr>
              <a:t>toàn</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hiệu</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quả</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theo</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mô</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hình</a:t>
            </a:r>
            <a:r>
              <a:rPr lang="en-US" sz="1800" dirty="0">
                <a:solidFill>
                  <a:srgbClr val="C00000"/>
                </a:solidFill>
                <a:latin typeface="#9Slide03 Arima Madurai Black" panose="00000A00000000000000" pitchFamily="2" charset="0"/>
                <a:cs typeface="#9Slide03 Arima Madurai Black" panose="00000A00000000000000" pitchFamily="2" charset="0"/>
              </a:rPr>
              <a:t> 3R.</a:t>
            </a:r>
          </a:p>
        </p:txBody>
      </p:sp>
      <p:pic>
        <p:nvPicPr>
          <p:cNvPr id="1026" name="Picture 2" descr="3R là gì? Ý nghĩa và Thực trạng của phương pháp 3R tại Việt Nam">
            <a:extLst>
              <a:ext uri="{FF2B5EF4-FFF2-40B4-BE49-F238E27FC236}">
                <a16:creationId xmlns:a16="http://schemas.microsoft.com/office/drawing/2014/main" id="{6FEA5EA5-05D8-4DC8-9A19-8D14B951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247" y="770223"/>
            <a:ext cx="5715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28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24A4DE8B-811C-4A38-9B8B-126B96CCBBFE}"/>
              </a:ext>
            </a:extLst>
          </p:cNvPr>
          <p:cNvSpPr/>
          <p:nvPr/>
        </p:nvSpPr>
        <p:spPr>
          <a:xfrm>
            <a:off x="2857500" y="57150"/>
            <a:ext cx="5880100" cy="2688336"/>
          </a:xfrm>
          <a:prstGeom prst="cloudCallout">
            <a:avLst>
              <a:gd name="adj1" fmla="val -37930"/>
              <a:gd name="adj2" fmla="val 68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dirty="0" err="1">
                <a:solidFill>
                  <a:srgbClr val="FFFF00"/>
                </a:solidFill>
                <a:effectLst/>
                <a:latin typeface="Times New Roman" panose="02020603050405020304" pitchFamily="18" charset="0"/>
                <a:ea typeface="Calibri" panose="020F0502020204030204" pitchFamily="34" charset="0"/>
              </a:rPr>
              <a:t>Tìm</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một</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số</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dẫn</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chứng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để</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chỉ</a:t>
            </a:r>
            <a:r>
              <a:rPr lang="en-US" sz="2000" b="1" dirty="0">
                <a:solidFill>
                  <a:srgbClr val="FFFF00"/>
                </a:solidFill>
                <a:effectLst/>
                <a:latin typeface="Times New Roman" panose="02020603050405020304" pitchFamily="18" charset="0"/>
                <a:ea typeface="Calibri" panose="020F0502020204030204" pitchFamily="34" charset="0"/>
              </a:rPr>
              <a:t> ra </a:t>
            </a:r>
            <a:r>
              <a:rPr lang="en-US" sz="2000" b="1" dirty="0" err="1">
                <a:solidFill>
                  <a:srgbClr val="FFFF00"/>
                </a:solidFill>
                <a:effectLst/>
                <a:latin typeface="Times New Roman" panose="02020603050405020304" pitchFamily="18" charset="0"/>
                <a:ea typeface="Calibri" panose="020F0502020204030204" pitchFamily="34" charset="0"/>
              </a:rPr>
              <a:t>rằng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việc</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sử</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dụng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nhựa</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không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hợp</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lí</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không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hiệu</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quả</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có</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thể</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tác</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động</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tiêu</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cực</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đến</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sức</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khoẻ</a:t>
            </a:r>
            <a:r>
              <a:rPr lang="en-US" sz="2000" b="1" dirty="0">
                <a:solidFill>
                  <a:srgbClr val="FFFF00"/>
                </a:solidFill>
                <a:effectLst/>
                <a:latin typeface="Times New Roman" panose="02020603050405020304" pitchFamily="18" charset="0"/>
                <a:ea typeface="Calibri" panose="020F0502020204030204" pitchFamily="34" charset="0"/>
              </a:rPr>
              <a:t> con </a:t>
            </a:r>
            <a:r>
              <a:rPr lang="en-US" sz="2000" b="1" dirty="0" err="1">
                <a:solidFill>
                  <a:srgbClr val="FFFF00"/>
                </a:solidFill>
                <a:effectLst/>
                <a:latin typeface="Times New Roman" panose="02020603050405020304" pitchFamily="18" charset="0"/>
                <a:ea typeface="Calibri" panose="020F0502020204030204" pitchFamily="34" charset="0"/>
              </a:rPr>
              <a:t>người</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và</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môi</a:t>
            </a:r>
            <a:r>
              <a:rPr lang="en-US" sz="2000" b="1" dirty="0">
                <a:solidFill>
                  <a:srgbClr val="FFFF00"/>
                </a:solidFill>
                <a:effectLst/>
                <a:latin typeface="Times New Roman" panose="02020603050405020304" pitchFamily="18" charset="0"/>
                <a:ea typeface="Calibri" panose="020F0502020204030204" pitchFamily="34" charset="0"/>
              </a:rPr>
              <a:t> </a:t>
            </a:r>
            <a:r>
              <a:rPr lang="en-US" sz="2000" b="1" dirty="0" err="1">
                <a:solidFill>
                  <a:srgbClr val="FFFF00"/>
                </a:solidFill>
                <a:effectLst/>
                <a:latin typeface="Times New Roman" panose="02020603050405020304" pitchFamily="18" charset="0"/>
                <a:ea typeface="Calibri" panose="020F0502020204030204" pitchFamily="34" charset="0"/>
              </a:rPr>
              <a:t>trường</a:t>
            </a:r>
            <a:r>
              <a:rPr lang="en-US" sz="2000" b="1" dirty="0">
                <a:solidFill>
                  <a:srgbClr val="FFFF00"/>
                </a:solidFill>
                <a:latin typeface="Times New Roman" panose="02020603050405020304" pitchFamily="18" charset="0"/>
                <a:ea typeface="Calibri" panose="020F0502020204030204" pitchFamily="34" charset="0"/>
              </a:rPr>
              <a:t>?</a:t>
            </a:r>
            <a:endParaRPr lang="en-US" sz="2000" b="1" kern="1200" dirty="0">
              <a:solidFill>
                <a:srgbClr val="FFFF00"/>
              </a:solidFill>
              <a:latin typeface="Open Sans" panose="020B0606030504020204" pitchFamily="34" charset="0"/>
            </a:endParaRPr>
          </a:p>
        </p:txBody>
      </p:sp>
      <p:pic>
        <p:nvPicPr>
          <p:cNvPr id="5" name="Hình ảnh 4">
            <a:extLst>
              <a:ext uri="{FF2B5EF4-FFF2-40B4-BE49-F238E27FC236}">
                <a16:creationId xmlns:a16="http://schemas.microsoft.com/office/drawing/2014/main" id="{D910C516-FB85-4BCE-BFEF-1A939A99EA9A}"/>
              </a:ext>
            </a:extLst>
          </p:cNvPr>
          <p:cNvPicPr>
            <a:picLocks noChangeAspect="1"/>
          </p:cNvPicPr>
          <p:nvPr/>
        </p:nvPicPr>
        <p:blipFill>
          <a:blip r:embed="rId2"/>
          <a:stretch>
            <a:fillRect/>
          </a:stretch>
        </p:blipFill>
        <p:spPr>
          <a:xfrm>
            <a:off x="1576606" y="3143250"/>
            <a:ext cx="1713465" cy="1595756"/>
          </a:xfrm>
          <a:prstGeom prst="rect">
            <a:avLst/>
          </a:prstGeom>
        </p:spPr>
      </p:pic>
    </p:spTree>
    <p:extLst>
      <p:ext uri="{BB962C8B-B14F-4D97-AF65-F5344CB8AC3E}">
        <p14:creationId xmlns:p14="http://schemas.microsoft.com/office/powerpoint/2010/main" val="779745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A9D4C-2BA2-4796-9BD8-D56E8DD37D29}"/>
              </a:ext>
            </a:extLst>
          </p:cNvPr>
          <p:cNvSpPr>
            <a:spLocks noGrp="1"/>
          </p:cNvSpPr>
          <p:nvPr>
            <p:ph type="title"/>
          </p:nvPr>
        </p:nvSpPr>
        <p:spPr>
          <a:xfrm>
            <a:off x="3229620" y="-728639"/>
            <a:ext cx="5466378" cy="627436"/>
          </a:xfrm>
        </p:spPr>
        <p:txBody>
          <a:bodyPr/>
          <a:lstStyle/>
          <a:p>
            <a:endParaRPr lang="en-US" dirty="0"/>
          </a:p>
        </p:txBody>
      </p:sp>
      <p:pic>
        <p:nvPicPr>
          <p:cNvPr id="6146" name="Picture 2" descr="Hạn chế rác thải nhựa: Đừng hô khẩu hiệu nữa!">
            <a:extLst>
              <a:ext uri="{FF2B5EF4-FFF2-40B4-BE49-F238E27FC236}">
                <a16:creationId xmlns:a16="http://schemas.microsoft.com/office/drawing/2014/main" id="{0273B0DA-F9DF-4648-909C-1C988D039D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7540" y="273844"/>
            <a:ext cx="3262312" cy="32623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ạn chế rác thải nhựa: Đừng hô khẩu hiệu nữa!">
            <a:extLst>
              <a:ext uri="{FF2B5EF4-FFF2-40B4-BE49-F238E27FC236}">
                <a16:creationId xmlns:a16="http://schemas.microsoft.com/office/drawing/2014/main" id="{2554A301-65E1-4557-9A0A-9D7C8365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345" y="273844"/>
            <a:ext cx="3262312" cy="3262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CA310D-55A4-4266-A927-307DE5FFF14E}"/>
              </a:ext>
            </a:extLst>
          </p:cNvPr>
          <p:cNvSpPr txBox="1"/>
          <p:nvPr/>
        </p:nvSpPr>
        <p:spPr>
          <a:xfrm>
            <a:off x="0" y="3630255"/>
            <a:ext cx="9144000" cy="2308324"/>
          </a:xfrm>
          <a:prstGeom prst="rect">
            <a:avLst/>
          </a:prstGeom>
          <a:solidFill>
            <a:schemeClr val="accent5">
              <a:lumMod val="40000"/>
              <a:lumOff val="60000"/>
            </a:schemeClr>
          </a:solidFill>
        </p:spPr>
        <p:txBody>
          <a:bodyPr wrap="square">
            <a:spAutoFit/>
          </a:bodyPr>
          <a:lstStyle/>
          <a:p>
            <a:pPr algn="ctr"/>
            <a:r>
              <a:rPr lang="vi-VN" sz="2400" b="0" i="0" dirty="0">
                <a:solidFill>
                  <a:srgbClr val="000000"/>
                </a:solidFill>
                <a:effectLst/>
                <a:latin typeface="OpenSans"/>
              </a:rPr>
              <a:t>Thời gian phân hủy rác thải nhựa có thể là vài năm hoặc cả trăm năm, nếu tình trạng sản xuất tiêu dùng và thải đồ nhựa cứ tăng lên không ngừng mà không có biện pháp xử lý kịp thời chẳng mấy chốc môi trường sẽ ngập rác thải  nhựa.</a:t>
            </a:r>
            <a:br>
              <a:rPr lang="vi-VN" sz="2400" b="0" i="0" dirty="0">
                <a:solidFill>
                  <a:srgbClr val="000000"/>
                </a:solidFill>
                <a:effectLst/>
                <a:latin typeface="OpenSans"/>
              </a:rPr>
            </a:br>
            <a:br>
              <a:rPr lang="vi-VN" sz="2400" b="0" i="0" dirty="0">
                <a:solidFill>
                  <a:srgbClr val="000000"/>
                </a:solidFill>
                <a:effectLst/>
                <a:latin typeface="OpenSans"/>
              </a:rPr>
            </a:br>
            <a:endParaRPr lang="en-US" sz="2400" dirty="0"/>
          </a:p>
        </p:txBody>
      </p:sp>
    </p:spTree>
    <p:extLst>
      <p:ext uri="{BB962C8B-B14F-4D97-AF65-F5344CB8AC3E}">
        <p14:creationId xmlns:p14="http://schemas.microsoft.com/office/powerpoint/2010/main" val="2544679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5A2F-8732-46AE-817D-47BD6BF0AA63}"/>
              </a:ext>
            </a:extLst>
          </p:cNvPr>
          <p:cNvSpPr>
            <a:spLocks noGrp="1"/>
          </p:cNvSpPr>
          <p:nvPr>
            <p:ph type="title"/>
          </p:nvPr>
        </p:nvSpPr>
        <p:spPr/>
        <p:txBody>
          <a:bodyPr/>
          <a:lstStyle/>
          <a:p>
            <a:endParaRPr lang="en-US" dirty="0"/>
          </a:p>
        </p:txBody>
      </p:sp>
      <p:pic>
        <p:nvPicPr>
          <p:cNvPr id="7172" name="Picture 4" descr="Tại Sao Rác Thải Nhựa Lại Ảnh Hưởng Đến Môi Trường Không Khí?">
            <a:extLst>
              <a:ext uri="{FF2B5EF4-FFF2-40B4-BE49-F238E27FC236}">
                <a16:creationId xmlns:a16="http://schemas.microsoft.com/office/drawing/2014/main" id="{44FA7F47-DE90-4719-AC7F-B4BCD88A2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186" y="645469"/>
            <a:ext cx="4548908" cy="3043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ng thư Archives - Sos Môi Trường">
            <a:extLst>
              <a:ext uri="{FF2B5EF4-FFF2-40B4-BE49-F238E27FC236}">
                <a16:creationId xmlns:a16="http://schemas.microsoft.com/office/drawing/2014/main" id="{F844C3E1-4B6E-49F7-A9F3-22881E8DE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06" y="667847"/>
            <a:ext cx="4326659" cy="30215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766920-184F-4632-A0BB-7A99FE5CAB28}"/>
              </a:ext>
            </a:extLst>
          </p:cNvPr>
          <p:cNvSpPr txBox="1"/>
          <p:nvPr/>
        </p:nvSpPr>
        <p:spPr>
          <a:xfrm>
            <a:off x="0" y="3949353"/>
            <a:ext cx="9144000" cy="1631216"/>
          </a:xfrm>
          <a:prstGeom prst="rect">
            <a:avLst/>
          </a:prstGeom>
          <a:solidFill>
            <a:schemeClr val="accent5">
              <a:lumMod val="40000"/>
              <a:lumOff val="60000"/>
            </a:schemeClr>
          </a:solidFill>
        </p:spPr>
        <p:txBody>
          <a:bodyPr wrap="square">
            <a:spAutoFit/>
          </a:bodyPr>
          <a:lstStyle/>
          <a:p>
            <a:pPr algn="ctr"/>
            <a:r>
              <a:rPr lang="vi-VN" b="0" i="0" dirty="0">
                <a:solidFill>
                  <a:srgbClr val="000000"/>
                </a:solidFill>
                <a:effectLst/>
                <a:latin typeface="OpenSans"/>
              </a:rPr>
              <a:t> </a:t>
            </a:r>
            <a:r>
              <a:rPr lang="vi-VN" sz="2400" b="0" i="0" dirty="0">
                <a:solidFill>
                  <a:srgbClr val="000000"/>
                </a:solidFill>
                <a:effectLst/>
                <a:latin typeface="OpenSans"/>
              </a:rPr>
              <a:t>Đốt rác thải nhựa </a:t>
            </a:r>
            <a:r>
              <a:rPr lang="en-US" sz="2400" b="0" i="0" dirty="0" err="1">
                <a:solidFill>
                  <a:srgbClr val="000000"/>
                </a:solidFill>
                <a:effectLst/>
                <a:latin typeface="OpenSans"/>
              </a:rPr>
              <a:t>sinh</a:t>
            </a:r>
            <a:r>
              <a:rPr lang="en-US" sz="2400" b="0" i="0" dirty="0">
                <a:solidFill>
                  <a:srgbClr val="000000"/>
                </a:solidFill>
                <a:effectLst/>
                <a:latin typeface="OpenSans"/>
              </a:rPr>
              <a:t> ra </a:t>
            </a:r>
            <a:r>
              <a:rPr lang="en-US" sz="2400" b="0" i="0" dirty="0" err="1">
                <a:solidFill>
                  <a:srgbClr val="000000"/>
                </a:solidFill>
                <a:effectLst/>
                <a:latin typeface="OpenSans"/>
              </a:rPr>
              <a:t>khí</a:t>
            </a:r>
            <a:r>
              <a:rPr lang="en-US" sz="2400" b="0" i="0" dirty="0">
                <a:solidFill>
                  <a:srgbClr val="000000"/>
                </a:solidFill>
                <a:effectLst/>
                <a:latin typeface="OpenSans"/>
              </a:rPr>
              <a:t> </a:t>
            </a:r>
            <a:r>
              <a:rPr lang="en-US" sz="2400" b="0" i="0" dirty="0" err="1">
                <a:solidFill>
                  <a:srgbClr val="000000"/>
                </a:solidFill>
                <a:effectLst/>
                <a:latin typeface="OpenSans"/>
              </a:rPr>
              <a:t>độc</a:t>
            </a:r>
            <a:r>
              <a:rPr lang="en-US" sz="2400" b="0" i="0" dirty="0">
                <a:solidFill>
                  <a:srgbClr val="000000"/>
                </a:solidFill>
                <a:effectLst/>
                <a:latin typeface="OpenSans"/>
              </a:rPr>
              <a:t> </a:t>
            </a:r>
            <a:r>
              <a:rPr lang="vi-VN" sz="2400" b="0" i="0" dirty="0">
                <a:solidFill>
                  <a:srgbClr val="000000"/>
                </a:solidFill>
                <a:effectLst/>
                <a:latin typeface="OpenSans"/>
              </a:rPr>
              <a:t>gây ô nhiễm môi trường, hít phải khói do đốt rác thải nhựa có thể gây hại đến sức khỏe con người (đau đầu, hoa mắt, xây xẩm mặt mày, buồn nôn</a:t>
            </a:r>
            <a:r>
              <a:rPr lang="en-US" sz="2400" b="0" i="0" dirty="0">
                <a:solidFill>
                  <a:srgbClr val="000000"/>
                </a:solidFill>
                <a:effectLst/>
                <a:latin typeface="OpenSans"/>
              </a:rPr>
              <a:t>, </a:t>
            </a:r>
            <a:r>
              <a:rPr lang="en-US" sz="2400" b="0" i="0" dirty="0" err="1">
                <a:solidFill>
                  <a:srgbClr val="000000"/>
                </a:solidFill>
                <a:effectLst/>
                <a:latin typeface="OpenSans"/>
              </a:rPr>
              <a:t>gây</a:t>
            </a:r>
            <a:r>
              <a:rPr lang="en-US" sz="2400" b="0" i="0" dirty="0">
                <a:solidFill>
                  <a:srgbClr val="000000"/>
                </a:solidFill>
                <a:effectLst/>
                <a:latin typeface="OpenSans"/>
              </a:rPr>
              <a:t> </a:t>
            </a:r>
            <a:r>
              <a:rPr lang="en-US" sz="2400" b="0" i="0" dirty="0" err="1">
                <a:solidFill>
                  <a:srgbClr val="000000"/>
                </a:solidFill>
                <a:effectLst/>
                <a:latin typeface="OpenSans"/>
              </a:rPr>
              <a:t>ung</a:t>
            </a:r>
            <a:r>
              <a:rPr lang="en-US" sz="2400" b="0" i="0" dirty="0">
                <a:solidFill>
                  <a:srgbClr val="000000"/>
                </a:solidFill>
                <a:effectLst/>
                <a:latin typeface="OpenSans"/>
              </a:rPr>
              <a:t> </a:t>
            </a:r>
            <a:r>
              <a:rPr lang="en-US" sz="2400" b="0" i="0" dirty="0" err="1">
                <a:solidFill>
                  <a:srgbClr val="000000"/>
                </a:solidFill>
                <a:effectLst/>
                <a:latin typeface="OpenSans"/>
              </a:rPr>
              <a:t>thư</a:t>
            </a:r>
            <a:r>
              <a:rPr lang="vi-VN" sz="2400" b="0" i="0" dirty="0">
                <a:solidFill>
                  <a:srgbClr val="000000"/>
                </a:solidFill>
                <a:effectLst/>
                <a:latin typeface="OpenSans"/>
              </a:rPr>
              <a:t> ….)</a:t>
            </a:r>
            <a:br>
              <a:rPr lang="vi-VN" b="0" i="0" dirty="0">
                <a:solidFill>
                  <a:srgbClr val="000000"/>
                </a:solidFill>
                <a:effectLst/>
                <a:latin typeface="OpenSans"/>
              </a:rPr>
            </a:b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150322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07B0-5B96-47EF-AC52-F72DF2320BDA}"/>
              </a:ext>
            </a:extLst>
          </p:cNvPr>
          <p:cNvSpPr>
            <a:spLocks noGrp="1"/>
          </p:cNvSpPr>
          <p:nvPr>
            <p:ph type="title"/>
          </p:nvPr>
        </p:nvSpPr>
        <p:spPr/>
        <p:txBody>
          <a:bodyPr/>
          <a:lstStyle/>
          <a:p>
            <a:endParaRPr lang="en-US"/>
          </a:p>
        </p:txBody>
      </p:sp>
      <p:pic>
        <p:nvPicPr>
          <p:cNvPr id="8196" name="Picture 4" descr="Hậu quả của rác thải Nhựa và xu hướng sử dụng Cốc Giấy take away">
            <a:extLst>
              <a:ext uri="{FF2B5EF4-FFF2-40B4-BE49-F238E27FC236}">
                <a16:creationId xmlns:a16="http://schemas.microsoft.com/office/drawing/2014/main" id="{4310C62F-3F66-40D4-AF9F-57D54C2EF0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3843" y="592930"/>
            <a:ext cx="3262312" cy="29432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hựa phân hủy sinh học: Giải cứu đại dương - ThienNhien.Net | Con người và  Thiên nhiên">
            <a:extLst>
              <a:ext uri="{FF2B5EF4-FFF2-40B4-BE49-F238E27FC236}">
                <a16:creationId xmlns:a16="http://schemas.microsoft.com/office/drawing/2014/main" id="{3CAAF56F-826A-4D49-8FEF-F072FED38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9" y="592931"/>
            <a:ext cx="4762500" cy="294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0D28CC-85DE-4616-8BB5-C70B4374D456}"/>
              </a:ext>
            </a:extLst>
          </p:cNvPr>
          <p:cNvSpPr txBox="1"/>
          <p:nvPr/>
        </p:nvSpPr>
        <p:spPr>
          <a:xfrm>
            <a:off x="0" y="3795693"/>
            <a:ext cx="9144000" cy="1938992"/>
          </a:xfrm>
          <a:prstGeom prst="rect">
            <a:avLst/>
          </a:prstGeom>
          <a:solidFill>
            <a:schemeClr val="accent5">
              <a:lumMod val="40000"/>
              <a:lumOff val="60000"/>
            </a:schemeClr>
          </a:solidFill>
        </p:spPr>
        <p:txBody>
          <a:bodyPr wrap="square" rtlCol="0">
            <a:spAutoFit/>
          </a:bodyPr>
          <a:lstStyle/>
          <a:p>
            <a:pPr algn="ctr"/>
            <a:r>
              <a:rPr lang="en-US" sz="2400" b="0" i="0" dirty="0" err="1">
                <a:solidFill>
                  <a:srgbClr val="000000"/>
                </a:solidFill>
                <a:effectLst/>
                <a:latin typeface="OpenSans"/>
              </a:rPr>
              <a:t>Rác</a:t>
            </a:r>
            <a:r>
              <a:rPr lang="en-US" sz="2400" b="0" i="0" dirty="0">
                <a:solidFill>
                  <a:srgbClr val="000000"/>
                </a:solidFill>
                <a:effectLst/>
                <a:latin typeface="OpenSans"/>
              </a:rPr>
              <a:t> </a:t>
            </a:r>
            <a:r>
              <a:rPr lang="en-US" sz="2400" b="0" i="0" dirty="0" err="1">
                <a:solidFill>
                  <a:srgbClr val="000000"/>
                </a:solidFill>
                <a:effectLst/>
                <a:latin typeface="OpenSans"/>
              </a:rPr>
              <a:t>thải</a:t>
            </a:r>
            <a:r>
              <a:rPr lang="en-US" sz="2400" b="0" i="0" dirty="0">
                <a:solidFill>
                  <a:srgbClr val="000000"/>
                </a:solidFill>
                <a:effectLst/>
                <a:latin typeface="OpenSans"/>
              </a:rPr>
              <a:t> </a:t>
            </a:r>
            <a:r>
              <a:rPr lang="en-US" sz="2400" b="0" i="0" dirty="0" err="1">
                <a:solidFill>
                  <a:srgbClr val="000000"/>
                </a:solidFill>
                <a:effectLst/>
                <a:latin typeface="OpenSans"/>
              </a:rPr>
              <a:t>nhựa</a:t>
            </a:r>
            <a:r>
              <a:rPr lang="en-US" sz="2400" b="0" i="0" dirty="0">
                <a:solidFill>
                  <a:srgbClr val="000000"/>
                </a:solidFill>
                <a:effectLst/>
                <a:latin typeface="OpenSans"/>
              </a:rPr>
              <a:t> </a:t>
            </a:r>
            <a:r>
              <a:rPr lang="en-US" sz="2400" b="0" i="0" dirty="0" err="1">
                <a:solidFill>
                  <a:srgbClr val="000000"/>
                </a:solidFill>
                <a:effectLst/>
                <a:latin typeface="OpenSans"/>
              </a:rPr>
              <a:t>ảnh</a:t>
            </a:r>
            <a:r>
              <a:rPr lang="en-US" sz="2400" b="0" i="0" dirty="0">
                <a:solidFill>
                  <a:srgbClr val="000000"/>
                </a:solidFill>
                <a:effectLst/>
                <a:latin typeface="OpenSans"/>
              </a:rPr>
              <a:t> </a:t>
            </a:r>
            <a:r>
              <a:rPr lang="en-US" sz="2400" b="0" i="0" dirty="0" err="1">
                <a:solidFill>
                  <a:srgbClr val="000000"/>
                </a:solidFill>
                <a:effectLst/>
                <a:latin typeface="OpenSans"/>
              </a:rPr>
              <a:t>hưởng</a:t>
            </a:r>
            <a:r>
              <a:rPr lang="en-US" sz="2400" b="0" i="0" dirty="0">
                <a:solidFill>
                  <a:srgbClr val="000000"/>
                </a:solidFill>
                <a:effectLst/>
                <a:latin typeface="OpenSans"/>
              </a:rPr>
              <a:t> </a:t>
            </a:r>
            <a:r>
              <a:rPr lang="en-US" sz="2400" b="0" i="0" dirty="0" err="1">
                <a:solidFill>
                  <a:srgbClr val="000000"/>
                </a:solidFill>
                <a:effectLst/>
                <a:latin typeface="OpenSans"/>
              </a:rPr>
              <a:t>đến</a:t>
            </a:r>
            <a:r>
              <a:rPr lang="en-US" sz="2400" b="0" i="0" dirty="0">
                <a:solidFill>
                  <a:srgbClr val="000000"/>
                </a:solidFill>
                <a:effectLst/>
                <a:latin typeface="OpenSans"/>
              </a:rPr>
              <a:t> </a:t>
            </a:r>
            <a:r>
              <a:rPr lang="en-US" sz="2400" b="0" i="0" dirty="0" err="1">
                <a:solidFill>
                  <a:srgbClr val="000000"/>
                </a:solidFill>
                <a:effectLst/>
                <a:latin typeface="OpenSans"/>
              </a:rPr>
              <a:t>hoạt</a:t>
            </a:r>
            <a:r>
              <a:rPr lang="en-US" sz="2400" b="0" i="0" dirty="0">
                <a:solidFill>
                  <a:srgbClr val="000000"/>
                </a:solidFill>
                <a:effectLst/>
                <a:latin typeface="OpenSans"/>
              </a:rPr>
              <a:t> </a:t>
            </a:r>
            <a:r>
              <a:rPr lang="en-US" sz="2400" b="0" i="0" dirty="0" err="1">
                <a:solidFill>
                  <a:srgbClr val="000000"/>
                </a:solidFill>
                <a:effectLst/>
                <a:latin typeface="OpenSans"/>
              </a:rPr>
              <a:t>động</a:t>
            </a:r>
            <a:r>
              <a:rPr lang="en-US" sz="2400" b="0" i="0" dirty="0">
                <a:solidFill>
                  <a:srgbClr val="000000"/>
                </a:solidFill>
                <a:effectLst/>
                <a:latin typeface="OpenSans"/>
              </a:rPr>
              <a:t> </a:t>
            </a:r>
            <a:r>
              <a:rPr lang="en-US" sz="2400" b="0" i="0" dirty="0" err="1">
                <a:solidFill>
                  <a:srgbClr val="000000"/>
                </a:solidFill>
                <a:effectLst/>
                <a:latin typeface="OpenSans"/>
              </a:rPr>
              <a:t>của</a:t>
            </a:r>
            <a:r>
              <a:rPr lang="en-US" sz="2400" b="0" i="0" dirty="0">
                <a:solidFill>
                  <a:srgbClr val="000000"/>
                </a:solidFill>
                <a:effectLst/>
                <a:latin typeface="OpenSans"/>
              </a:rPr>
              <a:t> </a:t>
            </a:r>
            <a:r>
              <a:rPr lang="en-US" sz="2400" b="0" i="0" dirty="0" err="1">
                <a:solidFill>
                  <a:srgbClr val="000000"/>
                </a:solidFill>
                <a:effectLst/>
                <a:latin typeface="OpenSans"/>
              </a:rPr>
              <a:t>sinh</a:t>
            </a:r>
            <a:r>
              <a:rPr lang="en-US" sz="2400" b="0" i="0" dirty="0">
                <a:solidFill>
                  <a:srgbClr val="000000"/>
                </a:solidFill>
                <a:effectLst/>
                <a:latin typeface="OpenSans"/>
              </a:rPr>
              <a:t> </a:t>
            </a:r>
            <a:r>
              <a:rPr lang="en-US" sz="2400" b="0" i="0" dirty="0" err="1">
                <a:solidFill>
                  <a:srgbClr val="000000"/>
                </a:solidFill>
                <a:effectLst/>
                <a:latin typeface="OpenSans"/>
              </a:rPr>
              <a:t>vật</a:t>
            </a:r>
            <a:r>
              <a:rPr lang="en-US" sz="2400" b="0" i="0" dirty="0">
                <a:solidFill>
                  <a:srgbClr val="000000"/>
                </a:solidFill>
                <a:effectLst/>
                <a:latin typeface="OpenSans"/>
              </a:rPr>
              <a:t> </a:t>
            </a:r>
            <a:r>
              <a:rPr lang="en-US" sz="2400" b="0" i="0" dirty="0" err="1">
                <a:solidFill>
                  <a:srgbClr val="000000"/>
                </a:solidFill>
                <a:effectLst/>
                <a:latin typeface="OpenSans"/>
              </a:rPr>
              <a:t>biển</a:t>
            </a:r>
            <a:r>
              <a:rPr lang="en-US" sz="2400" dirty="0">
                <a:latin typeface="OpenSans"/>
              </a:rPr>
              <a:t>, </a:t>
            </a:r>
            <a:r>
              <a:rPr lang="en-US" sz="2400" b="0" i="0" dirty="0" err="1">
                <a:solidFill>
                  <a:srgbClr val="000000"/>
                </a:solidFill>
                <a:effectLst/>
                <a:latin typeface="OpenSans"/>
              </a:rPr>
              <a:t>gây</a:t>
            </a:r>
            <a:r>
              <a:rPr lang="en-US" sz="2400" b="0" i="0" dirty="0">
                <a:solidFill>
                  <a:srgbClr val="000000"/>
                </a:solidFill>
                <a:effectLst/>
                <a:latin typeface="OpenSans"/>
              </a:rPr>
              <a:t> </a:t>
            </a:r>
            <a:r>
              <a:rPr lang="en-US" sz="2400" b="0" i="0" dirty="0" err="1">
                <a:solidFill>
                  <a:srgbClr val="000000"/>
                </a:solidFill>
                <a:effectLst/>
                <a:latin typeface="OpenSans"/>
              </a:rPr>
              <a:t>phá</a:t>
            </a:r>
            <a:r>
              <a:rPr lang="en-US" sz="2400" b="0" i="0" dirty="0">
                <a:solidFill>
                  <a:srgbClr val="000000"/>
                </a:solidFill>
                <a:effectLst/>
                <a:latin typeface="OpenSans"/>
              </a:rPr>
              <a:t> </a:t>
            </a:r>
            <a:r>
              <a:rPr lang="en-US" sz="2400" b="0" i="0" dirty="0" err="1">
                <a:solidFill>
                  <a:srgbClr val="000000"/>
                </a:solidFill>
                <a:effectLst/>
                <a:latin typeface="OpenSans"/>
              </a:rPr>
              <a:t>hủy</a:t>
            </a:r>
            <a:r>
              <a:rPr lang="en-US" sz="2400" b="0" i="0" dirty="0">
                <a:solidFill>
                  <a:srgbClr val="000000"/>
                </a:solidFill>
                <a:effectLst/>
                <a:latin typeface="OpenSans"/>
              </a:rPr>
              <a:t> </a:t>
            </a:r>
            <a:r>
              <a:rPr lang="en-US" sz="2400" b="0" i="0" dirty="0" err="1">
                <a:solidFill>
                  <a:srgbClr val="000000"/>
                </a:solidFill>
                <a:effectLst/>
                <a:latin typeface="OpenSans"/>
              </a:rPr>
              <a:t>hoặc</a:t>
            </a:r>
            <a:r>
              <a:rPr lang="en-US" sz="2400" b="0" i="0" dirty="0">
                <a:solidFill>
                  <a:srgbClr val="000000"/>
                </a:solidFill>
                <a:effectLst/>
                <a:latin typeface="OpenSans"/>
              </a:rPr>
              <a:t> </a:t>
            </a:r>
            <a:r>
              <a:rPr lang="en-US" sz="2400" b="0" i="0" dirty="0" err="1">
                <a:solidFill>
                  <a:srgbClr val="000000"/>
                </a:solidFill>
                <a:effectLst/>
                <a:latin typeface="OpenSans"/>
              </a:rPr>
              <a:t>suy</a:t>
            </a:r>
            <a:r>
              <a:rPr lang="en-US" sz="2400" b="0" i="0" dirty="0">
                <a:solidFill>
                  <a:srgbClr val="000000"/>
                </a:solidFill>
                <a:effectLst/>
                <a:latin typeface="OpenSans"/>
              </a:rPr>
              <a:t> </a:t>
            </a:r>
            <a:r>
              <a:rPr lang="en-US" sz="2400" b="0" i="0" dirty="0" err="1">
                <a:solidFill>
                  <a:srgbClr val="000000"/>
                </a:solidFill>
                <a:effectLst/>
                <a:latin typeface="OpenSans"/>
              </a:rPr>
              <a:t>giảm</a:t>
            </a:r>
            <a:r>
              <a:rPr lang="en-US" sz="2400" b="0" i="0" dirty="0">
                <a:solidFill>
                  <a:srgbClr val="000000"/>
                </a:solidFill>
                <a:effectLst/>
                <a:latin typeface="OpenSans"/>
              </a:rPr>
              <a:t> </a:t>
            </a:r>
            <a:r>
              <a:rPr lang="en-US" sz="2400" b="0" i="0" dirty="0" err="1">
                <a:solidFill>
                  <a:srgbClr val="000000"/>
                </a:solidFill>
                <a:effectLst/>
                <a:latin typeface="OpenSans"/>
              </a:rPr>
              <a:t>đa</a:t>
            </a:r>
            <a:r>
              <a:rPr lang="en-US" sz="2400" b="0" i="0" dirty="0">
                <a:solidFill>
                  <a:srgbClr val="000000"/>
                </a:solidFill>
                <a:effectLst/>
                <a:latin typeface="OpenSans"/>
              </a:rPr>
              <a:t> </a:t>
            </a:r>
            <a:r>
              <a:rPr lang="en-US" sz="2400" b="0" i="0" dirty="0" err="1">
                <a:solidFill>
                  <a:srgbClr val="000000"/>
                </a:solidFill>
                <a:effectLst/>
                <a:latin typeface="OpenSans"/>
              </a:rPr>
              <a:t>dạng</a:t>
            </a:r>
            <a:r>
              <a:rPr lang="en-US" sz="2400" b="0" i="0" dirty="0">
                <a:solidFill>
                  <a:srgbClr val="000000"/>
                </a:solidFill>
                <a:effectLst/>
                <a:latin typeface="OpenSans"/>
              </a:rPr>
              <a:t> </a:t>
            </a:r>
            <a:r>
              <a:rPr lang="en-US" sz="2400" b="0" i="0" dirty="0" err="1">
                <a:solidFill>
                  <a:srgbClr val="000000"/>
                </a:solidFill>
                <a:effectLst/>
                <a:latin typeface="OpenSans"/>
              </a:rPr>
              <a:t>sinh</a:t>
            </a:r>
            <a:r>
              <a:rPr lang="en-US" sz="2400" b="0" i="0" dirty="0">
                <a:solidFill>
                  <a:srgbClr val="000000"/>
                </a:solidFill>
                <a:effectLst/>
                <a:latin typeface="OpenSans"/>
              </a:rPr>
              <a:t> </a:t>
            </a:r>
            <a:r>
              <a:rPr lang="en-US" sz="2400" b="0" i="0" dirty="0" err="1">
                <a:solidFill>
                  <a:srgbClr val="000000"/>
                </a:solidFill>
                <a:effectLst/>
                <a:latin typeface="OpenSans"/>
              </a:rPr>
              <a:t>học</a:t>
            </a:r>
            <a:r>
              <a:rPr lang="en-US" sz="2400" b="0" i="0" dirty="0">
                <a:solidFill>
                  <a:srgbClr val="000000"/>
                </a:solidFill>
                <a:effectLst/>
                <a:latin typeface="OpenSans"/>
              </a:rPr>
              <a:t>, </a:t>
            </a:r>
            <a:r>
              <a:rPr lang="en-US" sz="2400" b="0" i="0" dirty="0" err="1">
                <a:solidFill>
                  <a:srgbClr val="000000"/>
                </a:solidFill>
                <a:effectLst/>
                <a:latin typeface="OpenSans"/>
              </a:rPr>
              <a:t>làm</a:t>
            </a:r>
            <a:r>
              <a:rPr lang="en-US" sz="2400" b="0" i="0" dirty="0">
                <a:solidFill>
                  <a:srgbClr val="000000"/>
                </a:solidFill>
                <a:effectLst/>
                <a:latin typeface="OpenSans"/>
              </a:rPr>
              <a:t> </a:t>
            </a:r>
            <a:r>
              <a:rPr lang="en-US" sz="2400" b="0" i="0" dirty="0" err="1">
                <a:solidFill>
                  <a:srgbClr val="000000"/>
                </a:solidFill>
                <a:effectLst/>
                <a:latin typeface="OpenSans"/>
              </a:rPr>
              <a:t>chết</a:t>
            </a:r>
            <a:r>
              <a:rPr lang="en-US" sz="2400" b="0" i="0" dirty="0">
                <a:solidFill>
                  <a:srgbClr val="000000"/>
                </a:solidFill>
                <a:effectLst/>
                <a:latin typeface="OpenSans"/>
              </a:rPr>
              <a:t> </a:t>
            </a:r>
            <a:r>
              <a:rPr lang="en-US" sz="2400" b="0" i="0" dirty="0" err="1">
                <a:solidFill>
                  <a:srgbClr val="000000"/>
                </a:solidFill>
                <a:effectLst/>
                <a:latin typeface="OpenSans"/>
              </a:rPr>
              <a:t>các</a:t>
            </a:r>
            <a:r>
              <a:rPr lang="en-US" sz="2400" b="0" i="0" dirty="0">
                <a:solidFill>
                  <a:srgbClr val="000000"/>
                </a:solidFill>
                <a:effectLst/>
                <a:latin typeface="OpenSans"/>
              </a:rPr>
              <a:t> </a:t>
            </a:r>
            <a:r>
              <a:rPr lang="en-US" sz="2400" b="0" i="0" dirty="0" err="1">
                <a:solidFill>
                  <a:srgbClr val="000000"/>
                </a:solidFill>
                <a:effectLst/>
                <a:latin typeface="OpenSans"/>
              </a:rPr>
              <a:t>sinh</a:t>
            </a:r>
            <a:r>
              <a:rPr lang="en-US" sz="2400" b="0" i="0" dirty="0">
                <a:solidFill>
                  <a:srgbClr val="000000"/>
                </a:solidFill>
                <a:effectLst/>
                <a:latin typeface="OpenSans"/>
              </a:rPr>
              <a:t> </a:t>
            </a:r>
            <a:r>
              <a:rPr lang="en-US" sz="2400" b="0" i="0" dirty="0" err="1">
                <a:solidFill>
                  <a:srgbClr val="000000"/>
                </a:solidFill>
                <a:effectLst/>
                <a:latin typeface="OpenSans"/>
              </a:rPr>
              <a:t>vật</a:t>
            </a:r>
            <a:r>
              <a:rPr lang="en-US" sz="2400" b="0" i="0" dirty="0">
                <a:solidFill>
                  <a:srgbClr val="000000"/>
                </a:solidFill>
                <a:effectLst/>
                <a:latin typeface="OpenSans"/>
              </a:rPr>
              <a:t> </a:t>
            </a:r>
            <a:r>
              <a:rPr lang="en-US" sz="2400" b="0" i="0" dirty="0" err="1">
                <a:solidFill>
                  <a:srgbClr val="000000"/>
                </a:solidFill>
                <a:effectLst/>
                <a:latin typeface="OpenSans"/>
              </a:rPr>
              <a:t>biển</a:t>
            </a:r>
            <a:r>
              <a:rPr lang="en-US" sz="2400" b="0" i="0" dirty="0">
                <a:solidFill>
                  <a:srgbClr val="000000"/>
                </a:solidFill>
                <a:effectLst/>
                <a:latin typeface="OpenSans"/>
              </a:rPr>
              <a:t> </a:t>
            </a:r>
            <a:r>
              <a:rPr lang="en-US" sz="2400" b="0" i="0" dirty="0" err="1">
                <a:solidFill>
                  <a:srgbClr val="000000"/>
                </a:solidFill>
                <a:effectLst/>
                <a:latin typeface="OpenSans"/>
              </a:rPr>
              <a:t>nếu</a:t>
            </a:r>
            <a:r>
              <a:rPr lang="en-US" sz="2400" b="0" i="0" dirty="0">
                <a:solidFill>
                  <a:srgbClr val="000000"/>
                </a:solidFill>
                <a:effectLst/>
                <a:latin typeface="OpenSans"/>
              </a:rPr>
              <a:t> </a:t>
            </a:r>
            <a:r>
              <a:rPr lang="en-US" sz="2400" b="0" i="0" dirty="0" err="1">
                <a:solidFill>
                  <a:srgbClr val="000000"/>
                </a:solidFill>
                <a:effectLst/>
                <a:latin typeface="OpenSans"/>
              </a:rPr>
              <a:t>chúng</a:t>
            </a:r>
            <a:r>
              <a:rPr lang="en-US" sz="2400" b="0" i="0" dirty="0">
                <a:solidFill>
                  <a:srgbClr val="000000"/>
                </a:solidFill>
                <a:effectLst/>
                <a:latin typeface="OpenSans"/>
              </a:rPr>
              <a:t> </a:t>
            </a:r>
            <a:r>
              <a:rPr lang="en-US" sz="2400" b="0" i="0" dirty="0" err="1">
                <a:solidFill>
                  <a:srgbClr val="000000"/>
                </a:solidFill>
                <a:effectLst/>
                <a:latin typeface="OpenSans"/>
              </a:rPr>
              <a:t>không</a:t>
            </a:r>
            <a:r>
              <a:rPr lang="en-US" sz="2400" b="0" i="0" dirty="0">
                <a:solidFill>
                  <a:srgbClr val="000000"/>
                </a:solidFill>
                <a:effectLst/>
                <a:latin typeface="OpenSans"/>
              </a:rPr>
              <a:t> may </a:t>
            </a:r>
            <a:r>
              <a:rPr lang="en-US" sz="2400" b="0" i="0" dirty="0" err="1">
                <a:solidFill>
                  <a:srgbClr val="000000"/>
                </a:solidFill>
                <a:effectLst/>
                <a:latin typeface="OpenSans"/>
              </a:rPr>
              <a:t>bị</a:t>
            </a:r>
            <a:r>
              <a:rPr lang="en-US" sz="2400" b="0" i="0" dirty="0">
                <a:solidFill>
                  <a:srgbClr val="000000"/>
                </a:solidFill>
                <a:effectLst/>
                <a:latin typeface="OpenSans"/>
              </a:rPr>
              <a:t> </a:t>
            </a:r>
            <a:r>
              <a:rPr lang="en-US" sz="2400" b="0" i="0" dirty="0" err="1">
                <a:solidFill>
                  <a:srgbClr val="000000"/>
                </a:solidFill>
                <a:effectLst/>
                <a:latin typeface="OpenSans"/>
              </a:rPr>
              <a:t>mắc</a:t>
            </a:r>
            <a:r>
              <a:rPr lang="en-US" sz="2400" b="0" i="0" dirty="0">
                <a:solidFill>
                  <a:srgbClr val="000000"/>
                </a:solidFill>
                <a:effectLst/>
                <a:latin typeface="OpenSans"/>
              </a:rPr>
              <a:t> </a:t>
            </a:r>
            <a:r>
              <a:rPr lang="en-US" sz="2400" b="0" i="0" dirty="0" err="1">
                <a:solidFill>
                  <a:srgbClr val="000000"/>
                </a:solidFill>
                <a:effectLst/>
                <a:latin typeface="OpenSans"/>
              </a:rPr>
              <a:t>vào</a:t>
            </a:r>
            <a:r>
              <a:rPr lang="en-US" sz="2400" b="0" i="0" dirty="0">
                <a:solidFill>
                  <a:srgbClr val="000000"/>
                </a:solidFill>
                <a:effectLst/>
                <a:latin typeface="OpenSans"/>
              </a:rPr>
              <a:t> </a:t>
            </a:r>
            <a:r>
              <a:rPr lang="en-US" sz="2400" b="0" i="0" dirty="0" err="1">
                <a:solidFill>
                  <a:srgbClr val="000000"/>
                </a:solidFill>
                <a:effectLst/>
                <a:latin typeface="OpenSans"/>
              </a:rPr>
              <a:t>hoặc</a:t>
            </a:r>
            <a:r>
              <a:rPr lang="en-US" sz="2400" b="0" i="0" dirty="0">
                <a:solidFill>
                  <a:srgbClr val="000000"/>
                </a:solidFill>
                <a:effectLst/>
                <a:latin typeface="OpenSans"/>
              </a:rPr>
              <a:t> </a:t>
            </a:r>
            <a:r>
              <a:rPr lang="en-US" sz="2400" b="0" i="0" dirty="0" err="1">
                <a:solidFill>
                  <a:srgbClr val="000000"/>
                </a:solidFill>
                <a:effectLst/>
                <a:latin typeface="OpenSans"/>
              </a:rPr>
              <a:t>ăn</a:t>
            </a:r>
            <a:r>
              <a:rPr lang="en-US" sz="2400" b="0" i="0" dirty="0">
                <a:solidFill>
                  <a:srgbClr val="000000"/>
                </a:solidFill>
                <a:effectLst/>
                <a:latin typeface="OpenSans"/>
              </a:rPr>
              <a:t> </a:t>
            </a:r>
            <a:r>
              <a:rPr lang="en-US" sz="2400" b="0" i="0" dirty="0" err="1">
                <a:solidFill>
                  <a:srgbClr val="000000"/>
                </a:solidFill>
                <a:effectLst/>
                <a:latin typeface="OpenSans"/>
              </a:rPr>
              <a:t>phải</a:t>
            </a:r>
            <a:r>
              <a:rPr lang="en-US" sz="2400" b="0" i="0" dirty="0">
                <a:solidFill>
                  <a:srgbClr val="000000"/>
                </a:solidFill>
                <a:effectLst/>
                <a:latin typeface="OpenSans"/>
              </a:rPr>
              <a:t>. </a:t>
            </a:r>
            <a:br>
              <a:rPr lang="en-US" sz="2400" b="0" i="0" dirty="0">
                <a:solidFill>
                  <a:srgbClr val="000000"/>
                </a:solidFill>
                <a:effectLst/>
                <a:latin typeface="OpenSans"/>
              </a:rPr>
            </a:br>
            <a:br>
              <a:rPr lang="en-US" sz="2400" b="0" i="0" dirty="0">
                <a:solidFill>
                  <a:srgbClr val="000000"/>
                </a:solidFill>
                <a:effectLst/>
                <a:latin typeface="OpenSans"/>
              </a:rPr>
            </a:br>
            <a:endParaRPr lang="en-US" sz="2400" dirty="0"/>
          </a:p>
        </p:txBody>
      </p:sp>
    </p:spTree>
    <p:extLst>
      <p:ext uri="{BB962C8B-B14F-4D97-AF65-F5344CB8AC3E}">
        <p14:creationId xmlns:p14="http://schemas.microsoft.com/office/powerpoint/2010/main" val="1995406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24A4DE8B-811C-4A38-9B8B-126B96CCBBFE}"/>
              </a:ext>
            </a:extLst>
          </p:cNvPr>
          <p:cNvSpPr/>
          <p:nvPr/>
        </p:nvSpPr>
        <p:spPr>
          <a:xfrm>
            <a:off x="2673350" y="0"/>
            <a:ext cx="5880100" cy="2688336"/>
          </a:xfrm>
          <a:prstGeom prst="cloudCallout">
            <a:avLst>
              <a:gd name="adj1" fmla="val -37930"/>
              <a:gd name="adj2" fmla="val 68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thiểu</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D910C516-FB85-4BCE-BFEF-1A939A99EA9A}"/>
              </a:ext>
            </a:extLst>
          </p:cNvPr>
          <p:cNvPicPr>
            <a:picLocks noChangeAspect="1"/>
          </p:cNvPicPr>
          <p:nvPr/>
        </p:nvPicPr>
        <p:blipFill>
          <a:blip r:embed="rId2"/>
          <a:stretch>
            <a:fillRect/>
          </a:stretch>
        </p:blipFill>
        <p:spPr>
          <a:xfrm>
            <a:off x="1576606" y="3143250"/>
            <a:ext cx="1713465" cy="1595756"/>
          </a:xfrm>
          <a:prstGeom prst="rect">
            <a:avLst/>
          </a:prstGeom>
        </p:spPr>
      </p:pic>
    </p:spTree>
    <p:extLst>
      <p:ext uri="{BB962C8B-B14F-4D97-AF65-F5344CB8AC3E}">
        <p14:creationId xmlns:p14="http://schemas.microsoft.com/office/powerpoint/2010/main" val="3896419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4A5-513D-4D69-9365-DFDCA3AA3B1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C3123BC-8E84-47B9-81FE-145B072C0440}"/>
              </a:ext>
            </a:extLst>
          </p:cNvPr>
          <p:cNvSpPr>
            <a:spLocks noGrp="1"/>
          </p:cNvSpPr>
          <p:nvPr>
            <p:ph type="subTitle" idx="1"/>
          </p:nvPr>
        </p:nvSpPr>
        <p:spPr/>
        <p:txBody>
          <a:bodyPr/>
          <a:lstStyle/>
          <a:p>
            <a:endParaRPr lang="en-US"/>
          </a:p>
        </p:txBody>
      </p:sp>
      <p:pic>
        <p:nvPicPr>
          <p:cNvPr id="2050" name="Picture 2" descr="Mô hình 3R (Giảm thiểu - Tái sử dụng - Tái chế) trong quản lý chất thải rắn">
            <a:extLst>
              <a:ext uri="{FF2B5EF4-FFF2-40B4-BE49-F238E27FC236}">
                <a16:creationId xmlns:a16="http://schemas.microsoft.com/office/drawing/2014/main" id="{12888C48-A821-459A-B9CE-A51802F9D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657918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867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49</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854596" y="1713410"/>
            <a:ext cx="5434807" cy="2368084"/>
          </a:xfrm>
          <a:prstGeom prst="rect">
            <a:avLst/>
          </a:prstGeom>
          <a:noFill/>
        </p:spPr>
        <p:txBody>
          <a:bodyPr wrap="square">
            <a:spAutoFit/>
          </a:bodyPr>
          <a:lstStyle/>
          <a:p>
            <a:pPr>
              <a:lnSpc>
                <a:spcPct val="150000"/>
              </a:lnSpc>
              <a:spcAft>
                <a:spcPts val="1000"/>
              </a:spcAft>
            </a:pPr>
            <a:r>
              <a:rPr lang="en-US" sz="2400" dirty="0">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Cần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bảo</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vệ</a:t>
            </a:r>
            <a:r>
              <a:rPr lang="en-US" sz="2400" dirty="0">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bảo</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quản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và</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sử</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dụng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đúng</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cách</a:t>
            </a:r>
            <a:endParaRPr lang="en-US" sz="2400" dirty="0">
              <a:effectLst/>
              <a:latin typeface="+mn-lt"/>
              <a:ea typeface="Calibri" panose="020F0502020204030204" pitchFamily="34" charset="0"/>
              <a:cs typeface="Times New Roman" panose="02020603050405020304" pitchFamily="18" charset="0"/>
            </a:endParaRPr>
          </a:p>
          <a:p>
            <a:pPr>
              <a:lnSpc>
                <a:spcPct val="150000"/>
              </a:lnSpc>
            </a:pP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Khuyến</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khích</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dùng</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vật</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liệu</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có</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thể</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tái</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sử</a:t>
            </a:r>
            <a:r>
              <a:rPr lang="en-US" sz="2400" dirty="0">
                <a:effectLst/>
                <a:latin typeface="+mn-lt"/>
                <a:ea typeface="Calibri" panose="020F0502020204030204" pitchFamily="34" charset="0"/>
              </a:rPr>
              <a:t> </a:t>
            </a:r>
            <a:r>
              <a:rPr lang="en-US" sz="2400" dirty="0" err="1">
                <a:effectLst/>
                <a:latin typeface="+mn-lt"/>
                <a:ea typeface="Calibri" panose="020F0502020204030204" pitchFamily="34" charset="0"/>
              </a:rPr>
              <a:t>dụng</a:t>
            </a:r>
            <a:r>
              <a:rPr lang="en-US" sz="2400" dirty="0">
                <a:effectLst/>
                <a:latin typeface="+mn-lt"/>
                <a:ea typeface="Calibri" panose="020F0502020204030204" pitchFamily="34" charset="0"/>
              </a:rPr>
              <a:t>.</a:t>
            </a:r>
            <a:endParaRPr kumimoji="0" lang="en-US" sz="2400" b="0" i="0" u="none" strike="noStrike" kern="0" cap="none" spc="0" normalizeH="0" baseline="0" noProof="0" dirty="0">
              <a:ln>
                <a:noFill/>
              </a:ln>
              <a:solidFill>
                <a:srgbClr val="000000"/>
              </a:solidFill>
              <a:effectLst/>
              <a:uLnTx/>
              <a:uFillTx/>
              <a:latin typeface="+mn-lt"/>
              <a:cs typeface="#9Slide03 Arima Madurai Black" panose="00000A00000000000000" pitchFamily="2" charset="0"/>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019175" y="572167"/>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FCC56E61-202D-4998-8B4D-BDD611DA3490}"/>
              </a:ext>
            </a:extLst>
          </p:cNvPr>
          <p:cNvSpPr txBox="1"/>
          <p:nvPr/>
        </p:nvSpPr>
        <p:spPr>
          <a:xfrm>
            <a:off x="1568450" y="727290"/>
            <a:ext cx="6411912" cy="830997"/>
          </a:xfrm>
          <a:prstGeom prst="rect">
            <a:avLst/>
          </a:prstGeom>
          <a:noFill/>
        </p:spPr>
        <p:txBody>
          <a:bodyPr wrap="square">
            <a:spAutoFit/>
          </a:bodyPr>
          <a:lstStyle/>
          <a:p>
            <a:pPr algn="ctr"/>
            <a:r>
              <a:rPr lang="en-US" sz="2400" b="1" dirty="0">
                <a:solidFill>
                  <a:srgbClr val="0070C0"/>
                </a:solidFill>
                <a:latin typeface="+mn-lt"/>
              </a:rPr>
              <a:t>2. </a:t>
            </a:r>
            <a:r>
              <a:rPr lang="en-US" sz="2400" b="1" dirty="0" err="1">
                <a:solidFill>
                  <a:srgbClr val="0070C0"/>
                </a:solidFill>
                <a:latin typeface="+mn-lt"/>
              </a:rPr>
              <a:t>Sử</a:t>
            </a:r>
            <a:r>
              <a:rPr lang="en-US" sz="2400" b="1" dirty="0">
                <a:solidFill>
                  <a:srgbClr val="0070C0"/>
                </a:solidFill>
                <a:latin typeface="+mn-lt"/>
              </a:rPr>
              <a:t> </a:t>
            </a:r>
            <a:r>
              <a:rPr lang="en-US" sz="2400" b="1" dirty="0" err="1">
                <a:solidFill>
                  <a:srgbClr val="0070C0"/>
                </a:solidFill>
                <a:latin typeface="+mn-lt"/>
              </a:rPr>
              <a:t>dụng</a:t>
            </a:r>
            <a:r>
              <a:rPr lang="en-US" sz="2400" b="1" dirty="0">
                <a:solidFill>
                  <a:srgbClr val="0070C0"/>
                </a:solidFill>
                <a:latin typeface="+mn-lt"/>
              </a:rPr>
              <a:t> </a:t>
            </a:r>
            <a:r>
              <a:rPr lang="en-US" sz="2400" b="1" dirty="0" err="1">
                <a:solidFill>
                  <a:srgbClr val="0070C0"/>
                </a:solidFill>
                <a:latin typeface="+mn-lt"/>
              </a:rPr>
              <a:t>các</a:t>
            </a:r>
            <a:r>
              <a:rPr lang="en-US" sz="2400" b="1" dirty="0">
                <a:solidFill>
                  <a:srgbClr val="0070C0"/>
                </a:solidFill>
                <a:latin typeface="+mn-lt"/>
              </a:rPr>
              <a:t> </a:t>
            </a:r>
            <a:r>
              <a:rPr lang="en-US" sz="2400" b="1" dirty="0" err="1">
                <a:solidFill>
                  <a:srgbClr val="0070C0"/>
                </a:solidFill>
                <a:latin typeface="+mn-lt"/>
              </a:rPr>
              <a:t>vật</a:t>
            </a:r>
            <a:r>
              <a:rPr lang="en-US" sz="2400" b="1" dirty="0">
                <a:solidFill>
                  <a:srgbClr val="0070C0"/>
                </a:solidFill>
                <a:latin typeface="+mn-lt"/>
              </a:rPr>
              <a:t> </a:t>
            </a:r>
            <a:r>
              <a:rPr lang="en-US" sz="2400" b="1" dirty="0" err="1">
                <a:solidFill>
                  <a:srgbClr val="0070C0"/>
                </a:solidFill>
                <a:latin typeface="+mn-lt"/>
              </a:rPr>
              <a:t>liệu</a:t>
            </a:r>
            <a:r>
              <a:rPr lang="en-US" sz="2400" b="1" dirty="0">
                <a:solidFill>
                  <a:srgbClr val="0070C0"/>
                </a:solidFill>
                <a:latin typeface="+mn-lt"/>
              </a:rPr>
              <a:t> </a:t>
            </a:r>
            <a:r>
              <a:rPr lang="en-US" sz="2400" b="1" dirty="0" err="1">
                <a:solidFill>
                  <a:srgbClr val="0070C0"/>
                </a:solidFill>
                <a:latin typeface="+mn-lt"/>
              </a:rPr>
              <a:t>đảm</a:t>
            </a:r>
            <a:r>
              <a:rPr lang="en-US" sz="2400" b="1" dirty="0">
                <a:solidFill>
                  <a:srgbClr val="0070C0"/>
                </a:solidFill>
                <a:latin typeface="+mn-lt"/>
              </a:rPr>
              <a:t> </a:t>
            </a:r>
            <a:r>
              <a:rPr lang="en-US" sz="2400" b="1" dirty="0" err="1">
                <a:solidFill>
                  <a:srgbClr val="0070C0"/>
                </a:solidFill>
                <a:latin typeface="+mn-lt"/>
              </a:rPr>
              <a:t>bảo</a:t>
            </a:r>
            <a:r>
              <a:rPr lang="en-US" sz="2400" b="1" dirty="0">
                <a:solidFill>
                  <a:srgbClr val="0070C0"/>
                </a:solidFill>
                <a:latin typeface="+mn-lt"/>
              </a:rPr>
              <a:t> </a:t>
            </a:r>
            <a:r>
              <a:rPr lang="en-US" sz="2400" b="1" dirty="0" err="1">
                <a:solidFill>
                  <a:srgbClr val="0070C0"/>
                </a:solidFill>
                <a:latin typeface="+mn-lt"/>
              </a:rPr>
              <a:t>sự</a:t>
            </a:r>
            <a:r>
              <a:rPr lang="en-US" sz="2400" b="1" dirty="0">
                <a:solidFill>
                  <a:srgbClr val="0070C0"/>
                </a:solidFill>
                <a:latin typeface="+mn-lt"/>
              </a:rPr>
              <a:t> </a:t>
            </a:r>
            <a:r>
              <a:rPr lang="en-US" sz="2400" b="1" dirty="0" err="1">
                <a:solidFill>
                  <a:srgbClr val="0070C0"/>
                </a:solidFill>
                <a:latin typeface="+mn-lt"/>
              </a:rPr>
              <a:t>phát</a:t>
            </a:r>
            <a:r>
              <a:rPr lang="en-US" sz="2400" b="1" dirty="0">
                <a:solidFill>
                  <a:srgbClr val="0070C0"/>
                </a:solidFill>
                <a:latin typeface="+mn-lt"/>
              </a:rPr>
              <a:t> </a:t>
            </a:r>
            <a:r>
              <a:rPr lang="en-US" sz="2400" b="1" dirty="0" err="1">
                <a:solidFill>
                  <a:srgbClr val="0070C0"/>
                </a:solidFill>
                <a:latin typeface="+mn-lt"/>
              </a:rPr>
              <a:t>triển</a:t>
            </a:r>
            <a:r>
              <a:rPr lang="en-US" sz="2400" b="1" dirty="0">
                <a:solidFill>
                  <a:srgbClr val="0070C0"/>
                </a:solidFill>
                <a:latin typeface="+mn-lt"/>
              </a:rPr>
              <a:t> </a:t>
            </a:r>
            <a:r>
              <a:rPr lang="en-US" sz="2400" b="1" dirty="0" err="1">
                <a:solidFill>
                  <a:srgbClr val="0070C0"/>
                </a:solidFill>
                <a:latin typeface="+mn-lt"/>
              </a:rPr>
              <a:t>bền</a:t>
            </a:r>
            <a:r>
              <a:rPr lang="en-US" sz="2400" b="1" dirty="0">
                <a:solidFill>
                  <a:srgbClr val="0070C0"/>
                </a:solidFill>
                <a:latin typeface="+mn-lt"/>
              </a:rPr>
              <a:t> </a:t>
            </a:r>
            <a:r>
              <a:rPr lang="en-US" sz="2400" b="1" dirty="0" err="1">
                <a:solidFill>
                  <a:srgbClr val="0070C0"/>
                </a:solidFill>
                <a:latin typeface="+mn-lt"/>
              </a:rPr>
              <a:t>vững</a:t>
            </a:r>
            <a:endParaRPr lang="en-US" sz="2400" dirty="0"/>
          </a:p>
        </p:txBody>
      </p:sp>
    </p:spTree>
    <p:extLst>
      <p:ext uri="{BB962C8B-B14F-4D97-AF65-F5344CB8AC3E}">
        <p14:creationId xmlns:p14="http://schemas.microsoft.com/office/powerpoint/2010/main" val="11304716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Rounded Rectangle 31"/>
          <p:cNvSpPr/>
          <p:nvPr/>
        </p:nvSpPr>
        <p:spPr>
          <a:xfrm>
            <a:off x="4412272" y="26761"/>
            <a:ext cx="3610500"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TIA CHỚP</a:t>
            </a:r>
          </a:p>
        </p:txBody>
      </p:sp>
      <p:cxnSp>
        <p:nvCxnSpPr>
          <p:cNvPr id="4" name="Straight Connector 3"/>
          <p:cNvCxnSpPr/>
          <p:nvPr/>
        </p:nvCxnSpPr>
        <p:spPr>
          <a:xfrm>
            <a:off x="3211286" y="7937"/>
            <a:ext cx="0" cy="5135563"/>
          </a:xfrm>
          <a:prstGeom prst="line">
            <a:avLst/>
          </a:prstGeom>
          <a:ln w="22225"/>
        </p:spPr>
        <p:style>
          <a:lnRef idx="1">
            <a:schemeClr val="accent2"/>
          </a:lnRef>
          <a:fillRef idx="0">
            <a:schemeClr val="accent2"/>
          </a:fillRef>
          <a:effectRef idx="0">
            <a:schemeClr val="accent2"/>
          </a:effectRef>
          <a:fontRef idx="minor">
            <a:schemeClr val="tx1"/>
          </a:fontRef>
        </p:style>
      </p:cxnSp>
      <p:pic>
        <p:nvPicPr>
          <p:cNvPr id="2050" name="Picture 2" descr="Cute Cloud Lightning Bolt Kawaii Face Icon Cartoon Character Flat Design  Vector Stock Vector - Illustration of humor, clipart: 97913235"/>
          <p:cNvPicPr>
            <a:picLocks noChangeAspect="1" noChangeArrowheads="1"/>
          </p:cNvPicPr>
          <p:nvPr/>
        </p:nvPicPr>
        <p:blipFill rotWithShape="1">
          <a:blip r:embed="rId2">
            <a:extLst>
              <a:ext uri="{28A0092B-C50C-407E-A947-70E740481C1C}">
                <a14:useLocalDpi xmlns:a14="http://schemas.microsoft.com/office/drawing/2010/main" val="0"/>
              </a:ext>
            </a:extLst>
          </a:blip>
          <a:srcRect l="15074" t="2316" r="12199" b="11817"/>
          <a:stretch/>
        </p:blipFill>
        <p:spPr bwMode="auto">
          <a:xfrm>
            <a:off x="122919" y="473077"/>
            <a:ext cx="3026229" cy="39297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62999" y="2233108"/>
            <a:ext cx="5404339" cy="2910392"/>
            <a:chOff x="3531113" y="2127703"/>
            <a:chExt cx="5404339" cy="2910392"/>
          </a:xfrm>
        </p:grpSpPr>
        <p:pic>
          <p:nvPicPr>
            <p:cNvPr id="2054" name="Picture 6" descr="Cấu tạo cơ bản của ô tô - OTO HUI NEWS - Tin tức, công nghệ và kỹ thuật Ô Tô"/>
            <p:cNvPicPr>
              <a:picLocks noChangeAspect="1" noChangeArrowheads="1"/>
            </p:cNvPicPr>
            <p:nvPr/>
          </p:nvPicPr>
          <p:blipFill rotWithShape="1">
            <a:blip r:embed="rId3">
              <a:extLst>
                <a:ext uri="{28A0092B-C50C-407E-A947-70E740481C1C}">
                  <a14:useLocalDpi xmlns:a14="http://schemas.microsoft.com/office/drawing/2010/main" val="0"/>
                </a:ext>
              </a:extLst>
            </a:blip>
            <a:srcRect r="3260"/>
            <a:stretch/>
          </p:blipFill>
          <p:spPr bwMode="auto">
            <a:xfrm>
              <a:off x="3531113" y="2127703"/>
              <a:ext cx="5404339" cy="2910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31113" y="2127703"/>
              <a:ext cx="1666529" cy="520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Speech Bubble: Oval 2">
            <a:extLst>
              <a:ext uri="{FF2B5EF4-FFF2-40B4-BE49-F238E27FC236}">
                <a16:creationId xmlns:a16="http://schemas.microsoft.com/office/drawing/2014/main" id="{3F04170F-2273-460A-A634-66CC6140B197}"/>
              </a:ext>
            </a:extLst>
          </p:cNvPr>
          <p:cNvSpPr/>
          <p:nvPr/>
        </p:nvSpPr>
        <p:spPr>
          <a:xfrm>
            <a:off x="5073651" y="698500"/>
            <a:ext cx="3736536" cy="1441450"/>
          </a:xfrm>
          <a:prstGeom prst="wedgeEllipseCallout">
            <a:avLst>
              <a:gd name="adj1" fmla="val -33584"/>
              <a:gd name="adj2" fmla="val 6712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Tại</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sao</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người</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ta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không</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dùng</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thủy</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tinh</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để</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làm</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 bánh ô </a:t>
            </a:r>
            <a:r>
              <a:rPr kumimoji="0" lang="en-US" sz="2000" b="1" i="0" u="none" strike="noStrike" kern="0" cap="none" spc="0" normalizeH="0" baseline="0" noProof="0" dirty="0" err="1">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tô</a:t>
            </a:r>
            <a:r>
              <a:rPr kumimoji="0" lang="en-US" sz="2000" b="1" i="0" u="none" strike="noStrike" kern="0" cap="none" spc="0" normalizeH="0" baseline="0" noProof="0" dirty="0">
                <a:ln>
                  <a:noFill/>
                </a:ln>
                <a:solidFill>
                  <a:schemeClr val="accent6">
                    <a:lumMod val="75000"/>
                  </a:schemeClr>
                </a:solidFill>
                <a:effectLst/>
                <a:uLnTx/>
                <a:uFillTx/>
                <a:latin typeface="#9Slide03 Arima Madurai Medium" panose="020B0604020202020204" charset="0"/>
                <a:ea typeface="+mn-ea"/>
                <a:cs typeface="#9Slide03 Arima Madurai Medium" panose="020B0604020202020204" charset="0"/>
                <a:sym typeface="Arial"/>
              </a:rPr>
              <a:t>?</a:t>
            </a:r>
          </a:p>
        </p:txBody>
      </p:sp>
    </p:spTree>
    <p:extLst>
      <p:ext uri="{BB962C8B-B14F-4D97-AF65-F5344CB8AC3E}">
        <p14:creationId xmlns:p14="http://schemas.microsoft.com/office/powerpoint/2010/main" val="1274590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5602" name="Picture 2" descr="NHỮNG Ý TƯỞNG TÁI CHẾ ĐỘC ĐÁO TỪ VẬT DỤNG HẰNG NGÀY - Thu mua phế liệu  (Đồng, Sắt, Inox, Nhôm) giá cao tại HN, H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11910"/>
            <a:ext cx="4077337" cy="271652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Độc đáo ý tưởng bảo vệ môi trường từ các món đồ tái ch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11911"/>
            <a:ext cx="4087906" cy="271652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413214" y="94733"/>
            <a:ext cx="5937846"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4000" dirty="0" err="1">
                <a:latin typeface="#9Slide03 AllRoundGothic" panose="020B0703020202020104" pitchFamily="34" charset="0"/>
                <a:cs typeface="#9Slide03 Arima Madurai Black" panose="00000A00000000000000" pitchFamily="2" charset="0"/>
              </a:rPr>
              <a:t>Một</a:t>
            </a:r>
            <a:r>
              <a:rPr lang="en-US" sz="4000" dirty="0">
                <a:latin typeface="#9Slide03 AllRoundGothic" panose="020B0703020202020104" pitchFamily="34" charset="0"/>
                <a:cs typeface="#9Slide03 Arima Madurai Black" panose="00000A00000000000000" pitchFamily="2" charset="0"/>
              </a:rPr>
              <a:t> </a:t>
            </a:r>
            <a:r>
              <a:rPr lang="en-US" sz="4000" dirty="0" err="1">
                <a:latin typeface="#9Slide03 AllRoundGothic" panose="020B0703020202020104" pitchFamily="34" charset="0"/>
                <a:cs typeface="#9Slide03 Arima Madurai Black" panose="00000A00000000000000" pitchFamily="2" charset="0"/>
              </a:rPr>
              <a:t>số</a:t>
            </a:r>
            <a:r>
              <a:rPr lang="en-US" sz="4000" dirty="0">
                <a:latin typeface="#9Slide03 AllRoundGothic" panose="020B0703020202020104" pitchFamily="34" charset="0"/>
                <a:cs typeface="#9Slide03 Arima Madurai Black" panose="00000A00000000000000" pitchFamily="2" charset="0"/>
              </a:rPr>
              <a:t> ý t</a:t>
            </a:r>
            <a:r>
              <a:rPr lang="vi-VN" sz="4000" dirty="0">
                <a:latin typeface="#9Slide03 AllRoundGothic" panose="020B0703020202020104" pitchFamily="34" charset="0"/>
                <a:cs typeface="#9Slide03 Arima Madurai Black" panose="00000A00000000000000" pitchFamily="2" charset="0"/>
              </a:rPr>
              <a:t>ưởng</a:t>
            </a:r>
            <a:r>
              <a:rPr lang="en-US" sz="4000" dirty="0">
                <a:latin typeface="#9Slide03 AllRoundGothic" panose="020B0703020202020104" pitchFamily="34" charset="0"/>
                <a:cs typeface="#9Slide03 Arima Madurai Black" panose="00000A00000000000000" pitchFamily="2" charset="0"/>
              </a:rPr>
              <a:t> </a:t>
            </a:r>
            <a:r>
              <a:rPr lang="en-US" sz="4000" dirty="0" err="1">
                <a:latin typeface="#9Slide03 AllRoundGothic" panose="020B0703020202020104" pitchFamily="34" charset="0"/>
                <a:cs typeface="#9Slide03 Arima Madurai Black" panose="00000A00000000000000" pitchFamily="2" charset="0"/>
              </a:rPr>
              <a:t>tái</a:t>
            </a:r>
            <a:r>
              <a:rPr lang="en-US" sz="4000" dirty="0">
                <a:latin typeface="#9Slide03 AllRoundGothic" panose="020B0703020202020104" pitchFamily="34" charset="0"/>
                <a:cs typeface="#9Slide03 Arima Madurai Black" panose="00000A00000000000000" pitchFamily="2" charset="0"/>
              </a:rPr>
              <a:t> </a:t>
            </a:r>
            <a:r>
              <a:rPr lang="en-US" sz="4000" dirty="0" err="1">
                <a:latin typeface="#9Slide03 AllRoundGothic" panose="020B0703020202020104" pitchFamily="34" charset="0"/>
                <a:cs typeface="#9Slide03 Arima Madurai Black" panose="00000A00000000000000" pitchFamily="2" charset="0"/>
              </a:rPr>
              <a:t>chế</a:t>
            </a:r>
            <a:endParaRPr lang="en-US" sz="4000" dirty="0">
              <a:latin typeface="#9Slide03 AllRoundGothic" panose="020B0703020202020104" pitchFamily="34" charset="0"/>
              <a:cs typeface="#9Slide03 Arima Madurai Black" panose="00000A00000000000000" pitchFamily="2" charset="0"/>
            </a:endParaRPr>
          </a:p>
        </p:txBody>
      </p:sp>
      <p:sp>
        <p:nvSpPr>
          <p:cNvPr id="26" name="Rounded Rectangle 25"/>
          <p:cNvSpPr/>
          <p:nvPr/>
        </p:nvSpPr>
        <p:spPr>
          <a:xfrm>
            <a:off x="1146301" y="3737231"/>
            <a:ext cx="7221787" cy="1087648"/>
          </a:xfrm>
          <a:prstGeom prst="roundRect">
            <a:avLst/>
          </a:prstGeom>
          <a:solidFill>
            <a:schemeClr val="accent5">
              <a:lumMod val="20000"/>
              <a:lumOff val="80000"/>
            </a:schemeClr>
          </a:solidFill>
          <a:ln>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Từ</a:t>
            </a:r>
            <a:r>
              <a:rPr lang="en-US" sz="1600" dirty="0">
                <a:solidFill>
                  <a:schemeClr val="tx1"/>
                </a:solidFill>
                <a:latin typeface="#9Slide03 Arima Madurai Black" panose="00000A00000000000000" pitchFamily="2" charset="0"/>
                <a:cs typeface="#9Slide03 Arima Madurai Black" panose="00000A00000000000000" pitchFamily="2" charset="0"/>
              </a:rPr>
              <a:t> chai, </a:t>
            </a:r>
            <a:r>
              <a:rPr lang="en-US" sz="1600" dirty="0" err="1">
                <a:solidFill>
                  <a:schemeClr val="tx1"/>
                </a:solidFill>
                <a:latin typeface="#9Slide03 Arima Madurai Black" panose="00000A00000000000000" pitchFamily="2" charset="0"/>
                <a:cs typeface="#9Slide03 Arima Madurai Black" panose="00000A00000000000000" pitchFamily="2" charset="0"/>
              </a:rPr>
              <a:t>lọ</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hoặc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cần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thiết</a:t>
            </a:r>
            <a:r>
              <a:rPr lang="en-US" sz="1600" dirty="0">
                <a:solidFill>
                  <a:schemeClr val="tx1"/>
                </a:solidFill>
                <a:latin typeface="#9Slide03 Arima Madurai Black" panose="00000A00000000000000" pitchFamily="2" charset="0"/>
                <a:cs typeface="#9Slide03 Arima Madurai Black" panose="00000A00000000000000" pitchFamily="2" charset="0"/>
              </a:rPr>
              <a:t>,   </a:t>
            </a:r>
          </a:p>
          <a:p>
            <a:pPr algn="ct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em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hãy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phẩm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hữu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học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tập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cuộc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hộp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bút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lọ</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hoa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chậu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cây</a:t>
            </a:r>
            <a:r>
              <a:rPr lang="en-US" sz="1600" dirty="0">
                <a:solidFill>
                  <a:schemeClr val="tx1"/>
                </a:solidFill>
                <a:latin typeface="#9Slide03 Arima Madurai Black" panose="00000A00000000000000" pitchFamily="2" charset="0"/>
                <a:cs typeface="#9Slide03 Arima Madurai Black" panose="00000A00000000000000" pitchFamily="2" charset="0"/>
              </a:rPr>
              <a:t> hay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trí</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27" name="Picture 6" descr="Ngôi nhà hoạt hình, phim hoạt hình png | Klipart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95" y="3528436"/>
            <a:ext cx="1703294" cy="144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12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15" name="Rounded Rectangle 14"/>
          <p:cNvSpPr/>
          <p:nvPr/>
        </p:nvSpPr>
        <p:spPr>
          <a:xfrm>
            <a:off x="1413214" y="94733"/>
            <a:ext cx="5937846"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Một</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số</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ý t</a:t>
            </a:r>
            <a:r>
              <a:rPr kumimoji="0" lang="vi-VN"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ưởng</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tái</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chế</a:t>
            </a:r>
            <a:endPar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endParaRPr>
          </a:p>
        </p:txBody>
      </p:sp>
      <p:sp>
        <p:nvSpPr>
          <p:cNvPr id="26" name="Rounded Rectangle 25"/>
          <p:cNvSpPr/>
          <p:nvPr/>
        </p:nvSpPr>
        <p:spPr>
          <a:xfrm>
            <a:off x="1146301" y="3737231"/>
            <a:ext cx="7221787" cy="1087648"/>
          </a:xfrm>
          <a:prstGeom prst="roundRect">
            <a:avLst/>
          </a:prstGeom>
          <a:solidFill>
            <a:schemeClr val="accent5">
              <a:lumMod val="20000"/>
              <a:lumOff val="80000"/>
            </a:schemeClr>
          </a:solidFill>
          <a:ln>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Từ</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chai,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lọ</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nhựa</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hoặc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đồ</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không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đồ</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dùng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cần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thiết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em</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hãy</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sáng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tạo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sản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phẩm</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hữu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ích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học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tập</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và</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cuộc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sống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nh</a:t>
            </a:r>
            <a:r>
              <a:rPr kumimoji="0" lang="vi-VN"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ư</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hộp</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bút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lọ</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hoa</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giá</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để</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sách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chậu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cây</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hay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trang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trí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a:t>
            </a:r>
          </a:p>
        </p:txBody>
      </p:sp>
      <p:pic>
        <p:nvPicPr>
          <p:cNvPr id="27" name="Picture 6" descr="Ngôi nhà hoạt hình, phim hoạt hình png | Klipar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95" y="3528436"/>
            <a:ext cx="1703294" cy="14487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31 ý tưởng sản phẩm tái chế từ chai nhựa độc đáo 2021">
            <a:extLst>
              <a:ext uri="{FF2B5EF4-FFF2-40B4-BE49-F238E27FC236}">
                <a16:creationId xmlns:a16="http://schemas.microsoft.com/office/drawing/2014/main" id="{A4E5FE40-4C4A-4C5C-A730-589807B27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60" y="961534"/>
            <a:ext cx="3487677" cy="2325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1 ý tưởng sản phẩm tái chế từ chai nhựa độc đáo 2021">
            <a:extLst>
              <a:ext uri="{FF2B5EF4-FFF2-40B4-BE49-F238E27FC236}">
                <a16:creationId xmlns:a16="http://schemas.microsoft.com/office/drawing/2014/main" id="{FAF19BE2-8632-47F4-980D-D70AC4853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244" y="961534"/>
            <a:ext cx="3487677" cy="232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809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15" name="Rounded Rectangle 14"/>
          <p:cNvSpPr/>
          <p:nvPr/>
        </p:nvSpPr>
        <p:spPr>
          <a:xfrm>
            <a:off x="1413214" y="94733"/>
            <a:ext cx="5937846"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Một</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số</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ý t</a:t>
            </a:r>
            <a:r>
              <a:rPr kumimoji="0" lang="vi-VN"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ưởng</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tái</a:t>
            </a:r>
            <a:r>
              <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 </a:t>
            </a:r>
            <a:r>
              <a:rPr kumimoji="0" lang="en-US" sz="40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rPr>
              <a:t>chế</a:t>
            </a:r>
            <a:endParaRPr kumimoji="0" lang="en-US" sz="40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9Slide03 Arima Madurai Black" panose="00000A00000000000000" pitchFamily="2" charset="0"/>
              <a:sym typeface="Arial"/>
            </a:endParaRPr>
          </a:p>
        </p:txBody>
      </p:sp>
      <p:sp>
        <p:nvSpPr>
          <p:cNvPr id="26" name="Rounded Rectangle 25"/>
          <p:cNvSpPr/>
          <p:nvPr/>
        </p:nvSpPr>
        <p:spPr>
          <a:xfrm>
            <a:off x="1146301" y="3737231"/>
            <a:ext cx="7221787" cy="1087648"/>
          </a:xfrm>
          <a:prstGeom prst="roundRect">
            <a:avLst/>
          </a:prstGeom>
          <a:solidFill>
            <a:schemeClr val="accent5">
              <a:lumMod val="20000"/>
              <a:lumOff val="80000"/>
            </a:schemeClr>
          </a:solidFill>
          <a:ln>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Từ</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chai,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lọ</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nhựa</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hoặc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đồ</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không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đồ</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dùng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cần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thiết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em</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hãy</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sáng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tạo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sản</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phẩm</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hữu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ích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cho</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học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tập</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và</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cuộc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sống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nh</a:t>
            </a:r>
            <a:r>
              <a:rPr kumimoji="0" lang="vi-VN"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ư</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hộp</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bút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lọ</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hoa</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giá</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để</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sách</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chậu</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cây</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hay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các</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vật</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trang</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16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trí</a:t>
            </a:r>
            <a:r>
              <a:rPr kumimoji="0" lang="en-US" sz="16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a:t>
            </a:r>
          </a:p>
        </p:txBody>
      </p:sp>
      <p:pic>
        <p:nvPicPr>
          <p:cNvPr id="27" name="Picture 6" descr="Ngôi nhà hoạt hình, phim hoạt hình png | Klipar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95" y="3528436"/>
            <a:ext cx="1703294" cy="14487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5+ Ý Tưởng Tái Chế Độc Đáo Từ Vật Dụng Đơn Giản Nhất">
            <a:extLst>
              <a:ext uri="{FF2B5EF4-FFF2-40B4-BE49-F238E27FC236}">
                <a16:creationId xmlns:a16="http://schemas.microsoft.com/office/drawing/2014/main" id="{723B4DB6-C3F0-4875-8E21-CD73B904F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00" y="1200368"/>
            <a:ext cx="3448196" cy="19396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ÁI CHẾ chai nhựa thành đồ dùng học tập với muôn vàn cách">
            <a:extLst>
              <a:ext uri="{FF2B5EF4-FFF2-40B4-BE49-F238E27FC236}">
                <a16:creationId xmlns:a16="http://schemas.microsoft.com/office/drawing/2014/main" id="{349CB1CE-3035-46A4-B085-4E8E464C0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804" y="1032960"/>
            <a:ext cx="3565696" cy="237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72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5B62FA-6A07-4E96-AC1A-55ED858C9603}"/>
              </a:ext>
            </a:extLst>
          </p:cNvPr>
          <p:cNvSpPr txBox="1"/>
          <p:nvPr/>
        </p:nvSpPr>
        <p:spPr>
          <a:xfrm>
            <a:off x="1117600" y="386298"/>
            <a:ext cx="7226300" cy="523220"/>
          </a:xfrm>
          <a:prstGeom prst="rect">
            <a:avLst/>
          </a:prstGeom>
          <a:noFill/>
        </p:spPr>
        <p:txBody>
          <a:bodyPr wrap="square">
            <a:sp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II. MỘT SỐ NHIÊN LIỆU THÔNG DỤNG</a:t>
            </a:r>
          </a:p>
        </p:txBody>
      </p:sp>
    </p:spTree>
    <p:extLst>
      <p:ext uri="{BB962C8B-B14F-4D97-AF65-F5344CB8AC3E}">
        <p14:creationId xmlns:p14="http://schemas.microsoft.com/office/powerpoint/2010/main" val="3124984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05429" y="223710"/>
            <a:ext cx="5510715"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Một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số</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nhiên</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thông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673279"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674" name="Picture 2" descr="Batang babae na nagbabasa | Imahe ng PNG PSD Libreng Download - Pikbes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286" b="97429" l="0" r="96429">
                        <a14:foregroundMark x1="1143" y1="69000" x2="1143" y2="69000"/>
                        <a14:foregroundMark x1="3429" y1="69000" x2="17429" y2="88857"/>
                        <a14:foregroundMark x1="20000" y1="77000" x2="3286" y2="93000"/>
                        <a14:foregroundMark x1="49143" y1="50857" x2="55286" y2="85714"/>
                      </a14:backgroundRemoval>
                    </a14:imgEffect>
                  </a14:imgLayer>
                </a14:imgProps>
              </a:ext>
              <a:ext uri="{28A0092B-C50C-407E-A947-70E740481C1C}">
                <a14:useLocalDpi xmlns:a14="http://schemas.microsoft.com/office/drawing/2010/main" val="0"/>
              </a:ext>
            </a:extLst>
          </a:blip>
          <a:srcRect/>
          <a:stretch>
            <a:fillRect/>
          </a:stretch>
        </p:blipFill>
        <p:spPr bwMode="auto">
          <a:xfrm>
            <a:off x="6778263" y="2479598"/>
            <a:ext cx="2459888" cy="25556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3622876" y="3159509"/>
            <a:ext cx="3358834" cy="713531"/>
          </a:xfrm>
          <a:prstGeom prst="wedgeRoundRectCallout">
            <a:avLst>
              <a:gd name="adj1" fmla="val 64643"/>
              <a:gd name="adj2" fmla="val -7978"/>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latin typeface="#9Slide03 Arima Madurai Black" panose="00000A00000000000000" pitchFamily="2" charset="0"/>
                <a:cs typeface="#9Slide03 Arima Madurai Black" panose="00000A00000000000000" pitchFamily="2" charset="0"/>
              </a:rPr>
              <a:t>Em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hãy</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kể</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tên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một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số</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loại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nhiên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liệu</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Hãy</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sắp</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xếp</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và</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phân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loại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chúng</a:t>
            </a:r>
            <a:r>
              <a:rPr lang="en-US" dirty="0">
                <a:latin typeface="#9Slide03 Arima Madurai Black" panose="00000A00000000000000" pitchFamily="2" charset="0"/>
                <a:cs typeface="#9Slide03 Arima Madurai Black" panose="00000A00000000000000" pitchFamily="2" charset="0"/>
              </a:rPr>
              <a:t>.</a:t>
            </a:r>
          </a:p>
        </p:txBody>
      </p:sp>
      <p:pic>
        <p:nvPicPr>
          <p:cNvPr id="26" name="Picture 2" descr="Thời tiền sử, con người tiền sử, quan niệm sai lầm về thời tiền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60" y="857800"/>
            <a:ext cx="2765618" cy="19744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ướng dẫn cách dựng lửa trại - Travelgear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977968"/>
            <a:ext cx="2775033" cy="167433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3235283" y="907766"/>
            <a:ext cx="5761722" cy="1907237"/>
          </a:xfrm>
          <a:prstGeom prst="roundRect">
            <a:avLst/>
          </a:prstGeom>
          <a:solidFill>
            <a:schemeClr val="accent5">
              <a:lumMod val="20000"/>
              <a:lumOff val="80000"/>
            </a:schemeClr>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nguyên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thủy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vốn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a:t>
            </a:r>
            <a:r>
              <a:rPr lang="en-US" sz="1600" dirty="0">
                <a:solidFill>
                  <a:schemeClr val="tx1"/>
                </a:solidFill>
                <a:latin typeface="#9Slide03 Arima Madurai Black" panose="00000A00000000000000" pitchFamily="2" charset="0"/>
                <a:cs typeface="#9Slide03 Arima Madurai Black" panose="00000A00000000000000" pitchFamily="2" charset="0"/>
              </a:rPr>
              <a:t> ĐV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thực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hay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thịt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trình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tìm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kiếm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con 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đám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rừng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chúng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ngon</a:t>
            </a:r>
            <a:r>
              <a:rPr lang="en-US" sz="1600" dirty="0">
                <a:solidFill>
                  <a:schemeClr val="tx1"/>
                </a:solidFill>
                <a:latin typeface="#9Slide03 Arima Madurai Black" panose="00000A00000000000000" pitchFamily="2" charset="0"/>
                <a:cs typeface="#9Slide03 Arima Madurai Black" panose="00000A00000000000000" pitchFamily="2" charset="0"/>
              </a:rPr>
              <a:t> h</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a:solidFill>
                  <a:schemeClr val="tx1"/>
                </a:solidFill>
                <a:latin typeface="#9Slide03 Arima Madurai Black" panose="00000A00000000000000" pitchFamily="2" charset="0"/>
                <a:cs typeface="#9Slide03 Arima Madurai Black" panose="00000A00000000000000" pitchFamily="2" charset="0"/>
              </a:rPr>
              <a:t>n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Từ</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đó</a:t>
            </a:r>
            <a:r>
              <a:rPr lang="en-US" sz="1600" dirty="0">
                <a:solidFill>
                  <a:schemeClr val="tx1"/>
                </a:solidFill>
                <a:latin typeface="#9Slide03 Arima Madurai Black" panose="00000A00000000000000" pitchFamily="2" charset="0"/>
                <a:cs typeface="#9Slide03 Arima Madurai Black" panose="00000A00000000000000" pitchFamily="2" charset="0"/>
              </a:rPr>
              <a:t> con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a:t>
            </a:r>
            <a:r>
              <a:rPr lang="en-US" sz="1600" dirty="0" err="1">
                <a:solidFill>
                  <a:schemeClr val="tx1"/>
                </a:solidFill>
                <a:latin typeface="#9Slide03 Arima Madurai Black" panose="00000A00000000000000" pitchFamily="2" charset="0"/>
                <a:cs typeface="#9Slide03 Arima Madurai Black" panose="00000A00000000000000" pitchFamily="2" charset="0"/>
              </a:rPr>
              <a:t>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chuyển</a:t>
            </a:r>
            <a:r>
              <a:rPr lang="en-US" sz="1600" dirty="0">
                <a:solidFill>
                  <a:schemeClr val="tx1"/>
                </a:solidFill>
                <a:latin typeface="#9Slide03 Arima Madurai Black" panose="00000A00000000000000" pitchFamily="2" charset="0"/>
                <a:cs typeface="#9Slide03 Arima Madurai Black" panose="00000A00000000000000" pitchFamily="2" charset="0"/>
              </a:rPr>
              <a:t> sang </a:t>
            </a:r>
            <a:r>
              <a:rPr lang="en-US" sz="1600" dirty="0" err="1">
                <a:solidFill>
                  <a:schemeClr val="tx1"/>
                </a:solidFill>
                <a:latin typeface="#9Slide03 Arima Madurai Black" panose="00000A00000000000000" pitchFamily="2" charset="0"/>
                <a:cs typeface="#9Slide03 Arima Madurai Black" panose="00000A00000000000000" pitchFamily="2" charset="0"/>
              </a:rPr>
              <a:t>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thịt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chín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tìm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tạo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chính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duy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trì</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sự</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gỗ</a:t>
            </a:r>
            <a:r>
              <a:rPr lang="en-US" sz="1600"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9" name="Picture 2" descr="Bóng đèn Phát Sáng Hình ảnh | Định dạng hình ảnh PSD 401358341|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3105190" y="597550"/>
            <a:ext cx="684082" cy="68408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3231717" y="2975839"/>
            <a:ext cx="5708556" cy="1251245"/>
          </a:xfrm>
          <a:prstGeom prst="roundRect">
            <a:avLst/>
          </a:prstGeom>
          <a:solidFill>
            <a:schemeClr val="accent6">
              <a:lumMod val="20000"/>
              <a:lumOff val="80000"/>
            </a:schemeClr>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khoa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học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xuất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ta </a:t>
            </a:r>
            <a:r>
              <a:rPr lang="en-US" sz="1600" dirty="0" err="1">
                <a:solidFill>
                  <a:schemeClr val="tx1"/>
                </a:solidFill>
                <a:latin typeface="#9Slide03 Arima Madurai Black" panose="00000A00000000000000" pitchFamily="2" charset="0"/>
                <a:cs typeface="#9Slide03 Arima Madurai Black" panose="00000A00000000000000" pitchFamily="2" charset="0"/>
              </a:rPr>
              <a:t>th</a:t>
            </a:r>
            <a:r>
              <a:rPr lang="vi-VN" sz="1600" dirty="0">
                <a:solidFill>
                  <a:schemeClr val="tx1"/>
                </a:solidFill>
                <a:latin typeface="#9Slide03 Arima Madurai Black" panose="00000A00000000000000" pitchFamily="2" charset="0"/>
                <a:cs typeface="#9Slide03 Arima Madurai Black" panose="00000A00000000000000" pitchFamily="2" charset="0"/>
              </a:rPr>
              <a:t>ường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nhiều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nhau</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ta </a:t>
            </a:r>
            <a:r>
              <a:rPr lang="en-US" sz="1600" dirty="0" err="1">
                <a:solidFill>
                  <a:schemeClr val="tx1"/>
                </a:solidFill>
                <a:latin typeface="#9Slide03 Arima Madurai Black" panose="00000A00000000000000" pitchFamily="2" charset="0"/>
                <a:cs typeface="#9Slide03 Arima Madurai Black" panose="00000A00000000000000" pitchFamily="2" charset="0"/>
              </a:rPr>
              <a:t>ch</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a </a:t>
            </a:r>
            <a:r>
              <a:rPr lang="en-US" sz="1600" dirty="0" err="1">
                <a:solidFill>
                  <a:schemeClr val="tx1"/>
                </a:solidFill>
                <a:latin typeface="#9Slide03 Arima Madurai Black" panose="00000A00000000000000" pitchFamily="2" charset="0"/>
                <a:cs typeface="#9Slide03 Arima Madurai Black" panose="00000A00000000000000" pitchFamily="2" charset="0"/>
              </a:rPr>
              <a:t>nhiên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thành</a:t>
            </a:r>
            <a:r>
              <a:rPr lang="en-US" sz="1600" dirty="0">
                <a:solidFill>
                  <a:schemeClr val="tx1"/>
                </a:solidFill>
                <a:latin typeface="#9Slide03 Arima Madurai Black" panose="00000A00000000000000" pitchFamily="2" charset="0"/>
                <a:cs typeface="#9Slide03 Arima Madurai Black" panose="00000A00000000000000" pitchFamily="2" charset="0"/>
              </a:rPr>
              <a:t> 3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rắn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lỏng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khí</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956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0"/>
                                        </p:tgtEl>
                                        <p:attrNameLst>
                                          <p:attrName>ppt_w</p:attrName>
                                        </p:attrNameLst>
                                      </p:cBhvr>
                                      <p:tavLst>
                                        <p:tav tm="0">
                                          <p:val>
                                            <p:strVal val="ppt_w"/>
                                          </p:val>
                                        </p:tav>
                                        <p:tav tm="100000">
                                          <p:val>
                                            <p:fltVal val="0"/>
                                          </p:val>
                                        </p:tav>
                                      </p:tavLst>
                                    </p:anim>
                                    <p:anim calcmode="lin" valueType="num">
                                      <p:cBhvr>
                                        <p:cTn id="36" dur="500"/>
                                        <p:tgtEl>
                                          <p:spTgt spid="30"/>
                                        </p:tgtEl>
                                        <p:attrNameLst>
                                          <p:attrName>ppt_h</p:attrName>
                                        </p:attrNameLst>
                                      </p:cBhvr>
                                      <p:tavLst>
                                        <p:tav tm="0">
                                          <p:val>
                                            <p:strVal val="ppt_h"/>
                                          </p:val>
                                        </p:tav>
                                        <p:tav tm="100000">
                                          <p:val>
                                            <p:fltVal val="0"/>
                                          </p:val>
                                        </p:tav>
                                      </p:tavLst>
                                    </p:anim>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28674"/>
                                        </p:tgtEl>
                                        <p:attrNameLst>
                                          <p:attrName>style.visibility</p:attrName>
                                        </p:attrNameLst>
                                      </p:cBhvr>
                                      <p:to>
                                        <p:strVal val="visible"/>
                                      </p:to>
                                    </p:set>
                                    <p:animEffect transition="in" filter="barn(inVertical)">
                                      <p:cBhvr>
                                        <p:cTn id="4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30" grpId="0" animBg="1"/>
      <p:bldP spid="3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62689" y="99152"/>
            <a:ext cx="3018622" cy="484743"/>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rgbClr val="002060"/>
                </a:solidFill>
                <a:latin typeface="#9Slide03 AllRoundGothic" panose="020B0703020202020104" pitchFamily="34" charset="0"/>
              </a:rPr>
              <a:t>NHIÊN LIỆU</a:t>
            </a:r>
          </a:p>
        </p:txBody>
      </p:sp>
      <p:sp>
        <p:nvSpPr>
          <p:cNvPr id="6" name="Rounded Rectangle 5"/>
          <p:cNvSpPr/>
          <p:nvPr/>
        </p:nvSpPr>
        <p:spPr>
          <a:xfrm>
            <a:off x="420477" y="859316"/>
            <a:ext cx="2027104" cy="392933"/>
          </a:xfrm>
          <a:prstGeom prst="roundRect">
            <a:avLst/>
          </a:prstGeom>
          <a:solidFill>
            <a:srgbClr val="FBE1E1"/>
          </a:solid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latin typeface="#9Slide03 BoosterNextFYBlack" panose="02000A03000000020004" pitchFamily="2" charset="0"/>
              </a:rPr>
              <a:t>RẮN</a:t>
            </a:r>
          </a:p>
        </p:txBody>
      </p:sp>
      <p:sp>
        <p:nvSpPr>
          <p:cNvPr id="28" name="Rounded Rectangle 27"/>
          <p:cNvSpPr/>
          <p:nvPr/>
        </p:nvSpPr>
        <p:spPr>
          <a:xfrm>
            <a:off x="3558447" y="859317"/>
            <a:ext cx="2027104" cy="392932"/>
          </a:xfrm>
          <a:prstGeom prst="roundRect">
            <a:avLst/>
          </a:prstGeom>
          <a:solidFill>
            <a:srgbClr val="FFFF9B"/>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100">
                <a:latin typeface="#9Slide03 BoosterNextFYBlack" panose="02000A03000000020004" pitchFamily="2" charset="0"/>
              </a:rPr>
              <a:t>LỎNG</a:t>
            </a:r>
            <a:endParaRPr lang="en-US" sz="2100" dirty="0">
              <a:latin typeface="#9Slide03 BoosterNextFYBlack" panose="02000A03000000020004" pitchFamily="2" charset="0"/>
            </a:endParaRPr>
          </a:p>
        </p:txBody>
      </p:sp>
      <p:sp>
        <p:nvSpPr>
          <p:cNvPr id="29" name="Rounded Rectangle 28"/>
          <p:cNvSpPr/>
          <p:nvPr/>
        </p:nvSpPr>
        <p:spPr>
          <a:xfrm>
            <a:off x="6599103" y="859316"/>
            <a:ext cx="2027104" cy="392933"/>
          </a:xfrm>
          <a:prstGeom prst="roundRect">
            <a:avLst/>
          </a:prstGeom>
          <a:solidFill>
            <a:srgbClr val="CAE8AA"/>
          </a:solid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100" dirty="0">
                <a:latin typeface="#9Slide03 BoosterNextFYBlack" panose="02000A03000000020004" pitchFamily="2" charset="0"/>
              </a:rPr>
              <a:t>KHÍ</a:t>
            </a:r>
          </a:p>
        </p:txBody>
      </p:sp>
      <p:cxnSp>
        <p:nvCxnSpPr>
          <p:cNvPr id="8" name="Elbow Connector 7"/>
          <p:cNvCxnSpPr>
            <a:stCxn id="5" idx="2"/>
            <a:endCxn id="6" idx="0"/>
          </p:cNvCxnSpPr>
          <p:nvPr/>
        </p:nvCxnSpPr>
        <p:spPr>
          <a:xfrm rot="5400000">
            <a:off x="2865305" y="-847380"/>
            <a:ext cx="275421" cy="3137971"/>
          </a:xfrm>
          <a:prstGeom prst="bentConnector3">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a:endCxn id="28" idx="0"/>
          </p:cNvCxnSpPr>
          <p:nvPr/>
        </p:nvCxnSpPr>
        <p:spPr>
          <a:xfrm flipH="1">
            <a:off x="4571999" y="583895"/>
            <a:ext cx="1" cy="27542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5" idx="2"/>
            <a:endCxn id="29" idx="0"/>
          </p:cNvCxnSpPr>
          <p:nvPr/>
        </p:nvCxnSpPr>
        <p:spPr>
          <a:xfrm rot="16200000" flipH="1">
            <a:off x="5954617" y="-798723"/>
            <a:ext cx="275421" cy="3040655"/>
          </a:xfrm>
          <a:prstGeom prst="bentConnector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908453" y="1277957"/>
            <a:ext cx="11935" cy="386554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01578" y="1277957"/>
            <a:ext cx="5509" cy="3865543"/>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29698" name="Picture 2" descr="Than đá là gì? Than đá dùng để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80" y="1282318"/>
            <a:ext cx="2316297" cy="1479932"/>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om bo 3KG THAN HOA(than củi)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37704"/>
          <a:stretch/>
        </p:blipFill>
        <p:spPr bwMode="auto">
          <a:xfrm>
            <a:off x="227682" y="3210728"/>
            <a:ext cx="2316297" cy="1442966"/>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498972" y="2811137"/>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a:latin typeface="#9Slide03 Arima Madurai Medium" panose="00000600000000000000" pitchFamily="2" charset="0"/>
                <a:cs typeface="#9Slide03 Arima Madurai Medium" panose="00000600000000000000" pitchFamily="2" charset="0"/>
              </a:rPr>
              <a:t>Than </a:t>
            </a:r>
            <a:r>
              <a:rPr lang="en-US" dirty="0" err="1">
                <a:latin typeface="#9Slide03 Arima Madurai Medium" panose="00000600000000000000" pitchFamily="2" charset="0"/>
                <a:cs typeface="#9Slide03 Arima Madurai Medium" panose="00000600000000000000" pitchFamily="2" charset="0"/>
              </a:rPr>
              <a:t>đá</a:t>
            </a:r>
            <a:endParaRPr lang="en-US" dirty="0">
              <a:latin typeface="#9Slide03 Arima Madurai Medium" panose="00000600000000000000" pitchFamily="2" charset="0"/>
              <a:cs typeface="#9Slide03 Arima Madurai Medium" panose="00000600000000000000" pitchFamily="2" charset="0"/>
            </a:endParaRPr>
          </a:p>
        </p:txBody>
      </p:sp>
      <p:sp>
        <p:nvSpPr>
          <p:cNvPr id="59" name="Rectangle 58"/>
          <p:cNvSpPr/>
          <p:nvPr/>
        </p:nvSpPr>
        <p:spPr>
          <a:xfrm>
            <a:off x="520546" y="4725993"/>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a:latin typeface="#9Slide03 Arima Madurai Medium" panose="00000600000000000000" pitchFamily="2" charset="0"/>
                <a:cs typeface="#9Slide03 Arima Madurai Medium" panose="00000600000000000000" pitchFamily="2" charset="0"/>
              </a:rPr>
              <a:t>Than </a:t>
            </a:r>
            <a:r>
              <a:rPr lang="en-US" dirty="0" err="1">
                <a:latin typeface="#9Slide03 Arima Madurai Medium" panose="00000600000000000000" pitchFamily="2" charset="0"/>
                <a:cs typeface="#9Slide03 Arima Madurai Medium" panose="00000600000000000000" pitchFamily="2" charset="0"/>
              </a:rPr>
              <a:t>củi</a:t>
            </a:r>
            <a:endParaRPr lang="en-US" dirty="0">
              <a:latin typeface="#9Slide03 Arima Madurai Medium" panose="00000600000000000000" pitchFamily="2" charset="0"/>
              <a:cs typeface="#9Slide03 Arima Madurai Medium" panose="00000600000000000000" pitchFamily="2" charset="0"/>
            </a:endParaRPr>
          </a:p>
        </p:txBody>
      </p:sp>
      <p:pic>
        <p:nvPicPr>
          <p:cNvPr id="29702" name="Picture 6" descr="Giá xăng có thể về mức 15.000 đồng/l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546" y="1277957"/>
            <a:ext cx="2403951" cy="147993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3647501" y="2818017"/>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err="1">
                <a:latin typeface="#9Slide03 Arima Madurai Medium" panose="00000600000000000000" pitchFamily="2" charset="0"/>
                <a:cs typeface="#9Slide03 Arima Madurai Medium" panose="00000600000000000000" pitchFamily="2" charset="0"/>
              </a:rPr>
              <a:t>Xăng</a:t>
            </a:r>
            <a:endParaRPr lang="en-US" dirty="0">
              <a:latin typeface="#9Slide03 Arima Madurai Medium" panose="00000600000000000000" pitchFamily="2" charset="0"/>
              <a:cs typeface="#9Slide03 Arima Madurai Medium" panose="00000600000000000000" pitchFamily="2" charset="0"/>
            </a:endParaRPr>
          </a:p>
        </p:txBody>
      </p:sp>
      <p:pic>
        <p:nvPicPr>
          <p:cNvPr id="29704" name="Picture 8" descr="Dầu hỏa có tác dụng gì trong cuộc sống? - Hằng Phát Cand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546" y="3198788"/>
            <a:ext cx="2403951" cy="1467078"/>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3647501" y="4725993"/>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err="1">
                <a:latin typeface="#9Slide03 Arima Madurai Medium" panose="00000600000000000000" pitchFamily="2" charset="0"/>
                <a:cs typeface="#9Slide03 Arima Madurai Medium" panose="00000600000000000000" pitchFamily="2" charset="0"/>
              </a:rPr>
              <a:t>Dầu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hỏa</a:t>
            </a:r>
            <a:endParaRPr lang="en-US" dirty="0">
              <a:latin typeface="#9Slide03 Arima Madurai Medium" panose="00000600000000000000" pitchFamily="2" charset="0"/>
              <a:cs typeface="#9Slide03 Arima Madurai Medium" panose="00000600000000000000" pitchFamily="2" charset="0"/>
            </a:endParaRPr>
          </a:p>
        </p:txBody>
      </p:sp>
      <p:pic>
        <p:nvPicPr>
          <p:cNvPr id="29706" name="Picture 10" descr="Có phải đầu tư khai thác khí thiên nhiên thu hút hơn năng lượng tái tạo? -  Trang tin Công nghệ &amp;amp; Máy móc Công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9109" y="1291478"/>
            <a:ext cx="2335600" cy="1475147"/>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ăng cường hợp tác quốc tế về dầu khí góp phần đảm bảo an ninh năng lượng  quốc gia Năng lượng Việt Nam On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8048" y="3210728"/>
            <a:ext cx="2346661" cy="144296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a:xfrm>
            <a:off x="6817605" y="2811137"/>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err="1">
                <a:latin typeface="#9Slide03 Arima Madurai Medium" panose="00000600000000000000" pitchFamily="2" charset="0"/>
                <a:cs typeface="#9Slide03 Arima Madurai Medium" panose="00000600000000000000" pitchFamily="2" charset="0"/>
              </a:rPr>
              <a:t>Khí</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thiên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nhiên</a:t>
            </a:r>
            <a:endParaRPr lang="en-US" dirty="0">
              <a:latin typeface="#9Slide03 Arima Madurai Medium" panose="00000600000000000000" pitchFamily="2" charset="0"/>
              <a:cs typeface="#9Slide03 Arima Madurai Medium" panose="00000600000000000000" pitchFamily="2" charset="0"/>
            </a:endParaRPr>
          </a:p>
        </p:txBody>
      </p:sp>
      <p:sp>
        <p:nvSpPr>
          <p:cNvPr id="74" name="Rectangle 73"/>
          <p:cNvSpPr/>
          <p:nvPr/>
        </p:nvSpPr>
        <p:spPr>
          <a:xfrm>
            <a:off x="6817605" y="4725993"/>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err="1">
                <a:latin typeface="#9Slide03 Arima Madurai Medium" panose="00000600000000000000" pitchFamily="2" charset="0"/>
                <a:cs typeface="#9Slide03 Arima Madurai Medium" panose="00000600000000000000" pitchFamily="2" charset="0"/>
              </a:rPr>
              <a:t>Khí</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dầu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mỏ</a:t>
            </a:r>
            <a:endParaRPr lang="en-US" dirty="0">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30740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barn(inVertical)">
                                      <p:cBhvr>
                                        <p:cTn id="45" dur="500"/>
                                        <p:tgtEl>
                                          <p:spTgt spid="2969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par>
                                <p:cTn id="49" presetID="16" presetClass="entr" presetSubtype="21" fill="hold" nodeType="withEffect">
                                  <p:stCondLst>
                                    <p:cond delay="0"/>
                                  </p:stCondLst>
                                  <p:childTnLst>
                                    <p:set>
                                      <p:cBhvr>
                                        <p:cTn id="50" dur="1" fill="hold">
                                          <p:stCondLst>
                                            <p:cond delay="0"/>
                                          </p:stCondLst>
                                        </p:cTn>
                                        <p:tgtEl>
                                          <p:spTgt spid="29700"/>
                                        </p:tgtEl>
                                        <p:attrNameLst>
                                          <p:attrName>style.visibility</p:attrName>
                                        </p:attrNameLst>
                                      </p:cBhvr>
                                      <p:to>
                                        <p:strVal val="visible"/>
                                      </p:to>
                                    </p:set>
                                    <p:animEffect transition="in" filter="barn(inVertical)">
                                      <p:cBhvr>
                                        <p:cTn id="51" dur="500"/>
                                        <p:tgtEl>
                                          <p:spTgt spid="2970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inVertical)">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9702"/>
                                        </p:tgtEl>
                                        <p:attrNameLst>
                                          <p:attrName>style.visibility</p:attrName>
                                        </p:attrNameLst>
                                      </p:cBhvr>
                                      <p:to>
                                        <p:strVal val="visible"/>
                                      </p:to>
                                    </p:set>
                                    <p:animEffect transition="in" filter="barn(inVertical)">
                                      <p:cBhvr>
                                        <p:cTn id="59" dur="500"/>
                                        <p:tgtEl>
                                          <p:spTgt spid="2970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barn(inVertical)">
                                      <p:cBhvr>
                                        <p:cTn id="62" dur="500"/>
                                        <p:tgtEl>
                                          <p:spTgt spid="65"/>
                                        </p:tgtEl>
                                      </p:cBhvr>
                                    </p:animEffect>
                                  </p:childTnLst>
                                </p:cTn>
                              </p:par>
                              <p:par>
                                <p:cTn id="63" presetID="16" presetClass="entr" presetSubtype="21" fill="hold" nodeType="withEffect">
                                  <p:stCondLst>
                                    <p:cond delay="0"/>
                                  </p:stCondLst>
                                  <p:childTnLst>
                                    <p:set>
                                      <p:cBhvr>
                                        <p:cTn id="64" dur="1" fill="hold">
                                          <p:stCondLst>
                                            <p:cond delay="0"/>
                                          </p:stCondLst>
                                        </p:cTn>
                                        <p:tgtEl>
                                          <p:spTgt spid="29704"/>
                                        </p:tgtEl>
                                        <p:attrNameLst>
                                          <p:attrName>style.visibility</p:attrName>
                                        </p:attrNameLst>
                                      </p:cBhvr>
                                      <p:to>
                                        <p:strVal val="visible"/>
                                      </p:to>
                                    </p:set>
                                    <p:animEffect transition="in" filter="barn(inVertical)">
                                      <p:cBhvr>
                                        <p:cTn id="65" dur="500"/>
                                        <p:tgtEl>
                                          <p:spTgt spid="297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barn(inVertical)">
                                      <p:cBhvr>
                                        <p:cTn id="68" dur="500"/>
                                        <p:tgtEl>
                                          <p:spTgt spid="6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9706"/>
                                        </p:tgtEl>
                                        <p:attrNameLst>
                                          <p:attrName>style.visibility</p:attrName>
                                        </p:attrNameLst>
                                      </p:cBhvr>
                                      <p:to>
                                        <p:strVal val="visible"/>
                                      </p:to>
                                    </p:set>
                                    <p:animEffect transition="in" filter="barn(inVertical)">
                                      <p:cBhvr>
                                        <p:cTn id="73" dur="500"/>
                                        <p:tgtEl>
                                          <p:spTgt spid="2970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barn(inVertical)">
                                      <p:cBhvr>
                                        <p:cTn id="76" dur="500"/>
                                        <p:tgtEl>
                                          <p:spTgt spid="73"/>
                                        </p:tgtEl>
                                      </p:cBhvr>
                                    </p:animEffect>
                                  </p:childTnLst>
                                </p:cTn>
                              </p:par>
                              <p:par>
                                <p:cTn id="77" presetID="16" presetClass="entr" presetSubtype="21" fill="hold" nodeType="withEffect">
                                  <p:stCondLst>
                                    <p:cond delay="0"/>
                                  </p:stCondLst>
                                  <p:childTnLst>
                                    <p:set>
                                      <p:cBhvr>
                                        <p:cTn id="78" dur="1" fill="hold">
                                          <p:stCondLst>
                                            <p:cond delay="0"/>
                                          </p:stCondLst>
                                        </p:cTn>
                                        <p:tgtEl>
                                          <p:spTgt spid="29708"/>
                                        </p:tgtEl>
                                        <p:attrNameLst>
                                          <p:attrName>style.visibility</p:attrName>
                                        </p:attrNameLst>
                                      </p:cBhvr>
                                      <p:to>
                                        <p:strVal val="visible"/>
                                      </p:to>
                                    </p:set>
                                    <p:animEffect transition="in" filter="barn(inVertical)">
                                      <p:cBhvr>
                                        <p:cTn id="79" dur="500"/>
                                        <p:tgtEl>
                                          <p:spTgt spid="29708"/>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barn(inVertical)">
                                      <p:cBhvr>
                                        <p:cTn id="8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8" grpId="0" animBg="1"/>
      <p:bldP spid="29" grpId="0" animBg="1"/>
      <p:bldP spid="54" grpId="0" animBg="1"/>
      <p:bldP spid="59" grpId="0" animBg="1"/>
      <p:bldP spid="65" grpId="0" animBg="1"/>
      <p:bldP spid="67" grpId="0" animBg="1"/>
      <p:bldP spid="73" grpId="0" animBg="1"/>
      <p:bldP spid="7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F8192-10BC-409A-B72B-7728DFE9994D}"/>
              </a:ext>
            </a:extLst>
          </p:cNvPr>
          <p:cNvSpPr txBox="1"/>
          <p:nvPr/>
        </p:nvSpPr>
        <p:spPr>
          <a:xfrm>
            <a:off x="1238250" y="183830"/>
            <a:ext cx="6400800" cy="954107"/>
          </a:xfrm>
          <a:prstGeom prst="rect">
            <a:avLst/>
          </a:prstGeom>
          <a:noFill/>
        </p:spPr>
        <p:txBody>
          <a:bodyPr wrap="square">
            <a:spAutoFit/>
          </a:bodyPr>
          <a:lstStyle/>
          <a:p>
            <a:pPr algn="ctr"/>
            <a:r>
              <a:rPr lang="en-US" sz="2800" b="1" dirty="0">
                <a:solidFill>
                  <a:schemeClr val="accent1"/>
                </a:solidFill>
                <a:latin typeface="Times New Roman" panose="02020603050405020304" pitchFamily="18" charset="0"/>
                <a:cs typeface="Times New Roman" panose="02020603050405020304" pitchFamily="18" charset="0"/>
              </a:rPr>
              <a:t>1. </a:t>
            </a:r>
            <a:r>
              <a:rPr lang="en-US" sz="2800" b="1" dirty="0" err="1">
                <a:solidFill>
                  <a:schemeClr val="accent1"/>
                </a:solidFill>
                <a:latin typeface="Times New Roman" panose="02020603050405020304" pitchFamily="18" charset="0"/>
                <a:cs typeface="Times New Roman" panose="02020603050405020304" pitchFamily="18" charset="0"/>
              </a:rPr>
              <a:t>Tính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chất</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và</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ứng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dụng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của</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một</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số</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nhiên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liệu</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thông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dụng</a:t>
            </a:r>
            <a:endParaRPr lang="en-US" sz="28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134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Pentagon 30"/>
          <p:cNvSpPr/>
          <p:nvPr/>
        </p:nvSpPr>
        <p:spPr>
          <a:xfrm>
            <a:off x="155575" y="390898"/>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168115" y="310445"/>
            <a:ext cx="1481558" cy="473206"/>
          </a:xfrm>
          <a:prstGeom prst="rect">
            <a:avLst/>
          </a:prstGeom>
          <a:noFill/>
        </p:spPr>
        <p:txBody>
          <a:bodyPr wrap="square" rtlCol="0">
            <a:spAutoFit/>
          </a:bodyPr>
          <a:lstStyle/>
          <a:p>
            <a:pPr algn="ctr">
              <a:lnSpc>
                <a:spcPct val="150000"/>
              </a:lnSpc>
            </a:pPr>
            <a:r>
              <a:rPr lang="en-US" sz="1800" b="1" dirty="0">
                <a:solidFill>
                  <a:srgbClr val="C00000"/>
                </a:solidFill>
                <a:latin typeface="Times New Roman" panose="02020603050405020304" pitchFamily="18" charset="0"/>
                <a:cs typeface="Times New Roman" panose="02020603050405020304" pitchFamily="18" charset="0"/>
              </a:rPr>
              <a:t>THAN</a:t>
            </a:r>
          </a:p>
        </p:txBody>
      </p:sp>
      <p:pic>
        <p:nvPicPr>
          <p:cNvPr id="21" name="Picture 2" descr="Than đá là gì? Than đá dùng để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947" y="1177860"/>
            <a:ext cx="2316297" cy="14799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m bo 3KG THAN HOA(than củi)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37704"/>
          <a:stretch/>
        </p:blipFill>
        <p:spPr bwMode="auto">
          <a:xfrm>
            <a:off x="6561749" y="3106270"/>
            <a:ext cx="2316297" cy="144296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833039" y="2706679"/>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a:latin typeface="#9Slide03 Arima Madurai Medium" panose="00000600000000000000" pitchFamily="2" charset="0"/>
                <a:cs typeface="#9Slide03 Arima Madurai Medium" panose="00000600000000000000" pitchFamily="2" charset="0"/>
              </a:rPr>
              <a:t>Than </a:t>
            </a:r>
            <a:r>
              <a:rPr lang="en-US" dirty="0" err="1">
                <a:latin typeface="#9Slide03 Arima Madurai Medium" panose="00000600000000000000" pitchFamily="2" charset="0"/>
                <a:cs typeface="#9Slide03 Arima Madurai Medium" panose="00000600000000000000" pitchFamily="2" charset="0"/>
              </a:rPr>
              <a:t>đá</a:t>
            </a:r>
            <a:endParaRPr lang="en-US" dirty="0">
              <a:latin typeface="#9Slide03 Arima Madurai Medium" panose="00000600000000000000" pitchFamily="2" charset="0"/>
              <a:cs typeface="#9Slide03 Arima Madurai Medium" panose="00000600000000000000" pitchFamily="2" charset="0"/>
            </a:endParaRPr>
          </a:p>
        </p:txBody>
      </p:sp>
      <p:sp>
        <p:nvSpPr>
          <p:cNvPr id="25" name="Rectangle 24"/>
          <p:cNvSpPr/>
          <p:nvPr/>
        </p:nvSpPr>
        <p:spPr>
          <a:xfrm>
            <a:off x="6854613" y="4621535"/>
            <a:ext cx="1826964" cy="32683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dirty="0">
                <a:latin typeface="#9Slide03 Arima Madurai Medium" panose="00000600000000000000" pitchFamily="2" charset="0"/>
                <a:cs typeface="#9Slide03 Arima Madurai Medium" panose="00000600000000000000" pitchFamily="2" charset="0"/>
              </a:rPr>
              <a:t>Than </a:t>
            </a:r>
            <a:r>
              <a:rPr lang="en-US" dirty="0" err="1">
                <a:latin typeface="#9Slide03 Arima Madurai Medium" panose="00000600000000000000" pitchFamily="2" charset="0"/>
                <a:cs typeface="#9Slide03 Arima Madurai Medium" panose="00000600000000000000" pitchFamily="2" charset="0"/>
              </a:rPr>
              <a:t>củi</a:t>
            </a:r>
            <a:endParaRPr lang="en-US" dirty="0">
              <a:latin typeface="#9Slide03 Arima Madurai Medium" panose="00000600000000000000" pitchFamily="2" charset="0"/>
              <a:cs typeface="#9Slide03 Arima Madurai Medium" panose="00000600000000000000" pitchFamily="2" charset="0"/>
            </a:endParaRPr>
          </a:p>
        </p:txBody>
      </p:sp>
      <p:sp>
        <p:nvSpPr>
          <p:cNvPr id="27" name="Rounded Rectangle 26"/>
          <p:cNvSpPr/>
          <p:nvPr/>
        </p:nvSpPr>
        <p:spPr>
          <a:xfrm>
            <a:off x="371475" y="2039689"/>
            <a:ext cx="5922127" cy="2908678"/>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buFont typeface="#9Slide03 Arima Madurai Black" panose="020B0604020202020204" charset="0"/>
              <a:buChar char="­"/>
            </a:pPr>
            <a:r>
              <a:rPr lang="en-US" sz="1800" u="sng" dirty="0" err="1">
                <a:solidFill>
                  <a:srgbClr val="C00000"/>
                </a:solidFill>
                <a:latin typeface="#9Slide03 Arima Madurai Black" panose="00000A00000000000000" pitchFamily="2" charset="0"/>
                <a:cs typeface="#9Slide03 Arima Madurai Black" panose="00000A00000000000000" pitchFamily="2" charset="0"/>
              </a:rPr>
              <a:t>Tính</a:t>
            </a:r>
            <a:r>
              <a:rPr lang="en-US" sz="1800" u="sng" dirty="0">
                <a:solidFill>
                  <a:srgbClr val="C00000"/>
                </a:solidFill>
                <a:latin typeface="#9Slide03 Arima Madurai Black" panose="00000A00000000000000" pitchFamily="2" charset="0"/>
                <a:cs typeface="#9Slide03 Arima Madurai Black" panose="00000A00000000000000" pitchFamily="2" charset="0"/>
              </a:rPr>
              <a:t> </a:t>
            </a:r>
            <a:r>
              <a:rPr lang="en-US" sz="1800" u="sng" dirty="0" err="1">
                <a:solidFill>
                  <a:srgbClr val="C00000"/>
                </a:solidFill>
                <a:latin typeface="#9Slide03 Arima Madurai Black" panose="00000A00000000000000" pitchFamily="2" charset="0"/>
                <a:cs typeface="#9Slide03 Arima Madurai Black" panose="00000A00000000000000" pitchFamily="2" charset="0"/>
              </a:rPr>
              <a:t>chất</a:t>
            </a:r>
            <a:r>
              <a:rPr lang="en-US" sz="1800" u="sng" dirty="0">
                <a:solidFill>
                  <a:srgbClr val="C00000"/>
                </a:solidFill>
                <a:latin typeface="#9Slide03 Arima Madurai Black" panose="00000A00000000000000" pitchFamily="2" charset="0"/>
                <a:cs typeface="#9Slide03 Arima Madurai Black" panose="00000A00000000000000" pitchFamily="2" charset="0"/>
              </a:rPr>
              <a:t> </a:t>
            </a:r>
            <a:r>
              <a:rPr lang="en-US" sz="1800" u="sng" dirty="0" err="1">
                <a:solidFill>
                  <a:srgbClr val="C00000"/>
                </a:solidFill>
                <a:latin typeface="#9Slide03 Arima Madurai Black" panose="00000A00000000000000" pitchFamily="2" charset="0"/>
                <a:cs typeface="#9Slide03 Arima Madurai Black" panose="00000A00000000000000" pitchFamily="2" charset="0"/>
              </a:rPr>
              <a:t>của</a:t>
            </a:r>
            <a:r>
              <a:rPr lang="en-US" sz="1800" u="sng" dirty="0">
                <a:solidFill>
                  <a:srgbClr val="C00000"/>
                </a:solidFill>
                <a:latin typeface="#9Slide03 Arima Madurai Black" panose="00000A00000000000000" pitchFamily="2" charset="0"/>
                <a:cs typeface="#9Slide03 Arima Madurai Black" panose="00000A00000000000000" pitchFamily="2" charset="0"/>
              </a:rPr>
              <a:t> than:</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Cháy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trong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tỏa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nhiệt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Trong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kiện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thiếu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khí</a:t>
            </a:r>
            <a:r>
              <a:rPr lang="en-US" sz="1800" dirty="0">
                <a:solidFill>
                  <a:schemeClr val="tx1"/>
                </a:solidFill>
                <a:latin typeface="#9Slide03 Arima Madurai Black" panose="00000A00000000000000" pitchFamily="2" charset="0"/>
                <a:cs typeface="#9Slide03 Arima Madurai Black" panose="00000A00000000000000" pitchFamily="2" charset="0"/>
              </a:rPr>
              <a:t>, than </a:t>
            </a:r>
            <a:r>
              <a:rPr lang="en-US" sz="1800" dirty="0" err="1">
                <a:solidFill>
                  <a:schemeClr val="tx1"/>
                </a:solidFill>
                <a:latin typeface="#9Slide03 Arima Madurai Black" panose="00000A00000000000000" pitchFamily="2" charset="0"/>
                <a:cs typeface="#9Slide03 Arima Madurai Black" panose="00000A00000000000000" pitchFamily="2" charset="0"/>
              </a:rPr>
              <a:t>cháy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sinh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độc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là</a:t>
            </a:r>
            <a:r>
              <a:rPr lang="en-US" sz="1800" dirty="0">
                <a:solidFill>
                  <a:schemeClr val="tx1"/>
                </a:solidFill>
                <a:latin typeface="#9Slide03 Arima Madurai Black" panose="00000A00000000000000" pitchFamily="2" charset="0"/>
                <a:cs typeface="#9Slide03 Arima Madurai Black" panose="00000A00000000000000" pitchFamily="2" charset="0"/>
              </a:rPr>
              <a:t> carbon monoxide (CO).</a:t>
            </a:r>
          </a:p>
          <a:p>
            <a:pPr marL="285750" indent="-285750" algn="just">
              <a:lnSpc>
                <a:spcPct val="150000"/>
              </a:lnSpc>
              <a:buFont typeface="#9Slide03 Arima Madurai Black" panose="020B0604020202020204" charset="0"/>
              <a:buChar char="­"/>
            </a:pPr>
            <a:r>
              <a:rPr lang="en-US" sz="1800" u="sng" dirty="0" err="1">
                <a:solidFill>
                  <a:srgbClr val="C00000"/>
                </a:solidFill>
                <a:latin typeface="#9Slide03 Arima Madurai Black" panose="00000A00000000000000" pitchFamily="2" charset="0"/>
                <a:cs typeface="#9Slide03 Arima Madurai Black" panose="00000A00000000000000" pitchFamily="2" charset="0"/>
              </a:rPr>
              <a:t>Ứng</a:t>
            </a:r>
            <a:r>
              <a:rPr lang="en-US" sz="1800" u="sng" dirty="0">
                <a:solidFill>
                  <a:srgbClr val="C00000"/>
                </a:solidFill>
                <a:latin typeface="#9Slide03 Arima Madurai Black" panose="00000A00000000000000" pitchFamily="2" charset="0"/>
                <a:cs typeface="#9Slide03 Arima Madurai Black" panose="00000A00000000000000" pitchFamily="2" charset="0"/>
              </a:rPr>
              <a:t> </a:t>
            </a:r>
            <a:r>
              <a:rPr lang="en-US" sz="1800" u="sng" dirty="0" err="1">
                <a:solidFill>
                  <a:srgbClr val="C00000"/>
                </a:solidFill>
                <a:latin typeface="#9Slide03 Arima Madurai Black" panose="00000A00000000000000" pitchFamily="2" charset="0"/>
                <a:cs typeface="#9Slide03 Arima Madurai Black" panose="00000A00000000000000" pitchFamily="2" charset="0"/>
              </a:rPr>
              <a:t>dụng</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a:solidFill>
                  <a:schemeClr val="tx1"/>
                </a:solidFill>
                <a:latin typeface="#9Slide03 Arima Madurai Black" panose="00000A00000000000000" pitchFamily="2" charset="0"/>
                <a:cs typeface="#9Slide03 Arima Madurai Black" panose="00000A00000000000000" pitchFamily="2" charset="0"/>
              </a:rPr>
              <a:t>Than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dung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đun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nấu</a:t>
            </a:r>
            <a:r>
              <a:rPr lang="en-US" sz="1800" dirty="0">
                <a:solidFill>
                  <a:schemeClr val="tx1"/>
                </a:solidFill>
                <a:latin typeface="#9Slide03 Arima Madurai Black" panose="00000A00000000000000" pitchFamily="2" charset="0"/>
                <a:cs typeface="#9Slide03 Arima Madurai Black" panose="00000A00000000000000" pitchFamily="2" charset="0"/>
              </a:rPr>
              <a:t>, s</a:t>
            </a:r>
            <a:r>
              <a:rPr lang="vi-VN" sz="1800" dirty="0">
                <a:solidFill>
                  <a:schemeClr val="tx1"/>
                </a:solidFill>
                <a:latin typeface="#9Slide03 Arima Madurai Black" panose="00000A00000000000000" pitchFamily="2" charset="0"/>
                <a:cs typeface="#9Slide03 Arima Madurai Black" panose="00000A00000000000000" pitchFamily="2" charset="0"/>
              </a:rPr>
              <a:t>ưởi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ấm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chạy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động</a:t>
            </a:r>
            <a:r>
              <a:rPr lang="en-US" sz="1800" dirty="0">
                <a:solidFill>
                  <a:schemeClr val="tx1"/>
                </a:solidFill>
                <a:latin typeface="#9Slide03 Arima Madurai Black" panose="00000A00000000000000" pitchFamily="2" charset="0"/>
                <a:cs typeface="#9Slide03 Arima Madurai Black" panose="00000A00000000000000" pitchFamily="2" charset="0"/>
              </a:rPr>
              <a:t> c</a:t>
            </a:r>
            <a:r>
              <a:rPr lang="vi-VN" sz="1800" dirty="0">
                <a:solidFill>
                  <a:schemeClr val="tx1"/>
                </a:solidFill>
                <a:latin typeface="#9Slide03 Arima Madurai Black" panose="00000A00000000000000" pitchFamily="2" charset="0"/>
                <a:cs typeface="#9Slide03 Arima Madurai Black" panose="00000A00000000000000" pitchFamily="2" charset="0"/>
              </a:rPr>
              <a:t>ơ</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Hiện</a:t>
            </a:r>
            <a:r>
              <a:rPr lang="en-US" sz="1800" dirty="0">
                <a:solidFill>
                  <a:schemeClr val="tx1"/>
                </a:solidFill>
                <a:latin typeface="#9Slide03 Arima Madurai Black" panose="00000A00000000000000" pitchFamily="2" charset="0"/>
                <a:cs typeface="#9Slide03 Arima Madurai Black" panose="00000A00000000000000" pitchFamily="2" charset="0"/>
              </a:rPr>
              <a:t> nay than </a:t>
            </a:r>
            <a:r>
              <a:rPr lang="en-US" sz="1800" dirty="0" err="1">
                <a:solidFill>
                  <a:schemeClr val="tx1"/>
                </a:solidFill>
                <a:latin typeface="#9Slide03 Arima Madurai Black" panose="00000A00000000000000" pitchFamily="2" charset="0"/>
                <a:cs typeface="#9Slide03 Arima Madurai Black" panose="00000A00000000000000" pitchFamily="2" charset="0"/>
              </a:rPr>
              <a:t>chủ</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yếu</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sử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làm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trong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nghiệp</a:t>
            </a:r>
            <a:r>
              <a:rPr lang="en-US" sz="1800" dirty="0">
                <a:solidFill>
                  <a:schemeClr val="tx1"/>
                </a:solidFill>
                <a:latin typeface="#9Slide03 Arima Madurai Black" panose="00000A00000000000000" pitchFamily="2" charset="0"/>
                <a:cs typeface="#9Slide03 Arima Madurai Black" panose="00000A00000000000000" pitchFamily="2" charset="0"/>
              </a:rPr>
              <a:t>.</a:t>
            </a:r>
          </a:p>
        </p:txBody>
      </p:sp>
      <p:grpSp>
        <p:nvGrpSpPr>
          <p:cNvPr id="4" name="Group 3"/>
          <p:cNvGrpSpPr/>
          <p:nvPr/>
        </p:nvGrpSpPr>
        <p:grpSpPr>
          <a:xfrm>
            <a:off x="180118" y="1170190"/>
            <a:ext cx="6202384" cy="778938"/>
            <a:chOff x="110854" y="1471251"/>
            <a:chExt cx="6202384" cy="778938"/>
          </a:xfrm>
        </p:grpSpPr>
        <p:sp>
          <p:nvSpPr>
            <p:cNvPr id="33" name="Rounded Rectangle 32"/>
            <p:cNvSpPr/>
            <p:nvPr/>
          </p:nvSpPr>
          <p:spPr>
            <a:xfrm>
              <a:off x="781476" y="1560455"/>
              <a:ext cx="5531762" cy="677559"/>
            </a:xfrm>
            <a:prstGeom prst="roundRect">
              <a:avLst/>
            </a:prstGeom>
            <a:solidFill>
              <a:schemeClr val="tx1">
                <a:lumMod val="10000"/>
                <a:lumOff val="90000"/>
              </a:schemeClr>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b="1" dirty="0">
                  <a:solidFill>
                    <a:srgbClr val="C00000"/>
                  </a:solidFill>
                  <a:latin typeface="#9Slide03 Arima Madurai Black" panose="00000A00000000000000" pitchFamily="2" charset="0"/>
                  <a:cs typeface="#9Slide03 Arima Madurai Black" panose="00000A00000000000000" pitchFamily="2" charset="0"/>
                </a:rPr>
                <a:t>Than (than </a:t>
              </a:r>
              <a:r>
                <a:rPr lang="en-US" sz="1800" b="1" dirty="0" err="1">
                  <a:solidFill>
                    <a:srgbClr val="C00000"/>
                  </a:solidFill>
                  <a:latin typeface="#9Slide03 Arima Madurai Black" panose="00000A00000000000000" pitchFamily="2" charset="0"/>
                  <a:cs typeface="#9Slide03 Arima Madurai Black" panose="00000A00000000000000" pitchFamily="2" charset="0"/>
                </a:rPr>
                <a:t>đá</a:t>
              </a:r>
              <a:r>
                <a:rPr lang="en-US" sz="1800" b="1" dirty="0">
                  <a:solidFill>
                    <a:srgbClr val="C00000"/>
                  </a:solidFill>
                  <a:latin typeface="#9Slide03 Arima Madurai Black" panose="00000A00000000000000" pitchFamily="2" charset="0"/>
                  <a:cs typeface="#9Slide03 Arima Madurai Black" panose="00000A00000000000000" pitchFamily="2" charset="0"/>
                </a:rPr>
                <a:t>, than </a:t>
              </a:r>
              <a:r>
                <a:rPr lang="en-US" sz="1800" b="1" dirty="0" err="1">
                  <a:solidFill>
                    <a:srgbClr val="C00000"/>
                  </a:solidFill>
                  <a:latin typeface="#9Slide03 Arima Madurai Black" panose="00000A00000000000000" pitchFamily="2" charset="0"/>
                  <a:cs typeface="#9Slide03 Arima Madurai Black" panose="00000A00000000000000" pitchFamily="2" charset="0"/>
                </a:rPr>
                <a:t>củi</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có</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những</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tính</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chất</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và</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ứng</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dụng</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gì</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trong</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đời</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sống</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và</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sản</a:t>
              </a:r>
              <a:r>
                <a:rPr lang="en-US" sz="1800" b="1" dirty="0">
                  <a:solidFill>
                    <a:srgbClr val="C00000"/>
                  </a:solidFill>
                  <a:latin typeface="#9Slide03 Arima Madurai Black" panose="00000A00000000000000" pitchFamily="2" charset="0"/>
                  <a:cs typeface="#9Slide03 Arima Madurai Black" panose="00000A00000000000000" pitchFamily="2" charset="0"/>
                </a:rPr>
                <a:t> </a:t>
              </a:r>
              <a:r>
                <a:rPr lang="en-US" sz="1800" b="1" dirty="0" err="1">
                  <a:solidFill>
                    <a:srgbClr val="C00000"/>
                  </a:solidFill>
                  <a:latin typeface="#9Slide03 Arima Madurai Black" panose="00000A00000000000000" pitchFamily="2" charset="0"/>
                  <a:cs typeface="#9Slide03 Arima Madurai Black" panose="00000A00000000000000" pitchFamily="2" charset="0"/>
                </a:rPr>
                <a:t>xuất</a:t>
              </a:r>
              <a:r>
                <a:rPr lang="en-US" sz="1800" b="1" dirty="0">
                  <a:solidFill>
                    <a:srgbClr val="C00000"/>
                  </a:solidFill>
                  <a:latin typeface="#9Slide03 Arima Madurai Black" panose="00000A00000000000000" pitchFamily="2" charset="0"/>
                  <a:cs typeface="#9Slide03 Arima Madurai Black" panose="00000A00000000000000" pitchFamily="2" charset="0"/>
                </a:rPr>
                <a:t>?</a:t>
              </a:r>
            </a:p>
          </p:txBody>
        </p:sp>
        <p:pic>
          <p:nvPicPr>
            <p:cNvPr id="34"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4">
              <a:extLst>
                <a:ext uri="{28A0092B-C50C-407E-A947-70E740481C1C}">
                  <a14:useLocalDpi xmlns:a14="http://schemas.microsoft.com/office/drawing/2010/main" val="0"/>
                </a:ext>
              </a:extLst>
            </a:blip>
            <a:srcRect l="14961" t="14590" r="13405" b="20806"/>
            <a:stretch/>
          </p:blipFill>
          <p:spPr bwMode="auto">
            <a:xfrm>
              <a:off x="110854" y="1471251"/>
              <a:ext cx="858765" cy="7789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49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 calcmode="lin" valueType="num">
                                      <p:cBhvr additive="base">
                                        <p:cTn id="1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anim calcmode="lin" valueType="num">
                                      <p:cBhvr additive="base">
                                        <p:cTn id="2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ảnh báo nguy cơ ngộ độc khí CO do đốt than sưởi vào mùa đông - Tin Tức VTV24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254172"/>
          </a:xfrm>
          <a:prstGeom prst="rect">
            <a:avLst/>
          </a:prstGeom>
        </p:spPr>
      </p:pic>
    </p:spTree>
    <p:extLst>
      <p:ext uri="{BB962C8B-B14F-4D97-AF65-F5344CB8AC3E}">
        <p14:creationId xmlns:p14="http://schemas.microsoft.com/office/powerpoint/2010/main" val="61811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8608" y="2914233"/>
            <a:ext cx="4120589" cy="1643254"/>
            <a:chOff x="3771755" y="3097782"/>
            <a:chExt cx="4120589" cy="1643254"/>
          </a:xfrm>
        </p:grpSpPr>
        <p:sp>
          <p:nvSpPr>
            <p:cNvPr id="19" name="Rounded Rectangle 18"/>
            <p:cNvSpPr/>
            <p:nvPr/>
          </p:nvSpPr>
          <p:spPr>
            <a:xfrm>
              <a:off x="4168156" y="3321802"/>
              <a:ext cx="3724188" cy="1419234"/>
            </a:xfrm>
            <a:prstGeom prst="roundRect">
              <a:avLst/>
            </a:prstGeom>
            <a:solidFill>
              <a:schemeClr val="accent6">
                <a:lumMod val="40000"/>
                <a:lumOff val="60000"/>
              </a:schemeClr>
            </a:solidFill>
            <a:ln>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L</a:t>
              </a:r>
              <a:r>
                <a:rPr lang="vi-VN" sz="1600" dirty="0">
                  <a:solidFill>
                    <a:schemeClr val="tx1"/>
                  </a:solidFill>
                  <a:latin typeface="#9Slide03 Arima Madurai Black" panose="00000A00000000000000" pitchFamily="2" charset="0"/>
                  <a:cs typeface="#9Slide03 Arima Madurai Black" panose="00000A00000000000000" pitchFamily="2" charset="0"/>
                </a:rPr>
                <a:t>ư</a:t>
              </a:r>
              <a:r>
                <a:rPr lang="en-US" sz="1600" dirty="0">
                  <a:solidFill>
                    <a:schemeClr val="tx1"/>
                  </a:solidFill>
                  <a:latin typeface="#9Slide03 Arima Madurai Black" panose="00000A00000000000000" pitchFamily="2" charset="0"/>
                  <a:cs typeface="#9Slide03 Arima Madurai Black" panose="00000A00000000000000" pitchFamily="2" charset="0"/>
                </a:rPr>
                <a:t>u ý: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những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ngày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lạnh</a:t>
              </a:r>
              <a:r>
                <a:rPr lang="en-US" sz="1600" dirty="0">
                  <a:solidFill>
                    <a:schemeClr val="tx1"/>
                  </a:solidFill>
                  <a:latin typeface="#9Slide03 Arima Madurai Black" panose="00000A00000000000000" pitchFamily="2" charset="0"/>
                  <a:cs typeface="#9Slide03 Arima Madurai Black" panose="00000A00000000000000" pitchFamily="2" charset="0"/>
                </a:rPr>
                <a:t>, s</a:t>
              </a:r>
              <a:r>
                <a:rPr lang="vi-VN" sz="1600" dirty="0">
                  <a:solidFill>
                    <a:schemeClr val="tx1"/>
                  </a:solidFill>
                  <a:latin typeface="#9Slide03 Arima Madurai Black" panose="00000A00000000000000" pitchFamily="2" charset="0"/>
                  <a:cs typeface="#9Slide03 Arima Madurai Black" panose="00000A00000000000000" pitchFamily="2" charset="0"/>
                </a:rPr>
                <a:t>ưởi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bếp</a:t>
              </a:r>
              <a:r>
                <a:rPr lang="en-US" sz="1600" dirty="0">
                  <a:solidFill>
                    <a:schemeClr val="tx1"/>
                  </a:solidFill>
                  <a:latin typeface="#9Slide03 Arima Madurai Black" panose="00000A00000000000000" pitchFamily="2" charset="0"/>
                  <a:cs typeface="#9Slide03 Arima Madurai Black" panose="00000A00000000000000" pitchFamily="2" charset="0"/>
                </a:rPr>
                <a:t> than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phòng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kín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nguy</a:t>
              </a:r>
              <a:r>
                <a:rPr lang="en-US" sz="1600" dirty="0">
                  <a:solidFill>
                    <a:schemeClr val="tx1"/>
                  </a:solidFill>
                  <a:latin typeface="#9Slide03 Arima Madurai Black" panose="00000A00000000000000" pitchFamily="2" charset="0"/>
                  <a:cs typeface="#9Slide03 Arima Madurai Black" panose="00000A00000000000000" pitchFamily="2" charset="0"/>
                </a:rPr>
                <a:t> c</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thở</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thậm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gây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vong</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20" name="Picture 4" descr="Tango Máy Tính Để Bàn Dự Án Biểu Tượng - Dấu chấm than PNG png tải về -  Miễn phí trong suốt Trái Ti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foregroundMark x1="49222" y1="9375" x2="53000" y2="90781"/>
                          <a14:foregroundMark x1="68111" y1="62813" x2="37556" y2="84531"/>
                        </a14:backgroundRemoval>
                      </a14:imgEffect>
                    </a14:imgLayer>
                  </a14:imgProps>
                </a:ext>
                <a:ext uri="{28A0092B-C50C-407E-A947-70E740481C1C}">
                  <a14:useLocalDpi xmlns:a14="http://schemas.microsoft.com/office/drawing/2010/main" val="0"/>
                </a:ext>
              </a:extLst>
            </a:blip>
            <a:srcRect/>
            <a:stretch>
              <a:fillRect/>
            </a:stretch>
          </p:blipFill>
          <p:spPr bwMode="auto">
            <a:xfrm>
              <a:off x="3771755" y="3097782"/>
              <a:ext cx="998283" cy="70989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rotWithShape="1">
          <a:blip r:embed="rId4"/>
          <a:srcRect r="2145"/>
          <a:stretch/>
        </p:blipFill>
        <p:spPr>
          <a:xfrm>
            <a:off x="3686628" y="0"/>
            <a:ext cx="5457371" cy="1531948"/>
          </a:xfrm>
          <a:prstGeom prst="rect">
            <a:avLst/>
          </a:prstGeom>
        </p:spPr>
      </p:pic>
      <p:pic>
        <p:nvPicPr>
          <p:cNvPr id="2" name="Picture 1"/>
          <p:cNvPicPr>
            <a:picLocks noChangeAspect="1"/>
          </p:cNvPicPr>
          <p:nvPr/>
        </p:nvPicPr>
        <p:blipFill rotWithShape="1">
          <a:blip r:embed="rId5"/>
          <a:srcRect t="19518"/>
          <a:stretch/>
        </p:blipFill>
        <p:spPr>
          <a:xfrm>
            <a:off x="3686627" y="1651686"/>
            <a:ext cx="5457372" cy="1189733"/>
          </a:xfrm>
          <a:prstGeom prst="rect">
            <a:avLst/>
          </a:prstGeom>
        </p:spPr>
      </p:pic>
      <p:pic>
        <p:nvPicPr>
          <p:cNvPr id="30722" name="Picture 2" descr="Đốt lửa sưởi ấm, người phụ nữ 67 tuổi ở Quảng Bình tử vong - Tin Quảng Bì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7" y="40706"/>
            <a:ext cx="3417969" cy="2721544"/>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Vẽ Tay Sưởi Lửa Minh Họa Hình ảnh | Định dạng hình ảnh PSD 611547378|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67647" y="2419436"/>
            <a:ext cx="2409373" cy="240937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Mẹ đốt than sưởi ấm dưới giường khiến con sơ sinh bỏng nặng mà không h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2205" y="2897690"/>
            <a:ext cx="2707408" cy="180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0724"/>
                                        </p:tgtEl>
                                        <p:attrNameLst>
                                          <p:attrName>style.visibility</p:attrName>
                                        </p:attrNameLst>
                                      </p:cBhvr>
                                      <p:to>
                                        <p:strVal val="visible"/>
                                      </p:to>
                                    </p:set>
                                    <p:animEffect transition="in" filter="barn(inVertical)">
                                      <p:cBhvr>
                                        <p:cTn id="10" dur="500"/>
                                        <p:tgtEl>
                                          <p:spTgt spid="3072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26"/>
                                        </p:tgtEl>
                                        <p:attrNameLst>
                                          <p:attrName>style.visibility</p:attrName>
                                        </p:attrNameLst>
                                      </p:cBhvr>
                                      <p:to>
                                        <p:strVal val="visible"/>
                                      </p:to>
                                    </p:set>
                                    <p:animEffect transition="in" filter="barn(inVertical)">
                                      <p:cBhvr>
                                        <p:cTn id="13"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uyên vật liệu (Materials) và cung ứng nguyên vật liệu (Supply of  materials) là gì? | Việt Nam Mới"/>
          <p:cNvPicPr>
            <a:picLocks noChangeAspect="1" noChangeArrowheads="1"/>
          </p:cNvPicPr>
          <p:nvPr/>
        </p:nvPicPr>
        <p:blipFill rotWithShape="1">
          <a:blip r:embed="rId3">
            <a:extLst>
              <a:ext uri="{28A0092B-C50C-407E-A947-70E740481C1C}">
                <a14:useLocalDpi xmlns:a14="http://schemas.microsoft.com/office/drawing/2010/main" val="0"/>
              </a:ext>
            </a:extLst>
          </a:blip>
          <a:srcRect l="1577" r="1034"/>
          <a:stretch/>
        </p:blipFill>
        <p:spPr bwMode="auto">
          <a:xfrm>
            <a:off x="1077004" y="1962810"/>
            <a:ext cx="7173460" cy="310787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36;p32"/>
          <p:cNvSpPr txBox="1">
            <a:spLocks noGrp="1"/>
          </p:cNvSpPr>
          <p:nvPr>
            <p:ph type="title"/>
          </p:nvPr>
        </p:nvSpPr>
        <p:spPr>
          <a:xfrm>
            <a:off x="409803" y="817776"/>
            <a:ext cx="8181747" cy="1398686"/>
          </a:xfrm>
          <a:prstGeom prst="rect">
            <a:avLst/>
          </a:prstGeom>
        </p:spPr>
        <p:txBody>
          <a:bodyPr spcFirstLastPara="1" wrap="square" lIns="91425" tIns="91425" rIns="91425" bIns="91425" anchor="t" anchorCtr="0">
            <a:noAutofit/>
          </a:bodyPr>
          <a:lstStyle/>
          <a:p>
            <a:pPr lvl="0"/>
            <a:r>
              <a:rPr lang="en-US" sz="2800" b="1" dirty="0">
                <a:solidFill>
                  <a:srgbClr val="C00000"/>
                </a:solidFill>
                <a:latin typeface="Times New Roman" panose="02020603050405020304" pitchFamily="18" charset="0"/>
                <a:cs typeface="Times New Roman" panose="02020603050405020304" pitchFamily="18" charset="0"/>
              </a:rPr>
              <a:t>MỘT SỐ VẬT LIỆU, </a:t>
            </a:r>
            <a:br>
              <a:rPr lang="en-US" sz="2800" b="1" dirty="0">
                <a:solidFill>
                  <a:srgbClr val="C00000"/>
                </a:solidFill>
                <a:latin typeface="Times New Roman" panose="02020603050405020304" pitchFamily="18" charset="0"/>
                <a:cs typeface="Times New Roman" panose="02020603050405020304" pitchFamily="18" charset="0"/>
              </a:rPr>
            </a:br>
            <a:r>
              <a:rPr lang="en-US" sz="2800" b="1" dirty="0">
                <a:solidFill>
                  <a:srgbClr val="C00000"/>
                </a:solidFill>
                <a:latin typeface="Times New Roman" panose="02020603050405020304" pitchFamily="18" charset="0"/>
                <a:cs typeface="Times New Roman" panose="02020603050405020304" pitchFamily="18" charset="0"/>
              </a:rPr>
              <a:t>NHIÊN LIỆU VÀ NGUYÊN LIỆU THÔNG DỤNG</a:t>
            </a:r>
            <a:endParaRPr sz="2800" b="1" dirty="0">
              <a:solidFill>
                <a:srgbClr val="C00000"/>
              </a:solidFill>
              <a:latin typeface="Times New Roman" panose="02020603050405020304" pitchFamily="18" charset="0"/>
              <a:cs typeface="Times New Roman" panose="02020603050405020304" pitchFamily="18" charset="0"/>
            </a:endParaRPr>
          </a:p>
        </p:txBody>
      </p:sp>
      <p:sp>
        <p:nvSpPr>
          <p:cNvPr id="7" name="Google Shape;1818;p32"/>
          <p:cNvSpPr/>
          <p:nvPr/>
        </p:nvSpPr>
        <p:spPr>
          <a:xfrm>
            <a:off x="2189322" y="286478"/>
            <a:ext cx="4332502" cy="62430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4000" dirty="0">
                <a:solidFill>
                  <a:srgbClr val="002060"/>
                </a:solidFill>
                <a:latin typeface="#9Slide03 AllRoundGothic" panose="020B0703020202020104" pitchFamily="34" charset="0"/>
              </a:rPr>
              <a:t> TIẾT 29-30 BÀI 8</a:t>
            </a:r>
          </a:p>
        </p:txBody>
      </p:sp>
    </p:spTree>
    <p:extLst>
      <p:ext uri="{BB962C8B-B14F-4D97-AF65-F5344CB8AC3E}">
        <p14:creationId xmlns:p14="http://schemas.microsoft.com/office/powerpoint/2010/main" val="1515157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60</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759346" y="2011860"/>
            <a:ext cx="6094016" cy="236981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000"/>
              </a:spcAft>
              <a:buClr>
                <a:srgbClr val="000000"/>
              </a:buClr>
              <a:buSzTx/>
              <a:buFontTx/>
              <a:buChar char="-"/>
              <a:tabLst/>
              <a:defRPr/>
            </a:pPr>
            <a:r>
              <a:rPr lang="en-US" sz="2400" dirty="0">
                <a:effectLst/>
                <a:latin typeface="Times New Roman" panose="02020603050405020304" pitchFamily="18" charset="0"/>
                <a:ea typeface="Calibri" panose="020F0502020204030204" pitchFamily="34" charset="0"/>
              </a:rPr>
              <a:t>Than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tỏa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nhiều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nhiệt</a:t>
            </a:r>
            <a:endParaRPr lang="en-US" sz="2400" dirty="0">
              <a:effectLst/>
              <a:latin typeface="Times New Roman" panose="02020603050405020304" pitchFamily="18" charset="0"/>
              <a:ea typeface="Calibri" panose="020F0502020204030204" pitchFamily="34" charset="0"/>
            </a:endParaRPr>
          </a:p>
          <a:p>
            <a:pPr marL="342900" marR="0" lvl="0" indent="-342900" algn="l" defTabSz="914400" rtl="0" eaLnBrk="1" fontAlgn="auto" latinLnBrk="0" hangingPunct="1">
              <a:lnSpc>
                <a:spcPct val="150000"/>
              </a:lnSpc>
              <a:spcBef>
                <a:spcPts val="0"/>
              </a:spcBef>
              <a:spcAft>
                <a:spcPts val="1000"/>
              </a:spcAft>
              <a:buClr>
                <a:srgbClr val="000000"/>
              </a:buClr>
              <a:buSzTx/>
              <a:buFontTx/>
              <a:buChar char="-"/>
              <a:tabLst/>
              <a:defRPr/>
            </a:pPr>
            <a:r>
              <a:rPr lang="en-US" sz="2400" dirty="0" err="1">
                <a:effectLst/>
                <a:latin typeface="Times New Roman" panose="02020603050405020304" pitchFamily="18" charset="0"/>
                <a:ea typeface="Calibri" panose="020F0502020204030204" pitchFamily="34" charset="0"/>
              </a:rPr>
              <a:t>Dùng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đun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nấu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sưởi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nghiệp</a:t>
            </a:r>
            <a:endParaRPr kumimoji="0" lang="en-US" sz="2400" b="0" i="0" u="none" strike="noStrike" kern="0" cap="none" spc="0" normalizeH="0" baseline="0" noProof="0" dirty="0">
              <a:ln>
                <a:noFill/>
              </a:ln>
              <a:solidFill>
                <a:srgbClr val="000000"/>
              </a:solidFill>
              <a:effectLst/>
              <a:uLnTx/>
              <a:uFillTx/>
              <a:latin typeface="Arial"/>
              <a:cs typeface="#9Slide03 Arima Madurai Black" panose="00000A00000000000000" pitchFamily="2" charset="0"/>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114425" y="249001"/>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FCC56E61-202D-4998-8B4D-BDD611DA3490}"/>
              </a:ext>
            </a:extLst>
          </p:cNvPr>
          <p:cNvSpPr txBox="1"/>
          <p:nvPr/>
        </p:nvSpPr>
        <p:spPr>
          <a:xfrm>
            <a:off x="1441450" y="433667"/>
            <a:ext cx="6411912" cy="461665"/>
          </a:xfrm>
          <a:prstGeom prst="rect">
            <a:avLst/>
          </a:prstGeom>
          <a:noFill/>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II. MỘT SỐ NHIÊN LIỆU THÔNG DỤNG</a:t>
            </a:r>
          </a:p>
        </p:txBody>
      </p:sp>
      <p:sp>
        <p:nvSpPr>
          <p:cNvPr id="7" name="TextBox 6">
            <a:extLst>
              <a:ext uri="{FF2B5EF4-FFF2-40B4-BE49-F238E27FC236}">
                <a16:creationId xmlns:a16="http://schemas.microsoft.com/office/drawing/2014/main" id="{387B83C5-BF08-42A6-B9B6-EE27047578B2}"/>
              </a:ext>
            </a:extLst>
          </p:cNvPr>
          <p:cNvSpPr txBox="1"/>
          <p:nvPr/>
        </p:nvSpPr>
        <p:spPr>
          <a:xfrm>
            <a:off x="1389062" y="927038"/>
            <a:ext cx="6648054" cy="400110"/>
          </a:xfrm>
          <a:prstGeom prst="rect">
            <a:avLst/>
          </a:prstGeom>
          <a:noFill/>
        </p:spPr>
        <p:txBody>
          <a:bodyPr wrap="square">
            <a:spAutoFit/>
          </a:bodyPr>
          <a:lstStyle/>
          <a:p>
            <a:pPr algn="ct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1.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Tính</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chất</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ứng</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dụng</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nhiên</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liệu</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thông</a:t>
            </a:r>
            <a:r>
              <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2000" b="1" dirty="0" err="1">
                <a:solidFill>
                  <a:schemeClr val="accent2">
                    <a:lumMod val="60000"/>
                    <a:lumOff val="40000"/>
                  </a:schemeClr>
                </a:solidFill>
                <a:latin typeface="Times New Roman" panose="02020603050405020304" pitchFamily="18" charset="0"/>
                <a:cs typeface="Times New Roman" panose="02020603050405020304" pitchFamily="18" charset="0"/>
              </a:rPr>
              <a:t>dụng</a:t>
            </a:r>
            <a:endParaRPr lang="en-US" sz="20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01F041-5484-4721-92D0-25A531E57F68}"/>
              </a:ext>
            </a:extLst>
          </p:cNvPr>
          <p:cNvSpPr txBox="1"/>
          <p:nvPr/>
        </p:nvSpPr>
        <p:spPr>
          <a:xfrm>
            <a:off x="1663700" y="1415603"/>
            <a:ext cx="1308100" cy="400110"/>
          </a:xfrm>
          <a:prstGeom prst="rect">
            <a:avLst/>
          </a:prstGeom>
          <a:solidFill>
            <a:schemeClr val="accent5"/>
          </a:solid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a) THAN</a:t>
            </a:r>
          </a:p>
        </p:txBody>
      </p:sp>
    </p:spTree>
    <p:extLst>
      <p:ext uri="{BB962C8B-B14F-4D97-AF65-F5344CB8AC3E}">
        <p14:creationId xmlns:p14="http://schemas.microsoft.com/office/powerpoint/2010/main" val="42606208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7280475" cy="408064"/>
            <a:chOff x="435845" y="1689754"/>
            <a:chExt cx="7433920" cy="408064"/>
          </a:xfrm>
        </p:grpSpPr>
        <p:sp>
          <p:nvSpPr>
            <p:cNvPr id="5" name="Pentagon 4"/>
            <p:cNvSpPr/>
            <p:nvPr/>
          </p:nvSpPr>
          <p:spPr>
            <a:xfrm>
              <a:off x="619759" y="1689754"/>
              <a:ext cx="7250006"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Tính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chất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ứng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của</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một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số</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nhiên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thông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1</a:t>
              </a:r>
            </a:p>
          </p:txBody>
        </p:sp>
      </p:grpSp>
      <p:sp>
        <p:nvSpPr>
          <p:cNvPr id="31" name="Pentagon 30"/>
          <p:cNvSpPr/>
          <p:nvPr/>
        </p:nvSpPr>
        <p:spPr>
          <a:xfrm>
            <a:off x="1" y="627501"/>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0" y="564778"/>
            <a:ext cx="1481558" cy="473206"/>
          </a:xfrm>
          <a:prstGeom prst="rect">
            <a:avLst/>
          </a:prstGeom>
          <a:noFill/>
        </p:spPr>
        <p:txBody>
          <a:bodyPr wrap="square" rtlCol="0">
            <a:spAutoFit/>
          </a:bodyPr>
          <a:lstStyle/>
          <a:p>
            <a:pPr algn="ctr">
              <a:lnSpc>
                <a:spcPct val="150000"/>
              </a:lnSpc>
            </a:pPr>
            <a:r>
              <a:rPr lang="en-US" sz="1800" b="1" dirty="0">
                <a:solidFill>
                  <a:srgbClr val="C00000"/>
                </a:solidFill>
                <a:latin typeface="Times New Roman" panose="02020603050405020304" pitchFamily="18" charset="0"/>
                <a:cs typeface="Times New Roman" panose="02020603050405020304" pitchFamily="18" charset="0"/>
              </a:rPr>
              <a:t>XĂNG DẦU</a:t>
            </a:r>
          </a:p>
        </p:txBody>
      </p:sp>
      <p:sp>
        <p:nvSpPr>
          <p:cNvPr id="16" name="Rounded Rectangle 11">
            <a:extLst>
              <a:ext uri="{FF2B5EF4-FFF2-40B4-BE49-F238E27FC236}">
                <a16:creationId xmlns:a16="http://schemas.microsoft.com/office/drawing/2014/main" id="{2FA8E650-3E45-430D-8DA8-F01A18D6AC38}"/>
              </a:ext>
            </a:extLst>
          </p:cNvPr>
          <p:cNvSpPr/>
          <p:nvPr/>
        </p:nvSpPr>
        <p:spPr>
          <a:xfrm>
            <a:off x="1803400" y="3301492"/>
            <a:ext cx="5626100" cy="1600200"/>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buFont typeface="#9Slide03 Arima Madurai Black" panose="020B0604020202020204" charset="0"/>
              <a:buChar char="−"/>
            </a:pPr>
            <a:r>
              <a:rPr lang="en-US" sz="2000" dirty="0" err="1">
                <a:solidFill>
                  <a:schemeClr val="tx1"/>
                </a:solidFill>
                <a:latin typeface="#9Slide03 Arima Madurai Black" panose="00000A00000000000000" pitchFamily="2" charset="0"/>
                <a:cs typeface="#9Slide03 Arima Madurai Black" panose="00000A00000000000000" pitchFamily="2" charset="0"/>
              </a:rPr>
              <a:t>Dầu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mỏ</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mới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khai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thác</a:t>
            </a:r>
            <a:r>
              <a:rPr lang="en-US" sz="2000" dirty="0">
                <a:solidFill>
                  <a:schemeClr val="tx1"/>
                </a:solidFill>
                <a:latin typeface="#9Slide03 Arima Madurai Black" panose="00000A00000000000000" pitchFamily="2" charset="0"/>
                <a:cs typeface="#9Slide03 Arima Madurai Black" panose="00000A00000000000000" pitchFamily="2" charset="0"/>
              </a:rPr>
              <a:t> đ</a:t>
            </a:r>
            <a:r>
              <a:rPr lang="vi-VN" sz="2000" dirty="0">
                <a:solidFill>
                  <a:schemeClr val="tx1"/>
                </a:solidFill>
                <a:latin typeface="#9Slide03 Arima Madurai Black" panose="00000A00000000000000" pitchFamily="2" charset="0"/>
                <a:cs typeface="#9Slide03 Arima Madurai Black" panose="00000A00000000000000" pitchFamily="2" charset="0"/>
              </a:rPr>
              <a:t>ượ</a:t>
            </a:r>
            <a:r>
              <a:rPr lang="en-US" sz="2000" dirty="0">
                <a:solidFill>
                  <a:schemeClr val="tx1"/>
                </a:solidFill>
                <a:latin typeface="#9Slide03 Arima Madurai Black" panose="00000A00000000000000" pitchFamily="2" charset="0"/>
                <a:cs typeface="#9Slide03 Arima Madurai Black" panose="00000A00000000000000" pitchFamily="2" charset="0"/>
              </a:rPr>
              <a:t>c </a:t>
            </a:r>
            <a:r>
              <a:rPr lang="en-US" sz="2000" dirty="0" err="1">
                <a:solidFill>
                  <a:schemeClr val="tx1"/>
                </a:solidFill>
                <a:latin typeface="#9Slide03 Arima Madurai Black" panose="00000A00000000000000" pitchFamily="2" charset="0"/>
                <a:cs typeface="#9Slide03 Arima Madurai Black" panose="00000A00000000000000" pitchFamily="2" charset="0"/>
              </a:rPr>
              <a:t>gọi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là</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dầu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thô</a:t>
            </a:r>
            <a:r>
              <a:rPr lang="en-US" sz="2000" dirty="0">
                <a:solidFill>
                  <a:schemeClr val="tx1"/>
                </a:solidFill>
                <a:latin typeface="#9Slide03 Arima Madurai Black" panose="00000A00000000000000" pitchFamily="2" charset="0"/>
                <a:cs typeface="#9Slide03 Arima Madurai Black" panose="00000A00000000000000" pitchFamily="2" charset="0"/>
              </a:rPr>
              <a:t>. </a:t>
            </a:r>
          </a:p>
          <a:p>
            <a:pPr marL="285750" indent="-285750" algn="just">
              <a:lnSpc>
                <a:spcPct val="150000"/>
              </a:lnSpc>
              <a:buFont typeface="#9Slide03 Arima Madurai Black" panose="020B0604020202020204" charset="0"/>
              <a:buChar char="−"/>
            </a:pPr>
            <a:r>
              <a:rPr lang="en-US" sz="2000" dirty="0" err="1">
                <a:solidFill>
                  <a:schemeClr val="tx1"/>
                </a:solidFill>
                <a:latin typeface="#9Slide03 Arima Madurai Black" panose="00000A00000000000000" pitchFamily="2" charset="0"/>
                <a:cs typeface="#9Slide03 Arima Madurai Black" panose="00000A00000000000000" pitchFamily="2" charset="0"/>
              </a:rPr>
              <a:t>Dầu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thô</a:t>
            </a:r>
            <a:r>
              <a:rPr lang="en-US" sz="2000" dirty="0">
                <a:solidFill>
                  <a:schemeClr val="tx1"/>
                </a:solidFill>
                <a:latin typeface="#9Slide03 Arima Madurai Black" panose="00000A00000000000000" pitchFamily="2" charset="0"/>
                <a:cs typeface="#9Slide03 Arima Madurai Black" panose="00000A00000000000000" pitchFamily="2" charset="0"/>
              </a:rPr>
              <a:t> qua </a:t>
            </a:r>
            <a:r>
              <a:rPr lang="en-US" sz="2000" dirty="0" err="1">
                <a:solidFill>
                  <a:schemeClr val="tx1"/>
                </a:solidFill>
                <a:latin typeface="#9Slide03 Arima Madurai Black" panose="00000A00000000000000" pitchFamily="2" charset="0"/>
                <a:cs typeface="#9Slide03 Arima Madurai Black" panose="00000A00000000000000" pitchFamily="2" charset="0"/>
              </a:rPr>
              <a:t>quá</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trình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chế</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biến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tạo</a:t>
            </a:r>
            <a:r>
              <a:rPr lang="en-US" sz="2000" dirty="0">
                <a:solidFill>
                  <a:schemeClr val="tx1"/>
                </a:solidFill>
                <a:latin typeface="#9Slide03 Arima Madurai Black" panose="00000A00000000000000" pitchFamily="2" charset="0"/>
                <a:cs typeface="#9Slide03 Arima Madurai Black" panose="00000A00000000000000" pitchFamily="2" charset="0"/>
              </a:rPr>
              <a:t> ra </a:t>
            </a:r>
            <a:r>
              <a:rPr lang="en-US" sz="2000" dirty="0" err="1">
                <a:solidFill>
                  <a:schemeClr val="tx1"/>
                </a:solidFill>
                <a:latin typeface="#9Slide03 Arima Madurai Black" panose="00000A00000000000000" pitchFamily="2" charset="0"/>
                <a:cs typeface="#9Slide03 Arima Madurai Black" panose="00000A00000000000000" pitchFamily="2" charset="0"/>
              </a:rPr>
              <a:t>nhiều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nhiên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liệu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a:t>
            </a:r>
            <a:r>
              <a:rPr lang="vi-VN" sz="2000" dirty="0">
                <a:solidFill>
                  <a:schemeClr val="tx1"/>
                </a:solidFill>
                <a:latin typeface="#9Slide03 Arima Madurai Black" panose="00000A00000000000000" pitchFamily="2" charset="0"/>
                <a:cs typeface="#9Slide03 Arima Madurai Black" panose="00000A00000000000000" pitchFamily="2" charset="0"/>
              </a:rPr>
              <a:t>ư</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khí</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hóa</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lỏng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xăng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dầu</a:t>
            </a:r>
            <a:r>
              <a:rPr lang="en-US" sz="2000" dirty="0">
                <a:solidFill>
                  <a:schemeClr val="tx1"/>
                </a:solidFill>
                <a:latin typeface="#9Slide03 Arima Madurai Black" panose="00000A00000000000000" pitchFamily="2" charset="0"/>
                <a:cs typeface="#9Slide03 Arima Madurai Black" panose="00000A00000000000000" pitchFamily="2" charset="0"/>
              </a:rPr>
              <a:t>, . . .</a:t>
            </a:r>
          </a:p>
        </p:txBody>
      </p:sp>
      <p:pic>
        <p:nvPicPr>
          <p:cNvPr id="10242" name="Picture 2" descr="Dầu mỏ là gì?">
            <a:extLst>
              <a:ext uri="{FF2B5EF4-FFF2-40B4-BE49-F238E27FC236}">
                <a16:creationId xmlns:a16="http://schemas.microsoft.com/office/drawing/2014/main" id="{E2A0FB1D-6FF3-45B6-9AB3-21879D4E0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381" y="655323"/>
            <a:ext cx="4104594" cy="23204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C95855-AF7A-462B-9D3F-43F27CA4E553}"/>
              </a:ext>
            </a:extLst>
          </p:cNvPr>
          <p:cNvSpPr txBox="1"/>
          <p:nvPr/>
        </p:nvSpPr>
        <p:spPr>
          <a:xfrm>
            <a:off x="4021758" y="2967186"/>
            <a:ext cx="849913" cy="307777"/>
          </a:xfrm>
          <a:prstGeom prst="rect">
            <a:avLst/>
          </a:prstGeom>
          <a:noFill/>
        </p:spPr>
        <p:txBody>
          <a:bodyPr wrap="none" rtlCol="0">
            <a:spAutoFit/>
          </a:bodyPr>
          <a:lstStyle/>
          <a:p>
            <a:r>
              <a:rPr lang="en-US" b="1" dirty="0" err="1"/>
              <a:t>Dầu</a:t>
            </a:r>
            <a:r>
              <a:rPr lang="en-US" b="1" dirty="0"/>
              <a:t> </a:t>
            </a:r>
            <a:r>
              <a:rPr lang="en-US" b="1" dirty="0" err="1"/>
              <a:t>thô</a:t>
            </a:r>
            <a:endParaRPr lang="en-US" b="1" dirty="0"/>
          </a:p>
        </p:txBody>
      </p:sp>
    </p:spTree>
    <p:extLst>
      <p:ext uri="{BB962C8B-B14F-4D97-AF65-F5344CB8AC3E}">
        <p14:creationId xmlns:p14="http://schemas.microsoft.com/office/powerpoint/2010/main" val="10912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0" y="101972"/>
            <a:ext cx="7280475" cy="408064"/>
            <a:chOff x="435845" y="1689754"/>
            <a:chExt cx="7433920" cy="408064"/>
          </a:xfrm>
        </p:grpSpPr>
        <p:sp>
          <p:nvSpPr>
            <p:cNvPr id="5" name="Pentagon 4"/>
            <p:cNvSpPr/>
            <p:nvPr/>
          </p:nvSpPr>
          <p:spPr>
            <a:xfrm>
              <a:off x="619759" y="1689754"/>
              <a:ext cx="7250006"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Tính</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chất</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và</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ứng</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của</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một</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số</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nhiên</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liệu</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thông</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dụng</a:t>
              </a:r>
              <a:endPar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1</a:t>
              </a:r>
            </a:p>
          </p:txBody>
        </p:sp>
      </p:grpSp>
      <p:sp>
        <p:nvSpPr>
          <p:cNvPr id="31" name="Pentagon 30"/>
          <p:cNvSpPr/>
          <p:nvPr/>
        </p:nvSpPr>
        <p:spPr>
          <a:xfrm>
            <a:off x="1" y="627501"/>
            <a:ext cx="170147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3" name="TextBox 2"/>
          <p:cNvSpPr txBox="1"/>
          <p:nvPr/>
        </p:nvSpPr>
        <p:spPr>
          <a:xfrm>
            <a:off x="0" y="564778"/>
            <a:ext cx="1481558"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XĂNG DẦU</a:t>
            </a:r>
          </a:p>
        </p:txBody>
      </p:sp>
      <p:sp>
        <p:nvSpPr>
          <p:cNvPr id="17" name="Rounded Rectangle 12">
            <a:extLst>
              <a:ext uri="{FF2B5EF4-FFF2-40B4-BE49-F238E27FC236}">
                <a16:creationId xmlns:a16="http://schemas.microsoft.com/office/drawing/2014/main" id="{9E3EEF04-CDF4-4E7C-94AD-9D1229EFC501}"/>
              </a:ext>
            </a:extLst>
          </p:cNvPr>
          <p:cNvSpPr/>
          <p:nvPr/>
        </p:nvSpPr>
        <p:spPr>
          <a:xfrm>
            <a:off x="5138603" y="1818770"/>
            <a:ext cx="3493717" cy="1505960"/>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Xăng</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dầu</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đều</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là</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các</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chất</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lỏng</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dễ</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bắt</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cháy</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nhưng</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xăng</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dễ</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bay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hơi</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và</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dễ</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cháy</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hơn</a:t>
            </a:r>
            <a:r>
              <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Medium" panose="020B0604020202020204" charset="0"/>
                <a:cs typeface="#9Slide03 Arima Madurai Medium" panose="020B0604020202020204" charset="0"/>
                <a:sym typeface="Arial"/>
              </a:rPr>
              <a:t>dầu</a:t>
            </a:r>
            <a:endParaRPr kumimoji="0" lang="en-US" sz="2000" b="0" i="0" u="none" strike="noStrike" kern="0" cap="none" spc="0" normalizeH="0" baseline="0" noProof="0" dirty="0">
              <a:ln>
                <a:noFill/>
              </a:ln>
              <a:solidFill>
                <a:srgbClr val="003956"/>
              </a:solidFill>
              <a:effectLst/>
              <a:uLnTx/>
              <a:uFillTx/>
              <a:latin typeface="#9Slide03 Arima Madurai Medium" panose="020B0604020202020204" charset="0"/>
              <a:cs typeface="#9Slide03 Arima Madurai Medium" panose="020B0604020202020204" charset="0"/>
              <a:sym typeface="Arial"/>
            </a:endParaRPr>
          </a:p>
        </p:txBody>
      </p:sp>
      <p:pic>
        <p:nvPicPr>
          <p:cNvPr id="13" name="Picture 12">
            <a:extLst>
              <a:ext uri="{FF2B5EF4-FFF2-40B4-BE49-F238E27FC236}">
                <a16:creationId xmlns:a16="http://schemas.microsoft.com/office/drawing/2014/main" id="{E266C0B5-AAD5-479D-BBE4-14C3C4796F6F}"/>
              </a:ext>
            </a:extLst>
          </p:cNvPr>
          <p:cNvPicPr>
            <a:picLocks noChangeAspect="1"/>
          </p:cNvPicPr>
          <p:nvPr/>
        </p:nvPicPr>
        <p:blipFill>
          <a:blip r:embed="rId2"/>
          <a:stretch>
            <a:fillRect/>
          </a:stretch>
        </p:blipFill>
        <p:spPr>
          <a:xfrm>
            <a:off x="0" y="1069854"/>
            <a:ext cx="4938051" cy="3914495"/>
          </a:xfrm>
          <a:prstGeom prst="rect">
            <a:avLst/>
          </a:prstGeom>
        </p:spPr>
      </p:pic>
    </p:spTree>
    <p:extLst>
      <p:ext uri="{BB962C8B-B14F-4D97-AF65-F5344CB8AC3E}">
        <p14:creationId xmlns:p14="http://schemas.microsoft.com/office/powerpoint/2010/main" val="28585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A3951360-BF15-4A32-92EA-531E4E6CE2DB}"/>
              </a:ext>
            </a:extLst>
          </p:cNvPr>
          <p:cNvSpPr/>
          <p:nvPr/>
        </p:nvSpPr>
        <p:spPr>
          <a:xfrm>
            <a:off x="3747906" y="254000"/>
            <a:ext cx="3941944" cy="2405093"/>
          </a:xfrm>
          <a:prstGeom prst="wedgeEllipseCallout">
            <a:avLst>
              <a:gd name="adj1" fmla="val -52890"/>
              <a:gd name="adj2" fmla="val 4718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0" dirty="0" err="1">
                <a:solidFill>
                  <a:schemeClr val="tx1"/>
                </a:solidFill>
                <a:effectLst/>
              </a:rPr>
              <a:t>Nêu</a:t>
            </a:r>
            <a:r>
              <a:rPr lang="en-US" sz="2800" b="1" i="0" dirty="0">
                <a:solidFill>
                  <a:schemeClr val="tx1"/>
                </a:solidFill>
                <a:effectLst/>
              </a:rPr>
              <a:t> </a:t>
            </a:r>
            <a:r>
              <a:rPr lang="en-US" sz="2800" b="1" i="0" dirty="0" err="1">
                <a:solidFill>
                  <a:schemeClr val="tx1"/>
                </a:solidFill>
                <a:effectLst/>
              </a:rPr>
              <a:t>một</a:t>
            </a:r>
            <a:r>
              <a:rPr lang="en-US" sz="2800" b="1" i="0" dirty="0">
                <a:solidFill>
                  <a:schemeClr val="tx1"/>
                </a:solidFill>
                <a:effectLst/>
              </a:rPr>
              <a:t> </a:t>
            </a:r>
            <a:r>
              <a:rPr lang="en-US" sz="2800" b="1" i="0" dirty="0" err="1">
                <a:solidFill>
                  <a:schemeClr val="tx1"/>
                </a:solidFill>
                <a:effectLst/>
              </a:rPr>
              <a:t>số</a:t>
            </a:r>
            <a:r>
              <a:rPr lang="en-US" sz="2800" b="1" i="0" dirty="0">
                <a:solidFill>
                  <a:schemeClr val="tx1"/>
                </a:solidFill>
                <a:effectLst/>
              </a:rPr>
              <a:t> </a:t>
            </a:r>
            <a:r>
              <a:rPr lang="en-US" sz="2800" b="1" i="0" dirty="0" err="1">
                <a:solidFill>
                  <a:schemeClr val="tx1"/>
                </a:solidFill>
                <a:effectLst/>
              </a:rPr>
              <a:t>ứng</a:t>
            </a:r>
            <a:r>
              <a:rPr lang="en-US" sz="2800" b="1" i="0" dirty="0">
                <a:solidFill>
                  <a:schemeClr val="tx1"/>
                </a:solidFill>
                <a:effectLst/>
              </a:rPr>
              <a:t> </a:t>
            </a:r>
            <a:r>
              <a:rPr lang="en-US" sz="2800" b="1" i="0" dirty="0" err="1">
                <a:solidFill>
                  <a:schemeClr val="tx1"/>
                </a:solidFill>
                <a:effectLst/>
              </a:rPr>
              <a:t>dụng</a:t>
            </a:r>
            <a:r>
              <a:rPr lang="en-US" sz="2800" b="1" i="0" dirty="0">
                <a:solidFill>
                  <a:schemeClr val="tx1"/>
                </a:solidFill>
                <a:effectLst/>
              </a:rPr>
              <a:t> </a:t>
            </a:r>
            <a:r>
              <a:rPr lang="en-US" sz="2800" b="1" i="0" dirty="0" err="1">
                <a:solidFill>
                  <a:schemeClr val="tx1"/>
                </a:solidFill>
                <a:effectLst/>
              </a:rPr>
              <a:t>của</a:t>
            </a:r>
            <a:r>
              <a:rPr lang="en-US" sz="2800" b="1" i="0" dirty="0">
                <a:solidFill>
                  <a:schemeClr val="tx1"/>
                </a:solidFill>
                <a:effectLst/>
              </a:rPr>
              <a:t> </a:t>
            </a:r>
            <a:r>
              <a:rPr lang="en-US" sz="2800" b="1" i="0" dirty="0" err="1">
                <a:solidFill>
                  <a:schemeClr val="tx1"/>
                </a:solidFill>
                <a:effectLst/>
              </a:rPr>
              <a:t>nhiên</a:t>
            </a:r>
            <a:r>
              <a:rPr lang="en-US" sz="2800" b="1" i="0" dirty="0">
                <a:solidFill>
                  <a:schemeClr val="tx1"/>
                </a:solidFill>
                <a:effectLst/>
              </a:rPr>
              <a:t> </a:t>
            </a:r>
            <a:r>
              <a:rPr lang="en-US" sz="2800" b="1" i="0" dirty="0" err="1">
                <a:solidFill>
                  <a:schemeClr val="tx1"/>
                </a:solidFill>
                <a:effectLst/>
              </a:rPr>
              <a:t>liệu</a:t>
            </a:r>
            <a:r>
              <a:rPr lang="en-US" sz="2800" b="1" i="0" dirty="0">
                <a:solidFill>
                  <a:schemeClr val="tx1"/>
                </a:solidFill>
                <a:effectLst/>
              </a:rPr>
              <a:t> </a:t>
            </a:r>
            <a:r>
              <a:rPr lang="en-US" sz="2800" b="1" i="0" dirty="0" err="1">
                <a:solidFill>
                  <a:schemeClr val="tx1"/>
                </a:solidFill>
                <a:effectLst/>
              </a:rPr>
              <a:t>từ</a:t>
            </a:r>
            <a:r>
              <a:rPr lang="en-US" sz="2800" b="1" i="0" dirty="0">
                <a:solidFill>
                  <a:schemeClr val="tx1"/>
                </a:solidFill>
                <a:effectLst/>
              </a:rPr>
              <a:t> </a:t>
            </a:r>
            <a:r>
              <a:rPr lang="en-US" sz="2800" b="1" i="0" dirty="0" err="1">
                <a:solidFill>
                  <a:schemeClr val="tx1"/>
                </a:solidFill>
                <a:effectLst/>
              </a:rPr>
              <a:t>dầu</a:t>
            </a:r>
            <a:r>
              <a:rPr lang="en-US" sz="2800" b="1" i="0" dirty="0">
                <a:solidFill>
                  <a:schemeClr val="tx1"/>
                </a:solidFill>
                <a:effectLst/>
              </a:rPr>
              <a:t> </a:t>
            </a:r>
            <a:r>
              <a:rPr lang="en-US" sz="2800" b="1" i="0" dirty="0" err="1">
                <a:solidFill>
                  <a:schemeClr val="tx1"/>
                </a:solidFill>
                <a:effectLst/>
              </a:rPr>
              <a:t>mỏ</a:t>
            </a:r>
            <a:r>
              <a:rPr lang="en-US" sz="2800" b="1" i="0" dirty="0">
                <a:solidFill>
                  <a:schemeClr val="tx1"/>
                </a:solidFill>
                <a:effectLst/>
              </a:rPr>
              <a:t>?</a:t>
            </a:r>
            <a:endParaRPr lang="en-US" sz="2800" b="1" dirty="0">
              <a:solidFill>
                <a:schemeClr val="tx1"/>
              </a:solidFill>
            </a:endParaRPr>
          </a:p>
        </p:txBody>
      </p:sp>
      <p:pic>
        <p:nvPicPr>
          <p:cNvPr id="5" name="Hình ảnh 4">
            <a:extLst>
              <a:ext uri="{FF2B5EF4-FFF2-40B4-BE49-F238E27FC236}">
                <a16:creationId xmlns:a16="http://schemas.microsoft.com/office/drawing/2014/main" id="{BDB21338-4F63-42C0-B027-E1CEC61CA85E}"/>
              </a:ext>
            </a:extLst>
          </p:cNvPr>
          <p:cNvPicPr>
            <a:picLocks noChangeAspect="1"/>
          </p:cNvPicPr>
          <p:nvPr/>
        </p:nvPicPr>
        <p:blipFill>
          <a:blip r:embed="rId2"/>
          <a:stretch>
            <a:fillRect/>
          </a:stretch>
        </p:blipFill>
        <p:spPr>
          <a:xfrm>
            <a:off x="427256" y="1828800"/>
            <a:ext cx="3145329" cy="2929256"/>
          </a:xfrm>
          <a:prstGeom prst="rect">
            <a:avLst/>
          </a:prstGeom>
        </p:spPr>
      </p:pic>
      <p:sp>
        <p:nvSpPr>
          <p:cNvPr id="6" name="TextBox 5">
            <a:extLst>
              <a:ext uri="{FF2B5EF4-FFF2-40B4-BE49-F238E27FC236}">
                <a16:creationId xmlns:a16="http://schemas.microsoft.com/office/drawing/2014/main" id="{000C23CB-6742-49BA-BABC-40D18BF0F47E}"/>
              </a:ext>
            </a:extLst>
          </p:cNvPr>
          <p:cNvSpPr txBox="1"/>
          <p:nvPr/>
        </p:nvSpPr>
        <p:spPr>
          <a:xfrm>
            <a:off x="4044242" y="3168650"/>
            <a:ext cx="5099758" cy="1420325"/>
          </a:xfrm>
          <a:prstGeom prst="rect">
            <a:avLst/>
          </a:prstGeom>
          <a:solidFill>
            <a:schemeClr val="accent5">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US" sz="2000" dirty="0" err="1"/>
              <a:t>Xăng</a:t>
            </a:r>
            <a:r>
              <a:rPr lang="en-US" sz="2000" dirty="0"/>
              <a:t>, </a:t>
            </a:r>
            <a:r>
              <a:rPr lang="en-US" sz="2000" dirty="0" err="1"/>
              <a:t>dầu</a:t>
            </a:r>
            <a:r>
              <a:rPr lang="en-US" sz="2000" dirty="0"/>
              <a:t> </a:t>
            </a:r>
            <a:r>
              <a:rPr lang="en-US" sz="2000" dirty="0" err="1"/>
              <a:t>sử</a:t>
            </a:r>
            <a:r>
              <a:rPr lang="en-US" sz="2000" dirty="0"/>
              <a:t> </a:t>
            </a:r>
            <a:r>
              <a:rPr lang="en-US" sz="2000" dirty="0" err="1"/>
              <a:t>dụng</a:t>
            </a:r>
            <a:r>
              <a:rPr lang="en-US" sz="2000" dirty="0"/>
              <a:t> </a:t>
            </a:r>
            <a:r>
              <a:rPr lang="en-US" sz="2000" dirty="0" err="1"/>
              <a:t>để</a:t>
            </a:r>
            <a:r>
              <a:rPr lang="en-US" sz="2000" dirty="0"/>
              <a:t> </a:t>
            </a:r>
            <a:r>
              <a:rPr lang="en-US" sz="2000" dirty="0" err="1"/>
              <a:t>chạy</a:t>
            </a:r>
            <a:r>
              <a:rPr lang="en-US" sz="2000" dirty="0"/>
              <a:t> </a:t>
            </a:r>
            <a:r>
              <a:rPr lang="en-US" sz="2000" dirty="0" err="1"/>
              <a:t>động</a:t>
            </a:r>
            <a:r>
              <a:rPr lang="en-US" sz="2000" dirty="0"/>
              <a:t> </a:t>
            </a:r>
            <a:r>
              <a:rPr lang="en-US" sz="2000" dirty="0" err="1"/>
              <a:t>cơ</a:t>
            </a:r>
            <a:r>
              <a:rPr lang="en-US" sz="2000" dirty="0"/>
              <a:t> </a:t>
            </a:r>
            <a:r>
              <a:rPr lang="en-US" sz="2000" dirty="0" err="1"/>
              <a:t>xe</a:t>
            </a:r>
            <a:r>
              <a:rPr lang="en-US" sz="2000" dirty="0"/>
              <a:t> </a:t>
            </a:r>
            <a:r>
              <a:rPr lang="en-US" sz="2000" dirty="0" err="1"/>
              <a:t>máy</a:t>
            </a:r>
            <a:r>
              <a:rPr lang="en-US" sz="2000" dirty="0"/>
              <a:t>, </a:t>
            </a:r>
            <a:r>
              <a:rPr lang="en-US" sz="2000" dirty="0" err="1"/>
              <a:t>oto</a:t>
            </a:r>
            <a:r>
              <a:rPr lang="en-US" sz="2000" dirty="0"/>
              <a:t>, </a:t>
            </a:r>
            <a:r>
              <a:rPr lang="en-US" sz="2000" dirty="0" err="1"/>
              <a:t>tàu</a:t>
            </a:r>
            <a:r>
              <a:rPr lang="en-US" sz="2000" dirty="0"/>
              <a:t>, </a:t>
            </a:r>
            <a:r>
              <a:rPr lang="en-US" sz="2000" dirty="0" err="1"/>
              <a:t>thuyền</a:t>
            </a:r>
            <a:r>
              <a:rPr lang="en-US" sz="2000" dirty="0"/>
              <a:t>….</a:t>
            </a:r>
          </a:p>
          <a:p>
            <a:pPr marL="285750" indent="-285750">
              <a:lnSpc>
                <a:spcPct val="150000"/>
              </a:lnSpc>
              <a:buFont typeface="Arial" panose="020B0604020202020204" pitchFamily="34" charset="0"/>
              <a:buChar char="­"/>
            </a:pPr>
            <a:r>
              <a:rPr lang="en-US" sz="2000" dirty="0" err="1"/>
              <a:t>Khí</a:t>
            </a:r>
            <a:r>
              <a:rPr lang="en-US" sz="2000" dirty="0"/>
              <a:t> </a:t>
            </a:r>
            <a:r>
              <a:rPr lang="en-US" sz="2000" dirty="0" err="1"/>
              <a:t>hóa</a:t>
            </a:r>
            <a:r>
              <a:rPr lang="en-US" sz="2000" dirty="0"/>
              <a:t> </a:t>
            </a:r>
            <a:r>
              <a:rPr lang="en-US" sz="2000" dirty="0" err="1"/>
              <a:t>lỏng</a:t>
            </a:r>
            <a:r>
              <a:rPr lang="en-US" sz="2000" dirty="0"/>
              <a:t> (gas): </a:t>
            </a:r>
            <a:r>
              <a:rPr lang="en-US" sz="2000" dirty="0" err="1"/>
              <a:t>đun</a:t>
            </a:r>
            <a:r>
              <a:rPr lang="en-US" sz="2000" dirty="0"/>
              <a:t> </a:t>
            </a:r>
            <a:r>
              <a:rPr lang="en-US" sz="2000" dirty="0" err="1"/>
              <a:t>nấu</a:t>
            </a:r>
            <a:endParaRPr lang="en-US" sz="2000" dirty="0"/>
          </a:p>
        </p:txBody>
      </p:sp>
    </p:spTree>
    <p:extLst>
      <p:ext uri="{BB962C8B-B14F-4D97-AF65-F5344CB8AC3E}">
        <p14:creationId xmlns:p14="http://schemas.microsoft.com/office/powerpoint/2010/main" val="27602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Khám phá động cơ của tàu hỏa">
            <a:extLst>
              <a:ext uri="{FF2B5EF4-FFF2-40B4-BE49-F238E27FC236}">
                <a16:creationId xmlns:a16="http://schemas.microsoft.com/office/drawing/2014/main" id="{06B3F5BE-05EB-4C09-99B5-BC504E288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4" r="-3" b="-3"/>
          <a:stretch/>
        </p:blipFill>
        <p:spPr bwMode="auto">
          <a:xfrm>
            <a:off x="20" y="1"/>
            <a:ext cx="5650960" cy="3148026"/>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descr="XE MÁY NÊN ĐỔ XĂNG A92 HAY A95?">
            <a:extLst>
              <a:ext uri="{FF2B5EF4-FFF2-40B4-BE49-F238E27FC236}">
                <a16:creationId xmlns:a16="http://schemas.microsoft.com/office/drawing/2014/main" id="{1B31DBFE-61CF-4EE8-9927-33D74B6A2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5" r="-3" b="-3"/>
          <a:stretch/>
        </p:blipFill>
        <p:spPr bwMode="auto">
          <a:xfrm>
            <a:off x="5740152" y="10"/>
            <a:ext cx="3403847" cy="290792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sử dụng bếp gas âm – BẾP GAS ÂM ABBAKA">
            <a:extLst>
              <a:ext uri="{FF2B5EF4-FFF2-40B4-BE49-F238E27FC236}">
                <a16:creationId xmlns:a16="http://schemas.microsoft.com/office/drawing/2014/main" id="{0390A399-D413-452C-B336-45E9112878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67"/>
          <a:stretch/>
        </p:blipFill>
        <p:spPr bwMode="auto">
          <a:xfrm>
            <a:off x="20" y="3237191"/>
            <a:ext cx="5127618" cy="190630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6571BE-C282-4076-B0D7-C659327B65F3}"/>
              </a:ext>
            </a:extLst>
          </p:cNvPr>
          <p:cNvSpPr>
            <a:spLocks noGrp="1"/>
          </p:cNvSpPr>
          <p:nvPr>
            <p:ph type="title"/>
          </p:nvPr>
        </p:nvSpPr>
        <p:spPr>
          <a:xfrm>
            <a:off x="4864427" y="3540407"/>
            <a:ext cx="4129361" cy="1182683"/>
          </a:xfrm>
        </p:spPr>
        <p:txBody>
          <a:bodyPr vert="horz" lIns="91440" tIns="45720" rIns="91440" bIns="45720" rtlCol="0" anchor="b">
            <a:noAutofit/>
          </a:bodyPr>
          <a:lstStyle/>
          <a:p>
            <a:pPr algn="ctr" defTabSz="914400">
              <a:spcBef>
                <a:spcPct val="0"/>
              </a:spcBef>
            </a:pPr>
            <a:r>
              <a:rPr lang="en-US" sz="3200" b="1" kern="1200" dirty="0" err="1">
                <a:solidFill>
                  <a:srgbClr val="C00000"/>
                </a:solidFill>
                <a:latin typeface="+mj-lt"/>
                <a:ea typeface="+mj-ea"/>
                <a:cs typeface="+mj-cs"/>
              </a:rPr>
              <a:t>Nhiên</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liệu</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dầu</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mỏ</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có</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nhiều</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ứng</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dụng</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trong</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cuộc</a:t>
            </a:r>
            <a:r>
              <a:rPr lang="en-US" sz="3200" b="1" kern="1200" dirty="0">
                <a:solidFill>
                  <a:srgbClr val="C00000"/>
                </a:solidFill>
                <a:latin typeface="+mj-lt"/>
                <a:ea typeface="+mj-ea"/>
                <a:cs typeface="+mj-cs"/>
              </a:rPr>
              <a:t> </a:t>
            </a:r>
            <a:r>
              <a:rPr lang="en-US" sz="3200" b="1" kern="1200" dirty="0" err="1">
                <a:solidFill>
                  <a:srgbClr val="C00000"/>
                </a:solidFill>
                <a:latin typeface="+mj-lt"/>
                <a:ea typeface="+mj-ea"/>
                <a:cs typeface="+mj-cs"/>
              </a:rPr>
              <a:t>sống</a:t>
            </a:r>
            <a:endParaRPr lang="en-US" sz="3200" b="1" kern="1200" dirty="0">
              <a:solidFill>
                <a:srgbClr val="C00000"/>
              </a:solidFill>
              <a:latin typeface="+mj-lt"/>
              <a:ea typeface="+mj-ea"/>
              <a:cs typeface="+mj-cs"/>
            </a:endParaRPr>
          </a:p>
        </p:txBody>
      </p:sp>
    </p:spTree>
    <p:extLst>
      <p:ext uri="{BB962C8B-B14F-4D97-AF65-F5344CB8AC3E}">
        <p14:creationId xmlns:p14="http://schemas.microsoft.com/office/powerpoint/2010/main" val="37251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Pentagon 30"/>
          <p:cNvSpPr/>
          <p:nvPr/>
        </p:nvSpPr>
        <p:spPr>
          <a:xfrm>
            <a:off x="77822" y="428709"/>
            <a:ext cx="1649598"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1800" dirty="0">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77822" y="358616"/>
            <a:ext cx="1481558" cy="473206"/>
          </a:xfrm>
          <a:prstGeom prst="rect">
            <a:avLst/>
          </a:prstGeom>
          <a:noFill/>
        </p:spPr>
        <p:txBody>
          <a:bodyPr wrap="square" rtlCol="0">
            <a:spAutoFit/>
          </a:bodyPr>
          <a:lstStyle/>
          <a:p>
            <a:pPr algn="ctr">
              <a:lnSpc>
                <a:spcPct val="150000"/>
              </a:lnSpc>
            </a:pPr>
            <a:r>
              <a:rPr lang="en-US" sz="1800" b="1" dirty="0">
                <a:solidFill>
                  <a:srgbClr val="C00000"/>
                </a:solidFill>
                <a:latin typeface="Times New Roman" panose="02020603050405020304" pitchFamily="18" charset="0"/>
                <a:cs typeface="Times New Roman" panose="02020603050405020304" pitchFamily="18" charset="0"/>
              </a:rPr>
              <a:t>XĂNG DẦU</a:t>
            </a:r>
          </a:p>
        </p:txBody>
      </p:sp>
      <p:grpSp>
        <p:nvGrpSpPr>
          <p:cNvPr id="14" name="Group 13"/>
          <p:cNvGrpSpPr/>
          <p:nvPr/>
        </p:nvGrpSpPr>
        <p:grpSpPr>
          <a:xfrm>
            <a:off x="155575" y="1062199"/>
            <a:ext cx="4619199" cy="1169396"/>
            <a:chOff x="110854" y="1471251"/>
            <a:chExt cx="4619199" cy="1169396"/>
          </a:xfrm>
        </p:grpSpPr>
        <p:sp>
          <p:nvSpPr>
            <p:cNvPr id="16" name="Rounded Rectangle 15"/>
            <p:cNvSpPr/>
            <p:nvPr/>
          </p:nvSpPr>
          <p:spPr>
            <a:xfrm>
              <a:off x="781477" y="1560455"/>
              <a:ext cx="3948576" cy="1080192"/>
            </a:xfrm>
            <a:prstGeom prst="roundRect">
              <a:avLst/>
            </a:prstGeom>
            <a:solidFill>
              <a:schemeClr val="accent5">
                <a:lumMod val="20000"/>
                <a:lumOff val="80000"/>
              </a:schemeClr>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Hãy</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đề</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xuất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a:t>
              </a:r>
              <a:r>
                <a:rPr lang="vi-VN" sz="1800" dirty="0">
                  <a:solidFill>
                    <a:srgbClr val="002060"/>
                  </a:solidFill>
                  <a:latin typeface="#9Slide03 Arima Madurai Black" panose="00000A00000000000000" pitchFamily="2" charset="0"/>
                  <a:cs typeface="#9Slide03 Arima Madurai Black" panose="00000A00000000000000" pitchFamily="2" charset="0"/>
                </a:rPr>
                <a:t>ươ</a:t>
              </a:r>
              <a:r>
                <a:rPr lang="en-US" sz="1800" dirty="0" err="1">
                  <a:solidFill>
                    <a:srgbClr val="002060"/>
                  </a:solidFill>
                  <a:latin typeface="#9Slide03 Arima Madurai Black" panose="00000A00000000000000" pitchFamily="2" charset="0"/>
                  <a:cs typeface="#9Slide03 Arima Madurai Black" panose="00000A00000000000000" pitchFamily="2" charset="0"/>
                </a:rPr>
                <a:t>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án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kiểm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xăng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nhẹ</a:t>
              </a:r>
              <a:r>
                <a:rPr lang="en-US" sz="1800" dirty="0">
                  <a:solidFill>
                    <a:srgbClr val="002060"/>
                  </a:solidFill>
                  <a:latin typeface="#9Slide03 Arima Madurai Black" panose="00000A00000000000000" pitchFamily="2" charset="0"/>
                  <a:cs typeface="#9Slide03 Arima Madurai Black" panose="00000A00000000000000" pitchFamily="2" charset="0"/>
                </a:rPr>
                <a:t> h</a:t>
              </a:r>
              <a:r>
                <a:rPr lang="vi-VN" sz="1800" dirty="0">
                  <a:solidFill>
                    <a:srgbClr val="002060"/>
                  </a:solidFill>
                  <a:latin typeface="#9Slide03 Arima Madurai Black" panose="00000A00000000000000" pitchFamily="2" charset="0"/>
                  <a:cs typeface="#9Slide03 Arima Madurai Black" panose="00000A00000000000000" pitchFamily="2" charset="0"/>
                </a:rPr>
                <a:t>ơ</a:t>
              </a:r>
              <a:r>
                <a:rPr lang="en-US" sz="1800" dirty="0">
                  <a:solidFill>
                    <a:srgbClr val="002060"/>
                  </a:solidFill>
                  <a:latin typeface="#9Slide03 Arima Madurai Black" panose="00000A00000000000000" pitchFamily="2" charset="0"/>
                  <a:cs typeface="#9Slide03 Arima Madurai Black" panose="00000A00000000000000" pitchFamily="2" charset="0"/>
                </a:rPr>
                <a:t>n </a:t>
              </a:r>
              <a:r>
                <a:rPr lang="en-US" sz="1800" dirty="0" err="1">
                  <a:solidFill>
                    <a:srgbClr val="002060"/>
                  </a:solidFill>
                  <a:latin typeface="#9Slide03 Arima Madurai Black" panose="00000A00000000000000" pitchFamily="2" charset="0"/>
                  <a:cs typeface="#9Slide03 Arima Madurai Black" panose="00000A00000000000000" pitchFamily="2" charset="0"/>
                </a:rPr>
                <a:t>n</a:t>
              </a:r>
              <a:r>
                <a:rPr lang="vi-VN" sz="1800" dirty="0">
                  <a:solidFill>
                    <a:srgbClr val="002060"/>
                  </a:solidFill>
                  <a:latin typeface="#9Slide03 Arima Madurai Black" panose="00000A00000000000000" pitchFamily="2" charset="0"/>
                  <a:cs typeface="#9Slide03 Arima Madurai Black" panose="00000A00000000000000" pitchFamily="2" charset="0"/>
                </a:rPr>
                <a:t>ước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không</a:t>
              </a:r>
              <a:r>
                <a:rPr lang="en-US" sz="1800" dirty="0">
                  <a:solidFill>
                    <a:srgbClr val="002060"/>
                  </a:solidFill>
                  <a:latin typeface="#9Slide03 Arima Madurai Black" panose="00000A00000000000000" pitchFamily="2" charset="0"/>
                  <a:cs typeface="#9Slide03 Arima Madurai Black" panose="00000A00000000000000" pitchFamily="2" charset="0"/>
                </a:rPr>
                <a:t> tan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n</a:t>
              </a:r>
              <a:r>
                <a:rPr lang="vi-VN" sz="1800" dirty="0">
                  <a:solidFill>
                    <a:srgbClr val="002060"/>
                  </a:solidFill>
                  <a:latin typeface="#9Slide03 Arima Madurai Black" panose="00000A00000000000000" pitchFamily="2" charset="0"/>
                  <a:cs typeface="#9Slide03 Arima Madurai Black" panose="00000A00000000000000" pitchFamily="2" charset="0"/>
                </a:rPr>
                <a:t>ước</a:t>
              </a:r>
              <a:r>
                <a:rPr lang="en-US" sz="18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17"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2">
              <a:extLst>
                <a:ext uri="{28A0092B-C50C-407E-A947-70E740481C1C}">
                  <a14:useLocalDpi xmlns:a14="http://schemas.microsoft.com/office/drawing/2010/main" val="0"/>
                </a:ext>
              </a:extLst>
            </a:blip>
            <a:srcRect l="14961" t="14590" r="13405" b="20806"/>
            <a:stretch/>
          </p:blipFill>
          <p:spPr bwMode="auto">
            <a:xfrm>
              <a:off x="110854" y="1471251"/>
              <a:ext cx="858765" cy="77893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ounded Rectangle 17"/>
          <p:cNvSpPr/>
          <p:nvPr/>
        </p:nvSpPr>
        <p:spPr>
          <a:xfrm>
            <a:off x="826197" y="2437935"/>
            <a:ext cx="3948577" cy="1259422"/>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Nhỏ</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một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giọt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xăng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cốc</a:t>
            </a:r>
            <a:r>
              <a:rPr lang="en-US" sz="1800" dirty="0">
                <a:solidFill>
                  <a:schemeClr val="tx1"/>
                </a:solidFill>
                <a:latin typeface="#9Slide03 Arima Madurai Black" panose="00000A00000000000000" pitchFamily="2" charset="0"/>
                <a:cs typeface="#9Slide03 Arima Madurai Black" panose="00000A00000000000000" pitchFamily="2" charset="0"/>
              </a:rPr>
              <a:t> n</a:t>
            </a:r>
            <a:r>
              <a:rPr lang="vi-VN" sz="1800" dirty="0">
                <a:solidFill>
                  <a:schemeClr val="tx1"/>
                </a:solidFill>
                <a:latin typeface="#9Slide03 Arima Madurai Black" panose="00000A00000000000000" pitchFamily="2" charset="0"/>
                <a:cs typeface="#9Slide03 Arima Madurai Black" panose="00000A00000000000000" pitchFamily="2" charset="0"/>
              </a:rPr>
              <a:t>ước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xăng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nổi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xăng</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nhẹ</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h</a:t>
            </a:r>
            <a:r>
              <a:rPr lang="vi-VN"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ơ</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n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n</a:t>
            </a:r>
            <a:r>
              <a:rPr lang="vi-VN"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ước</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và</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không</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tan </a:t>
            </a:r>
            <a:r>
              <a:rPr lang="en-US" sz="1800" dirty="0" err="1">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trong</a:t>
            </a:r>
            <a:r>
              <a:rPr lang="en-US"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 n</a:t>
            </a:r>
            <a:r>
              <a:rPr lang="vi-VN" sz="1800" dirty="0">
                <a:solidFill>
                  <a:schemeClr val="tx1"/>
                </a:solidFill>
                <a:latin typeface="#9Slide03 Arima Madurai Black" panose="00000A00000000000000" pitchFamily="2" charset="0"/>
                <a:cs typeface="#9Slide03 Arima Madurai Black" panose="00000A00000000000000" pitchFamily="2" charset="0"/>
                <a:sym typeface="Symbol" panose="05050102010706020507" pitchFamily="18" charset="2"/>
              </a:rPr>
              <a:t>ước</a:t>
            </a:r>
            <a:endParaRPr lang="en-US" sz="1800" dirty="0">
              <a:solidFill>
                <a:schemeClr val="tx1"/>
              </a:solidFill>
              <a:latin typeface="#9Slide03 Arima Madurai Black" panose="00000A00000000000000" pitchFamily="2" charset="0"/>
              <a:cs typeface="#9Slide03 Arima Madurai Black" panose="00000A00000000000000" pitchFamily="2" charset="0"/>
            </a:endParaRPr>
          </a:p>
        </p:txBody>
      </p:sp>
      <p:grpSp>
        <p:nvGrpSpPr>
          <p:cNvPr id="19" name="Google Shape;1608;p51"/>
          <p:cNvGrpSpPr/>
          <p:nvPr/>
        </p:nvGrpSpPr>
        <p:grpSpPr>
          <a:xfrm>
            <a:off x="5127991" y="2205565"/>
            <a:ext cx="1356961" cy="1443400"/>
            <a:chOff x="2168188" y="3700491"/>
            <a:chExt cx="742752" cy="798379"/>
          </a:xfrm>
        </p:grpSpPr>
        <p:sp>
          <p:nvSpPr>
            <p:cNvPr id="20"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chemeClr val="accent2">
                <a:lumMod val="20000"/>
                <a:lumOff val="8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4"/>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rgbClr val="DDF0FA"/>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rgbClr val="DDF0FA"/>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842" name="Picture 2" descr="Ikon Komputer Pipet Grafik Terukur, Ikon Pipet Gratis, sudut, orang lain,  logo png | PNGWi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14" l="10000" r="90000"/>
                    </a14:imgEffect>
                  </a14:imgLayer>
                </a14:imgProps>
              </a:ext>
              <a:ext uri="{28A0092B-C50C-407E-A947-70E740481C1C}">
                <a14:useLocalDpi xmlns:a14="http://schemas.microsoft.com/office/drawing/2010/main" val="0"/>
              </a:ext>
            </a:extLst>
          </a:blip>
          <a:srcRect/>
          <a:stretch>
            <a:fillRect/>
          </a:stretch>
        </p:blipFill>
        <p:spPr bwMode="auto">
          <a:xfrm>
            <a:off x="5460591" y="1124437"/>
            <a:ext cx="1577663" cy="8780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17168" y="3762016"/>
            <a:ext cx="1188496" cy="307777"/>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Cốc</a:t>
            </a:r>
            <a:r>
              <a:rPr lang="en-US" dirty="0">
                <a:solidFill>
                  <a:srgbClr val="002060"/>
                </a:solidFill>
                <a:latin typeface="#9Slide03 Arima Madurai Medium" panose="00000600000000000000" pitchFamily="2" charset="0"/>
                <a:cs typeface="#9Slide03 Arima Madurai Medium" panose="00000600000000000000" pitchFamily="2" charset="0"/>
              </a:rPr>
              <a:t> n</a:t>
            </a:r>
            <a:r>
              <a:rPr lang="vi-VN" dirty="0">
                <a:solidFill>
                  <a:srgbClr val="002060"/>
                </a:solidFill>
                <a:latin typeface="#9Slide03 Arima Madurai Medium" panose="00000600000000000000" pitchFamily="2" charset="0"/>
                <a:cs typeface="#9Slide03 Arima Madurai Medium" panose="00000600000000000000" pitchFamily="2" charset="0"/>
              </a:rPr>
              <a:t>ước</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10" name="Right Arrow 9"/>
          <p:cNvSpPr/>
          <p:nvPr/>
        </p:nvSpPr>
        <p:spPr>
          <a:xfrm>
            <a:off x="6467393" y="2741969"/>
            <a:ext cx="788368" cy="398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36500" y="986667"/>
            <a:ext cx="817794" cy="1169551"/>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Nhỏ</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vài</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giọt</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xăng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vào</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cốc</a:t>
            </a:r>
            <a:r>
              <a:rPr lang="en-US" dirty="0">
                <a:solidFill>
                  <a:srgbClr val="002060"/>
                </a:solidFill>
                <a:latin typeface="#9Slide03 Arima Madurai Medium" panose="00000600000000000000" pitchFamily="2" charset="0"/>
                <a:cs typeface="#9Slide03 Arima Madurai Medium" panose="00000600000000000000" pitchFamily="2" charset="0"/>
              </a:rPr>
              <a:t> n</a:t>
            </a:r>
            <a:r>
              <a:rPr lang="vi-VN" dirty="0">
                <a:solidFill>
                  <a:srgbClr val="002060"/>
                </a:solidFill>
                <a:latin typeface="#9Slide03 Arima Madurai Medium" panose="00000600000000000000" pitchFamily="2" charset="0"/>
                <a:cs typeface="#9Slide03 Arima Madurai Medium" panose="00000600000000000000" pitchFamily="2" charset="0"/>
              </a:rPr>
              <a:t>ước</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grpSp>
        <p:nvGrpSpPr>
          <p:cNvPr id="43" name="Group 42"/>
          <p:cNvGrpSpPr/>
          <p:nvPr/>
        </p:nvGrpSpPr>
        <p:grpSpPr>
          <a:xfrm>
            <a:off x="7468270" y="2313516"/>
            <a:ext cx="1356961" cy="1443400"/>
            <a:chOff x="7468270" y="2313516"/>
            <a:chExt cx="1356961" cy="1443400"/>
          </a:xfrm>
        </p:grpSpPr>
        <p:grpSp>
          <p:nvGrpSpPr>
            <p:cNvPr id="32" name="Google Shape;1608;p51"/>
            <p:cNvGrpSpPr/>
            <p:nvPr/>
          </p:nvGrpSpPr>
          <p:grpSpPr>
            <a:xfrm>
              <a:off x="7468270" y="2313516"/>
              <a:ext cx="1356961" cy="1443400"/>
              <a:chOff x="2168188" y="3700491"/>
              <a:chExt cx="742752" cy="798379"/>
            </a:xfrm>
          </p:grpSpPr>
          <p:sp>
            <p:nvSpPr>
              <p:cNvPr id="33" name="Google Shape;1609;p51"/>
              <p:cNvSpPr/>
              <p:nvPr/>
            </p:nvSpPr>
            <p:spPr>
              <a:xfrm>
                <a:off x="2222936" y="4170196"/>
                <a:ext cx="529196" cy="275591"/>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FFFF00"/>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10;p51"/>
              <p:cNvSpPr/>
              <p:nvPr/>
            </p:nvSpPr>
            <p:spPr>
              <a:xfrm>
                <a:off x="2242787" y="4140357"/>
                <a:ext cx="433741" cy="49848"/>
              </a:xfrm>
              <a:custGeom>
                <a:avLst/>
                <a:gdLst/>
                <a:ahLst/>
                <a:cxnLst/>
                <a:rect l="l" t="t" r="r" b="b"/>
                <a:pathLst>
                  <a:path w="13809" h="1587" extrusionOk="0">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chemeClr val="accent4"/>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1;p51"/>
              <p:cNvSpPr/>
              <p:nvPr/>
            </p:nvSpPr>
            <p:spPr>
              <a:xfrm>
                <a:off x="2168188" y="3700491"/>
                <a:ext cx="742752" cy="798379"/>
              </a:xfrm>
              <a:custGeom>
                <a:avLst/>
                <a:gdLst/>
                <a:ahLst/>
                <a:cxnLst/>
                <a:rect l="l" t="t" r="r" b="b"/>
                <a:pathLst>
                  <a:path w="23647" h="25418" extrusionOk="0">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12;p51"/>
              <p:cNvSpPr/>
              <p:nvPr/>
            </p:nvSpPr>
            <p:spPr>
              <a:xfrm>
                <a:off x="2184113" y="3710605"/>
                <a:ext cx="717216" cy="69730"/>
              </a:xfrm>
              <a:custGeom>
                <a:avLst/>
                <a:gdLst/>
                <a:ahLst/>
                <a:cxnLst/>
                <a:rect l="l" t="t" r="r" b="b"/>
                <a:pathLst>
                  <a:path w="22834" h="2220" extrusionOk="0">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rgbClr val="DDF0FA"/>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3;p51"/>
              <p:cNvSpPr/>
              <p:nvPr/>
            </p:nvSpPr>
            <p:spPr>
              <a:xfrm>
                <a:off x="2186092" y="3760201"/>
                <a:ext cx="661275" cy="36153"/>
              </a:xfrm>
              <a:custGeom>
                <a:avLst/>
                <a:gdLst/>
                <a:ahLst/>
                <a:cxnLst/>
                <a:rect l="l" t="t" r="r" b="b"/>
                <a:pathLst>
                  <a:path w="21053" h="1151" extrusionOk="0">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4;p51"/>
              <p:cNvSpPr/>
              <p:nvPr/>
            </p:nvSpPr>
            <p:spPr>
              <a:xfrm>
                <a:off x="2180124" y="3769342"/>
                <a:ext cx="662531" cy="713384"/>
              </a:xfrm>
              <a:custGeom>
                <a:avLst/>
                <a:gdLst/>
                <a:ahLst/>
                <a:cxnLst/>
                <a:rect l="l" t="t" r="r" b="b"/>
                <a:pathLst>
                  <a:path w="21093" h="22712" extrusionOk="0">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rgbClr val="DDF0FA"/>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5;p51"/>
              <p:cNvSpPr/>
              <p:nvPr/>
            </p:nvSpPr>
            <p:spPr>
              <a:xfrm>
                <a:off x="2175161" y="3876450"/>
                <a:ext cx="575965" cy="585011"/>
              </a:xfrm>
              <a:custGeom>
                <a:avLst/>
                <a:gdLst/>
                <a:ahLst/>
                <a:cxnLst/>
                <a:rect l="l" t="t" r="r" b="b"/>
                <a:pathLst>
                  <a:path w="18337" h="18625" extrusionOk="0">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chemeClr val="bg1"/>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16;p51"/>
              <p:cNvSpPr/>
              <p:nvPr/>
            </p:nvSpPr>
            <p:spPr>
              <a:xfrm>
                <a:off x="2287892" y="3831690"/>
                <a:ext cx="62349" cy="12250"/>
              </a:xfrm>
              <a:custGeom>
                <a:avLst/>
                <a:gdLst/>
                <a:ahLst/>
                <a:cxnLst/>
                <a:rect l="l" t="t" r="r" b="b"/>
                <a:pathLst>
                  <a:path w="1985" h="390" extrusionOk="0">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17;p51"/>
              <p:cNvSpPr/>
              <p:nvPr/>
            </p:nvSpPr>
            <p:spPr>
              <a:xfrm>
                <a:off x="2429802" y="4391040"/>
                <a:ext cx="88576" cy="7978"/>
              </a:xfrm>
              <a:custGeom>
                <a:avLst/>
                <a:gdLst/>
                <a:ahLst/>
                <a:cxnLst/>
                <a:rect l="l" t="t" r="r" b="b"/>
                <a:pathLst>
                  <a:path w="2820" h="254" extrusionOk="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18;p51"/>
              <p:cNvSpPr/>
              <p:nvPr/>
            </p:nvSpPr>
            <p:spPr>
              <a:xfrm>
                <a:off x="2449684" y="4414911"/>
                <a:ext cx="98533" cy="9486"/>
              </a:xfrm>
              <a:custGeom>
                <a:avLst/>
                <a:gdLst/>
                <a:ahLst/>
                <a:cxnLst/>
                <a:rect l="l" t="t" r="r" b="b"/>
                <a:pathLst>
                  <a:path w="3137" h="302" extrusionOk="0">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609;p51"/>
            <p:cNvSpPr/>
            <p:nvPr/>
          </p:nvSpPr>
          <p:spPr>
            <a:xfrm>
              <a:off x="7566453" y="3257653"/>
              <a:ext cx="966808" cy="421382"/>
            </a:xfrm>
            <a:custGeom>
              <a:avLst/>
              <a:gdLst/>
              <a:ahLst/>
              <a:cxnLst/>
              <a:rect l="l" t="t" r="r" b="b"/>
              <a:pathLst>
                <a:path w="16848" h="8774" extrusionOk="0">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chemeClr val="accent2">
                <a:lumMod val="20000"/>
                <a:lumOff val="80000"/>
              </a:schemeClr>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p:cNvSpPr txBox="1"/>
          <p:nvPr/>
        </p:nvSpPr>
        <p:spPr>
          <a:xfrm>
            <a:off x="7455609" y="1751110"/>
            <a:ext cx="1188496" cy="523220"/>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Xăng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nổi</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lên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trên</a:t>
            </a:r>
            <a:r>
              <a:rPr lang="en-US" dirty="0">
                <a:solidFill>
                  <a:srgbClr val="002060"/>
                </a:solidFill>
                <a:latin typeface="#9Slide03 Arima Madurai Medium" panose="00000600000000000000" pitchFamily="2" charset="0"/>
                <a:cs typeface="#9Slide03 Arima Madurai Medium" panose="00000600000000000000" pitchFamily="2" charset="0"/>
              </a:rPr>
              <a:t> n</a:t>
            </a:r>
            <a:r>
              <a:rPr lang="vi-VN" dirty="0">
                <a:solidFill>
                  <a:srgbClr val="002060"/>
                </a:solidFill>
                <a:latin typeface="#9Slide03 Arima Madurai Medium" panose="00000600000000000000" pitchFamily="2" charset="0"/>
                <a:cs typeface="#9Slide03 Arima Madurai Medium" panose="00000600000000000000" pitchFamily="2" charset="0"/>
              </a:rPr>
              <a:t>ước</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9289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842"/>
                                        </p:tgtEl>
                                        <p:attrNameLst>
                                          <p:attrName>style.visibility</p:attrName>
                                        </p:attrNameLst>
                                      </p:cBhvr>
                                      <p:to>
                                        <p:strVal val="visible"/>
                                      </p:to>
                                    </p:set>
                                    <p:animEffect transition="in" filter="fade">
                                      <p:cBhvr>
                                        <p:cTn id="32" dur="1000"/>
                                        <p:tgtEl>
                                          <p:spTgt spid="35842"/>
                                        </p:tgtEl>
                                      </p:cBhvr>
                                    </p:animEffect>
                                    <p:anim calcmode="lin" valueType="num">
                                      <p:cBhvr>
                                        <p:cTn id="33" dur="1000" fill="hold"/>
                                        <p:tgtEl>
                                          <p:spTgt spid="35842"/>
                                        </p:tgtEl>
                                        <p:attrNameLst>
                                          <p:attrName>ppt_x</p:attrName>
                                        </p:attrNameLst>
                                      </p:cBhvr>
                                      <p:tavLst>
                                        <p:tav tm="0">
                                          <p:val>
                                            <p:strVal val="#ppt_x"/>
                                          </p:val>
                                        </p:tav>
                                        <p:tav tm="100000">
                                          <p:val>
                                            <p:strVal val="#ppt_x"/>
                                          </p:val>
                                        </p:tav>
                                      </p:tavLst>
                                    </p:anim>
                                    <p:anim calcmode="lin" valueType="num">
                                      <p:cBhvr>
                                        <p:cTn id="34"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animBg="1"/>
      <p:bldP spid="11" grpId="0"/>
      <p:bldP spid="4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daihocpccc.bocongan.gov.vn/wp-content/uploads/2021/01/su-co-chay-no-tai-cay-x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564" y="222332"/>
            <a:ext cx="3740524" cy="2105916"/>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p:cNvSpPr/>
          <p:nvPr/>
        </p:nvSpPr>
        <p:spPr>
          <a:xfrm>
            <a:off x="409768" y="520218"/>
            <a:ext cx="4517234" cy="682928"/>
          </a:xfrm>
          <a:prstGeom prst="roundRect">
            <a:avLst/>
          </a:prstGeom>
          <a:ln w="19050">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C00000"/>
                </a:solidFill>
                <a:latin typeface="#9Slide03 AllRoundGothic" panose="020B0703020202020104" pitchFamily="34" charset="0"/>
                <a:cs typeface="#9Slide03 Arima Madurai Black" panose="00000A00000000000000" pitchFamily="2" charset="0"/>
              </a:rPr>
              <a:t>     KHÔNG Đ</a:t>
            </a:r>
            <a:r>
              <a:rPr lang="vi-VN" sz="2000" dirty="0">
                <a:solidFill>
                  <a:srgbClr val="C00000"/>
                </a:solidFill>
                <a:latin typeface="#9Slide03 AllRoundGothic" panose="020B0703020202020104" pitchFamily="34" charset="0"/>
                <a:cs typeface="#9Slide03 Arima Madurai Black" panose="00000A00000000000000" pitchFamily="2" charset="0"/>
              </a:rPr>
              <a:t>ƯỢ</a:t>
            </a:r>
            <a:r>
              <a:rPr lang="en-US" sz="2000" dirty="0">
                <a:solidFill>
                  <a:srgbClr val="C00000"/>
                </a:solidFill>
                <a:latin typeface="#9Slide03 AllRoundGothic" panose="020B0703020202020104" pitchFamily="34" charset="0"/>
                <a:cs typeface="#9Slide03 Arima Madurai Black" panose="00000A00000000000000" pitchFamily="2" charset="0"/>
              </a:rPr>
              <a:t>C DÙNG N</a:t>
            </a:r>
            <a:r>
              <a:rPr lang="vi-VN" sz="2000" dirty="0">
                <a:solidFill>
                  <a:srgbClr val="C00000"/>
                </a:solidFill>
                <a:latin typeface="#9Slide03 AllRoundGothic" panose="020B0703020202020104" pitchFamily="34" charset="0"/>
                <a:cs typeface="#9Slide03 Arima Madurai Black" panose="00000A00000000000000" pitchFamily="2" charset="0"/>
              </a:rPr>
              <a:t>ƯỚC</a:t>
            </a:r>
            <a:r>
              <a:rPr lang="en-US" sz="2000" dirty="0">
                <a:solidFill>
                  <a:srgbClr val="C00000"/>
                </a:solidFill>
                <a:latin typeface="#9Slide03 AllRoundGothic" panose="020B0703020202020104" pitchFamily="34" charset="0"/>
                <a:cs typeface="#9Slide03 Arima Madurai Black" panose="00000A00000000000000" pitchFamily="2" charset="0"/>
              </a:rPr>
              <a:t> DẬP TẮT CÁC ĐÁM CHÁY XĂNG DẦU</a:t>
            </a:r>
          </a:p>
        </p:txBody>
      </p:sp>
      <p:pic>
        <p:nvPicPr>
          <p:cNvPr id="47" name="Picture 2" descr="Bóng đèn Phát Sáng Hình ảnh | Định dạng hình ảnh PSD 401358341|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104854" y="222332"/>
            <a:ext cx="1095714" cy="1095715"/>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242844" y="1318048"/>
            <a:ext cx="4750272" cy="3425402"/>
          </a:xfrm>
          <a:prstGeom prst="roundRect">
            <a:avLst/>
          </a:prstGeom>
          <a:solidFill>
            <a:schemeClr val="accent4">
              <a:lumMod val="20000"/>
              <a:lumOff val="80000"/>
            </a:schemeClr>
          </a:solidFill>
          <a:ln w="19050">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lnSpc>
                <a:spcPct val="150000"/>
              </a:lnSpc>
              <a:buFont typeface="#9Slide03 Arima Madurai Medium" panose="020B0604020202020204" charset="0"/>
              <a:buChar char="−"/>
            </a:pPr>
            <a:r>
              <a:rPr lang="en-US" sz="2000" dirty="0">
                <a:solidFill>
                  <a:schemeClr val="tx1"/>
                </a:solidFill>
                <a:latin typeface="#9Slide03 Arima Madurai Medium" panose="00000600000000000000" pitchFamily="2" charset="0"/>
                <a:cs typeface="#9Slide03 Arima Madurai Medium" panose="00000600000000000000" pitchFamily="2" charset="0"/>
              </a:rPr>
              <a:t> </a:t>
            </a:r>
            <a:r>
              <a:rPr lang="en-US" sz="2000" dirty="0" err="1">
                <a:solidFill>
                  <a:schemeClr val="tx1"/>
                </a:solidFill>
                <a:latin typeface="Times New Roman" panose="02020603050405020304" pitchFamily="18" charset="0"/>
                <a:cs typeface="Times New Roman" panose="02020603050405020304" pitchFamily="18" charset="0"/>
              </a:rPr>
              <a:t>Xăng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nhẹ</a:t>
            </a:r>
            <a:r>
              <a:rPr lang="en-US" sz="2000" dirty="0">
                <a:solidFill>
                  <a:schemeClr val="tx1"/>
                </a:solidFill>
                <a:latin typeface="Times New Roman" panose="02020603050405020304" pitchFamily="18" charset="0"/>
                <a:cs typeface="Times New Roman" panose="02020603050405020304" pitchFamily="18" charset="0"/>
              </a:rPr>
              <a:t> h</a:t>
            </a:r>
            <a:r>
              <a:rPr lang="vi-VN" sz="2000" dirty="0">
                <a:solidFill>
                  <a:schemeClr val="tx1"/>
                </a:solidFill>
                <a:latin typeface="Times New Roman" panose="02020603050405020304" pitchFamily="18" charset="0"/>
                <a:cs typeface="Times New Roman" panose="02020603050405020304" pitchFamily="18" charset="0"/>
              </a:rPr>
              <a:t>ơ</a:t>
            </a:r>
            <a:r>
              <a:rPr lang="en-US" sz="2000" dirty="0">
                <a:solidFill>
                  <a:schemeClr val="tx1"/>
                </a:solidFill>
                <a:latin typeface="Times New Roman" panose="02020603050405020304" pitchFamily="18" charset="0"/>
                <a:cs typeface="Times New Roman" panose="02020603050405020304" pitchFamily="18" charset="0"/>
              </a:rPr>
              <a:t>n </a:t>
            </a:r>
            <a:r>
              <a:rPr lang="en-US" sz="2000" dirty="0" err="1">
                <a:solidFill>
                  <a:schemeClr val="tx1"/>
                </a:solidFill>
                <a:latin typeface="Times New Roman" panose="02020603050405020304" pitchFamily="18" charset="0"/>
                <a:cs typeface="Times New Roman" panose="02020603050405020304" pitchFamily="18" charset="0"/>
              </a:rPr>
              <a:t>n</a:t>
            </a:r>
            <a:r>
              <a:rPr lang="vi-VN" sz="2000" dirty="0">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dùng</a:t>
            </a:r>
            <a:r>
              <a:rPr lang="en-US" sz="2000" dirty="0">
                <a:solidFill>
                  <a:schemeClr val="tx1"/>
                </a:solidFill>
                <a:latin typeface="Times New Roman" panose="02020603050405020304" pitchFamily="18" charset="0"/>
                <a:cs typeface="Times New Roman" panose="02020603050405020304" pitchFamily="18" charset="0"/>
              </a:rPr>
              <a:t> n</a:t>
            </a:r>
            <a:r>
              <a:rPr lang="vi-VN" sz="2000" dirty="0">
                <a:solidFill>
                  <a:schemeClr val="tx1"/>
                </a:solidFill>
                <a:latin typeface="Times New Roman" panose="02020603050405020304" pitchFamily="18" charset="0"/>
                <a:cs typeface="Times New Roman" panose="02020603050405020304" pitchFamily="18" charset="0"/>
              </a:rPr>
              <a:t>ước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chữa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sẽ</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xăng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tắt</a:t>
            </a:r>
            <a:r>
              <a:rPr lang="en-US" sz="2000" dirty="0">
                <a:solidFill>
                  <a:schemeClr val="tx1"/>
                </a:solidFill>
                <a:latin typeface="Times New Roman" panose="02020603050405020304" pitchFamily="18" charset="0"/>
                <a:cs typeface="Times New Roman" panose="02020603050405020304" pitchFamily="18" charset="0"/>
              </a:rPr>
              <a:t> đ</a:t>
            </a:r>
            <a:r>
              <a:rPr lang="vi-VN" sz="2000" dirty="0">
                <a:solidFill>
                  <a:schemeClr val="tx1"/>
                </a:solidFill>
                <a:latin typeface="Times New Roman" panose="02020603050405020304" pitchFamily="18" charset="0"/>
                <a:cs typeface="Times New Roman" panose="02020603050405020304" pitchFamily="18" charset="0"/>
              </a:rPr>
              <a:t>ượ</a:t>
            </a:r>
            <a:r>
              <a:rPr lang="en-US" sz="2000" dirty="0">
                <a:solidFill>
                  <a:schemeClr val="tx1"/>
                </a:solidFill>
                <a:latin typeface="Times New Roman" panose="02020603050405020304" pitchFamily="18" charset="0"/>
                <a:cs typeface="Times New Roman" panose="02020603050405020304" pitchFamily="18" charset="0"/>
              </a:rPr>
              <a:t>c </a:t>
            </a:r>
            <a:r>
              <a:rPr lang="en-US" sz="2000" dirty="0" err="1">
                <a:solidFill>
                  <a:schemeClr val="tx1"/>
                </a:solidFill>
                <a:latin typeface="Times New Roman" panose="02020603050405020304" pitchFamily="18" charset="0"/>
                <a:cs typeface="Times New Roman" panose="02020603050405020304" pitchFamily="18" charset="0"/>
              </a:rPr>
              <a:t>lửa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còn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làm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rộng</a:t>
            </a:r>
            <a:r>
              <a:rPr lang="en-US" sz="2000" dirty="0">
                <a:solidFill>
                  <a:schemeClr val="tx1"/>
                </a:solidFill>
                <a:latin typeface="Times New Roman" panose="02020603050405020304" pitchFamily="18" charset="0"/>
                <a:cs typeface="Times New Roman" panose="02020603050405020304" pitchFamily="18" charset="0"/>
              </a:rPr>
              <a:t> h</a:t>
            </a:r>
            <a:r>
              <a:rPr lang="vi-VN" sz="2000" dirty="0">
                <a:solidFill>
                  <a:schemeClr val="tx1"/>
                </a:solidFill>
                <a:latin typeface="Times New Roman" panose="02020603050405020304" pitchFamily="18" charset="0"/>
                <a:cs typeface="Times New Roman" panose="02020603050405020304" pitchFamily="18" charset="0"/>
              </a:rPr>
              <a:t>ơ</a:t>
            </a:r>
            <a:r>
              <a:rPr lang="en-US" sz="2000" dirty="0">
                <a:solidFill>
                  <a:schemeClr val="tx1"/>
                </a:solidFill>
                <a:latin typeface="Times New Roman" panose="02020603050405020304" pitchFamily="18" charset="0"/>
                <a:cs typeface="Times New Roman" panose="02020603050405020304" pitchFamily="18" charset="0"/>
              </a:rPr>
              <a:t>n.</a:t>
            </a:r>
          </a:p>
          <a:p>
            <a:pPr marL="342900" indent="-342900" algn="just">
              <a:lnSpc>
                <a:spcPct val="150000"/>
              </a:lnSpc>
              <a:buFont typeface="#9Slide03 Arima Madurai Medium" panose="020B0604020202020204" charset="0"/>
              <a:buChar char="−"/>
            </a:pP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thể</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tắt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đám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xăng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dầu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bằng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chữa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cháy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bột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a:t>
            </a:r>
            <a:r>
              <a:rPr lang="en-US" sz="2000" dirty="0">
                <a:solidFill>
                  <a:schemeClr val="tx1"/>
                </a:solidFill>
                <a:latin typeface="Times New Roman" panose="02020603050405020304" pitchFamily="18" charset="0"/>
                <a:cs typeface="Times New Roman" panose="02020603050405020304" pitchFamily="18" charset="0"/>
              </a:rPr>
              <a:t>, . . . </a:t>
            </a:r>
          </a:p>
        </p:txBody>
      </p:sp>
      <p:pic>
        <p:nvPicPr>
          <p:cNvPr id="37892" name="Picture 4" descr="3 cách chữa cháy xăng dầu nhanh gọn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7564" y="2427628"/>
            <a:ext cx="3740524" cy="241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560652" y="285230"/>
            <a:ext cx="4517234" cy="1022870"/>
          </a:xfrm>
          <a:prstGeom prst="roundRect">
            <a:avLst/>
          </a:prstGeom>
          <a:solidFill>
            <a:schemeClr val="tx1">
              <a:lumMod val="10000"/>
              <a:lumOff val="90000"/>
            </a:schemeClr>
          </a:solidFill>
          <a:ln w="19050">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tx1"/>
                </a:solidFill>
                <a:latin typeface="#9Slide03 AllRoundGothic" panose="020B0703020202020104" pitchFamily="34" charset="0"/>
                <a:cs typeface="#9Slide03 Arima Madurai Black" panose="00000A00000000000000" pitchFamily="2" charset="0"/>
              </a:rPr>
              <a:t>     ĐẢM BẢO AN TOÀN TRONG CÁC CÂY XĂNG, KHO XĂNG DẦU</a:t>
            </a:r>
          </a:p>
        </p:txBody>
      </p:sp>
      <p:pic>
        <p:nvPicPr>
          <p:cNvPr id="47" name="Picture 2" descr="Bóng đèn Phát Sáng Hình ảnh | Định dạng hình ảnh PSD 401358341|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4012795" y="212385"/>
            <a:ext cx="1095714" cy="1095715"/>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Petrolimex tiết lộ kế hoạch mở chuỗi cửa hàng tiện lợi: Tận dụng mạng lưới  5.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8459"/>
            <a:ext cx="4183981" cy="260694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93728" y="1729562"/>
            <a:ext cx="4684158" cy="2334438"/>
          </a:xfrm>
          <a:prstGeom prst="roundRect">
            <a:avLst/>
          </a:prstGeom>
          <a:solidFill>
            <a:srgbClr val="FBE1E1"/>
          </a:solidFill>
          <a:ln w="19050">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lnSpc>
                <a:spcPct val="150000"/>
              </a:lnSpc>
              <a:buFont typeface="#9Slide03 Arima Madurai Medium" panose="020B0604020202020204" charset="0"/>
              <a:buChar cha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a:t>
            </a:r>
          </a:p>
          <a:p>
            <a:pPr marL="342900" indent="-342900" algn="just">
              <a:lnSpc>
                <a:spcPct val="150000"/>
              </a:lnSpc>
              <a:buFont typeface="#9Slide03 Arima Madurai Medium" panose="020B0604020202020204" charset="0"/>
              <a:buChar char="­"/>
            </a:pPr>
            <a:r>
              <a:rPr lang="en-US" sz="2400" dirty="0" err="1">
                <a:solidFill>
                  <a:schemeClr val="tx1"/>
                </a:solidFill>
                <a:latin typeface="Times New Roman" panose="02020603050405020304" pitchFamily="18" charset="0"/>
                <a:cs typeface="Times New Roman" panose="02020603050405020304" pitchFamily="18" charset="0"/>
              </a:rPr>
              <a:t>Đảm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tắc</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49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0962"/>
                                        </p:tgtEl>
                                        <p:attrNameLst>
                                          <p:attrName>style.visibility</p:attrName>
                                        </p:attrNameLst>
                                      </p:cBhvr>
                                      <p:to>
                                        <p:strVal val="visible"/>
                                      </p:to>
                                    </p:set>
                                    <p:animEffect transition="in" filter="barn(inVertical)">
                                      <p:cBhvr>
                                        <p:cTn id="13"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CBA15-4D47-4EB8-96EE-21429616ABC7}"/>
              </a:ext>
            </a:extLst>
          </p:cNvPr>
          <p:cNvPicPr>
            <a:picLocks noChangeAspect="1"/>
          </p:cNvPicPr>
          <p:nvPr/>
        </p:nvPicPr>
        <p:blipFill>
          <a:blip r:embed="rId2"/>
          <a:stretch>
            <a:fillRect/>
          </a:stretch>
        </p:blipFill>
        <p:spPr>
          <a:xfrm>
            <a:off x="5117380" y="1784614"/>
            <a:ext cx="3868611" cy="1461305"/>
          </a:xfrm>
          <a:prstGeom prst="rect">
            <a:avLst/>
          </a:prstGeom>
        </p:spPr>
      </p:pic>
      <p:sp>
        <p:nvSpPr>
          <p:cNvPr id="5" name="Rounded Rectangle 47">
            <a:extLst>
              <a:ext uri="{FF2B5EF4-FFF2-40B4-BE49-F238E27FC236}">
                <a16:creationId xmlns:a16="http://schemas.microsoft.com/office/drawing/2014/main" id="{B88D9ADD-CFDB-47FB-80E8-D5109114B8DE}"/>
              </a:ext>
            </a:extLst>
          </p:cNvPr>
          <p:cNvSpPr/>
          <p:nvPr/>
        </p:nvSpPr>
        <p:spPr>
          <a:xfrm>
            <a:off x="158009" y="1580239"/>
            <a:ext cx="4684158" cy="3109639"/>
          </a:xfrm>
          <a:prstGeom prst="roundRect">
            <a:avLst/>
          </a:prstGeom>
          <a:solidFill>
            <a:srgbClr val="FBE1E1"/>
          </a:solidFill>
          <a:ln w="19050" cap="flat" cmpd="sng" algn="ctr">
            <a:solidFill>
              <a:srgbClr val="E83232">
                <a:lumMod val="60000"/>
                <a:lumOff val="40000"/>
              </a:srgbClr>
            </a:solidFill>
            <a:prstDash val="dash"/>
          </a:ln>
          <a:effectLst/>
        </p:spPr>
        <p:txBody>
          <a:bodyPr rtlCol="0" anchor="ctr"/>
          <a:lstStyle/>
          <a:p>
            <a:pPr marL="342900" marR="0" lvl="0" indent="-342900" algn="just" defTabSz="914400" eaLnBrk="1" fontAlgn="auto" latinLnBrk="0" hangingPunct="1">
              <a:lnSpc>
                <a:spcPct val="150000"/>
              </a:lnSpc>
              <a:spcBef>
                <a:spcPts val="0"/>
              </a:spcBef>
              <a:spcAft>
                <a:spcPts val="0"/>
              </a:spcAft>
              <a:buClrTx/>
              <a:buSzTx/>
              <a:buFont typeface="Times New Roman" panose="02020603050405020304" pitchFamily="18" charset="0"/>
              <a:buChar char="­"/>
              <a:tabLst/>
              <a:defRPr/>
            </a:pP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sử</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dụng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điện</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thoại</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cây</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xăng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eaLnBrk="1" fontAlgn="auto" latinLnBrk="0" hangingPunct="1">
              <a:lnSpc>
                <a:spcPct val="150000"/>
              </a:lnSpc>
              <a:spcBef>
                <a:spcPts val="0"/>
              </a:spcBef>
              <a:spcAft>
                <a:spcPts val="0"/>
              </a:spcAft>
              <a:buClrTx/>
              <a:buSzTx/>
              <a:buFont typeface="Times New Roman" panose="02020603050405020304" pitchFamily="18" charset="0"/>
              <a:buChar char="­"/>
              <a:tabLst/>
              <a:defRPr/>
            </a:pP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sử</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dụng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lửa</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dụng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bắt</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lửa</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khu</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vực</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chứa</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xăng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dầu</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eaLnBrk="1" fontAlgn="auto" latinLnBrk="0" hangingPunct="1">
              <a:lnSpc>
                <a:spcPct val="150000"/>
              </a:lnSpc>
              <a:spcBef>
                <a:spcPts val="0"/>
              </a:spcBef>
              <a:spcAft>
                <a:spcPts val="0"/>
              </a:spcAft>
              <a:buClrTx/>
              <a:buSzTx/>
              <a:buFont typeface="Times New Roman" panose="02020603050405020304" pitchFamily="18" charset="0"/>
              <a:buChar char="­"/>
              <a:tabLst/>
              <a:defRPr/>
            </a:pP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Cấm</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hút</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thuốc</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cây</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0" cap="none" spc="0" normalizeH="0" baseline="0" noProof="0" dirty="0" err="1">
                <a:ln>
                  <a:noFill/>
                </a:ln>
                <a:solidFill>
                  <a:srgbClr val="003956"/>
                </a:solidFill>
                <a:effectLst/>
                <a:uLnTx/>
                <a:uFillTx/>
                <a:latin typeface="Times New Roman" panose="02020603050405020304" pitchFamily="18" charset="0"/>
                <a:ea typeface="+mn-ea"/>
                <a:cs typeface="Times New Roman" panose="02020603050405020304" pitchFamily="18" charset="0"/>
              </a:rPr>
              <a:t>xăng</a:t>
            </a:r>
            <a:r>
              <a:rPr kumimoji="0" lang="en-US" sz="2000" b="0" i="0" u="none" strike="noStrike" kern="0" cap="none" spc="0" normalizeH="0" baseline="0" noProof="0" dirty="0">
                <a:ln>
                  <a:noFill/>
                </a:ln>
                <a:solidFill>
                  <a:srgbClr val="003956"/>
                </a:solidFill>
                <a:effectLst/>
                <a:uLnTx/>
                <a:uFillTx/>
                <a:latin typeface="Times New Roman" panose="02020603050405020304" pitchFamily="18" charset="0"/>
                <a:ea typeface="+mn-ea"/>
                <a:cs typeface="Times New Roman" panose="02020603050405020304" pitchFamily="18" charset="0"/>
              </a:rPr>
              <a:t>.</a:t>
            </a:r>
          </a:p>
        </p:txBody>
      </p:sp>
      <p:sp>
        <p:nvSpPr>
          <p:cNvPr id="6" name="Rounded Rectangular Callout 2">
            <a:extLst>
              <a:ext uri="{FF2B5EF4-FFF2-40B4-BE49-F238E27FC236}">
                <a16:creationId xmlns:a16="http://schemas.microsoft.com/office/drawing/2014/main" id="{97AEFADC-2284-4B5B-929A-F51D03173169}"/>
              </a:ext>
            </a:extLst>
          </p:cNvPr>
          <p:cNvSpPr/>
          <p:nvPr/>
        </p:nvSpPr>
        <p:spPr>
          <a:xfrm>
            <a:off x="241300" y="296071"/>
            <a:ext cx="4939211" cy="1488543"/>
          </a:xfrm>
          <a:custGeom>
            <a:avLst/>
            <a:gdLst>
              <a:gd name="connsiteX0" fmla="*/ 0 w 5181191"/>
              <a:gd name="connsiteY0" fmla="*/ 118206 h 709219"/>
              <a:gd name="connsiteX1" fmla="*/ 118206 w 5181191"/>
              <a:gd name="connsiteY1" fmla="*/ 0 h 709219"/>
              <a:gd name="connsiteX2" fmla="*/ 3022361 w 5181191"/>
              <a:gd name="connsiteY2" fmla="*/ 0 h 709219"/>
              <a:gd name="connsiteX3" fmla="*/ 3022361 w 5181191"/>
              <a:gd name="connsiteY3" fmla="*/ 0 h 709219"/>
              <a:gd name="connsiteX4" fmla="*/ 4317659 w 5181191"/>
              <a:gd name="connsiteY4" fmla="*/ 0 h 709219"/>
              <a:gd name="connsiteX5" fmla="*/ 5062985 w 5181191"/>
              <a:gd name="connsiteY5" fmla="*/ 0 h 709219"/>
              <a:gd name="connsiteX6" fmla="*/ 5181191 w 5181191"/>
              <a:gd name="connsiteY6" fmla="*/ 118206 h 709219"/>
              <a:gd name="connsiteX7" fmla="*/ 5181191 w 5181191"/>
              <a:gd name="connsiteY7" fmla="*/ 413711 h 709219"/>
              <a:gd name="connsiteX8" fmla="*/ 5795732 w 5181191"/>
              <a:gd name="connsiteY8" fmla="*/ 651361 h 709219"/>
              <a:gd name="connsiteX9" fmla="*/ 5181191 w 5181191"/>
              <a:gd name="connsiteY9" fmla="*/ 591016 h 709219"/>
              <a:gd name="connsiteX10" fmla="*/ 5181191 w 5181191"/>
              <a:gd name="connsiteY10" fmla="*/ 591013 h 709219"/>
              <a:gd name="connsiteX11" fmla="*/ 5062985 w 5181191"/>
              <a:gd name="connsiteY11" fmla="*/ 709219 h 709219"/>
              <a:gd name="connsiteX12" fmla="*/ 4317659 w 5181191"/>
              <a:gd name="connsiteY12" fmla="*/ 709219 h 709219"/>
              <a:gd name="connsiteX13" fmla="*/ 3022361 w 5181191"/>
              <a:gd name="connsiteY13" fmla="*/ 709219 h 709219"/>
              <a:gd name="connsiteX14" fmla="*/ 3022361 w 5181191"/>
              <a:gd name="connsiteY14" fmla="*/ 709219 h 709219"/>
              <a:gd name="connsiteX15" fmla="*/ 118206 w 5181191"/>
              <a:gd name="connsiteY15" fmla="*/ 709219 h 709219"/>
              <a:gd name="connsiteX16" fmla="*/ 0 w 5181191"/>
              <a:gd name="connsiteY16" fmla="*/ 591013 h 709219"/>
              <a:gd name="connsiteX17" fmla="*/ 0 w 5181191"/>
              <a:gd name="connsiteY17" fmla="*/ 591016 h 709219"/>
              <a:gd name="connsiteX18" fmla="*/ 0 w 5181191"/>
              <a:gd name="connsiteY18" fmla="*/ 413711 h 709219"/>
              <a:gd name="connsiteX19" fmla="*/ 0 w 5181191"/>
              <a:gd name="connsiteY19" fmla="*/ 413711 h 709219"/>
              <a:gd name="connsiteX20" fmla="*/ 0 w 5181191"/>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591013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443095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91016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7914 w 6239485"/>
              <a:gd name="connsiteY7" fmla="*/ 265794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9485" h="1041326">
                <a:moveTo>
                  <a:pt x="0" y="118206"/>
                </a:moveTo>
                <a:cubicBezTo>
                  <a:pt x="0" y="52923"/>
                  <a:pt x="52923" y="0"/>
                  <a:pt x="118206" y="0"/>
                </a:cubicBezTo>
                <a:lnTo>
                  <a:pt x="3022361" y="0"/>
                </a:lnTo>
                <a:lnTo>
                  <a:pt x="3022361" y="0"/>
                </a:lnTo>
                <a:lnTo>
                  <a:pt x="4317659" y="0"/>
                </a:lnTo>
                <a:lnTo>
                  <a:pt x="5062985" y="0"/>
                </a:lnTo>
                <a:cubicBezTo>
                  <a:pt x="5128268" y="0"/>
                  <a:pt x="5181191" y="52923"/>
                  <a:pt x="5181191" y="118206"/>
                </a:cubicBezTo>
                <a:lnTo>
                  <a:pt x="5187914" y="265794"/>
                </a:lnTo>
                <a:lnTo>
                  <a:pt x="6239485" y="1041326"/>
                </a:lnTo>
                <a:lnTo>
                  <a:pt x="5181191" y="510333"/>
                </a:lnTo>
                <a:lnTo>
                  <a:pt x="5181191" y="443095"/>
                </a:lnTo>
                <a:cubicBezTo>
                  <a:pt x="5181191" y="508378"/>
                  <a:pt x="5128268" y="709219"/>
                  <a:pt x="5062985" y="709219"/>
                </a:cubicBezTo>
                <a:lnTo>
                  <a:pt x="4317659" y="709219"/>
                </a:lnTo>
                <a:lnTo>
                  <a:pt x="3022361" y="709219"/>
                </a:lnTo>
                <a:lnTo>
                  <a:pt x="3022361" y="709219"/>
                </a:lnTo>
                <a:lnTo>
                  <a:pt x="118206" y="709219"/>
                </a:lnTo>
                <a:cubicBezTo>
                  <a:pt x="52923" y="709219"/>
                  <a:pt x="0" y="656296"/>
                  <a:pt x="0" y="591013"/>
                </a:cubicBezTo>
                <a:lnTo>
                  <a:pt x="0" y="591016"/>
                </a:lnTo>
                <a:lnTo>
                  <a:pt x="0" y="413711"/>
                </a:lnTo>
                <a:lnTo>
                  <a:pt x="0" y="413711"/>
                </a:lnTo>
                <a:lnTo>
                  <a:pt x="0" y="118206"/>
                </a:lnTo>
                <a:close/>
              </a:path>
            </a:pathLst>
          </a:custGeom>
          <a:solidFill>
            <a:srgbClr val="FBE1E1"/>
          </a:solidFill>
          <a:ln>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17202EC-E3AE-4EF0-9BB4-8F16DE1342ED}"/>
              </a:ext>
            </a:extLst>
          </p:cNvPr>
          <p:cNvSpPr txBox="1"/>
          <p:nvPr/>
        </p:nvSpPr>
        <p:spPr>
          <a:xfrm>
            <a:off x="342900" y="453622"/>
            <a:ext cx="3892550" cy="707886"/>
          </a:xfrm>
          <a:prstGeom prst="rect">
            <a:avLst/>
          </a:prstGeom>
          <a:noFill/>
        </p:spPr>
        <p:txBody>
          <a:bodyPr wrap="square" rtlCol="0">
            <a:spAutoFit/>
          </a:bodyPr>
          <a:lstStyle/>
          <a:p>
            <a:pPr algn="ctr"/>
            <a:r>
              <a:rPr lang="en-US" sz="2000" b="1" dirty="0" err="1"/>
              <a:t>Biển</a:t>
            </a:r>
            <a:r>
              <a:rPr lang="en-US" sz="2000" b="1" dirty="0"/>
              <a:t> </a:t>
            </a:r>
            <a:r>
              <a:rPr lang="en-US" sz="2000" b="1" dirty="0" err="1"/>
              <a:t>báo</a:t>
            </a:r>
            <a:r>
              <a:rPr lang="en-US" sz="2000" b="1" dirty="0"/>
              <a:t> </a:t>
            </a:r>
            <a:r>
              <a:rPr lang="en-US" sz="2000" b="1" dirty="0" err="1"/>
              <a:t>đặt</a:t>
            </a:r>
            <a:r>
              <a:rPr lang="en-US" sz="2000" b="1" dirty="0"/>
              <a:t> ở </a:t>
            </a:r>
            <a:r>
              <a:rPr lang="en-US" sz="2000" b="1" dirty="0" err="1"/>
              <a:t>các</a:t>
            </a:r>
            <a:r>
              <a:rPr lang="en-US" sz="2000" b="1" dirty="0"/>
              <a:t> </a:t>
            </a:r>
            <a:r>
              <a:rPr lang="en-US" sz="2000" b="1" dirty="0" err="1"/>
              <a:t>trạm</a:t>
            </a:r>
            <a:r>
              <a:rPr lang="en-US" sz="2000" b="1" dirty="0"/>
              <a:t> </a:t>
            </a:r>
            <a:r>
              <a:rPr lang="en-US" sz="2000" b="1" dirty="0" err="1"/>
              <a:t>xăng</a:t>
            </a:r>
            <a:r>
              <a:rPr lang="en-US" sz="2000" b="1" dirty="0"/>
              <a:t> </a:t>
            </a:r>
            <a:r>
              <a:rPr lang="en-US" sz="2000" b="1" dirty="0" err="1"/>
              <a:t>như</a:t>
            </a:r>
            <a:r>
              <a:rPr lang="en-US" sz="2000" b="1" dirty="0"/>
              <a:t> </a:t>
            </a:r>
            <a:r>
              <a:rPr lang="en-US" sz="2000" b="1" dirty="0" err="1"/>
              <a:t>hình</a:t>
            </a:r>
            <a:r>
              <a:rPr lang="en-US" sz="2000" b="1" dirty="0"/>
              <a:t> </a:t>
            </a:r>
            <a:r>
              <a:rPr lang="en-US" sz="2000" b="1" dirty="0" err="1"/>
              <a:t>có</a:t>
            </a:r>
            <a:r>
              <a:rPr lang="en-US" sz="2000" b="1" dirty="0"/>
              <a:t> ý </a:t>
            </a:r>
            <a:r>
              <a:rPr lang="en-US" sz="2000" b="1" dirty="0" err="1"/>
              <a:t>nghĩa</a:t>
            </a:r>
            <a:r>
              <a:rPr lang="en-US" sz="2000" b="1" dirty="0"/>
              <a:t> </a:t>
            </a:r>
            <a:r>
              <a:rPr lang="en-US" sz="2000" b="1" dirty="0" err="1"/>
              <a:t>gì</a:t>
            </a:r>
            <a:r>
              <a:rPr lang="en-US" sz="2000" b="1" dirty="0"/>
              <a:t>?</a:t>
            </a:r>
          </a:p>
        </p:txBody>
      </p:sp>
    </p:spTree>
    <p:extLst>
      <p:ext uri="{BB962C8B-B14F-4D97-AF65-F5344CB8AC3E}">
        <p14:creationId xmlns:p14="http://schemas.microsoft.com/office/powerpoint/2010/main" val="20028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BDC08F-3E7A-440C-9CDD-5C2E82E88233}"/>
              </a:ext>
            </a:extLst>
          </p:cNvPr>
          <p:cNvSpPr>
            <a:spLocks noGrp="1"/>
          </p:cNvSpPr>
          <p:nvPr>
            <p:ph type="subTitle" idx="1"/>
          </p:nvPr>
        </p:nvSpPr>
        <p:spPr>
          <a:xfrm>
            <a:off x="0" y="273050"/>
            <a:ext cx="4332951" cy="1960974"/>
          </a:xfrm>
        </p:spPr>
        <p:txBody>
          <a:bodyPr/>
          <a:lstStyle/>
          <a:p>
            <a:pPr marL="285750" indent="-285750">
              <a:lnSpc>
                <a:spcPct val="150000"/>
              </a:lnSpc>
              <a:buFont typeface="Calibri Light" panose="020F0302020204030204" pitchFamily="34" charset="0"/>
              <a:buChar char="­"/>
            </a:pPr>
            <a:r>
              <a:rPr lang="vi-VN" sz="1800" b="0" i="0" dirty="0">
                <a:solidFill>
                  <a:srgbClr val="333333"/>
                </a:solidFill>
                <a:effectLst/>
              </a:rPr>
              <a:t>Nguyên nhân xăng</a:t>
            </a:r>
            <a:r>
              <a:rPr lang="en-US" sz="1800" b="0" i="0" dirty="0">
                <a:solidFill>
                  <a:srgbClr val="333333"/>
                </a:solidFill>
                <a:effectLst/>
              </a:rPr>
              <a:t> </a:t>
            </a:r>
            <a:r>
              <a:rPr lang="en-US" sz="1800" b="0" i="0" dirty="0" err="1">
                <a:solidFill>
                  <a:srgbClr val="333333"/>
                </a:solidFill>
                <a:effectLst/>
              </a:rPr>
              <a:t>bốc</a:t>
            </a:r>
            <a:r>
              <a:rPr lang="en-US" sz="1800" b="0" i="0" dirty="0">
                <a:solidFill>
                  <a:srgbClr val="333333"/>
                </a:solidFill>
                <a:effectLst/>
              </a:rPr>
              <a:t> </a:t>
            </a:r>
            <a:r>
              <a:rPr lang="en-US" sz="1800" b="0" i="0" dirty="0" err="1">
                <a:solidFill>
                  <a:srgbClr val="333333"/>
                </a:solidFill>
                <a:effectLst/>
              </a:rPr>
              <a:t>hơi</a:t>
            </a:r>
            <a:r>
              <a:rPr lang="vi-VN" sz="1800" b="0" i="0" dirty="0">
                <a:solidFill>
                  <a:srgbClr val="333333"/>
                </a:solidFill>
                <a:effectLst/>
              </a:rPr>
              <a:t> tạo nên ion tích điện xung quanh các cây xăng. </a:t>
            </a:r>
            <a:endParaRPr lang="en-US" sz="1800" b="0" i="0" dirty="0">
              <a:solidFill>
                <a:srgbClr val="333333"/>
              </a:solidFill>
              <a:effectLst/>
            </a:endParaRPr>
          </a:p>
          <a:p>
            <a:pPr marL="285750" indent="-285750">
              <a:lnSpc>
                <a:spcPct val="150000"/>
              </a:lnSpc>
              <a:buFont typeface="Calibri Light" panose="020F0302020204030204" pitchFamily="34" charset="0"/>
              <a:buChar char="­"/>
            </a:pPr>
            <a:r>
              <a:rPr lang="en-US" sz="1800" b="0" i="0" dirty="0">
                <a:solidFill>
                  <a:srgbClr val="333333"/>
                </a:solidFill>
                <a:effectLst/>
              </a:rPr>
              <a:t>Khi </a:t>
            </a:r>
            <a:r>
              <a:rPr lang="vi-VN" sz="1800" b="0" i="0" dirty="0">
                <a:solidFill>
                  <a:srgbClr val="333333"/>
                </a:solidFill>
                <a:effectLst/>
              </a:rPr>
              <a:t>dùng gọi điện thoại hoặc kết nối không dây như 3G, Wifi hay Bluetooth sẽ làm tăng gấp nhiều lần công suất phát sóng của điện thoại di động.</a:t>
            </a:r>
          </a:p>
          <a:p>
            <a:pPr marL="285750" indent="-285750" algn="just">
              <a:lnSpc>
                <a:spcPct val="150000"/>
              </a:lnSpc>
              <a:buFont typeface="Symbol" panose="05050102010706020507" pitchFamily="18" charset="2"/>
              <a:buChar char="Þ"/>
            </a:pPr>
            <a:r>
              <a:rPr lang="en-US" sz="1800" dirty="0">
                <a:solidFill>
                  <a:srgbClr val="333333"/>
                </a:solidFill>
              </a:rPr>
              <a:t>S</a:t>
            </a:r>
            <a:r>
              <a:rPr lang="vi-VN" sz="1800" b="0" i="0" dirty="0">
                <a:solidFill>
                  <a:srgbClr val="333333"/>
                </a:solidFill>
                <a:effectLst/>
              </a:rPr>
              <a:t>ự cộng hưởng và tương tác điện từ sẽ dễ dàng gây cháy nổ. Tuy nhiên, thực tế lại chưa xảy ra bởi cường độ sóng quá yếu để có thể tạo ra tia lửa điện.</a:t>
            </a:r>
          </a:p>
          <a:p>
            <a:endParaRPr lang="en-US" dirty="0"/>
          </a:p>
        </p:txBody>
      </p:sp>
      <p:pic>
        <p:nvPicPr>
          <p:cNvPr id="1026" name="Picture 2" descr="tại sao cấm sử dụng điện thoại ở cây xăng ">
            <a:extLst>
              <a:ext uri="{FF2B5EF4-FFF2-40B4-BE49-F238E27FC236}">
                <a16:creationId xmlns:a16="http://schemas.microsoft.com/office/drawing/2014/main" id="{583DC0ED-1304-49B8-A605-DC01D6CDF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7549" y="1104900"/>
            <a:ext cx="4458531" cy="2594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56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ounded Rectangle 31"/>
          <p:cNvSpPr/>
          <p:nvPr/>
        </p:nvSpPr>
        <p:spPr>
          <a:xfrm>
            <a:off x="2114096" y="160338"/>
            <a:ext cx="4915807"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4000" dirty="0" err="1">
                <a:latin typeface="#9Slide03 AllRoundGothic" panose="020B0703020202020104" pitchFamily="34" charset="0"/>
                <a:cs typeface="#9Slide03 Arima Madurai Black" panose="00000A00000000000000" pitchFamily="2" charset="0"/>
              </a:rPr>
              <a:t>Nội</a:t>
            </a:r>
            <a:r>
              <a:rPr lang="en-US" sz="4000" dirty="0">
                <a:latin typeface="#9Slide03 AllRoundGothic" panose="020B0703020202020104" pitchFamily="34" charset="0"/>
                <a:cs typeface="#9Slide03 Arima Madurai Black" panose="00000A00000000000000" pitchFamily="2" charset="0"/>
              </a:rPr>
              <a:t> dung </a:t>
            </a:r>
            <a:r>
              <a:rPr lang="en-US" sz="4000" dirty="0" err="1">
                <a:latin typeface="#9Slide03 AllRoundGothic" panose="020B0703020202020104" pitchFamily="34" charset="0"/>
                <a:cs typeface="#9Slide03 Arima Madurai Black" panose="00000A00000000000000" pitchFamily="2" charset="0"/>
              </a:rPr>
              <a:t>bài</a:t>
            </a:r>
            <a:r>
              <a:rPr lang="en-US" sz="4000" dirty="0">
                <a:latin typeface="#9Slide03 AllRoundGothic" panose="020B0703020202020104" pitchFamily="34" charset="0"/>
                <a:cs typeface="#9Slide03 Arima Madurai Black" panose="00000A00000000000000" pitchFamily="2" charset="0"/>
              </a:rPr>
              <a:t> </a:t>
            </a:r>
            <a:r>
              <a:rPr lang="en-US" sz="4000" dirty="0" err="1">
                <a:latin typeface="#9Slide03 AllRoundGothic" panose="020B0703020202020104" pitchFamily="34" charset="0"/>
                <a:cs typeface="#9Slide03 Arima Madurai Black" panose="00000A00000000000000" pitchFamily="2" charset="0"/>
              </a:rPr>
              <a:t>học</a:t>
            </a:r>
            <a:endParaRPr lang="en-US" sz="4000" dirty="0">
              <a:latin typeface="#9Slide03 AllRoundGothic" panose="020B0703020202020104" pitchFamily="34" charset="0"/>
              <a:cs typeface="#9Slide03 Arima Madurai Black" panose="00000A00000000000000" pitchFamily="2" charset="0"/>
            </a:endParaRPr>
          </a:p>
        </p:txBody>
      </p:sp>
      <p:cxnSp>
        <p:nvCxnSpPr>
          <p:cNvPr id="7" name="Straight Connector 6"/>
          <p:cNvCxnSpPr/>
          <p:nvPr/>
        </p:nvCxnSpPr>
        <p:spPr>
          <a:xfrm>
            <a:off x="0" y="2648953"/>
            <a:ext cx="9144000" cy="0"/>
          </a:xfrm>
          <a:prstGeom prst="line">
            <a:avLst/>
          </a:prstGeom>
          <a:ln w="25400">
            <a:prstDash val="lg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50244" y="2068065"/>
            <a:ext cx="1270452" cy="1159769"/>
            <a:chOff x="1050244" y="2068065"/>
            <a:chExt cx="1270452" cy="1159769"/>
          </a:xfrm>
        </p:grpSpPr>
        <p:grpSp>
          <p:nvGrpSpPr>
            <p:cNvPr id="33" name="Google Shape;2741;p49"/>
            <p:cNvGrpSpPr/>
            <p:nvPr/>
          </p:nvGrpSpPr>
          <p:grpSpPr>
            <a:xfrm rot="5400000">
              <a:off x="1105585" y="2012724"/>
              <a:ext cx="1159769" cy="1270452"/>
              <a:chOff x="5135218" y="870615"/>
              <a:chExt cx="3333627" cy="3436441"/>
            </a:xfrm>
          </p:grpSpPr>
          <p:sp>
            <p:nvSpPr>
              <p:cNvPr id="34" name="Google Shape;2742;p49"/>
              <p:cNvSpPr/>
              <p:nvPr/>
            </p:nvSpPr>
            <p:spPr>
              <a:xfrm rot="-906607" flipH="1">
                <a:off x="5829747" y="1902188"/>
                <a:ext cx="2162464" cy="2160436"/>
              </a:xfrm>
              <a:prstGeom prst="ellipse">
                <a:avLst/>
              </a:prstGeom>
              <a:solidFill>
                <a:srgbClr val="00B050">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3;p49"/>
              <p:cNvSpPr/>
              <p:nvPr/>
            </p:nvSpPr>
            <p:spPr>
              <a:xfrm rot="-3599892" flipH="1">
                <a:off x="5612011" y="1312580"/>
                <a:ext cx="2414869" cy="2414869"/>
              </a:xfrm>
              <a:prstGeom prst="ellipse">
                <a:avLst/>
              </a:prstGeom>
              <a:solidFill>
                <a:srgbClr val="00B050">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44;p49"/>
              <p:cNvSpPr/>
              <p:nvPr/>
            </p:nvSpPr>
            <p:spPr>
              <a:xfrm rot="900225">
                <a:off x="5366172" y="1488619"/>
                <a:ext cx="1745196" cy="1745196"/>
              </a:xfrm>
              <a:prstGeom prst="ellipse">
                <a:avLst/>
              </a:prstGeom>
              <a:solidFill>
                <a:srgbClr val="00B050">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45;p49"/>
              <p:cNvSpPr/>
              <p:nvPr/>
            </p:nvSpPr>
            <p:spPr>
              <a:xfrm rot="-907138" flipH="1">
                <a:off x="5376932" y="1781727"/>
                <a:ext cx="2137072" cy="2135334"/>
              </a:xfrm>
              <a:prstGeom prst="ellipse">
                <a:avLst/>
              </a:prstGeom>
              <a:solidFill>
                <a:srgbClr val="00B050">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Oval 7"/>
            <p:cNvSpPr/>
            <p:nvPr/>
          </p:nvSpPr>
          <p:spPr>
            <a:xfrm>
              <a:off x="1267456" y="2312755"/>
              <a:ext cx="756116" cy="659326"/>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Segoe UI Black" panose="020B0A02040204020203" pitchFamily="34" charset="0"/>
                  <a:ea typeface="Segoe UI Black" panose="020B0A02040204020203" pitchFamily="34" charset="0"/>
                </a:rPr>
                <a:t>I</a:t>
              </a:r>
            </a:p>
          </p:txBody>
        </p:sp>
      </p:grpSp>
      <p:grpSp>
        <p:nvGrpSpPr>
          <p:cNvPr id="44" name="Group 43"/>
          <p:cNvGrpSpPr/>
          <p:nvPr/>
        </p:nvGrpSpPr>
        <p:grpSpPr>
          <a:xfrm>
            <a:off x="3936773" y="2081228"/>
            <a:ext cx="1270452" cy="1159769"/>
            <a:chOff x="1050244" y="2068065"/>
            <a:chExt cx="1270452" cy="1159769"/>
          </a:xfrm>
        </p:grpSpPr>
        <p:grpSp>
          <p:nvGrpSpPr>
            <p:cNvPr id="45" name="Google Shape;2741;p49"/>
            <p:cNvGrpSpPr/>
            <p:nvPr/>
          </p:nvGrpSpPr>
          <p:grpSpPr>
            <a:xfrm rot="5400000">
              <a:off x="1105585" y="2012724"/>
              <a:ext cx="1159769" cy="1270452"/>
              <a:chOff x="5135218" y="870615"/>
              <a:chExt cx="3333627" cy="3436441"/>
            </a:xfrm>
          </p:grpSpPr>
          <p:sp>
            <p:nvSpPr>
              <p:cNvPr id="47" name="Google Shape;2742;p49"/>
              <p:cNvSpPr/>
              <p:nvPr/>
            </p:nvSpPr>
            <p:spPr>
              <a:xfrm rot="-906607" flipH="1">
                <a:off x="5829747" y="1902188"/>
                <a:ext cx="2162464" cy="2160436"/>
              </a:xfrm>
              <a:prstGeom prst="ellipse">
                <a:avLst/>
              </a:prstGeom>
              <a:solidFill>
                <a:srgbClr val="FFFF00">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3;p49"/>
              <p:cNvSpPr/>
              <p:nvPr/>
            </p:nvSpPr>
            <p:spPr>
              <a:xfrm rot="-3599892" flipH="1">
                <a:off x="5612011" y="1312580"/>
                <a:ext cx="2414869" cy="2414869"/>
              </a:xfrm>
              <a:prstGeom prst="ellipse">
                <a:avLst/>
              </a:prstGeom>
              <a:solidFill>
                <a:srgbClr val="FFFF00">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44;p49"/>
              <p:cNvSpPr/>
              <p:nvPr/>
            </p:nvSpPr>
            <p:spPr>
              <a:xfrm rot="900225">
                <a:off x="5366172" y="1488619"/>
                <a:ext cx="1745196" cy="1745196"/>
              </a:xfrm>
              <a:prstGeom prst="ellipse">
                <a:avLst/>
              </a:prstGeom>
              <a:solidFill>
                <a:srgbClr val="FFFF00">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45;p49"/>
              <p:cNvSpPr/>
              <p:nvPr/>
            </p:nvSpPr>
            <p:spPr>
              <a:xfrm rot="-907138" flipH="1">
                <a:off x="5376932" y="1781727"/>
                <a:ext cx="2137072" cy="2135334"/>
              </a:xfrm>
              <a:prstGeom prst="ellipse">
                <a:avLst/>
              </a:prstGeom>
              <a:solidFill>
                <a:srgbClr val="FFFF00">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Oval 45"/>
            <p:cNvSpPr/>
            <p:nvPr/>
          </p:nvSpPr>
          <p:spPr>
            <a:xfrm>
              <a:off x="1267456" y="2312755"/>
              <a:ext cx="756116" cy="659326"/>
            </a:xfrm>
            <a:prstGeom prst="ellipse">
              <a:avLst/>
            </a:prstGeom>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Segoe UI Black" panose="020B0A02040204020203" pitchFamily="34" charset="0"/>
                  <a:ea typeface="Segoe UI Black" panose="020B0A02040204020203" pitchFamily="34" charset="0"/>
                </a:rPr>
                <a:t>II</a:t>
              </a:r>
            </a:p>
          </p:txBody>
        </p:sp>
      </p:grpSp>
      <p:grpSp>
        <p:nvGrpSpPr>
          <p:cNvPr id="51" name="Group 50"/>
          <p:cNvGrpSpPr/>
          <p:nvPr/>
        </p:nvGrpSpPr>
        <p:grpSpPr>
          <a:xfrm>
            <a:off x="6924750" y="2065793"/>
            <a:ext cx="1270452" cy="1159769"/>
            <a:chOff x="1050244" y="2068065"/>
            <a:chExt cx="1270452" cy="1159769"/>
          </a:xfrm>
        </p:grpSpPr>
        <p:grpSp>
          <p:nvGrpSpPr>
            <p:cNvPr id="52" name="Google Shape;2741;p49"/>
            <p:cNvGrpSpPr/>
            <p:nvPr/>
          </p:nvGrpSpPr>
          <p:grpSpPr>
            <a:xfrm rot="5400000">
              <a:off x="1105585" y="2012724"/>
              <a:ext cx="1159769" cy="1270452"/>
              <a:chOff x="5135218" y="870615"/>
              <a:chExt cx="3333627" cy="3436441"/>
            </a:xfrm>
          </p:grpSpPr>
          <p:sp>
            <p:nvSpPr>
              <p:cNvPr id="54" name="Google Shape;2742;p49"/>
              <p:cNvSpPr/>
              <p:nvPr/>
            </p:nvSpPr>
            <p:spPr>
              <a:xfrm rot="-906607" flipH="1">
                <a:off x="5829747" y="1902188"/>
                <a:ext cx="2162464" cy="2160436"/>
              </a:xfrm>
              <a:prstGeom prst="ellipse">
                <a:avLst/>
              </a:prstGeom>
              <a:solidFill>
                <a:schemeClr val="accent6">
                  <a:lumMod val="75000"/>
                  <a:alpha val="398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43;p49"/>
              <p:cNvSpPr/>
              <p:nvPr/>
            </p:nvSpPr>
            <p:spPr>
              <a:xfrm rot="-3599892" flipH="1">
                <a:off x="5612011" y="1312580"/>
                <a:ext cx="2414869" cy="2414869"/>
              </a:xfrm>
              <a:prstGeom prst="ellipse">
                <a:avLst/>
              </a:prstGeom>
              <a:solidFill>
                <a:schemeClr val="accent6">
                  <a:lumMod val="75000"/>
                  <a:alpha val="382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44;p49"/>
              <p:cNvSpPr/>
              <p:nvPr/>
            </p:nvSpPr>
            <p:spPr>
              <a:xfrm rot="900225">
                <a:off x="5366172" y="1488619"/>
                <a:ext cx="1745196" cy="1745196"/>
              </a:xfrm>
              <a:prstGeom prst="ellipse">
                <a:avLst/>
              </a:prstGeom>
              <a:solidFill>
                <a:schemeClr val="accent6">
                  <a:lumMod val="75000"/>
                  <a:alpha val="410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45;p49"/>
              <p:cNvSpPr/>
              <p:nvPr/>
            </p:nvSpPr>
            <p:spPr>
              <a:xfrm rot="-907138" flipH="1">
                <a:off x="5376932" y="1781727"/>
                <a:ext cx="2137072" cy="2135334"/>
              </a:xfrm>
              <a:prstGeom prst="ellipse">
                <a:avLst/>
              </a:prstGeom>
              <a:solidFill>
                <a:schemeClr val="accent6">
                  <a:lumMod val="75000"/>
                  <a:alpha val="398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Oval 52"/>
            <p:cNvSpPr/>
            <p:nvPr/>
          </p:nvSpPr>
          <p:spPr>
            <a:xfrm>
              <a:off x="1185980" y="2324345"/>
              <a:ext cx="892357" cy="659326"/>
            </a:xfrm>
            <a:prstGeom prst="ellipse">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Segoe UI Black" panose="020B0A02040204020203" pitchFamily="34" charset="0"/>
                  <a:ea typeface="Segoe UI Black" panose="020B0A02040204020203" pitchFamily="34" charset="0"/>
                </a:rPr>
                <a:t>III</a:t>
              </a:r>
            </a:p>
          </p:txBody>
        </p:sp>
      </p:grpSp>
      <p:sp>
        <p:nvSpPr>
          <p:cNvPr id="61" name="Rounded Rectangle 60"/>
          <p:cNvSpPr/>
          <p:nvPr/>
        </p:nvSpPr>
        <p:spPr>
          <a:xfrm>
            <a:off x="525169" y="3198063"/>
            <a:ext cx="2368907" cy="704825"/>
          </a:xfrm>
          <a:prstGeom prst="roundRect">
            <a:avLst/>
          </a:prstGeom>
          <a:ln w="22225">
            <a:solidFill>
              <a:srgbClr val="00B050"/>
            </a:solidFill>
            <a:prstDash val="lgDashDotDot"/>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latin typeface="#9Slide03 Arima Madurai Black" panose="00000A00000000000000" pitchFamily="2" charset="0"/>
                <a:cs typeface="#9Slide03 Arima Madurai Black" panose="00000A00000000000000" pitchFamily="2" charset="0"/>
              </a:rPr>
              <a:t>Một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vật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a:p>
            <a:pPr algn="ct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thông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dụng</a:t>
            </a:r>
            <a:endParaRPr lang="en-US" sz="1800" dirty="0">
              <a:latin typeface="#9Slide03 Arima Madurai Black" panose="00000A00000000000000" pitchFamily="2" charset="0"/>
              <a:cs typeface="#9Slide03 Arima Madurai Black" panose="00000A00000000000000" pitchFamily="2" charset="0"/>
            </a:endParaRPr>
          </a:p>
        </p:txBody>
      </p:sp>
      <p:sp>
        <p:nvSpPr>
          <p:cNvPr id="62" name="Rounded Rectangle 61"/>
          <p:cNvSpPr/>
          <p:nvPr/>
        </p:nvSpPr>
        <p:spPr>
          <a:xfrm>
            <a:off x="3440021" y="1375086"/>
            <a:ext cx="2538610" cy="683165"/>
          </a:xfrm>
          <a:prstGeom prst="roundRect">
            <a:avLst/>
          </a:prstGeom>
          <a:ln w="22225">
            <a:solidFill>
              <a:srgbClr val="FFC000"/>
            </a:solidFill>
            <a:prstDash val="lgDashDotDot"/>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latin typeface="#9Slide03 Arima Madurai Black" panose="00000A00000000000000" pitchFamily="2" charset="0"/>
                <a:cs typeface="#9Slide03 Arima Madurai Black" panose="00000A00000000000000" pitchFamily="2" charset="0"/>
              </a:rPr>
              <a:t>Một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nhiên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a:p>
            <a:pPr algn="ct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thông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dụng</a:t>
            </a:r>
            <a:endParaRPr lang="en-US" sz="1800" dirty="0">
              <a:latin typeface="#9Slide03 Arima Madurai Black" panose="00000A00000000000000" pitchFamily="2" charset="0"/>
              <a:cs typeface="#9Slide03 Arima Madurai Black" panose="00000A00000000000000" pitchFamily="2" charset="0"/>
            </a:endParaRPr>
          </a:p>
        </p:txBody>
      </p:sp>
      <p:sp>
        <p:nvSpPr>
          <p:cNvPr id="63" name="Rounded Rectangle 62"/>
          <p:cNvSpPr/>
          <p:nvPr/>
        </p:nvSpPr>
        <p:spPr>
          <a:xfrm>
            <a:off x="6441254" y="3179157"/>
            <a:ext cx="2237445" cy="712041"/>
          </a:xfrm>
          <a:prstGeom prst="roundRect">
            <a:avLst/>
          </a:prstGeom>
          <a:ln w="22225">
            <a:solidFill>
              <a:schemeClr val="accent6">
                <a:lumMod val="75000"/>
              </a:schemeClr>
            </a:solidFill>
            <a:prstDash val="lgDashDotDot"/>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latin typeface="#9Slide03 Arima Madurai Black" panose="00000A00000000000000" pitchFamily="2" charset="0"/>
                <a:cs typeface="#9Slide03 Arima Madurai Black" panose="00000A00000000000000" pitchFamily="2" charset="0"/>
              </a:rPr>
              <a:t>Một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nguyên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thông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dụng</a:t>
            </a:r>
            <a:endParaRPr lang="en-US" sz="18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2530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circle(in)">
                                      <p:cBhvr>
                                        <p:cTn id="10" dur="2000"/>
                                        <p:tgtEl>
                                          <p:spTgt spid="61"/>
                                        </p:tgtEl>
                                      </p:cBhvr>
                                    </p:animEffect>
                                  </p:childTnLst>
                                </p:cTn>
                              </p:par>
                              <p:par>
                                <p:cTn id="11" presetID="6" presetClass="entr" presetSubtype="16" fill="hold" nodeType="withEffect">
                                  <p:stCondLst>
                                    <p:cond delay="100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2000"/>
                                        <p:tgtEl>
                                          <p:spTgt spid="44"/>
                                        </p:tgtEl>
                                      </p:cBhvr>
                                    </p:animEffect>
                                  </p:childTnLst>
                                </p:cTn>
                              </p:par>
                              <p:par>
                                <p:cTn id="14" presetID="6" presetClass="entr" presetSubtype="16" fill="hold" grpId="0" nodeType="withEffect">
                                  <p:stCondLst>
                                    <p:cond delay="1000"/>
                                  </p:stCondLst>
                                  <p:childTnLst>
                                    <p:set>
                                      <p:cBhvr>
                                        <p:cTn id="15" dur="1" fill="hold">
                                          <p:stCondLst>
                                            <p:cond delay="0"/>
                                          </p:stCondLst>
                                        </p:cTn>
                                        <p:tgtEl>
                                          <p:spTgt spid="62"/>
                                        </p:tgtEl>
                                        <p:attrNameLst>
                                          <p:attrName>style.visibility</p:attrName>
                                        </p:attrNameLst>
                                      </p:cBhvr>
                                      <p:to>
                                        <p:strVal val="visible"/>
                                      </p:to>
                                    </p:set>
                                    <p:animEffect transition="in" filter="circle(in)">
                                      <p:cBhvr>
                                        <p:cTn id="16" dur="2000"/>
                                        <p:tgtEl>
                                          <p:spTgt spid="62"/>
                                        </p:tgtEl>
                                      </p:cBhvr>
                                    </p:animEffect>
                                  </p:childTnLst>
                                </p:cTn>
                              </p:par>
                              <p:par>
                                <p:cTn id="17" presetID="6" presetClass="entr" presetSubtype="16" fill="hold" nodeType="withEffect">
                                  <p:stCondLst>
                                    <p:cond delay="200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par>
                                <p:cTn id="20" presetID="6" presetClass="entr" presetSubtype="16" fill="hold" grpId="0" nodeType="withEffect">
                                  <p:stCondLst>
                                    <p:cond delay="2000"/>
                                  </p:stCondLst>
                                  <p:childTnLst>
                                    <p:set>
                                      <p:cBhvr>
                                        <p:cTn id="21" dur="1" fill="hold">
                                          <p:stCondLst>
                                            <p:cond delay="0"/>
                                          </p:stCondLst>
                                        </p:cTn>
                                        <p:tgtEl>
                                          <p:spTgt spid="63"/>
                                        </p:tgtEl>
                                        <p:attrNameLst>
                                          <p:attrName>style.visibility</p:attrName>
                                        </p:attrNameLst>
                                      </p:cBhvr>
                                      <p:to>
                                        <p:strVal val="visible"/>
                                      </p:to>
                                    </p:set>
                                    <p:animEffect transition="in" filter="circle(in)">
                                      <p:cBhvr>
                                        <p:cTn id="22"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70</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759346" y="2011860"/>
            <a:ext cx="6648054" cy="208166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1000"/>
              </a:spcAft>
              <a:buClr>
                <a:srgbClr val="000000"/>
              </a:buClr>
              <a:buSzTx/>
              <a:buFontTx/>
              <a:buChar char="-"/>
              <a:tabLst/>
              <a:defRPr/>
            </a:pPr>
            <a:r>
              <a:rPr lang="en-US" sz="2800" dirty="0" err="1">
                <a:effectLst/>
                <a:latin typeface="Times New Roman" panose="02020603050405020304" pitchFamily="18" charset="0"/>
                <a:ea typeface="Calibri" panose="020F0502020204030204" pitchFamily="34" charset="0"/>
              </a:rPr>
              <a:t>Dễ</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dễ</a:t>
            </a:r>
            <a:r>
              <a:rPr lang="en-US" sz="2800" dirty="0">
                <a:effectLst/>
                <a:latin typeface="Times New Roman" panose="02020603050405020304" pitchFamily="18" charset="0"/>
                <a:ea typeface="Calibri" panose="020F0502020204030204" pitchFamily="34" charset="0"/>
              </a:rPr>
              <a:t> bay </a:t>
            </a:r>
            <a:r>
              <a:rPr lang="en-US" sz="2800" dirty="0" err="1">
                <a:effectLst/>
                <a:latin typeface="Times New Roman" panose="02020603050405020304" pitchFamily="18" charset="0"/>
                <a:ea typeface="Calibri" panose="020F0502020204030204" pitchFamily="34" charset="0"/>
              </a:rPr>
              <a:t>hơi</a:t>
            </a:r>
            <a:endParaRPr lang="en-US" sz="2800" dirty="0">
              <a:effectLst/>
              <a:latin typeface="Times New Roman" panose="02020603050405020304" pitchFamily="18" charset="0"/>
              <a:ea typeface="Calibri" panose="020F0502020204030204" pitchFamily="34" charset="0"/>
            </a:endParaRPr>
          </a:p>
          <a:p>
            <a:pPr marL="285750" marR="0" lvl="0" indent="-285750" algn="l" defTabSz="914400" rtl="0" eaLnBrk="1" fontAlgn="auto" latinLnBrk="0" hangingPunct="1">
              <a:lnSpc>
                <a:spcPct val="150000"/>
              </a:lnSpc>
              <a:spcBef>
                <a:spcPts val="0"/>
              </a:spcBef>
              <a:spcAft>
                <a:spcPts val="1000"/>
              </a:spcAft>
              <a:buClr>
                <a:srgbClr val="000000"/>
              </a:buClr>
              <a:buSzTx/>
              <a:buFontTx/>
              <a:buChar char="-"/>
              <a:tabLst/>
              <a:defRPr/>
            </a:pPr>
            <a:r>
              <a:rPr lang="en-US" sz="2800" dirty="0" err="1">
                <a:effectLst/>
                <a:latin typeface="Times New Roman" panose="02020603050405020304" pitchFamily="18" charset="0"/>
                <a:ea typeface="Calibri" panose="020F0502020204030204" pitchFamily="34" charset="0"/>
              </a:rPr>
              <a:t>Chạy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liệu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nghiệp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thông</a:t>
            </a:r>
            <a:r>
              <a:rPr lang="en-US" sz="2800" dirty="0">
                <a:effectLst/>
                <a:latin typeface="Times New Roman" panose="02020603050405020304" pitchFamily="18" charset="0"/>
                <a:ea typeface="Calibri" panose="020F0502020204030204" pitchFamily="34" charset="0"/>
              </a:rPr>
              <a:t>…</a:t>
            </a:r>
            <a:endParaRPr kumimoji="0" lang="en-US" sz="2800" b="0" i="0" u="none" strike="noStrike" kern="0" cap="none" spc="0" normalizeH="0" baseline="0" noProof="0" dirty="0">
              <a:ln>
                <a:noFill/>
              </a:ln>
              <a:solidFill>
                <a:srgbClr val="000000"/>
              </a:solidFill>
              <a:effectLst/>
              <a:uLnTx/>
              <a:uFillTx/>
              <a:latin typeface="Arial"/>
              <a:cs typeface="#9Slide03 Arima Madurai Black" panose="00000A00000000000000" pitchFamily="2" charset="0"/>
              <a:sym typeface="Arial"/>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114425" y="249001"/>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FCC56E61-202D-4998-8B4D-BDD611DA3490}"/>
              </a:ext>
            </a:extLst>
          </p:cNvPr>
          <p:cNvSpPr txBox="1"/>
          <p:nvPr/>
        </p:nvSpPr>
        <p:spPr>
          <a:xfrm>
            <a:off x="1441450" y="433667"/>
            <a:ext cx="6411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II. MỘT SỐ NHIÊN LIỆU THÔNG DỤNG</a:t>
            </a:r>
          </a:p>
        </p:txBody>
      </p:sp>
      <p:sp>
        <p:nvSpPr>
          <p:cNvPr id="7" name="TextBox 6">
            <a:extLst>
              <a:ext uri="{FF2B5EF4-FFF2-40B4-BE49-F238E27FC236}">
                <a16:creationId xmlns:a16="http://schemas.microsoft.com/office/drawing/2014/main" id="{387B83C5-BF08-42A6-B9B6-EE27047578B2}"/>
              </a:ext>
            </a:extLst>
          </p:cNvPr>
          <p:cNvSpPr txBox="1"/>
          <p:nvPr/>
        </p:nvSpPr>
        <p:spPr>
          <a:xfrm>
            <a:off x="1389062" y="927038"/>
            <a:ext cx="664805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1.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Tính</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chất</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và</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ứng</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dụng</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của</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một</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số</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nhiên</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liệu</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thông</a:t>
            </a:r>
            <a:r>
              <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rPr>
              <a:t>dụng</a:t>
            </a:r>
            <a:endParaRPr kumimoji="0" lang="en-US" sz="2000" b="1" i="0" u="none" strike="noStrike" kern="0" cap="none" spc="0" normalizeH="0" baseline="0" noProof="0" dirty="0">
              <a:ln>
                <a:noFill/>
              </a:ln>
              <a:solidFill>
                <a:srgbClr val="333399">
                  <a:lumMod val="60000"/>
                  <a:lumOff val="40000"/>
                </a:srgbClr>
              </a:solidFill>
              <a:effectLst/>
              <a:uLnTx/>
              <a:uFillTx/>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EE01F041-5484-4721-92D0-25A531E57F68}"/>
              </a:ext>
            </a:extLst>
          </p:cNvPr>
          <p:cNvSpPr txBox="1"/>
          <p:nvPr/>
        </p:nvSpPr>
        <p:spPr>
          <a:xfrm>
            <a:off x="1663700" y="1415603"/>
            <a:ext cx="2139950" cy="400110"/>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rgbClr val="C00000"/>
                </a:solidFill>
                <a:latin typeface="Times New Roman" panose="02020603050405020304" pitchFamily="18" charset="0"/>
                <a:cs typeface="Times New Roman" panose="02020603050405020304" pitchFamily="18" charset="0"/>
              </a:rPr>
              <a:t>b</a:t>
            </a: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XĂNG, DẦU</a:t>
            </a:r>
          </a:p>
        </p:txBody>
      </p:sp>
    </p:spTree>
    <p:extLst>
      <p:ext uri="{BB962C8B-B14F-4D97-AF65-F5344CB8AC3E}">
        <p14:creationId xmlns:p14="http://schemas.microsoft.com/office/powerpoint/2010/main" val="411331904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F8192-10BC-409A-B72B-7728DFE9994D}"/>
              </a:ext>
            </a:extLst>
          </p:cNvPr>
          <p:cNvSpPr txBox="1"/>
          <p:nvPr/>
        </p:nvSpPr>
        <p:spPr>
          <a:xfrm>
            <a:off x="1238250" y="183830"/>
            <a:ext cx="6400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Sơ</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lược</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về</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an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ninh</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năng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lượng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2181635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4317357" cy="408064"/>
            <a:chOff x="435845" y="1689754"/>
            <a:chExt cx="4408351" cy="408064"/>
          </a:xfrm>
        </p:grpSpPr>
        <p:sp>
          <p:nvSpPr>
            <p:cNvPr id="5" name="Pentagon 4"/>
            <p:cNvSpPr/>
            <p:nvPr/>
          </p:nvSpPr>
          <p:spPr>
            <a:xfrm>
              <a:off x="619761" y="1689754"/>
              <a:ext cx="4224435"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a:latin typeface="#9Slide03 Arima Madurai Black" panose="00000A00000000000000" pitchFamily="2" charset="0"/>
                  <a:cs typeface="#9Slide03 Arima Madurai Black" panose="00000A00000000000000" pitchFamily="2" charset="0"/>
                </a:rPr>
                <a:t>S</a:t>
              </a:r>
              <a:r>
                <a:rPr lang="vi-VN" sz="2000" dirty="0">
                  <a:latin typeface="#9Slide03 Arima Madurai Black" panose="00000A00000000000000" pitchFamily="2" charset="0"/>
                  <a:cs typeface="#9Slide03 Arima Madurai Black" panose="00000A00000000000000" pitchFamily="2" charset="0"/>
                </a:rPr>
                <a:t>ơ</a:t>
              </a:r>
              <a:r>
                <a:rPr lang="en-US" sz="2000" dirty="0">
                  <a:latin typeface="#9Slide03 Arima Madurai Black" panose="00000A00000000000000" pitchFamily="2" charset="0"/>
                  <a:cs typeface="#9Slide03 Arima Madurai Black" panose="00000A00000000000000" pitchFamily="2" charset="0"/>
                </a:rPr>
                <a:t> l</a:t>
              </a:r>
              <a:r>
                <a:rPr lang="vi-VN" sz="2000" dirty="0">
                  <a:latin typeface="#9Slide03 Arima Madurai Black" panose="00000A00000000000000" pitchFamily="2" charset="0"/>
                  <a:cs typeface="#9Slide03 Arima Madurai Black" panose="00000A00000000000000" pitchFamily="2" charset="0"/>
                </a:rPr>
                <a:t>ượ</a:t>
              </a:r>
              <a:r>
                <a:rPr lang="en-US" sz="2000" dirty="0">
                  <a:latin typeface="#9Slide03 Arima Madurai Black" panose="00000A00000000000000" pitchFamily="2" charset="0"/>
                  <a:cs typeface="#9Slide03 Arima Madurai Black" panose="00000A00000000000000" pitchFamily="2" charset="0"/>
                </a:rPr>
                <a:t>c </a:t>
              </a:r>
              <a:r>
                <a:rPr lang="en-US" sz="2000" dirty="0" err="1">
                  <a:latin typeface="#9Slide03 Arima Madurai Black" panose="00000A00000000000000" pitchFamily="2" charset="0"/>
                  <a:cs typeface="#9Slide03 Arima Madurai Black" panose="00000A00000000000000" pitchFamily="2" charset="0"/>
                </a:rPr>
                <a:t>về</a:t>
              </a:r>
              <a:r>
                <a:rPr lang="en-US" sz="2000" dirty="0">
                  <a:latin typeface="#9Slide03 Arima Madurai Black" panose="00000A00000000000000" pitchFamily="2" charset="0"/>
                  <a:cs typeface="#9Slide03 Arima Madurai Black" panose="00000A00000000000000" pitchFamily="2" charset="0"/>
                </a:rPr>
                <a:t> an </a:t>
              </a:r>
              <a:r>
                <a:rPr lang="en-US" sz="2000" dirty="0" err="1">
                  <a:latin typeface="#9Slide03 Arima Madurai Black" panose="00000A00000000000000" pitchFamily="2" charset="0"/>
                  <a:cs typeface="#9Slide03 Arima Madurai Black" panose="00000A00000000000000" pitchFamily="2" charset="0"/>
                </a:rPr>
                <a:t>ninh</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năng</a:t>
              </a:r>
              <a:r>
                <a:rPr lang="en-US" sz="2000" dirty="0">
                  <a:latin typeface="#9Slide03 Arima Madurai Black" panose="00000A00000000000000" pitchFamily="2" charset="0"/>
                  <a:cs typeface="#9Slide03 Arima Madurai Black" panose="00000A00000000000000" pitchFamily="2" charset="0"/>
                </a:rPr>
                <a:t> l</a:t>
              </a:r>
              <a:r>
                <a:rPr lang="vi-VN" sz="2000" dirty="0">
                  <a:latin typeface="#9Slide03 Arima Madurai Black" panose="00000A00000000000000" pitchFamily="2" charset="0"/>
                  <a:cs typeface="#9Slide03 Arima Madurai Black" panose="00000A00000000000000" pitchFamily="2" charset="0"/>
                </a:rPr>
                <a:t>ượng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2</a:t>
              </a:r>
            </a:p>
          </p:txBody>
        </p:sp>
      </p:grpSp>
      <p:pic>
        <p:nvPicPr>
          <p:cNvPr id="41986" name="Picture 2" descr="Những tài nguyên thiên nhiên hàng đầu sẽ sớm cạn kiệt | V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571" y="1153859"/>
            <a:ext cx="4541907" cy="283578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5575" y="933450"/>
            <a:ext cx="4284365" cy="3378200"/>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buFont typeface="Arial" panose="020B0604020202020204" pitchFamily="34" charset="0"/>
              <a:buChar char="­"/>
            </a:pPr>
            <a:r>
              <a:rPr lang="en-US" sz="1800" dirty="0" err="1">
                <a:solidFill>
                  <a:schemeClr val="tx1"/>
                </a:solidFill>
                <a:cs typeface="#9Slide03 Arima Madurai Black" panose="00000A00000000000000" pitchFamily="2" charset="0"/>
              </a:rPr>
              <a:t>Tất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cả</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các</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hoạt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động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của</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chúng</a:t>
            </a:r>
            <a:r>
              <a:rPr lang="en-US" sz="1800" dirty="0">
                <a:solidFill>
                  <a:schemeClr val="tx1"/>
                </a:solidFill>
                <a:cs typeface="#9Slide03 Arima Madurai Black" panose="00000A00000000000000" pitchFamily="2" charset="0"/>
              </a:rPr>
              <a:t> ta, </a:t>
            </a:r>
            <a:r>
              <a:rPr lang="en-US" sz="1800" dirty="0" err="1">
                <a:solidFill>
                  <a:schemeClr val="tx1"/>
                </a:solidFill>
                <a:cs typeface="#9Slide03 Arima Madurai Black" panose="00000A00000000000000" pitchFamily="2" charset="0"/>
              </a:rPr>
              <a:t>từ</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sinh</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hoạt</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hàng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ngày</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đến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lao</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động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sản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xuất</a:t>
            </a:r>
            <a:r>
              <a:rPr lang="en-US" sz="1800" dirty="0">
                <a:solidFill>
                  <a:schemeClr val="tx1"/>
                </a:solidFill>
                <a:cs typeface="#9Slide03 Arima Madurai Black" panose="00000A00000000000000" pitchFamily="2" charset="0"/>
              </a:rPr>
              <a:t> hay </a:t>
            </a:r>
            <a:r>
              <a:rPr lang="en-US" sz="1800" dirty="0" err="1">
                <a:solidFill>
                  <a:schemeClr val="tx1"/>
                </a:solidFill>
                <a:cs typeface="#9Slide03 Arima Madurai Black" panose="00000A00000000000000" pitchFamily="2" charset="0"/>
              </a:rPr>
              <a:t>vui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chơi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giải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trí</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đều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cần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đến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năng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lượng</a:t>
            </a:r>
            <a:r>
              <a:rPr lang="en-US" sz="1800" dirty="0">
                <a:solidFill>
                  <a:schemeClr val="tx1"/>
                </a:solidFill>
                <a:cs typeface="#9Slide03 Arima Madurai Black" panose="00000A00000000000000" pitchFamily="2" charset="0"/>
              </a:rPr>
              <a:t>.</a:t>
            </a:r>
          </a:p>
          <a:p>
            <a:pPr marL="285750" indent="-285750" algn="just">
              <a:lnSpc>
                <a:spcPct val="150000"/>
              </a:lnSpc>
              <a:buFont typeface="Arial" panose="020B0604020202020204" pitchFamily="34" charset="0"/>
              <a:buChar char="­"/>
            </a:pPr>
            <a:r>
              <a:rPr lang="en-US" sz="1800" dirty="0" err="1">
                <a:solidFill>
                  <a:schemeClr val="tx1"/>
                </a:solidFill>
                <a:cs typeface="#9Slide03 Arima Madurai Black" panose="00000A00000000000000" pitchFamily="2" charset="0"/>
              </a:rPr>
              <a:t>Phần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lớn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năng</a:t>
            </a:r>
            <a:r>
              <a:rPr lang="en-US" sz="1800" dirty="0">
                <a:solidFill>
                  <a:schemeClr val="tx1"/>
                </a:solidFill>
                <a:cs typeface="#9Slide03 Arima Madurai Black" panose="00000A00000000000000" pitchFamily="2" charset="0"/>
              </a:rPr>
              <a:t> l</a:t>
            </a:r>
            <a:r>
              <a:rPr lang="vi-VN" sz="1800" dirty="0">
                <a:solidFill>
                  <a:schemeClr val="tx1"/>
                </a:solidFill>
                <a:cs typeface="#9Slide03 Arima Madurai Black" panose="00000A00000000000000" pitchFamily="2" charset="0"/>
              </a:rPr>
              <a:t>ượng</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của</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chúng</a:t>
            </a:r>
            <a:r>
              <a:rPr lang="en-US" sz="1800" dirty="0">
                <a:solidFill>
                  <a:schemeClr val="tx1"/>
                </a:solidFill>
                <a:cs typeface="#9Slide03 Arima Madurai Black" panose="00000A00000000000000" pitchFamily="2" charset="0"/>
              </a:rPr>
              <a:t> ta </a:t>
            </a:r>
            <a:r>
              <a:rPr lang="en-US" sz="1800" dirty="0" err="1">
                <a:solidFill>
                  <a:schemeClr val="tx1"/>
                </a:solidFill>
                <a:cs typeface="#9Slide03 Arima Madurai Black" panose="00000A00000000000000" pitchFamily="2" charset="0"/>
              </a:rPr>
              <a:t>ngày</a:t>
            </a:r>
            <a:r>
              <a:rPr lang="en-US" sz="1800" dirty="0">
                <a:solidFill>
                  <a:schemeClr val="tx1"/>
                </a:solidFill>
                <a:cs typeface="#9Slide03 Arima Madurai Black" panose="00000A00000000000000" pitchFamily="2" charset="0"/>
              </a:rPr>
              <a:t> nay </a:t>
            </a:r>
            <a:r>
              <a:rPr lang="en-US" sz="1800" dirty="0" err="1">
                <a:solidFill>
                  <a:schemeClr val="tx1"/>
                </a:solidFill>
                <a:cs typeface="#9Slide03 Arima Madurai Black" panose="00000A00000000000000" pitchFamily="2" charset="0"/>
              </a:rPr>
              <a:t>đều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đến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từ</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loại</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nhiên</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liệu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nh</a:t>
            </a:r>
            <a:r>
              <a:rPr lang="vi-VN" sz="1800" dirty="0">
                <a:solidFill>
                  <a:schemeClr val="tx1"/>
                </a:solidFill>
                <a:cs typeface="#9Slide03 Arima Madurai Black" panose="00000A00000000000000" pitchFamily="2" charset="0"/>
              </a:rPr>
              <a:t>ư</a:t>
            </a:r>
            <a:r>
              <a:rPr lang="en-US" sz="1800" dirty="0">
                <a:solidFill>
                  <a:schemeClr val="tx1"/>
                </a:solidFill>
                <a:cs typeface="#9Slide03 Arima Madurai Black" panose="00000A00000000000000" pitchFamily="2" charset="0"/>
              </a:rPr>
              <a:t> than, </a:t>
            </a:r>
            <a:r>
              <a:rPr lang="en-US" sz="1800" dirty="0" err="1">
                <a:solidFill>
                  <a:schemeClr val="tx1"/>
                </a:solidFill>
                <a:cs typeface="#9Slide03 Arima Madurai Black" panose="00000A00000000000000" pitchFamily="2" charset="0"/>
              </a:rPr>
              <a:t>dầu</a:t>
            </a:r>
            <a:r>
              <a:rPr lang="en-US" sz="1800" dirty="0">
                <a:solidFill>
                  <a:schemeClr val="tx1"/>
                </a:solidFill>
                <a:cs typeface="#9Slide03 Arima Madurai Black" panose="00000A00000000000000" pitchFamily="2" charset="0"/>
              </a:rPr>
              <a:t> </a:t>
            </a:r>
            <a:r>
              <a:rPr lang="en-US" sz="1800" dirty="0" err="1">
                <a:solidFill>
                  <a:schemeClr val="tx1"/>
                </a:solidFill>
                <a:cs typeface="#9Slide03 Arima Madurai Black" panose="00000A00000000000000" pitchFamily="2" charset="0"/>
              </a:rPr>
              <a:t>mỏ</a:t>
            </a:r>
            <a:r>
              <a:rPr lang="en-US" sz="1800" dirty="0">
                <a:solidFill>
                  <a:schemeClr val="tx1"/>
                </a:solidFill>
                <a:cs typeface="#9Slide03 Arima Madurai Black" panose="00000A00000000000000" pitchFamily="2" charset="0"/>
              </a:rPr>
              <a:t>, . . . </a:t>
            </a:r>
          </a:p>
        </p:txBody>
      </p:sp>
    </p:spTree>
    <p:extLst>
      <p:ext uri="{BB962C8B-B14F-4D97-AF65-F5344CB8AC3E}">
        <p14:creationId xmlns:p14="http://schemas.microsoft.com/office/powerpoint/2010/main" val="209614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1986"/>
                                        </p:tgtEl>
                                        <p:attrNameLst>
                                          <p:attrName>style.visibility</p:attrName>
                                        </p:attrNameLst>
                                      </p:cBhvr>
                                      <p:to>
                                        <p:strVal val="visible"/>
                                      </p:to>
                                    </p:set>
                                    <p:animEffect transition="in" filter="barn(inVertical)">
                                      <p:cBhvr>
                                        <p:cTn id="10"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0" y="101972"/>
            <a:ext cx="4317357" cy="408064"/>
            <a:chOff x="435845" y="1689754"/>
            <a:chExt cx="4408351" cy="408064"/>
          </a:xfrm>
        </p:grpSpPr>
        <p:sp>
          <p:nvSpPr>
            <p:cNvPr id="5" name="Pentagon 4"/>
            <p:cNvSpPr/>
            <p:nvPr/>
          </p:nvSpPr>
          <p:spPr>
            <a:xfrm>
              <a:off x="619761" y="1689754"/>
              <a:ext cx="4224435"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S</a:t>
              </a:r>
              <a:r>
                <a:rPr kumimoji="0" lang="vi-VN"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ơ</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l</a:t>
              </a:r>
              <a:r>
                <a:rPr kumimoji="0" lang="vi-VN"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ượ</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c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về</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an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ninh</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năng</a:t>
              </a: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 l</a:t>
              </a:r>
              <a:r>
                <a:rPr kumimoji="0" lang="vi-VN"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ượng</a:t>
              </a:r>
              <a:endPar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3956"/>
                  </a:solidFill>
                  <a:effectLst/>
                  <a:uLnTx/>
                  <a:uFillTx/>
                  <a:latin typeface="#9Slide03 Arima Madurai Black" panose="00000A00000000000000" pitchFamily="2" charset="0"/>
                  <a:ea typeface="+mn-ea"/>
                  <a:cs typeface="#9Slide03 Arima Madurai Black" panose="00000A00000000000000" pitchFamily="2" charset="0"/>
                  <a:sym typeface="Arial"/>
                </a:rPr>
                <a:t>2</a:t>
              </a:r>
            </a:p>
          </p:txBody>
        </p:sp>
      </p:grpSp>
      <p:pic>
        <p:nvPicPr>
          <p:cNvPr id="41986" name="Picture 2" descr="Những tài nguyên thiên nhiên hàng đầu sẽ sớm cạn kiệt | V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571" y="1153859"/>
            <a:ext cx="4541907" cy="283578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06555" y="1153859"/>
            <a:ext cx="4284365" cy="3003550"/>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Với</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tốc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độ</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khai</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thác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và</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tiêu</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thụ</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hiện</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nay,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các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nhiên</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liệu</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này</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đang</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có</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nguy</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c</a:t>
            </a:r>
            <a:r>
              <a:rPr kumimoji="0" lang="vi-VN" sz="1800" b="0" i="0" u="none" strike="noStrike" kern="0" cap="none" spc="0" normalizeH="0" baseline="0" noProof="0" dirty="0">
                <a:ln>
                  <a:noFill/>
                </a:ln>
                <a:solidFill>
                  <a:srgbClr val="003956"/>
                </a:solidFill>
                <a:effectLst/>
                <a:uLnTx/>
                <a:uFillTx/>
                <a:latin typeface="Arial" panose="020B0604020202020204" pitchFamily="34" charset="0"/>
                <a:ea typeface="+mn-ea"/>
                <a:cs typeface="#9Slide03 Arima Madurai Black" panose="00000A00000000000000" pitchFamily="2" charset="0"/>
                <a:sym typeface="Arial"/>
              </a:rPr>
              <a:t>ơ</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cạn</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kiệt</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Vì</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vây</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các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quốc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gia</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đều</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quan</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tâm</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tới</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việc</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bảo</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đảm</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an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ninh</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3956"/>
                </a:solidFill>
                <a:effectLst/>
                <a:uLnTx/>
                <a:uFillTx/>
                <a:latin typeface="Arial"/>
                <a:ea typeface="+mn-ea"/>
                <a:cs typeface="#9Slide03 Arima Madurai Black" panose="00000A00000000000000" pitchFamily="2" charset="0"/>
                <a:sym typeface="Arial"/>
              </a:rPr>
              <a:t>năng</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 l</a:t>
            </a:r>
            <a:r>
              <a:rPr kumimoji="0" lang="vi-VN" sz="1800" b="0" i="0" u="none" strike="noStrike" kern="0" cap="none" spc="0" normalizeH="0" baseline="0" noProof="0" dirty="0">
                <a:ln>
                  <a:noFill/>
                </a:ln>
                <a:solidFill>
                  <a:srgbClr val="003956"/>
                </a:solidFill>
                <a:effectLst/>
                <a:uLnTx/>
                <a:uFillTx/>
                <a:latin typeface="Arial" panose="020B0604020202020204" pitchFamily="34" charset="0"/>
                <a:ea typeface="+mn-ea"/>
                <a:cs typeface="#9Slide03 Arima Madurai Black" panose="00000A00000000000000" pitchFamily="2" charset="0"/>
                <a:sym typeface="Arial"/>
              </a:rPr>
              <a:t>ượng</a:t>
            </a:r>
            <a:r>
              <a:rPr kumimoji="0" lang="en-US" sz="1800" b="0" i="0" u="none" strike="noStrike" kern="0" cap="none" spc="0" normalizeH="0" baseline="0" noProof="0" dirty="0">
                <a:ln>
                  <a:noFill/>
                </a:ln>
                <a:solidFill>
                  <a:srgbClr val="003956"/>
                </a:solidFill>
                <a:effectLst/>
                <a:uLnTx/>
                <a:uFillTx/>
                <a:latin typeface="Arial"/>
                <a:ea typeface="+mn-ea"/>
                <a:cs typeface="#9Slide03 Arima Madurai Black" panose="00000A00000000000000" pitchFamily="2" charset="0"/>
                <a:sym typeface="Arial"/>
              </a:rPr>
              <a:t>.</a:t>
            </a:r>
          </a:p>
        </p:txBody>
      </p:sp>
    </p:spTree>
    <p:extLst>
      <p:ext uri="{BB962C8B-B14F-4D97-AF65-F5344CB8AC3E}">
        <p14:creationId xmlns:p14="http://schemas.microsoft.com/office/powerpoint/2010/main" val="33376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1986"/>
                                        </p:tgtEl>
                                        <p:attrNameLst>
                                          <p:attrName>style.visibility</p:attrName>
                                        </p:attrNameLst>
                                      </p:cBhvr>
                                      <p:to>
                                        <p:strVal val="visible"/>
                                      </p:to>
                                    </p:set>
                                    <p:animEffect transition="in" filter="barn(inVertical)">
                                      <p:cBhvr>
                                        <p:cTn id="10"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A3951360-BF15-4A32-92EA-531E4E6CE2DB}"/>
              </a:ext>
            </a:extLst>
          </p:cNvPr>
          <p:cNvSpPr/>
          <p:nvPr/>
        </p:nvSpPr>
        <p:spPr>
          <a:xfrm>
            <a:off x="3811406" y="69850"/>
            <a:ext cx="3941944" cy="2405093"/>
          </a:xfrm>
          <a:prstGeom prst="wedgeEllipseCallout">
            <a:avLst>
              <a:gd name="adj1" fmla="val -52890"/>
              <a:gd name="adj2" fmla="val 4718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An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ninh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năng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lượng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là</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gì</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a:t>
            </a:r>
          </a:p>
        </p:txBody>
      </p:sp>
      <p:pic>
        <p:nvPicPr>
          <p:cNvPr id="5" name="Hình ảnh 4">
            <a:extLst>
              <a:ext uri="{FF2B5EF4-FFF2-40B4-BE49-F238E27FC236}">
                <a16:creationId xmlns:a16="http://schemas.microsoft.com/office/drawing/2014/main" id="{BDB21338-4F63-42C0-B027-E1CEC61CA85E}"/>
              </a:ext>
            </a:extLst>
          </p:cNvPr>
          <p:cNvPicPr>
            <a:picLocks noChangeAspect="1"/>
          </p:cNvPicPr>
          <p:nvPr/>
        </p:nvPicPr>
        <p:blipFill>
          <a:blip r:embed="rId2"/>
          <a:stretch>
            <a:fillRect/>
          </a:stretch>
        </p:blipFill>
        <p:spPr>
          <a:xfrm>
            <a:off x="427256" y="1828800"/>
            <a:ext cx="3145329" cy="2929256"/>
          </a:xfrm>
          <a:prstGeom prst="rect">
            <a:avLst/>
          </a:prstGeom>
        </p:spPr>
      </p:pic>
      <p:sp>
        <p:nvSpPr>
          <p:cNvPr id="7" name="Rounded Rectangle 7">
            <a:extLst>
              <a:ext uri="{FF2B5EF4-FFF2-40B4-BE49-F238E27FC236}">
                <a16:creationId xmlns:a16="http://schemas.microsoft.com/office/drawing/2014/main" id="{6A3CCEBA-793F-4C6E-A8B4-40CA06AC5A90}"/>
              </a:ext>
            </a:extLst>
          </p:cNvPr>
          <p:cNvSpPr/>
          <p:nvPr/>
        </p:nvSpPr>
        <p:spPr>
          <a:xfrm>
            <a:off x="3636085" y="2876169"/>
            <a:ext cx="4673930" cy="1881887"/>
          </a:xfrm>
          <a:prstGeom prst="roundRect">
            <a:avLst/>
          </a:prstGeom>
          <a:solidFill>
            <a:schemeClr val="accent2">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000" dirty="0">
                <a:solidFill>
                  <a:schemeClr val="tx1"/>
                </a:solidFill>
                <a:latin typeface="#9Slide03 Arima Madurai Black" panose="00000A00000000000000" pitchFamily="2" charset="0"/>
                <a:cs typeface="#9Slide03 Arima Madurai Black" panose="00000A00000000000000" pitchFamily="2" charset="0"/>
              </a:rPr>
              <a:t>An </a:t>
            </a:r>
            <a:r>
              <a:rPr lang="en-US" sz="2000" dirty="0" err="1">
                <a:solidFill>
                  <a:schemeClr val="tx1"/>
                </a:solidFill>
                <a:latin typeface="#9Slide03 Arima Madurai Black" panose="00000A00000000000000" pitchFamily="2" charset="0"/>
                <a:cs typeface="#9Slide03 Arima Madurai Black" panose="00000A00000000000000" pitchFamily="2" charset="0"/>
              </a:rPr>
              <a:t>ninh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năng</a:t>
            </a:r>
            <a:r>
              <a:rPr lang="en-US" sz="2000" dirty="0">
                <a:solidFill>
                  <a:schemeClr val="tx1"/>
                </a:solidFill>
                <a:latin typeface="#9Slide03 Arima Madurai Black" panose="00000A00000000000000" pitchFamily="2" charset="0"/>
                <a:cs typeface="#9Slide03 Arima Madurai Black" panose="00000A00000000000000" pitchFamily="2" charset="0"/>
              </a:rPr>
              <a:t> l</a:t>
            </a:r>
            <a:r>
              <a:rPr lang="vi-VN" sz="2000" dirty="0">
                <a:solidFill>
                  <a:schemeClr val="tx1"/>
                </a:solidFill>
                <a:latin typeface="#9Slide03 Arima Madurai Black" panose="00000A00000000000000" pitchFamily="2" charset="0"/>
                <a:cs typeface="#9Slide03 Arima Madurai Black" panose="00000A00000000000000" pitchFamily="2" charset="0"/>
              </a:rPr>
              <a:t>ượng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là</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việc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đảm</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bảo</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năng</a:t>
            </a:r>
            <a:r>
              <a:rPr lang="en-US" sz="2000" dirty="0">
                <a:solidFill>
                  <a:schemeClr val="tx1"/>
                </a:solidFill>
                <a:latin typeface="#9Slide03 Arima Madurai Black" panose="00000A00000000000000" pitchFamily="2" charset="0"/>
                <a:cs typeface="#9Slide03 Arima Madurai Black" panose="00000A00000000000000" pitchFamily="2" charset="0"/>
              </a:rPr>
              <a:t> l</a:t>
            </a:r>
            <a:r>
              <a:rPr lang="vi-VN" sz="2000" dirty="0">
                <a:solidFill>
                  <a:schemeClr val="tx1"/>
                </a:solidFill>
                <a:latin typeface="#9Slide03 Arima Madurai Black" panose="00000A00000000000000" pitchFamily="2" charset="0"/>
                <a:cs typeface="#9Slide03 Arima Madurai Black" panose="00000A00000000000000" pitchFamily="2" charset="0"/>
              </a:rPr>
              <a:t>ượng</a:t>
            </a:r>
            <a:r>
              <a:rPr lang="en-US" sz="2000" dirty="0">
                <a:solidFill>
                  <a:schemeClr val="tx1"/>
                </a:solidFill>
                <a:latin typeface="#9Slide03 Arima Madurai Black" panose="00000A00000000000000" pitchFamily="2" charset="0"/>
                <a:cs typeface="#9Slide03 Arima Madurai Black" panose="00000A00000000000000" pitchFamily="2" charset="0"/>
              </a:rPr>
              <a:t> d</a:t>
            </a:r>
            <a:r>
              <a:rPr lang="vi-VN" sz="2000" dirty="0">
                <a:solidFill>
                  <a:schemeClr val="tx1"/>
                </a:solidFill>
                <a:latin typeface="#9Slide03 Arima Madurai Black" panose="00000A00000000000000" pitchFamily="2" charset="0"/>
                <a:cs typeface="#9Slide03 Arima Madurai Black" panose="00000A00000000000000" pitchFamily="2" charset="0"/>
              </a:rPr>
              <a:t>ưới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nhiều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dạng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khác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nhau</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đủ</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dùng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sạch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và</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rẻ</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nh</a:t>
            </a:r>
            <a:r>
              <a:rPr lang="vi-VN" sz="2000" dirty="0">
                <a:solidFill>
                  <a:schemeClr val="tx1"/>
                </a:solidFill>
                <a:latin typeface="#9Slide03 Arima Madurai Black" panose="00000A00000000000000" pitchFamily="2" charset="0"/>
                <a:cs typeface="#9Slide03 Arima Madurai Black" panose="00000A00000000000000" pitchFamily="2" charset="0"/>
              </a:rPr>
              <a:t>ư</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năng</a:t>
            </a:r>
            <a:r>
              <a:rPr lang="en-US" sz="2000" dirty="0">
                <a:solidFill>
                  <a:schemeClr val="tx1"/>
                </a:solidFill>
                <a:latin typeface="#9Slide03 Arima Madurai Black" panose="00000A00000000000000" pitchFamily="2" charset="0"/>
                <a:cs typeface="#9Slide03 Arima Madurai Black" panose="00000A00000000000000" pitchFamily="2" charset="0"/>
              </a:rPr>
              <a:t> l</a:t>
            </a:r>
            <a:r>
              <a:rPr lang="vi-VN" sz="2000" dirty="0">
                <a:solidFill>
                  <a:schemeClr val="tx1"/>
                </a:solidFill>
                <a:latin typeface="#9Slide03 Arima Madurai Black" panose="00000A00000000000000" pitchFamily="2" charset="0"/>
                <a:cs typeface="#9Slide03 Arima Madurai Black" panose="00000A00000000000000" pitchFamily="2" charset="0"/>
              </a:rPr>
              <a:t>ượng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mặt</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trời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năng</a:t>
            </a:r>
            <a:r>
              <a:rPr lang="en-US" sz="2000" dirty="0">
                <a:solidFill>
                  <a:schemeClr val="tx1"/>
                </a:solidFill>
                <a:latin typeface="#9Slide03 Arima Madurai Black" panose="00000A00000000000000" pitchFamily="2" charset="0"/>
                <a:cs typeface="#9Slide03 Arima Madurai Black" panose="00000A00000000000000" pitchFamily="2" charset="0"/>
              </a:rPr>
              <a:t> l</a:t>
            </a:r>
            <a:r>
              <a:rPr lang="vi-VN" sz="2000" dirty="0">
                <a:solidFill>
                  <a:schemeClr val="tx1"/>
                </a:solidFill>
                <a:latin typeface="#9Slide03 Arima Madurai Black" panose="00000A00000000000000" pitchFamily="2" charset="0"/>
                <a:cs typeface="#9Slide03 Arima Madurai Black" panose="00000A00000000000000" pitchFamily="2" charset="0"/>
              </a:rPr>
              <a:t>ượng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gió</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năng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lượng</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sinh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học</a:t>
            </a:r>
            <a:r>
              <a:rPr lang="en-US" sz="2000" dirty="0">
                <a:solidFill>
                  <a:schemeClr val="tx1"/>
                </a:solidFill>
                <a:latin typeface="#9Slide03 Arima Madurai Black" panose="00000A00000000000000" pitchFamily="2" charset="0"/>
                <a:cs typeface="#9Slide03 Arima Madurai Black" panose="00000A00000000000000" pitchFamily="2" charset="0"/>
              </a:rPr>
              <a:t>. . .</a:t>
            </a:r>
          </a:p>
        </p:txBody>
      </p:sp>
    </p:spTree>
    <p:extLst>
      <p:ext uri="{BB962C8B-B14F-4D97-AF65-F5344CB8AC3E}">
        <p14:creationId xmlns:p14="http://schemas.microsoft.com/office/powerpoint/2010/main" val="12425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A71B68C-21F6-4309-A9FA-F5DBD8858628}"/>
              </a:ext>
            </a:extLst>
          </p:cNvPr>
          <p:cNvSpPr/>
          <p:nvPr/>
        </p:nvSpPr>
        <p:spPr>
          <a:xfrm>
            <a:off x="1929539" y="31177"/>
            <a:ext cx="5695627" cy="732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dirty="0">
                <a:solidFill>
                  <a:srgbClr val="FFFF00"/>
                </a:solidFill>
                <a:latin typeface="Times New Roman" pitchFamily="18" charset="0"/>
                <a:cs typeface="Times New Roman" pitchFamily="18" charset="0"/>
              </a:rPr>
              <a:t>MỘT SỐ NGUỒN NĂNG LƯỢNG TÁI TẠO</a:t>
            </a:r>
          </a:p>
        </p:txBody>
      </p:sp>
      <p:pic>
        <p:nvPicPr>
          <p:cNvPr id="5" name="Picture 4">
            <a:extLst>
              <a:ext uri="{FF2B5EF4-FFF2-40B4-BE49-F238E27FC236}">
                <a16:creationId xmlns:a16="http://schemas.microsoft.com/office/drawing/2014/main" id="{A13C02AF-1600-4111-BF4E-1032933B3845}"/>
              </a:ext>
            </a:extLst>
          </p:cNvPr>
          <p:cNvPicPr>
            <a:picLocks noChangeAspect="1"/>
          </p:cNvPicPr>
          <p:nvPr/>
        </p:nvPicPr>
        <p:blipFill>
          <a:blip r:embed="rId2"/>
          <a:stretch>
            <a:fillRect/>
          </a:stretch>
        </p:blipFill>
        <p:spPr>
          <a:xfrm>
            <a:off x="661154" y="3178056"/>
            <a:ext cx="2837588" cy="1487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E77648E-CC09-490E-B04C-68AF27F36555}"/>
              </a:ext>
            </a:extLst>
          </p:cNvPr>
          <p:cNvPicPr>
            <a:picLocks noChangeAspect="1"/>
          </p:cNvPicPr>
          <p:nvPr/>
        </p:nvPicPr>
        <p:blipFill>
          <a:blip r:embed="rId3"/>
          <a:stretch>
            <a:fillRect/>
          </a:stretch>
        </p:blipFill>
        <p:spPr>
          <a:xfrm>
            <a:off x="3034439" y="852424"/>
            <a:ext cx="2837588" cy="1563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A7FC715-CF43-48DA-AA6B-D75E9F695C0E}"/>
              </a:ext>
            </a:extLst>
          </p:cNvPr>
          <p:cNvPicPr>
            <a:picLocks noChangeAspect="1"/>
          </p:cNvPicPr>
          <p:nvPr/>
        </p:nvPicPr>
        <p:blipFill>
          <a:blip r:embed="rId4"/>
          <a:stretch>
            <a:fillRect/>
          </a:stretch>
        </p:blipFill>
        <p:spPr>
          <a:xfrm>
            <a:off x="5136289" y="3178056"/>
            <a:ext cx="2837588" cy="1487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F7AF57F-064B-4035-A7D7-A3D2511388E0}"/>
              </a:ext>
            </a:extLst>
          </p:cNvPr>
          <p:cNvSpPr txBox="1"/>
          <p:nvPr/>
        </p:nvSpPr>
        <p:spPr>
          <a:xfrm>
            <a:off x="3387658" y="2557452"/>
            <a:ext cx="2605115" cy="415498"/>
          </a:xfrm>
          <a:prstGeom prst="rect">
            <a:avLst/>
          </a:prstGeom>
          <a:noFill/>
        </p:spPr>
        <p:txBody>
          <a:bodyPr wrap="square" rtlCol="0">
            <a:spAutoFit/>
          </a:bodyPr>
          <a:lstStyle/>
          <a:p>
            <a:pPr algn="ctr" defTabSz="685800">
              <a:buClrTx/>
            </a:pPr>
            <a:r>
              <a:rPr lang="en-US" sz="2100" b="1" kern="1200" dirty="0" err="1">
                <a:solidFill>
                  <a:srgbClr val="1E429A"/>
                </a:solidFill>
                <a:latin typeface="Times New Roman" pitchFamily="18" charset="0"/>
                <a:ea typeface="+mn-ea"/>
                <a:cs typeface="Times New Roman" pitchFamily="18" charset="0"/>
              </a:rPr>
              <a:t>Năng</a:t>
            </a:r>
            <a:r>
              <a:rPr lang="en-US" sz="2100" b="1" kern="1200" dirty="0">
                <a:solidFill>
                  <a:srgbClr val="1E429A"/>
                </a:solidFill>
                <a:latin typeface="Times New Roman" pitchFamily="18" charset="0"/>
                <a:ea typeface="+mn-ea"/>
                <a:cs typeface="Times New Roman" pitchFamily="18" charset="0"/>
              </a:rPr>
              <a:t> </a:t>
            </a:r>
            <a:r>
              <a:rPr lang="en-US" sz="2100" b="1" kern="1200" dirty="0" err="1">
                <a:solidFill>
                  <a:srgbClr val="1E429A"/>
                </a:solidFill>
                <a:latin typeface="Times New Roman" pitchFamily="18" charset="0"/>
                <a:ea typeface="+mn-ea"/>
                <a:cs typeface="Times New Roman" pitchFamily="18" charset="0"/>
              </a:rPr>
              <a:t>lượng</a:t>
            </a:r>
            <a:r>
              <a:rPr lang="en-US" sz="2100" b="1" kern="1200" dirty="0">
                <a:solidFill>
                  <a:srgbClr val="1E429A"/>
                </a:solidFill>
                <a:latin typeface="Times New Roman" pitchFamily="18" charset="0"/>
                <a:ea typeface="+mn-ea"/>
                <a:cs typeface="Times New Roman" pitchFamily="18" charset="0"/>
              </a:rPr>
              <a:t> </a:t>
            </a:r>
            <a:r>
              <a:rPr lang="en-US" sz="2100" b="1" kern="1200" dirty="0" err="1">
                <a:solidFill>
                  <a:srgbClr val="1E429A"/>
                </a:solidFill>
                <a:latin typeface="Times New Roman" pitchFamily="18" charset="0"/>
                <a:ea typeface="+mn-ea"/>
                <a:cs typeface="Times New Roman" pitchFamily="18" charset="0"/>
              </a:rPr>
              <a:t>gió</a:t>
            </a:r>
            <a:endParaRPr lang="en-US" sz="2100" b="1" kern="1200" dirty="0">
              <a:solidFill>
                <a:srgbClr val="1E429A"/>
              </a:solidFill>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134439F2-13CC-4729-83A8-B14C87FADDD3}"/>
              </a:ext>
            </a:extLst>
          </p:cNvPr>
          <p:cNvSpPr txBox="1"/>
          <p:nvPr/>
        </p:nvSpPr>
        <p:spPr>
          <a:xfrm>
            <a:off x="626981" y="4754450"/>
            <a:ext cx="2605115" cy="415498"/>
          </a:xfrm>
          <a:prstGeom prst="rect">
            <a:avLst/>
          </a:prstGeom>
          <a:noFill/>
        </p:spPr>
        <p:txBody>
          <a:bodyPr wrap="square" rtlCol="0">
            <a:spAutoFit/>
          </a:bodyPr>
          <a:lstStyle/>
          <a:p>
            <a:pPr algn="ctr" defTabSz="685800">
              <a:buClrTx/>
            </a:pPr>
            <a:r>
              <a:rPr lang="en-US" sz="2100" b="1" kern="1200" dirty="0" err="1">
                <a:solidFill>
                  <a:srgbClr val="127239"/>
                </a:solidFill>
                <a:latin typeface="Times New Roman" pitchFamily="18" charset="0"/>
                <a:ea typeface="+mn-ea"/>
                <a:cs typeface="Times New Roman" pitchFamily="18" charset="0"/>
              </a:rPr>
              <a:t>Năng</a:t>
            </a:r>
            <a:r>
              <a:rPr lang="en-US" sz="2100" b="1" kern="1200" dirty="0">
                <a:solidFill>
                  <a:srgbClr val="127239"/>
                </a:solidFill>
                <a:latin typeface="Times New Roman" pitchFamily="18" charset="0"/>
                <a:ea typeface="+mn-ea"/>
                <a:cs typeface="Times New Roman" pitchFamily="18" charset="0"/>
              </a:rPr>
              <a:t> </a:t>
            </a:r>
            <a:r>
              <a:rPr lang="en-US" sz="2100" b="1" kern="1200" dirty="0" err="1">
                <a:solidFill>
                  <a:srgbClr val="127239"/>
                </a:solidFill>
                <a:latin typeface="Times New Roman" pitchFamily="18" charset="0"/>
                <a:ea typeface="+mn-ea"/>
                <a:cs typeface="Times New Roman" pitchFamily="18" charset="0"/>
              </a:rPr>
              <a:t>lượng</a:t>
            </a:r>
            <a:r>
              <a:rPr lang="en-US" sz="2100" b="1" kern="1200" dirty="0">
                <a:solidFill>
                  <a:srgbClr val="127239"/>
                </a:solidFill>
                <a:latin typeface="Times New Roman" pitchFamily="18" charset="0"/>
                <a:ea typeface="+mn-ea"/>
                <a:cs typeface="Times New Roman" pitchFamily="18" charset="0"/>
              </a:rPr>
              <a:t> </a:t>
            </a:r>
            <a:r>
              <a:rPr lang="en-US" sz="2100" b="1" kern="1200" dirty="0" err="1">
                <a:solidFill>
                  <a:srgbClr val="127239"/>
                </a:solidFill>
                <a:latin typeface="Times New Roman" pitchFamily="18" charset="0"/>
                <a:ea typeface="+mn-ea"/>
                <a:cs typeface="Times New Roman" pitchFamily="18" charset="0"/>
              </a:rPr>
              <a:t>mặt</a:t>
            </a:r>
            <a:r>
              <a:rPr lang="en-US" sz="2100" b="1" kern="1200" dirty="0">
                <a:solidFill>
                  <a:srgbClr val="127239"/>
                </a:solidFill>
                <a:latin typeface="Times New Roman" pitchFamily="18" charset="0"/>
                <a:ea typeface="+mn-ea"/>
                <a:cs typeface="Times New Roman" pitchFamily="18" charset="0"/>
              </a:rPr>
              <a:t> </a:t>
            </a:r>
            <a:r>
              <a:rPr lang="en-US" sz="2100" b="1" kern="1200" dirty="0" err="1">
                <a:solidFill>
                  <a:srgbClr val="127239"/>
                </a:solidFill>
                <a:latin typeface="Times New Roman" pitchFamily="18" charset="0"/>
                <a:ea typeface="+mn-ea"/>
                <a:cs typeface="Times New Roman" pitchFamily="18" charset="0"/>
              </a:rPr>
              <a:t>trời</a:t>
            </a:r>
            <a:endParaRPr lang="en-US" sz="2100" b="1" kern="1200" dirty="0">
              <a:solidFill>
                <a:srgbClr val="127239"/>
              </a:solidFill>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251A2137-E400-42D4-A624-8B53B701EA59}"/>
              </a:ext>
            </a:extLst>
          </p:cNvPr>
          <p:cNvSpPr txBox="1"/>
          <p:nvPr/>
        </p:nvSpPr>
        <p:spPr>
          <a:xfrm>
            <a:off x="5252525" y="4754450"/>
            <a:ext cx="2605115" cy="415498"/>
          </a:xfrm>
          <a:prstGeom prst="rect">
            <a:avLst/>
          </a:prstGeom>
          <a:noFill/>
        </p:spPr>
        <p:txBody>
          <a:bodyPr wrap="square" rtlCol="0">
            <a:spAutoFit/>
          </a:bodyPr>
          <a:lstStyle/>
          <a:p>
            <a:pPr algn="ctr" defTabSz="685800">
              <a:buClrTx/>
            </a:pPr>
            <a:r>
              <a:rPr lang="en-US" sz="2100" b="1" kern="1200" dirty="0" err="1">
                <a:solidFill>
                  <a:srgbClr val="45741B"/>
                </a:solidFill>
                <a:latin typeface="Times New Roman" pitchFamily="18" charset="0"/>
                <a:ea typeface="+mn-ea"/>
                <a:cs typeface="Times New Roman" pitchFamily="18" charset="0"/>
              </a:rPr>
              <a:t>Năng</a:t>
            </a:r>
            <a:r>
              <a:rPr lang="en-US" sz="2100" b="1" kern="1200" dirty="0">
                <a:solidFill>
                  <a:srgbClr val="45741B"/>
                </a:solidFill>
                <a:latin typeface="Times New Roman" pitchFamily="18" charset="0"/>
                <a:ea typeface="+mn-ea"/>
                <a:cs typeface="Times New Roman" pitchFamily="18" charset="0"/>
              </a:rPr>
              <a:t> </a:t>
            </a:r>
            <a:r>
              <a:rPr lang="en-US" sz="2100" b="1" kern="1200" dirty="0" err="1">
                <a:solidFill>
                  <a:srgbClr val="45741B"/>
                </a:solidFill>
                <a:latin typeface="Times New Roman" pitchFamily="18" charset="0"/>
                <a:ea typeface="+mn-ea"/>
                <a:cs typeface="Times New Roman" pitchFamily="18" charset="0"/>
              </a:rPr>
              <a:t>lượng</a:t>
            </a:r>
            <a:r>
              <a:rPr lang="en-US" sz="2100" b="1" kern="1200" dirty="0">
                <a:solidFill>
                  <a:srgbClr val="45741B"/>
                </a:solidFill>
                <a:latin typeface="Times New Roman" pitchFamily="18" charset="0"/>
                <a:ea typeface="+mn-ea"/>
                <a:cs typeface="Times New Roman" pitchFamily="18" charset="0"/>
              </a:rPr>
              <a:t> </a:t>
            </a:r>
            <a:r>
              <a:rPr lang="en-US" sz="2100" b="1" kern="1200" dirty="0" err="1">
                <a:solidFill>
                  <a:srgbClr val="45741B"/>
                </a:solidFill>
                <a:latin typeface="Times New Roman" pitchFamily="18" charset="0"/>
                <a:ea typeface="+mn-ea"/>
                <a:cs typeface="Times New Roman" pitchFamily="18" charset="0"/>
              </a:rPr>
              <a:t>sinh</a:t>
            </a:r>
            <a:r>
              <a:rPr lang="en-US" sz="2100" b="1" kern="1200" dirty="0">
                <a:solidFill>
                  <a:srgbClr val="45741B"/>
                </a:solidFill>
                <a:latin typeface="Times New Roman" pitchFamily="18" charset="0"/>
                <a:ea typeface="+mn-ea"/>
                <a:cs typeface="Times New Roman" pitchFamily="18" charset="0"/>
              </a:rPr>
              <a:t> </a:t>
            </a:r>
            <a:r>
              <a:rPr lang="en-US" sz="2100" b="1" kern="1200" dirty="0" err="1">
                <a:solidFill>
                  <a:srgbClr val="45741B"/>
                </a:solidFill>
                <a:latin typeface="Times New Roman" pitchFamily="18" charset="0"/>
                <a:ea typeface="+mn-ea"/>
                <a:cs typeface="Times New Roman" pitchFamily="18" charset="0"/>
              </a:rPr>
              <a:t>học</a:t>
            </a:r>
            <a:endParaRPr lang="en-US" sz="2100" b="1" kern="1200" dirty="0">
              <a:solidFill>
                <a:srgbClr val="45741B"/>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918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C7FFB3-5D6D-4BFD-BEB0-D3EF3067C952}"/>
              </a:ext>
            </a:extLst>
          </p:cNvPr>
          <p:cNvSpPr/>
          <p:nvPr/>
        </p:nvSpPr>
        <p:spPr>
          <a:xfrm>
            <a:off x="1859797" y="310145"/>
            <a:ext cx="5695627" cy="732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srgbClr val="FFFF00"/>
                </a:solidFill>
                <a:latin typeface="Times New Roman" pitchFamily="18" charset="0"/>
                <a:cs typeface="Times New Roman" pitchFamily="18" charset="0"/>
              </a:rPr>
              <a:t>ƯU ĐIỂM CỦA NGUỒN NĂNG LƯỢNG TÁI TẠO</a:t>
            </a:r>
          </a:p>
        </p:txBody>
      </p:sp>
      <p:pic>
        <p:nvPicPr>
          <p:cNvPr id="2" name="Picture 1">
            <a:extLst>
              <a:ext uri="{FF2B5EF4-FFF2-40B4-BE49-F238E27FC236}">
                <a16:creationId xmlns:a16="http://schemas.microsoft.com/office/drawing/2014/main" id="{2B7F8C46-693B-44E8-B40D-4720CC5B3D3C}"/>
              </a:ext>
            </a:extLst>
          </p:cNvPr>
          <p:cNvPicPr>
            <a:picLocks noChangeAspect="1"/>
          </p:cNvPicPr>
          <p:nvPr/>
        </p:nvPicPr>
        <p:blipFill>
          <a:blip r:embed="rId2"/>
          <a:stretch>
            <a:fillRect/>
          </a:stretch>
        </p:blipFill>
        <p:spPr>
          <a:xfrm>
            <a:off x="843689" y="1584701"/>
            <a:ext cx="1714500" cy="1714500"/>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C3004B95-5001-486C-9CED-7FC576DA042A}"/>
              </a:ext>
            </a:extLst>
          </p:cNvPr>
          <p:cNvPicPr>
            <a:picLocks noChangeAspect="1"/>
          </p:cNvPicPr>
          <p:nvPr/>
        </p:nvPicPr>
        <p:blipFill>
          <a:blip r:embed="rId3"/>
          <a:stretch>
            <a:fillRect/>
          </a:stretch>
        </p:blipFill>
        <p:spPr>
          <a:xfrm>
            <a:off x="3714750" y="1584701"/>
            <a:ext cx="1714500" cy="1714500"/>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3D127FF0-6ABF-4AE6-8BE2-DA78D8D4C898}"/>
              </a:ext>
            </a:extLst>
          </p:cNvPr>
          <p:cNvPicPr>
            <a:picLocks noChangeAspect="1"/>
          </p:cNvPicPr>
          <p:nvPr/>
        </p:nvPicPr>
        <p:blipFill>
          <a:blip r:embed="rId4"/>
          <a:stretch>
            <a:fillRect/>
          </a:stretch>
        </p:blipFill>
        <p:spPr>
          <a:xfrm>
            <a:off x="6585811" y="1584701"/>
            <a:ext cx="1714500" cy="1714500"/>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92C7B97E-6534-4E03-AA58-8556D790699C}"/>
              </a:ext>
            </a:extLst>
          </p:cNvPr>
          <p:cNvSpPr txBox="1"/>
          <p:nvPr/>
        </p:nvSpPr>
        <p:spPr>
          <a:xfrm>
            <a:off x="629135" y="3533614"/>
            <a:ext cx="2360525" cy="461665"/>
          </a:xfrm>
          <a:prstGeom prst="rect">
            <a:avLst/>
          </a:prstGeom>
          <a:noFill/>
        </p:spPr>
        <p:txBody>
          <a:bodyPr wrap="square" rtlCol="0">
            <a:spAutoFit/>
          </a:bodyPr>
          <a:lstStyle/>
          <a:p>
            <a:pPr defTabSz="685800">
              <a:buClrTx/>
            </a:pPr>
            <a:r>
              <a:rPr lang="en-US" sz="2400" b="1" kern="1200" dirty="0" err="1">
                <a:solidFill>
                  <a:srgbClr val="FF0000"/>
                </a:solidFill>
                <a:latin typeface="Times New Roman" pitchFamily="18" charset="0"/>
                <a:ea typeface="+mn-ea"/>
                <a:cs typeface="Times New Roman" pitchFamily="18" charset="0"/>
              </a:rPr>
              <a:t>Tái</a:t>
            </a:r>
            <a:r>
              <a:rPr lang="en-US" sz="2400" b="1" kern="1200" dirty="0">
                <a:solidFill>
                  <a:srgbClr val="FF0000"/>
                </a:solidFill>
                <a:latin typeface="Times New Roman" pitchFamily="18" charset="0"/>
                <a:ea typeface="+mn-ea"/>
                <a:cs typeface="Times New Roman" pitchFamily="18" charset="0"/>
              </a:rPr>
              <a:t> </a:t>
            </a:r>
            <a:r>
              <a:rPr lang="en-US" sz="2400" b="1" kern="1200" dirty="0" err="1">
                <a:solidFill>
                  <a:srgbClr val="FF0000"/>
                </a:solidFill>
                <a:latin typeface="Times New Roman" pitchFamily="18" charset="0"/>
                <a:ea typeface="+mn-ea"/>
                <a:cs typeface="Times New Roman" pitchFamily="18" charset="0"/>
              </a:rPr>
              <a:t>tạo</a:t>
            </a:r>
            <a:r>
              <a:rPr lang="en-US" sz="2400" b="1" kern="1200" dirty="0">
                <a:solidFill>
                  <a:srgbClr val="FF0000"/>
                </a:solidFill>
                <a:latin typeface="Times New Roman" pitchFamily="18" charset="0"/>
                <a:ea typeface="+mn-ea"/>
                <a:cs typeface="Times New Roman" pitchFamily="18" charset="0"/>
              </a:rPr>
              <a:t> </a:t>
            </a:r>
            <a:r>
              <a:rPr lang="en-US" sz="2400" b="1" kern="1200" dirty="0" err="1">
                <a:solidFill>
                  <a:srgbClr val="70AD47">
                    <a:lumMod val="50000"/>
                  </a:srgbClr>
                </a:solidFill>
                <a:latin typeface="Times New Roman" pitchFamily="18" charset="0"/>
                <a:ea typeface="+mn-ea"/>
                <a:cs typeface="Times New Roman" pitchFamily="18" charset="0"/>
              </a:rPr>
              <a:t>lại</a:t>
            </a:r>
            <a:r>
              <a:rPr lang="en-US" sz="2400" b="1" kern="1200" dirty="0">
                <a:solidFill>
                  <a:srgbClr val="70AD47">
                    <a:lumMod val="50000"/>
                  </a:srgbClr>
                </a:solidFill>
                <a:latin typeface="Times New Roman" pitchFamily="18" charset="0"/>
                <a:ea typeface="+mn-ea"/>
                <a:cs typeface="Times New Roman" pitchFamily="18" charset="0"/>
              </a:rPr>
              <a:t> </a:t>
            </a:r>
            <a:r>
              <a:rPr lang="en-US" sz="2400" b="1" kern="1200" dirty="0" err="1">
                <a:solidFill>
                  <a:srgbClr val="70AD47">
                    <a:lumMod val="50000"/>
                  </a:srgbClr>
                </a:solidFill>
                <a:latin typeface="Times New Roman" pitchFamily="18" charset="0"/>
                <a:ea typeface="+mn-ea"/>
                <a:cs typeface="Times New Roman" pitchFamily="18" charset="0"/>
              </a:rPr>
              <a:t>được</a:t>
            </a:r>
            <a:endParaRPr lang="en-US" sz="2400" b="1" kern="1200" dirty="0">
              <a:solidFill>
                <a:srgbClr val="70AD47">
                  <a:lumMod val="50000"/>
                </a:srgbClr>
              </a:solidFill>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id="{44A5B27B-F1D6-45E7-BE5E-EA52A5791ABF}"/>
              </a:ext>
            </a:extLst>
          </p:cNvPr>
          <p:cNvSpPr txBox="1"/>
          <p:nvPr/>
        </p:nvSpPr>
        <p:spPr>
          <a:xfrm>
            <a:off x="3500195" y="3533613"/>
            <a:ext cx="2776619" cy="461665"/>
          </a:xfrm>
          <a:prstGeom prst="rect">
            <a:avLst/>
          </a:prstGeom>
          <a:noFill/>
        </p:spPr>
        <p:txBody>
          <a:bodyPr wrap="square" rtlCol="0">
            <a:spAutoFit/>
          </a:bodyPr>
          <a:lstStyle/>
          <a:p>
            <a:pPr defTabSz="685800">
              <a:buClrTx/>
            </a:pPr>
            <a:r>
              <a:rPr lang="en-US" sz="2400" b="1" kern="1200" dirty="0" err="1">
                <a:solidFill>
                  <a:srgbClr val="FF0000"/>
                </a:solidFill>
                <a:latin typeface="Times New Roman" pitchFamily="18" charset="0"/>
                <a:ea typeface="+mn-ea"/>
                <a:cs typeface="Times New Roman" pitchFamily="18" charset="0"/>
              </a:rPr>
              <a:t>Bảo</a:t>
            </a:r>
            <a:r>
              <a:rPr lang="en-US" sz="2400" b="1" kern="1200" dirty="0">
                <a:solidFill>
                  <a:srgbClr val="FF0000"/>
                </a:solidFill>
                <a:latin typeface="Times New Roman" pitchFamily="18" charset="0"/>
                <a:ea typeface="+mn-ea"/>
                <a:cs typeface="Times New Roman" pitchFamily="18" charset="0"/>
              </a:rPr>
              <a:t> </a:t>
            </a:r>
            <a:r>
              <a:rPr lang="en-US" sz="2400" b="1" kern="1200" dirty="0" err="1">
                <a:solidFill>
                  <a:srgbClr val="FF0000"/>
                </a:solidFill>
                <a:latin typeface="Times New Roman" pitchFamily="18" charset="0"/>
                <a:ea typeface="+mn-ea"/>
                <a:cs typeface="Times New Roman" pitchFamily="18" charset="0"/>
              </a:rPr>
              <a:t>vệ</a:t>
            </a:r>
            <a:r>
              <a:rPr lang="en-US" sz="2400" b="1" kern="1200" dirty="0">
                <a:solidFill>
                  <a:srgbClr val="FF0000"/>
                </a:solidFill>
                <a:latin typeface="Times New Roman" pitchFamily="18" charset="0"/>
                <a:ea typeface="+mn-ea"/>
                <a:cs typeface="Times New Roman" pitchFamily="18" charset="0"/>
              </a:rPr>
              <a:t> </a:t>
            </a:r>
            <a:r>
              <a:rPr lang="en-US" sz="2400" b="1" kern="1200" dirty="0" err="1">
                <a:solidFill>
                  <a:srgbClr val="70AD47">
                    <a:lumMod val="50000"/>
                  </a:srgbClr>
                </a:solidFill>
                <a:latin typeface="Times New Roman" pitchFamily="18" charset="0"/>
                <a:ea typeface="+mn-ea"/>
                <a:cs typeface="Times New Roman" pitchFamily="18" charset="0"/>
              </a:rPr>
              <a:t>môi</a:t>
            </a:r>
            <a:r>
              <a:rPr lang="en-US" sz="2400" b="1" kern="1200" dirty="0">
                <a:solidFill>
                  <a:srgbClr val="70AD47">
                    <a:lumMod val="50000"/>
                  </a:srgbClr>
                </a:solidFill>
                <a:latin typeface="Times New Roman" pitchFamily="18" charset="0"/>
                <a:ea typeface="+mn-ea"/>
                <a:cs typeface="Times New Roman" pitchFamily="18" charset="0"/>
              </a:rPr>
              <a:t> </a:t>
            </a:r>
            <a:r>
              <a:rPr lang="en-US" sz="2400" b="1" kern="1200" dirty="0" err="1">
                <a:solidFill>
                  <a:srgbClr val="70AD47">
                    <a:lumMod val="50000"/>
                  </a:srgbClr>
                </a:solidFill>
                <a:latin typeface="Times New Roman" pitchFamily="18" charset="0"/>
                <a:ea typeface="+mn-ea"/>
                <a:cs typeface="Times New Roman" pitchFamily="18" charset="0"/>
              </a:rPr>
              <a:t>trường</a:t>
            </a:r>
            <a:endParaRPr lang="en-US" sz="2400" b="1" kern="1200" dirty="0">
              <a:solidFill>
                <a:srgbClr val="70AD47">
                  <a:lumMod val="50000"/>
                </a:srgbClr>
              </a:solidFill>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49C42303-77E9-476F-B7B1-88D77F756064}"/>
              </a:ext>
            </a:extLst>
          </p:cNvPr>
          <p:cNvSpPr txBox="1"/>
          <p:nvPr/>
        </p:nvSpPr>
        <p:spPr>
          <a:xfrm>
            <a:off x="6585811" y="3533613"/>
            <a:ext cx="2143609" cy="461665"/>
          </a:xfrm>
          <a:prstGeom prst="rect">
            <a:avLst/>
          </a:prstGeom>
          <a:noFill/>
        </p:spPr>
        <p:txBody>
          <a:bodyPr wrap="square" rtlCol="0">
            <a:spAutoFit/>
          </a:bodyPr>
          <a:lstStyle/>
          <a:p>
            <a:pPr defTabSz="685800">
              <a:buClrTx/>
            </a:pPr>
            <a:r>
              <a:rPr lang="en-US" sz="2400" b="1" kern="1200" dirty="0">
                <a:solidFill>
                  <a:srgbClr val="70AD47">
                    <a:lumMod val="50000"/>
                  </a:srgbClr>
                </a:solidFill>
                <a:latin typeface="Times New Roman" pitchFamily="18" charset="0"/>
                <a:ea typeface="+mn-ea"/>
                <a:cs typeface="Times New Roman" pitchFamily="18" charset="0"/>
              </a:rPr>
              <a:t>Chi </a:t>
            </a:r>
            <a:r>
              <a:rPr lang="en-US" sz="2400" b="1" kern="1200" dirty="0" err="1">
                <a:solidFill>
                  <a:srgbClr val="70AD47">
                    <a:lumMod val="50000"/>
                  </a:srgbClr>
                </a:solidFill>
                <a:latin typeface="Times New Roman" pitchFamily="18" charset="0"/>
                <a:ea typeface="+mn-ea"/>
                <a:cs typeface="Times New Roman" pitchFamily="18" charset="0"/>
              </a:rPr>
              <a:t>phí</a:t>
            </a:r>
            <a:r>
              <a:rPr lang="en-US" sz="2400" b="1" kern="1200" dirty="0">
                <a:solidFill>
                  <a:srgbClr val="70AD47">
                    <a:lumMod val="50000"/>
                  </a:srgbClr>
                </a:solidFill>
                <a:latin typeface="Times New Roman" pitchFamily="18" charset="0"/>
                <a:ea typeface="+mn-ea"/>
                <a:cs typeface="Times New Roman" pitchFamily="18" charset="0"/>
              </a:rPr>
              <a:t> </a:t>
            </a:r>
            <a:r>
              <a:rPr lang="en-US" sz="2400" b="1" kern="1200" dirty="0" err="1">
                <a:solidFill>
                  <a:srgbClr val="FF0000"/>
                </a:solidFill>
                <a:latin typeface="Times New Roman" pitchFamily="18" charset="0"/>
                <a:ea typeface="+mn-ea"/>
                <a:cs typeface="Times New Roman" pitchFamily="18" charset="0"/>
              </a:rPr>
              <a:t>hợp</a:t>
            </a:r>
            <a:r>
              <a:rPr lang="en-US" sz="2400" b="1" kern="1200" dirty="0">
                <a:solidFill>
                  <a:srgbClr val="FF0000"/>
                </a:solidFill>
                <a:latin typeface="Times New Roman" pitchFamily="18" charset="0"/>
                <a:ea typeface="+mn-ea"/>
                <a:cs typeface="Times New Roman" pitchFamily="18" charset="0"/>
              </a:rPr>
              <a:t> </a:t>
            </a:r>
            <a:r>
              <a:rPr lang="en-US" sz="2400" b="1" kern="1200" dirty="0" err="1">
                <a:solidFill>
                  <a:srgbClr val="FF0000"/>
                </a:solidFill>
                <a:latin typeface="Times New Roman" pitchFamily="18" charset="0"/>
                <a:ea typeface="+mn-ea"/>
                <a:cs typeface="Times New Roman" pitchFamily="18" charset="0"/>
              </a:rPr>
              <a:t>lí</a:t>
            </a:r>
            <a:endParaRPr lang="en-US" sz="2400" b="1" kern="1200" dirty="0">
              <a:solidFill>
                <a:srgbClr val="70AD47">
                  <a:lumMod val="50000"/>
                </a:srgbClr>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978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62353-EBC3-4B00-BFFB-403B00C072A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FE2EF4-EE17-4A18-8DEA-21C871B11BB9}" type="slidenum">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77</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 name="TextBox 4">
            <a:extLst>
              <a:ext uri="{FF2B5EF4-FFF2-40B4-BE49-F238E27FC236}">
                <a16:creationId xmlns:a16="http://schemas.microsoft.com/office/drawing/2014/main" id="{886A097B-0743-40CC-AFDB-62B49BF2EEF8}"/>
              </a:ext>
            </a:extLst>
          </p:cNvPr>
          <p:cNvSpPr txBox="1"/>
          <p:nvPr/>
        </p:nvSpPr>
        <p:spPr>
          <a:xfrm>
            <a:off x="1384696" y="1275260"/>
            <a:ext cx="6648054" cy="1695144"/>
          </a:xfrm>
          <a:prstGeom prst="rect">
            <a:avLst/>
          </a:prstGeom>
          <a:noFill/>
        </p:spPr>
        <p:txBody>
          <a:bodyPr wrap="square">
            <a:spAutoFit/>
          </a:bodyPr>
          <a:lstStyle/>
          <a:p>
            <a:pPr>
              <a:lnSpc>
                <a:spcPct val="150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D842278-E9FB-41D8-9E2B-750E742D5F52}"/>
              </a:ext>
            </a:extLst>
          </p:cNvPr>
          <p:cNvSpPr txBox="1"/>
          <p:nvPr/>
        </p:nvSpPr>
        <p:spPr>
          <a:xfrm>
            <a:off x="1162446" y="566404"/>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3D7275B4-B5C9-4F90-B6A0-7324BB10198D}"/>
              </a:ext>
            </a:extLst>
          </p:cNvPr>
          <p:cNvSpPr txBox="1"/>
          <p:nvPr/>
        </p:nvSpPr>
        <p:spPr>
          <a:xfrm>
            <a:off x="1529556" y="689515"/>
            <a:ext cx="60848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2.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Sơ</a:t>
            </a: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lược</a:t>
            </a: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về</a:t>
            </a: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 an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ninh</a:t>
            </a: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năng</a:t>
            </a:r>
            <a:r>
              <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rPr>
              <a:t>lượng</a:t>
            </a:r>
            <a:endParaRPr kumimoji="0" lang="en-US" sz="2800" b="1" i="0" u="none" strike="noStrike" kern="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2782666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F8192-10BC-409A-B72B-7728DFE9994D}"/>
              </a:ext>
            </a:extLst>
          </p:cNvPr>
          <p:cNvSpPr txBox="1"/>
          <p:nvPr/>
        </p:nvSpPr>
        <p:spPr>
          <a:xfrm>
            <a:off x="692150" y="196530"/>
            <a:ext cx="75374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3.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Sử</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dụng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nhiên</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liệu</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an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toàn</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hiệu</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quả</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đảm</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bảo</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sự</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phát</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triển</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bền</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vững</a:t>
            </a:r>
            <a:endPar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00118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0" y="101972"/>
            <a:ext cx="6713316" cy="408064"/>
            <a:chOff x="435845" y="1689754"/>
            <a:chExt cx="6854808" cy="408064"/>
          </a:xfrm>
        </p:grpSpPr>
        <p:sp>
          <p:nvSpPr>
            <p:cNvPr id="5" name="Pentagon 4"/>
            <p:cNvSpPr/>
            <p:nvPr/>
          </p:nvSpPr>
          <p:spPr>
            <a:xfrm>
              <a:off x="619761" y="1689754"/>
              <a:ext cx="6670892" cy="40806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r">
                <a:lnSpc>
                  <a:spcPct val="150000"/>
                </a:lnSpc>
              </a:pPr>
              <a:r>
                <a:rPr lang="en-US" sz="2000" dirty="0" err="1">
                  <a:latin typeface="#9Slide03 Arima Madurai Black" panose="00000A00000000000000" pitchFamily="2" charset="0"/>
                  <a:cs typeface="#9Slide03 Arima Madurai Black" panose="00000A00000000000000" pitchFamily="2" charset="0"/>
                </a:rPr>
                <a:t>Sử</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dụng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nhiên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liệu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bảo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đảm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sự</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phát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triển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bền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vững</a:t>
              </a:r>
              <a:endParaRPr lang="en-US" sz="2000" dirty="0">
                <a:latin typeface="#9Slide03 Arima Madurai Black" panose="00000A00000000000000" pitchFamily="2" charset="0"/>
                <a:cs typeface="#9Slide03 Arima Madurai Black" panose="00000A00000000000000" pitchFamily="2" charset="0"/>
              </a:endParaRPr>
            </a:p>
          </p:txBody>
        </p:sp>
        <p:sp>
          <p:nvSpPr>
            <p:cNvPr id="26" name="Hexagon 25"/>
            <p:cNvSpPr/>
            <p:nvPr/>
          </p:nvSpPr>
          <p:spPr>
            <a:xfrm>
              <a:off x="435845" y="1689756"/>
              <a:ext cx="576943" cy="40806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3</a:t>
              </a:r>
            </a:p>
          </p:txBody>
        </p:sp>
      </p:grpSp>
      <p:pic>
        <p:nvPicPr>
          <p:cNvPr id="38914" name="Picture 2" descr="Bố mẹ đốt than sưởi ấm, bé trai 4 ngày tuổi chết thương tâ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073" y="571775"/>
            <a:ext cx="2457674" cy="162310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155575" y="985763"/>
            <a:ext cx="6245225" cy="795131"/>
          </a:xfrm>
          <a:prstGeom prst="roundRect">
            <a:avLst/>
          </a:prstGeom>
          <a:solidFill>
            <a:srgbClr val="FFFF9B"/>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Medium" panose="00000600000000000000" pitchFamily="2" charset="0"/>
                <a:cs typeface="#9Slide03 Arima Madurai Medium" panose="00000600000000000000" pitchFamily="2" charset="0"/>
              </a:rPr>
              <a:t>Đốt</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quá</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nhiều</a:t>
            </a:r>
            <a:r>
              <a:rPr lang="en-US" sz="1800" dirty="0">
                <a:solidFill>
                  <a:schemeClr val="tx1"/>
                </a:solidFill>
                <a:latin typeface="#9Slide03 Arima Madurai Medium" panose="00000600000000000000" pitchFamily="2" charset="0"/>
                <a:cs typeface="#9Slide03 Arima Madurai Medium" panose="00000600000000000000" pitchFamily="2" charset="0"/>
              </a:rPr>
              <a:t> than </a:t>
            </a:r>
            <a:r>
              <a:rPr lang="en-US" sz="1800" dirty="0" err="1">
                <a:solidFill>
                  <a:schemeClr val="tx1"/>
                </a:solidFill>
                <a:latin typeface="#9Slide03 Arima Madurai Medium" panose="00000600000000000000" pitchFamily="2" charset="0"/>
                <a:cs typeface="#9Slide03 Arima Madurai Medium" panose="00000600000000000000" pitchFamily="2" charset="0"/>
              </a:rPr>
              <a:t>sẽ</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thải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vào</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môi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tr</a:t>
            </a:r>
            <a:r>
              <a:rPr lang="vi-VN" sz="1800" dirty="0">
                <a:solidFill>
                  <a:schemeClr val="tx1"/>
                </a:solidFill>
                <a:latin typeface="#9Slide03 Arima Madurai Medium" panose="00000600000000000000" pitchFamily="2" charset="0"/>
                <a:cs typeface="#9Slide03 Arima Madurai Medium" panose="00000600000000000000" pitchFamily="2" charset="0"/>
              </a:rPr>
              <a:t>ường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một</a:t>
            </a:r>
            <a:r>
              <a:rPr lang="en-US" sz="1800" dirty="0">
                <a:solidFill>
                  <a:schemeClr val="tx1"/>
                </a:solidFill>
                <a:latin typeface="#9Slide03 Arima Madurai Medium" panose="00000600000000000000" pitchFamily="2" charset="0"/>
                <a:cs typeface="#9Slide03 Arima Madurai Medium" panose="00000600000000000000" pitchFamily="2" charset="0"/>
              </a:rPr>
              <a:t> l</a:t>
            </a:r>
            <a:r>
              <a:rPr lang="vi-VN" sz="1800" dirty="0">
                <a:solidFill>
                  <a:schemeClr val="tx1"/>
                </a:solidFill>
                <a:latin typeface="#9Slide03 Arima Madurai Medium" panose="00000600000000000000" pitchFamily="2" charset="0"/>
                <a:cs typeface="#9Slide03 Arima Madurai Medium" panose="00000600000000000000" pitchFamily="2" charset="0"/>
              </a:rPr>
              <a:t>ượng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lớn</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khí</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thải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bụi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mịn</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và</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nhiều</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chất</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độc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hại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khác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nhau</a:t>
            </a:r>
            <a:r>
              <a:rPr lang="en-US" sz="1800"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43012" name="Picture 4" descr="Hình ảnh Vẽ Tay Hoạt Hình Cậu Bé Vui Vẻ Mang Túi đi Học Màu Xanh đến  Trường, Vẽ Tay, Phim Hoạt Hình, Túi đi Học Màu Xanh miễn phí tải tậ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00" b="99583" l="10000" r="90000"/>
                    </a14:imgEffect>
                  </a14:imgLayer>
                </a14:imgProps>
              </a:ext>
              <a:ext uri="{28A0092B-C50C-407E-A947-70E740481C1C}">
                <a14:useLocalDpi xmlns:a14="http://schemas.microsoft.com/office/drawing/2010/main" val="0"/>
              </a:ext>
            </a:extLst>
          </a:blip>
          <a:srcRect/>
          <a:stretch>
            <a:fillRect/>
          </a:stretch>
        </p:blipFill>
        <p:spPr bwMode="auto">
          <a:xfrm>
            <a:off x="-600672" y="2380183"/>
            <a:ext cx="2763317" cy="276331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694335" y="1859056"/>
            <a:ext cx="4074399" cy="1620457"/>
          </a:xfrm>
          <a:prstGeom prst="wedgeRoundRectCallout">
            <a:avLst>
              <a:gd name="adj1" fmla="val -57083"/>
              <a:gd name="adj2" fmla="val 33557"/>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latin typeface="#9Slide03 Arima Madurai Medium" panose="00000600000000000000" pitchFamily="2" charset="0"/>
                <a:cs typeface="#9Slide03 Arima Madurai Medium" panose="00000600000000000000" pitchFamily="2" charset="0"/>
              </a:rPr>
              <a:t>Khí</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thải</a:t>
            </a:r>
            <a:r>
              <a:rPr lang="en-US" sz="1600" dirty="0">
                <a:solidFill>
                  <a:srgbClr val="002060"/>
                </a:solidFill>
                <a:latin typeface="#9Slide03 Arima Madurai Medium" panose="00000600000000000000" pitchFamily="2" charset="0"/>
                <a:cs typeface="#9Slide03 Arima Madurai Medium" panose="00000600000000000000" pitchFamily="2" charset="0"/>
              </a:rPr>
              <a:t> (carbon dioxide, nitrogen dioxide, sulfur dioxide, . . . ), </a:t>
            </a:r>
            <a:r>
              <a:rPr lang="en-US" sz="1600" dirty="0" err="1">
                <a:solidFill>
                  <a:srgbClr val="002060"/>
                </a:solidFill>
                <a:latin typeface="#9Slide03 Arima Madurai Medium" panose="00000600000000000000" pitchFamily="2" charset="0"/>
                <a:cs typeface="#9Slide03 Arima Madurai Medium" panose="00000600000000000000" pitchFamily="2" charset="0"/>
              </a:rPr>
              <a:t>bụi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mịn</a:t>
            </a:r>
            <a:r>
              <a:rPr lang="en-US" sz="1600" dirty="0">
                <a:solidFill>
                  <a:srgbClr val="002060"/>
                </a:solidFill>
                <a:latin typeface="#9Slide03 Arima Madurai Medium" panose="00000600000000000000" pitchFamily="2" charset="0"/>
                <a:cs typeface="#9Slide03 Arima Madurai Medium" panose="00000600000000000000" pitchFamily="2" charset="0"/>
              </a:rPr>
              <a:t> do </a:t>
            </a:r>
            <a:r>
              <a:rPr lang="en-US" sz="1600" dirty="0" err="1">
                <a:solidFill>
                  <a:srgbClr val="002060"/>
                </a:solidFill>
                <a:latin typeface="#9Slide03 Arima Madurai Medium" panose="00000600000000000000" pitchFamily="2" charset="0"/>
                <a:cs typeface="#9Slide03 Arima Madurai Medium" panose="00000600000000000000" pitchFamily="2" charset="0"/>
              </a:rPr>
              <a:t>quá</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trình</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đốt</a:t>
            </a:r>
            <a:r>
              <a:rPr lang="en-US" sz="1600" dirty="0">
                <a:solidFill>
                  <a:srgbClr val="002060"/>
                </a:solidFill>
                <a:latin typeface="#9Slide03 Arima Madurai Medium" panose="00000600000000000000" pitchFamily="2" charset="0"/>
                <a:cs typeface="#9Slide03 Arima Madurai Medium" panose="00000600000000000000" pitchFamily="2" charset="0"/>
              </a:rPr>
              <a:t> than, </a:t>
            </a:r>
            <a:r>
              <a:rPr lang="en-US" sz="1600" dirty="0" err="1">
                <a:solidFill>
                  <a:srgbClr val="002060"/>
                </a:solidFill>
                <a:latin typeface="#9Slide03 Arima Madurai Medium" panose="00000600000000000000" pitchFamily="2" charset="0"/>
                <a:cs typeface="#9Slide03 Arima Madurai Medium" panose="00000600000000000000" pitchFamily="2" charset="0"/>
              </a:rPr>
              <a:t>xăng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dầu</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ảnh</a:t>
            </a:r>
            <a:r>
              <a:rPr lang="en-US" sz="1600" dirty="0">
                <a:solidFill>
                  <a:srgbClr val="002060"/>
                </a:solidFill>
                <a:latin typeface="#9Slide03 Arima Madurai Medium" panose="00000600000000000000" pitchFamily="2" charset="0"/>
                <a:cs typeface="#9Slide03 Arima Madurai Medium" panose="00000600000000000000" pitchFamily="2" charset="0"/>
              </a:rPr>
              <a:t> h</a:t>
            </a:r>
            <a:r>
              <a:rPr lang="vi-VN" sz="1600" dirty="0">
                <a:solidFill>
                  <a:srgbClr val="002060"/>
                </a:solidFill>
                <a:latin typeface="#9Slide03 Arima Madurai Medium" panose="00000600000000000000" pitchFamily="2" charset="0"/>
                <a:cs typeface="#9Slide03 Arima Madurai Medium" panose="00000600000000000000" pitchFamily="2" charset="0"/>
              </a:rPr>
              <a:t>ưởng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nh</a:t>
            </a:r>
            <a:r>
              <a:rPr lang="vi-VN" sz="1600" dirty="0">
                <a:solidFill>
                  <a:srgbClr val="002060"/>
                </a:solidFill>
                <a:latin typeface="#9Slide03 Arima Madurai Medium" panose="00000600000000000000" pitchFamily="2" charset="0"/>
                <a:cs typeface="#9Slide03 Arima Madurai Medium" panose="00000600000000000000" pitchFamily="2" charset="0"/>
              </a:rPr>
              <a:t>ư</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thế</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nào</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đến</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sức</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khỏe</a:t>
            </a:r>
            <a:r>
              <a:rPr lang="en-US" sz="1600" dirty="0">
                <a:solidFill>
                  <a:srgbClr val="002060"/>
                </a:solidFill>
                <a:latin typeface="#9Slide03 Arima Madurai Medium" panose="00000600000000000000" pitchFamily="2" charset="0"/>
                <a:cs typeface="#9Slide03 Arima Madurai Medium" panose="00000600000000000000" pitchFamily="2" charset="0"/>
              </a:rPr>
              <a:t> con </a:t>
            </a:r>
            <a:r>
              <a:rPr lang="en-US" sz="1600" dirty="0" err="1">
                <a:solidFill>
                  <a:srgbClr val="002060"/>
                </a:solidFill>
                <a:latin typeface="#9Slide03 Arima Madurai Medium" panose="00000600000000000000" pitchFamily="2" charset="0"/>
                <a:cs typeface="#9Slide03 Arima Madurai Medium" panose="00000600000000000000" pitchFamily="2" charset="0"/>
              </a:rPr>
              <a:t>ng</a:t>
            </a:r>
            <a:r>
              <a:rPr lang="vi-VN" sz="1600" dirty="0">
                <a:solidFill>
                  <a:srgbClr val="002060"/>
                </a:solidFill>
                <a:latin typeface="#9Slide03 Arima Madurai Medium" panose="00000600000000000000" pitchFamily="2" charset="0"/>
                <a:cs typeface="#9Slide03 Arima Madurai Medium" panose="00000600000000000000" pitchFamily="2" charset="0"/>
              </a:rPr>
              <a:t>ười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môi</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tr</a:t>
            </a:r>
            <a:r>
              <a:rPr lang="vi-VN" sz="1600" dirty="0">
                <a:solidFill>
                  <a:srgbClr val="002060"/>
                </a:solidFill>
                <a:latin typeface="#9Slide03 Arima Madurai Medium" panose="00000600000000000000" pitchFamily="2" charset="0"/>
                <a:cs typeface="#9Slide03 Arima Madurai Medium" panose="00000600000000000000" pitchFamily="2" charset="0"/>
              </a:rPr>
              <a:t>ường</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và</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xã</a:t>
            </a:r>
            <a:r>
              <a:rPr lang="en-US" sz="1600" dirty="0">
                <a:solidFill>
                  <a:srgbClr val="002060"/>
                </a:solidFill>
                <a:latin typeface="#9Slide03 Arima Madurai Medium" panose="00000600000000000000" pitchFamily="2" charset="0"/>
                <a:cs typeface="#9Slide03 Arima Madurai Medium" panose="00000600000000000000" pitchFamily="2" charset="0"/>
              </a:rPr>
              <a:t> </a:t>
            </a:r>
            <a:r>
              <a:rPr lang="en-US" sz="1600" dirty="0" err="1">
                <a:solidFill>
                  <a:srgbClr val="002060"/>
                </a:solidFill>
                <a:latin typeface="#9Slide03 Arima Madurai Medium" panose="00000600000000000000" pitchFamily="2" charset="0"/>
                <a:cs typeface="#9Slide03 Arima Madurai Medium" panose="00000600000000000000" pitchFamily="2" charset="0"/>
              </a:rPr>
              <a:t>hội</a:t>
            </a:r>
            <a:r>
              <a:rPr lang="en-US" sz="1600" dirty="0">
                <a:solidFill>
                  <a:srgbClr val="002060"/>
                </a:solidFill>
                <a:latin typeface="#9Slide03 Arima Madurai Medium" panose="00000600000000000000" pitchFamily="2" charset="0"/>
                <a:cs typeface="#9Slide03 Arima Madurai Medium" panose="00000600000000000000" pitchFamily="2" charset="0"/>
              </a:rPr>
              <a:t>?</a:t>
            </a:r>
          </a:p>
        </p:txBody>
      </p:sp>
      <p:sp>
        <p:nvSpPr>
          <p:cNvPr id="15" name="Rounded Rectangle 14"/>
          <p:cNvSpPr/>
          <p:nvPr/>
        </p:nvSpPr>
        <p:spPr>
          <a:xfrm>
            <a:off x="155575" y="1859056"/>
            <a:ext cx="1199890" cy="397566"/>
          </a:xfrm>
          <a:prstGeom prst="roundRect">
            <a:avLst/>
          </a:prstGeom>
          <a:solidFill>
            <a:srgbClr val="FFFF9B"/>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Medium" panose="00000600000000000000" pitchFamily="2" charset="0"/>
                <a:cs typeface="#9Slide03 Arima Madurai Medium" panose="00000600000000000000" pitchFamily="2" charset="0"/>
              </a:rPr>
              <a:t>Tác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hại</a:t>
            </a:r>
            <a:r>
              <a:rPr lang="en-US" sz="1800"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43014" name="Picture 6" descr="Mưa axit: Nguyên nhân, tác hại và giải pháp - VnReview - Tin n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591" y="2380183"/>
            <a:ext cx="1983738" cy="14980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665212" y="3903028"/>
            <a:ext cx="1188496" cy="307777"/>
          </a:xfrm>
          <a:prstGeom prst="rect">
            <a:avLst/>
          </a:prstGeom>
          <a:noFill/>
        </p:spPr>
        <p:txBody>
          <a:bodyPr wrap="square" rtlCol="0">
            <a:spAutoFit/>
          </a:bodyPr>
          <a:lstStyle/>
          <a:p>
            <a:pPr algn="ctr"/>
            <a:r>
              <a:rPr lang="en-US" dirty="0">
                <a:solidFill>
                  <a:srgbClr val="002060"/>
                </a:solidFill>
                <a:latin typeface="#9Slide03 Arima Madurai Medium" panose="00000600000000000000" pitchFamily="2" charset="0"/>
                <a:cs typeface="#9Slide03 Arima Madurai Medium" panose="00000600000000000000" pitchFamily="2" charset="0"/>
              </a:rPr>
              <a:t>M</a:t>
            </a:r>
            <a:r>
              <a:rPr lang="vi-VN" dirty="0">
                <a:solidFill>
                  <a:srgbClr val="002060"/>
                </a:solidFill>
                <a:latin typeface="#9Slide03 Arima Madurai Medium" panose="00000600000000000000" pitchFamily="2" charset="0"/>
                <a:cs typeface="#9Slide03 Arima Madurai Medium" panose="00000600000000000000" pitchFamily="2" charset="0"/>
              </a:rPr>
              <a:t>ư</a:t>
            </a:r>
            <a:r>
              <a:rPr lang="en-US" dirty="0">
                <a:solidFill>
                  <a:srgbClr val="002060"/>
                </a:solidFill>
                <a:latin typeface="#9Slide03 Arima Madurai Medium" panose="00000600000000000000" pitchFamily="2" charset="0"/>
                <a:cs typeface="#9Slide03 Arima Madurai Medium" panose="00000600000000000000" pitchFamily="2" charset="0"/>
              </a:rPr>
              <a:t>a acid</a:t>
            </a:r>
          </a:p>
        </p:txBody>
      </p:sp>
      <p:pic>
        <p:nvPicPr>
          <p:cNvPr id="43016" name="Picture 8" descr="Hiệu ứng nhà kính là gì? Những loại khí gây hiệu ứng nhà kính - Aqual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735" y="2380183"/>
            <a:ext cx="1768508" cy="14773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459795" y="3878205"/>
            <a:ext cx="1771448" cy="307777"/>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Hiệu</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ứng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nhà</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kính</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43018" name="Picture 10" descr="Các bệnh hô hấp thường gặp lúc giao mùa | Vinm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2712" y="2380182"/>
            <a:ext cx="2365911" cy="14388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577008" y="3857546"/>
            <a:ext cx="2343804" cy="307777"/>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Các</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bệnh</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về</a:t>
            </a:r>
            <a:r>
              <a:rPr lang="en-US" dirty="0">
                <a:solidFill>
                  <a:srgbClr val="002060"/>
                </a:solidFill>
                <a:latin typeface="#9Slide03 Arima Madurai Medium" panose="00000600000000000000" pitchFamily="2" charset="0"/>
                <a:cs typeface="#9Slide03 Arima Madurai Medium" panose="00000600000000000000" pitchFamily="2" charset="0"/>
              </a:rPr>
              <a:t> đ</a:t>
            </a:r>
            <a:r>
              <a:rPr lang="vi-VN" dirty="0">
                <a:solidFill>
                  <a:srgbClr val="002060"/>
                </a:solidFill>
                <a:latin typeface="#9Slide03 Arima Madurai Medium" panose="00000600000000000000" pitchFamily="2" charset="0"/>
                <a:cs typeface="#9Slide03 Arima Madurai Medium" panose="00000600000000000000" pitchFamily="2" charset="0"/>
              </a:rPr>
              <a:t>ường</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hô</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hấp</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43020" name="Picture 12" descr="Những sự thật khủng khiếp về sự nóng lên toàn cầ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9" y="2380182"/>
            <a:ext cx="2114655" cy="14980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82517" y="3878205"/>
            <a:ext cx="1586117" cy="307777"/>
          </a:xfrm>
          <a:prstGeom prst="rect">
            <a:avLst/>
          </a:prstGeom>
          <a:noFill/>
        </p:spPr>
        <p:txBody>
          <a:bodyPr wrap="square" rtlCol="0">
            <a:spAutoFit/>
          </a:bodyPr>
          <a:lstStyle/>
          <a:p>
            <a:pPr algn="ctr"/>
            <a:r>
              <a:rPr lang="en-US" dirty="0" err="1">
                <a:solidFill>
                  <a:srgbClr val="002060"/>
                </a:solidFill>
                <a:latin typeface="#9Slide03 Arima Madurai Medium" panose="00000600000000000000" pitchFamily="2" charset="0"/>
                <a:cs typeface="#9Slide03 Arima Madurai Medium" panose="00000600000000000000" pitchFamily="2" charset="0"/>
              </a:rPr>
              <a:t>Biến</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đổi</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khí</a:t>
            </a:r>
            <a:r>
              <a:rPr lang="en-US" dirty="0">
                <a:solidFill>
                  <a:srgbClr val="002060"/>
                </a:solidFill>
                <a:latin typeface="#9Slide03 Arima Madurai Medium" panose="00000600000000000000" pitchFamily="2" charset="0"/>
                <a:cs typeface="#9Slide03 Arima Madurai Medium" panose="00000600000000000000" pitchFamily="2" charset="0"/>
              </a:rPr>
              <a:t> </a:t>
            </a:r>
            <a:r>
              <a:rPr lang="en-US" dirty="0" err="1">
                <a:solidFill>
                  <a:srgbClr val="002060"/>
                </a:solidFill>
                <a:latin typeface="#9Slide03 Arima Madurai Medium" panose="00000600000000000000" pitchFamily="2" charset="0"/>
                <a:cs typeface="#9Slide03 Arima Madurai Medium" panose="00000600000000000000" pitchFamily="2" charset="0"/>
              </a:rPr>
              <a:t>hậu</a:t>
            </a:r>
            <a:endParaRPr lang="en-US"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4" name="Rounded Rectangle 23"/>
          <p:cNvSpPr/>
          <p:nvPr/>
        </p:nvSpPr>
        <p:spPr>
          <a:xfrm>
            <a:off x="1424203" y="4157737"/>
            <a:ext cx="7553544" cy="951293"/>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Sử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hợp</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sẽ</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gây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mất</a:t>
            </a:r>
            <a:r>
              <a:rPr lang="en-US" sz="1800" dirty="0">
                <a:solidFill>
                  <a:schemeClr val="tx1"/>
                </a:solidFill>
                <a:latin typeface="#9Slide03 Arima Madurai Black" panose="00000A00000000000000" pitchFamily="2" charset="0"/>
                <a:cs typeface="#9Slide03 Arima Madurai Black" panose="00000A00000000000000" pitchFamily="2" charset="0"/>
              </a:rPr>
              <a:t> an </a:t>
            </a:r>
            <a:r>
              <a:rPr lang="en-US" sz="1800" dirty="0" err="1">
                <a:solidFill>
                  <a:schemeClr val="tx1"/>
                </a:solidFill>
                <a:latin typeface="#9Slide03 Arima Madurai Black" panose="00000A00000000000000" pitchFamily="2" charset="0"/>
                <a:cs typeface="#9Slide03 Arima Madurai Black" panose="00000A00000000000000" pitchFamily="2" charset="0"/>
              </a:rPr>
              <a:t>toàn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lãng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a:t>
            </a:r>
            <a:r>
              <a:rPr lang="en-US" sz="1800" dirty="0">
                <a:solidFill>
                  <a:schemeClr val="tx1"/>
                </a:solidFill>
                <a:latin typeface="#9Slide03 Arima Madurai Black" panose="00000A00000000000000" pitchFamily="2" charset="0"/>
                <a:cs typeface="#9Slide03 Arima Madurai Black" panose="00000A00000000000000" pitchFamily="2" charset="0"/>
              </a:rPr>
              <a:t> ô </a:t>
            </a:r>
            <a:r>
              <a:rPr lang="en-US" sz="1800" dirty="0" err="1">
                <a:solidFill>
                  <a:schemeClr val="tx1"/>
                </a:solidFill>
                <a:latin typeface="#9Slide03 Arima Madurai Black" panose="00000A00000000000000" pitchFamily="2" charset="0"/>
                <a:cs typeface="#9Slide03 Arima Madurai Black" panose="00000A00000000000000" pitchFamily="2" charset="0"/>
              </a:rPr>
              <a:t>nhiễm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môi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a:t>
            </a:r>
            <a:r>
              <a:rPr lang="vi-VN" sz="1800" dirty="0">
                <a:solidFill>
                  <a:schemeClr val="tx1"/>
                </a:solidFill>
                <a:latin typeface="#9Slide03 Arima Madurai Black" panose="00000A00000000000000" pitchFamily="2" charset="0"/>
                <a:cs typeface="#9Slide03 Arima Madurai Black" panose="00000A00000000000000" pitchFamily="2" charset="0"/>
              </a:rPr>
              <a:t>ường</a:t>
            </a:r>
            <a:r>
              <a:rPr lang="en-US" sz="1800" dirty="0">
                <a:solidFill>
                  <a:schemeClr val="tx1"/>
                </a:solidFill>
                <a:latin typeface="#9Slide03 Arima Madurai Black" panose="00000A00000000000000" pitchFamily="2" charset="0"/>
                <a:cs typeface="#9Slide03 Arima Madurai Black" panose="00000A00000000000000" pitchFamily="2" charset="0"/>
              </a:rPr>
              <a:t>. Do </a:t>
            </a:r>
            <a:r>
              <a:rPr lang="en-US" sz="1800" dirty="0" err="1">
                <a:solidFill>
                  <a:schemeClr val="tx1"/>
                </a:solidFill>
                <a:latin typeface="#9Slide03 Arima Madurai Black" panose="00000A00000000000000" pitchFamily="2" charset="0"/>
                <a:cs typeface="#9Slide03 Arima Madurai Black" panose="00000A00000000000000" pitchFamily="2" charset="0"/>
              </a:rPr>
              <a:t>vậy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cần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an </a:t>
            </a:r>
            <a:r>
              <a:rPr lang="en-US" sz="1800" dirty="0" err="1">
                <a:solidFill>
                  <a:schemeClr val="tx1"/>
                </a:solidFill>
                <a:latin typeface="#9Slide03 Arima Madurai Black" panose="00000A00000000000000" pitchFamily="2" charset="0"/>
                <a:cs typeface="#9Slide03 Arima Madurai Black" panose="00000A00000000000000" pitchFamily="2" charset="0"/>
              </a:rPr>
              <a:t>toàn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quả</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bảo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đảm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sự</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phát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triển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bền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vững</a:t>
            </a:r>
            <a:r>
              <a:rPr lang="en-US" sz="1800"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9657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barn(inVertical)">
                                      <p:cBhvr>
                                        <p:cTn id="7" dur="500"/>
                                        <p:tgtEl>
                                          <p:spTgt spid="430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43012"/>
                                        </p:tgtEl>
                                        <p:attrNameLst>
                                          <p:attrName>ppt_w</p:attrName>
                                        </p:attrNameLst>
                                      </p:cBhvr>
                                      <p:tavLst>
                                        <p:tav tm="0">
                                          <p:val>
                                            <p:strVal val="ppt_w"/>
                                          </p:val>
                                        </p:tav>
                                        <p:tav tm="100000">
                                          <p:val>
                                            <p:fltVal val="0"/>
                                          </p:val>
                                        </p:tav>
                                      </p:tavLst>
                                    </p:anim>
                                    <p:anim calcmode="lin" valueType="num">
                                      <p:cBhvr>
                                        <p:cTn id="15" dur="500"/>
                                        <p:tgtEl>
                                          <p:spTgt spid="43012"/>
                                        </p:tgtEl>
                                        <p:attrNameLst>
                                          <p:attrName>ppt_h</p:attrName>
                                        </p:attrNameLst>
                                      </p:cBhvr>
                                      <p:tavLst>
                                        <p:tav tm="0">
                                          <p:val>
                                            <p:strVal val="ppt_h"/>
                                          </p:val>
                                        </p:tav>
                                        <p:tav tm="100000">
                                          <p:val>
                                            <p:fltVal val="0"/>
                                          </p:val>
                                        </p:tav>
                                      </p:tavLst>
                                    </p:anim>
                                    <p:animEffect transition="out" filter="fade">
                                      <p:cBhvr>
                                        <p:cTn id="16" dur="500"/>
                                        <p:tgtEl>
                                          <p:spTgt spid="43012"/>
                                        </p:tgtEl>
                                      </p:cBhvr>
                                    </p:animEffect>
                                    <p:set>
                                      <p:cBhvr>
                                        <p:cTn id="17" dur="1" fill="hold">
                                          <p:stCondLst>
                                            <p:cond delay="499"/>
                                          </p:stCondLst>
                                        </p:cTn>
                                        <p:tgtEl>
                                          <p:spTgt spid="43012"/>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4"/>
                                        </p:tgtEl>
                                        <p:attrNameLst>
                                          <p:attrName>ppt_w</p:attrName>
                                        </p:attrNameLst>
                                      </p:cBhvr>
                                      <p:tavLst>
                                        <p:tav tm="0">
                                          <p:val>
                                            <p:strVal val="ppt_w"/>
                                          </p:val>
                                        </p:tav>
                                        <p:tav tm="100000">
                                          <p:val>
                                            <p:fltVal val="0"/>
                                          </p:val>
                                        </p:tav>
                                      </p:tavLst>
                                    </p:anim>
                                    <p:anim calcmode="lin" valueType="num">
                                      <p:cBhvr>
                                        <p:cTn id="20" dur="500"/>
                                        <p:tgtEl>
                                          <p:spTgt spid="4"/>
                                        </p:tgtEl>
                                        <p:attrNameLst>
                                          <p:attrName>ppt_h</p:attrName>
                                        </p:attrNameLst>
                                      </p:cBhvr>
                                      <p:tavLst>
                                        <p:tav tm="0">
                                          <p:val>
                                            <p:strVal val="ppt_h"/>
                                          </p:val>
                                        </p:tav>
                                        <p:tav tm="100000">
                                          <p:val>
                                            <p:fltVal val="0"/>
                                          </p:val>
                                        </p:tav>
                                      </p:tavLst>
                                    </p:anim>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43020"/>
                                        </p:tgtEl>
                                        <p:attrNameLst>
                                          <p:attrName>style.visibility</p:attrName>
                                        </p:attrNameLst>
                                      </p:cBhvr>
                                      <p:to>
                                        <p:strVal val="visible"/>
                                      </p:to>
                                    </p:set>
                                    <p:animEffect transition="in" filter="barn(inVertical)">
                                      <p:cBhvr>
                                        <p:cTn id="28" dur="500"/>
                                        <p:tgtEl>
                                          <p:spTgt spid="43020"/>
                                        </p:tgtEl>
                                      </p:cBhvr>
                                    </p:animEffect>
                                  </p:childTnLst>
                                </p:cTn>
                              </p:par>
                              <p:par>
                                <p:cTn id="29" presetID="16" presetClass="entr" presetSubtype="21" fill="hold" nodeType="withEffect">
                                  <p:stCondLst>
                                    <p:cond delay="0"/>
                                  </p:stCondLst>
                                  <p:childTnLst>
                                    <p:set>
                                      <p:cBhvr>
                                        <p:cTn id="30" dur="1" fill="hold">
                                          <p:stCondLst>
                                            <p:cond delay="0"/>
                                          </p:stCondLst>
                                        </p:cTn>
                                        <p:tgtEl>
                                          <p:spTgt spid="43014"/>
                                        </p:tgtEl>
                                        <p:attrNameLst>
                                          <p:attrName>style.visibility</p:attrName>
                                        </p:attrNameLst>
                                      </p:cBhvr>
                                      <p:to>
                                        <p:strVal val="visible"/>
                                      </p:to>
                                    </p:set>
                                    <p:animEffect transition="in" filter="barn(inVertical)">
                                      <p:cBhvr>
                                        <p:cTn id="31" dur="500"/>
                                        <p:tgtEl>
                                          <p:spTgt spid="430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43016"/>
                                        </p:tgtEl>
                                        <p:attrNameLst>
                                          <p:attrName>style.visibility</p:attrName>
                                        </p:attrNameLst>
                                      </p:cBhvr>
                                      <p:to>
                                        <p:strVal val="visible"/>
                                      </p:to>
                                    </p:set>
                                    <p:animEffect transition="in" filter="barn(inVertical)">
                                      <p:cBhvr>
                                        <p:cTn id="37" dur="500"/>
                                        <p:tgtEl>
                                          <p:spTgt spid="430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43018"/>
                                        </p:tgtEl>
                                        <p:attrNameLst>
                                          <p:attrName>style.visibility</p:attrName>
                                        </p:attrNameLst>
                                      </p:cBhvr>
                                      <p:to>
                                        <p:strVal val="visible"/>
                                      </p:to>
                                    </p:set>
                                    <p:animEffect transition="in" filter="barn(inVertical)">
                                      <p:cBhvr>
                                        <p:cTn id="43" dur="500"/>
                                        <p:tgtEl>
                                          <p:spTgt spid="430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17" grpId="0"/>
      <p:bldP spid="19" grpId="0"/>
      <p:bldP spid="21" grpId="0"/>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51155FC-A041-4251-A548-9CD490F94CAB}"/>
              </a:ext>
            </a:extLst>
          </p:cNvPr>
          <p:cNvSpPr>
            <a:spLocks noGrp="1"/>
          </p:cNvSpPr>
          <p:nvPr>
            <p:ph idx="1"/>
          </p:nvPr>
        </p:nvSpPr>
        <p:spPr/>
        <p:txBody>
          <a:bodyPr/>
          <a:lstStyle/>
          <a:p>
            <a:endParaRPr lang="en-US" dirty="0"/>
          </a:p>
        </p:txBody>
      </p:sp>
      <p:sp>
        <p:nvSpPr>
          <p:cNvPr id="6" name="Rounded Rectangle 31">
            <a:extLst>
              <a:ext uri="{FF2B5EF4-FFF2-40B4-BE49-F238E27FC236}">
                <a16:creationId xmlns:a16="http://schemas.microsoft.com/office/drawing/2014/main" id="{0F789883-FF14-4202-AFB6-788EBB2C75C3}"/>
              </a:ext>
            </a:extLst>
          </p:cNvPr>
          <p:cNvSpPr/>
          <p:nvPr/>
        </p:nvSpPr>
        <p:spPr>
          <a:xfrm>
            <a:off x="1009650" y="171451"/>
            <a:ext cx="7404100" cy="882650"/>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300"/>
              </a:spcAft>
            </a:pPr>
            <a:r>
              <a:rPr lang="en-US" sz="3600" b="1" dirty="0">
                <a:solidFill>
                  <a:srgbClr val="0070C0"/>
                </a:solidFill>
                <a:latin typeface="+mn-lt"/>
              </a:rPr>
              <a:t>I. MỘT SỐ VẬT LIỆU THÔNG DỤNG</a:t>
            </a:r>
            <a:endParaRPr lang="en-US" sz="3600" dirty="0">
              <a:solidFill>
                <a:srgbClr val="0070C0"/>
              </a:solidFill>
              <a:latin typeface="#9Slide03 AllRoundGothic" panose="020B0703020202020104" pitchFamily="34"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A7C9BEBA-503A-4FF5-909E-1B3C5B7EE473}"/>
              </a:ext>
            </a:extLst>
          </p:cNvPr>
          <p:cNvSpPr txBox="1"/>
          <p:nvPr/>
        </p:nvSpPr>
        <p:spPr>
          <a:xfrm>
            <a:off x="25400" y="-89388"/>
            <a:ext cx="984250" cy="1200329"/>
          </a:xfrm>
          <a:prstGeom prst="rect">
            <a:avLst/>
          </a:prstGeom>
          <a:noFill/>
        </p:spPr>
        <p:txBody>
          <a:bodyPr wrap="square">
            <a:spAutoFit/>
          </a:bodyPr>
          <a:lstStyle/>
          <a:p>
            <a:r>
              <a:rPr lang="en-US" altLang="en-US" sz="7200" b="1" dirty="0">
                <a:solidFill>
                  <a:srgbClr val="000099"/>
                </a:solidFill>
                <a:sym typeface="Wingdings" panose="05000000000000000000" pitchFamily="2" charset="2"/>
              </a:rPr>
              <a:t></a:t>
            </a:r>
            <a:endParaRPr lang="en-US" sz="7200" dirty="0"/>
          </a:p>
        </p:txBody>
      </p:sp>
    </p:spTree>
    <p:extLst>
      <p:ext uri="{BB962C8B-B14F-4D97-AF65-F5344CB8AC3E}">
        <p14:creationId xmlns:p14="http://schemas.microsoft.com/office/powerpoint/2010/main" val="3596066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A3951360-BF15-4A32-92EA-531E4E6CE2DB}"/>
              </a:ext>
            </a:extLst>
          </p:cNvPr>
          <p:cNvSpPr/>
          <p:nvPr/>
        </p:nvSpPr>
        <p:spPr>
          <a:xfrm>
            <a:off x="3811406" y="69850"/>
            <a:ext cx="3941944" cy="2405093"/>
          </a:xfrm>
          <a:prstGeom prst="wedgeEllipseCallout">
            <a:avLst>
              <a:gd name="adj1" fmla="val -52890"/>
              <a:gd name="adj2" fmla="val 4718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Tại</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sao</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phải</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sử</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dụng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nhiên</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liệu</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an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toàn</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hiệu</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quả</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a:t>
            </a:r>
          </a:p>
        </p:txBody>
      </p:sp>
      <p:pic>
        <p:nvPicPr>
          <p:cNvPr id="5" name="Hình ảnh 4">
            <a:extLst>
              <a:ext uri="{FF2B5EF4-FFF2-40B4-BE49-F238E27FC236}">
                <a16:creationId xmlns:a16="http://schemas.microsoft.com/office/drawing/2014/main" id="{BDB21338-4F63-42C0-B027-E1CEC61CA85E}"/>
              </a:ext>
            </a:extLst>
          </p:cNvPr>
          <p:cNvPicPr>
            <a:picLocks noChangeAspect="1"/>
          </p:cNvPicPr>
          <p:nvPr/>
        </p:nvPicPr>
        <p:blipFill>
          <a:blip r:embed="rId2"/>
          <a:stretch>
            <a:fillRect/>
          </a:stretch>
        </p:blipFill>
        <p:spPr>
          <a:xfrm>
            <a:off x="427256" y="1828800"/>
            <a:ext cx="3145329" cy="2929256"/>
          </a:xfrm>
          <a:prstGeom prst="rect">
            <a:avLst/>
          </a:prstGeom>
        </p:spPr>
      </p:pic>
      <p:sp>
        <p:nvSpPr>
          <p:cNvPr id="6" name="Rounded Rectangle 13">
            <a:extLst>
              <a:ext uri="{FF2B5EF4-FFF2-40B4-BE49-F238E27FC236}">
                <a16:creationId xmlns:a16="http://schemas.microsoft.com/office/drawing/2014/main" id="{D95AF902-A1A0-4DFF-8096-C9B3B847E0E1}"/>
              </a:ext>
            </a:extLst>
          </p:cNvPr>
          <p:cNvSpPr/>
          <p:nvPr/>
        </p:nvSpPr>
        <p:spPr>
          <a:xfrm>
            <a:off x="3694245" y="3089527"/>
            <a:ext cx="4825372" cy="1395107"/>
          </a:xfrm>
          <a:prstGeom prst="roundRect">
            <a:avLst/>
          </a:prstGeom>
          <a:solidFill>
            <a:srgbClr val="FBE1E1"/>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an </a:t>
            </a:r>
            <a:r>
              <a:rPr lang="en-US" sz="1600" dirty="0" err="1">
                <a:solidFill>
                  <a:schemeClr val="tx1"/>
                </a:solidFill>
                <a:latin typeface="#9Slide03 Arima Madurai Black" panose="00000A00000000000000" pitchFamily="2" charset="0"/>
                <a:cs typeface="#9Slide03 Arima Madurai Black" panose="00000A00000000000000" pitchFamily="2" charset="0"/>
              </a:rPr>
              <a:t>toàn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sẽ</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giúp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giảm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thiểu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tránh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nổ</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kiệm</a:t>
            </a:r>
            <a:r>
              <a:rPr lang="en-US" sz="1600" dirty="0">
                <a:solidFill>
                  <a:schemeClr val="tx1"/>
                </a:solidFill>
                <a:latin typeface="#9Slide03 Arima Madurai Black" panose="00000A00000000000000" pitchFamily="2" charset="0"/>
                <a:cs typeface="#9Slide03 Arima Madurai Black" panose="00000A00000000000000" pitchFamily="2" charset="0"/>
              </a:rPr>
              <a:t> chi </a:t>
            </a:r>
            <a:r>
              <a:rPr lang="en-US" sz="1600" dirty="0" err="1">
                <a:solidFill>
                  <a:schemeClr val="tx1"/>
                </a:solidFill>
                <a:latin typeface="#9Slide03 Arima Madurai Black" panose="00000A00000000000000" pitchFamily="2" charset="0"/>
                <a:cs typeface="#9Slide03 Arima Madurai Black" panose="00000A00000000000000" pitchFamily="2" charset="0"/>
              </a:rPr>
              <a:t>phí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cuộc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xuất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0559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418974-74EF-4F0F-91C8-505C63801303}"/>
              </a:ext>
            </a:extLst>
          </p:cNvPr>
          <p:cNvSpPr/>
          <p:nvPr/>
        </p:nvSpPr>
        <p:spPr>
          <a:xfrm>
            <a:off x="1819634" y="153801"/>
            <a:ext cx="5695627" cy="732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950" b="1" kern="1200" dirty="0">
                <a:solidFill>
                  <a:srgbClr val="FFFF00"/>
                </a:solidFill>
                <a:latin typeface="Times New Roman" pitchFamily="18" charset="0"/>
                <a:cs typeface="Times New Roman" pitchFamily="18" charset="0"/>
              </a:rPr>
              <a:t>LỢI ÍCH CỦA VIỆC SỬ DỤNG NHIÊN LIỆU AN TOÀN, HIỆU QUẢ</a:t>
            </a:r>
          </a:p>
        </p:txBody>
      </p:sp>
      <p:pic>
        <p:nvPicPr>
          <p:cNvPr id="5" name="Picture 4">
            <a:extLst>
              <a:ext uri="{FF2B5EF4-FFF2-40B4-BE49-F238E27FC236}">
                <a16:creationId xmlns:a16="http://schemas.microsoft.com/office/drawing/2014/main" id="{6B688FBC-EE8A-4EED-9D87-934C9F3B3859}"/>
              </a:ext>
            </a:extLst>
          </p:cNvPr>
          <p:cNvPicPr>
            <a:picLocks noChangeAspect="1"/>
          </p:cNvPicPr>
          <p:nvPr/>
        </p:nvPicPr>
        <p:blipFill>
          <a:blip r:embed="rId2"/>
          <a:stretch>
            <a:fillRect/>
          </a:stretch>
        </p:blipFill>
        <p:spPr>
          <a:xfrm>
            <a:off x="554204" y="1411860"/>
            <a:ext cx="1973180" cy="1949270"/>
          </a:xfrm>
          <a:prstGeom prst="ellipse">
            <a:avLst/>
          </a:prstGeom>
          <a:ln w="63500" cap="rnd">
            <a:solidFill>
              <a:srgbClr val="F4960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0DC20F31-F562-49C8-BD45-8D2E65A68E8D}"/>
              </a:ext>
            </a:extLst>
          </p:cNvPr>
          <p:cNvPicPr>
            <a:picLocks noChangeAspect="1"/>
          </p:cNvPicPr>
          <p:nvPr/>
        </p:nvPicPr>
        <p:blipFill>
          <a:blip r:embed="rId3"/>
          <a:stretch>
            <a:fillRect/>
          </a:stretch>
        </p:blipFill>
        <p:spPr>
          <a:xfrm>
            <a:off x="3603061" y="1368997"/>
            <a:ext cx="1973180" cy="1936163"/>
          </a:xfrm>
          <a:prstGeom prst="ellipse">
            <a:avLst/>
          </a:prstGeom>
          <a:ln w="63500" cap="rnd">
            <a:solidFill>
              <a:srgbClr val="EA739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82720F23-4320-4C86-9D82-3DEB527CB3CA}"/>
              </a:ext>
            </a:extLst>
          </p:cNvPr>
          <p:cNvPicPr>
            <a:picLocks noChangeAspect="1"/>
          </p:cNvPicPr>
          <p:nvPr/>
        </p:nvPicPr>
        <p:blipFill>
          <a:blip r:embed="rId4"/>
          <a:stretch>
            <a:fillRect/>
          </a:stretch>
        </p:blipFill>
        <p:spPr>
          <a:xfrm>
            <a:off x="6759073" y="1368998"/>
            <a:ext cx="1840377" cy="1919200"/>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2218F59-64A0-4B8A-839C-497BBD39F9CA}"/>
              </a:ext>
            </a:extLst>
          </p:cNvPr>
          <p:cNvSpPr txBox="1"/>
          <p:nvPr/>
        </p:nvSpPr>
        <p:spPr>
          <a:xfrm>
            <a:off x="290470" y="3594634"/>
            <a:ext cx="2677759" cy="992579"/>
          </a:xfrm>
          <a:prstGeom prst="rect">
            <a:avLst/>
          </a:prstGeom>
          <a:noFill/>
        </p:spPr>
        <p:txBody>
          <a:bodyPr wrap="square">
            <a:spAutoFit/>
          </a:bodyPr>
          <a:lstStyle/>
          <a:p>
            <a:pPr algn="just" defTabSz="685800">
              <a:buClrTx/>
            </a:pPr>
            <a:r>
              <a:rPr lang="en-US" sz="1950" b="1" kern="1200" dirty="0" err="1">
                <a:solidFill>
                  <a:srgbClr val="2C4967"/>
                </a:solidFill>
                <a:latin typeface="Times New Roman" pitchFamily="18" charset="0"/>
                <a:ea typeface="Arial" panose="020B0604020202020204" pitchFamily="34" charset="0"/>
                <a:cs typeface="Times New Roman" pitchFamily="18" charset="0"/>
              </a:rPr>
              <a:t>Tránh</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cháy</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nổ</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gây</a:t>
            </a:r>
            <a:r>
              <a:rPr lang="en-US" sz="1950" b="1" kern="1200" dirty="0">
                <a:solidFill>
                  <a:srgbClr val="E61818"/>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nguy</a:t>
            </a:r>
            <a:r>
              <a:rPr lang="en-US" sz="1950" b="1" kern="1200" dirty="0">
                <a:solidFill>
                  <a:srgbClr val="E61818"/>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hiểm</a:t>
            </a:r>
            <a:r>
              <a:rPr lang="en-US" sz="1950" b="1" kern="1200" dirty="0">
                <a:solidFill>
                  <a:prstClr val="black"/>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đến</a:t>
            </a:r>
            <a:r>
              <a:rPr lang="en-US" sz="1950" b="1" kern="1200" dirty="0">
                <a:solidFill>
                  <a:srgbClr val="2C4967"/>
                </a:solidFill>
                <a:latin typeface="Times New Roman" pitchFamily="18" charset="0"/>
                <a:ea typeface="Arial" panose="020B0604020202020204" pitchFamily="34" charset="0"/>
                <a:cs typeface="Times New Roman" pitchFamily="18" charset="0"/>
              </a:rPr>
              <a:t> con </a:t>
            </a:r>
            <a:r>
              <a:rPr lang="en-US" sz="1950" b="1" kern="1200" dirty="0" err="1">
                <a:solidFill>
                  <a:srgbClr val="2C4967"/>
                </a:solidFill>
                <a:latin typeface="Times New Roman" pitchFamily="18" charset="0"/>
                <a:ea typeface="Arial" panose="020B0604020202020204" pitchFamily="34" charset="0"/>
                <a:cs typeface="Times New Roman" pitchFamily="18" charset="0"/>
              </a:rPr>
              <a:t>người</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và</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tài</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sản</a:t>
            </a:r>
            <a:endParaRPr lang="en-US" sz="1950" b="1" kern="1200" dirty="0">
              <a:solidFill>
                <a:srgbClr val="2C4967"/>
              </a:solidFill>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BE433471-F02C-4D07-8765-46DED7A66613}"/>
              </a:ext>
            </a:extLst>
          </p:cNvPr>
          <p:cNvSpPr txBox="1"/>
          <p:nvPr/>
        </p:nvSpPr>
        <p:spPr>
          <a:xfrm>
            <a:off x="3601231" y="3594634"/>
            <a:ext cx="2132435" cy="992579"/>
          </a:xfrm>
          <a:prstGeom prst="rect">
            <a:avLst/>
          </a:prstGeom>
          <a:noFill/>
        </p:spPr>
        <p:txBody>
          <a:bodyPr wrap="square">
            <a:spAutoFit/>
          </a:bodyPr>
          <a:lstStyle/>
          <a:p>
            <a:pPr algn="ctr" defTabSz="685800">
              <a:buClrTx/>
            </a:pPr>
            <a:r>
              <a:rPr lang="en-US" sz="1950" b="1" kern="1200" dirty="0" err="1">
                <a:solidFill>
                  <a:srgbClr val="E61818"/>
                </a:solidFill>
                <a:latin typeface="Times New Roman" pitchFamily="18" charset="0"/>
                <a:ea typeface="Arial" panose="020B0604020202020204" pitchFamily="34" charset="0"/>
                <a:cs typeface="Times New Roman" pitchFamily="18" charset="0"/>
              </a:rPr>
              <a:t>Giảm</a:t>
            </a:r>
            <a:r>
              <a:rPr lang="en-US" sz="1950" b="1" kern="1200" dirty="0">
                <a:solidFill>
                  <a:srgbClr val="E61818"/>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thiểu</a:t>
            </a:r>
            <a:endParaRPr lang="en-US" sz="1950" b="1" kern="1200" dirty="0">
              <a:solidFill>
                <a:srgbClr val="E61818"/>
              </a:solidFill>
              <a:latin typeface="Times New Roman" pitchFamily="18" charset="0"/>
              <a:ea typeface="Arial" panose="020B0604020202020204" pitchFamily="34" charset="0"/>
              <a:cs typeface="Times New Roman" pitchFamily="18" charset="0"/>
            </a:endParaRPr>
          </a:p>
          <a:p>
            <a:pPr algn="ctr" defTabSz="685800">
              <a:buClrTx/>
            </a:pPr>
            <a:r>
              <a:rPr lang="en-US" sz="1950" b="1" kern="1200" dirty="0">
                <a:solidFill>
                  <a:prstClr val="black"/>
                </a:solidFill>
                <a:latin typeface="Times New Roman" pitchFamily="18" charset="0"/>
                <a:ea typeface="Arial" panose="020B0604020202020204" pitchFamily="34" charset="0"/>
                <a:cs typeface="Times New Roman" pitchFamily="18" charset="0"/>
              </a:rPr>
              <a:t> </a:t>
            </a:r>
            <a:r>
              <a:rPr lang="en-US" sz="1950" b="1" kern="1200" dirty="0">
                <a:solidFill>
                  <a:srgbClr val="2C4967"/>
                </a:solidFill>
                <a:latin typeface="Times New Roman" pitchFamily="18" charset="0"/>
                <a:ea typeface="Arial" panose="020B0604020202020204" pitchFamily="34" charset="0"/>
                <a:cs typeface="Times New Roman" pitchFamily="18" charset="0"/>
              </a:rPr>
              <a:t>ô </a:t>
            </a:r>
            <a:r>
              <a:rPr lang="en-US" sz="1950" b="1" kern="1200" dirty="0" err="1">
                <a:solidFill>
                  <a:srgbClr val="2C4967"/>
                </a:solidFill>
                <a:latin typeface="Times New Roman" pitchFamily="18" charset="0"/>
                <a:ea typeface="Arial" panose="020B0604020202020204" pitchFamily="34" charset="0"/>
                <a:cs typeface="Times New Roman" pitchFamily="18" charset="0"/>
              </a:rPr>
              <a:t>nhiễm</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môi</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trường</a:t>
            </a:r>
            <a:endParaRPr lang="en-US" sz="1950" b="1" kern="1200" dirty="0">
              <a:solidFill>
                <a:srgbClr val="2C4967"/>
              </a:solidFill>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AB8A0497-682A-492C-8C44-CB02EB08D46E}"/>
              </a:ext>
            </a:extLst>
          </p:cNvPr>
          <p:cNvSpPr txBox="1"/>
          <p:nvPr/>
        </p:nvSpPr>
        <p:spPr>
          <a:xfrm>
            <a:off x="6365082" y="3391037"/>
            <a:ext cx="2581399" cy="1292662"/>
          </a:xfrm>
          <a:prstGeom prst="rect">
            <a:avLst/>
          </a:prstGeom>
          <a:noFill/>
        </p:spPr>
        <p:txBody>
          <a:bodyPr wrap="square">
            <a:spAutoFit/>
          </a:bodyPr>
          <a:lstStyle/>
          <a:p>
            <a:pPr algn="just" defTabSz="685800">
              <a:buClrTx/>
            </a:pPr>
            <a:r>
              <a:rPr lang="en-US" sz="1950" b="1" kern="1200" dirty="0" err="1">
                <a:solidFill>
                  <a:srgbClr val="2C4967"/>
                </a:solidFill>
                <a:latin typeface="Times New Roman" pitchFamily="18" charset="0"/>
                <a:ea typeface="Arial" panose="020B0604020202020204" pitchFamily="34" charset="0"/>
                <a:cs typeface="Times New Roman" pitchFamily="18" charset="0"/>
              </a:rPr>
              <a:t>Làm</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cho</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nhiên</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liệu</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cháy</a:t>
            </a:r>
            <a:r>
              <a:rPr lang="en-US" sz="1950" b="1" kern="1200" dirty="0">
                <a:solidFill>
                  <a:srgbClr val="E61818"/>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hoàn</a:t>
            </a:r>
            <a:r>
              <a:rPr lang="en-US" sz="1950" b="1" kern="1200" dirty="0">
                <a:solidFill>
                  <a:srgbClr val="E61818"/>
                </a:solidFill>
                <a:latin typeface="Times New Roman" pitchFamily="18" charset="0"/>
                <a:ea typeface="Arial" panose="020B0604020202020204" pitchFamily="34" charset="0"/>
                <a:cs typeface="Times New Roman" pitchFamily="18" charset="0"/>
              </a:rPr>
              <a:t> </a:t>
            </a:r>
            <a:r>
              <a:rPr lang="en-US" sz="1950" b="1" kern="1200" dirty="0" err="1">
                <a:solidFill>
                  <a:srgbClr val="E61818"/>
                </a:solidFill>
                <a:latin typeface="Times New Roman" pitchFamily="18" charset="0"/>
                <a:ea typeface="Arial" panose="020B0604020202020204" pitchFamily="34" charset="0"/>
                <a:cs typeface="Times New Roman" pitchFamily="18" charset="0"/>
              </a:rPr>
              <a:t>toàn</a:t>
            </a:r>
            <a:r>
              <a:rPr lang="en-US" sz="1950" b="1" kern="1200" dirty="0">
                <a:solidFill>
                  <a:prstClr val="black"/>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và</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tận</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dụng</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lượng</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nhiệt</a:t>
            </a:r>
            <a:r>
              <a:rPr lang="en-US" sz="1950" b="1" kern="1200" dirty="0">
                <a:solidFill>
                  <a:srgbClr val="2C4967"/>
                </a:solidFill>
                <a:latin typeface="Times New Roman" pitchFamily="18" charset="0"/>
                <a:ea typeface="Arial" panose="020B0604020202020204" pitchFamily="34" charset="0"/>
                <a:cs typeface="Times New Roman" pitchFamily="18" charset="0"/>
              </a:rPr>
              <a:t> do </a:t>
            </a:r>
            <a:r>
              <a:rPr lang="en-US" sz="1950" b="1" kern="1200" dirty="0" err="1">
                <a:solidFill>
                  <a:srgbClr val="2C4967"/>
                </a:solidFill>
                <a:latin typeface="Times New Roman" pitchFamily="18" charset="0"/>
                <a:ea typeface="Arial" panose="020B0604020202020204" pitchFamily="34" charset="0"/>
                <a:cs typeface="Times New Roman" pitchFamily="18" charset="0"/>
              </a:rPr>
              <a:t>quá</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trình</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cháy</a:t>
            </a:r>
            <a:r>
              <a:rPr lang="en-US" sz="1950" b="1" kern="1200" dirty="0">
                <a:solidFill>
                  <a:srgbClr val="2C4967"/>
                </a:solidFill>
                <a:latin typeface="Times New Roman" pitchFamily="18" charset="0"/>
                <a:ea typeface="Arial" panose="020B0604020202020204" pitchFamily="34" charset="0"/>
                <a:cs typeface="Times New Roman" pitchFamily="18" charset="0"/>
              </a:rPr>
              <a:t> </a:t>
            </a:r>
            <a:r>
              <a:rPr lang="en-US" sz="1950" b="1" kern="1200" dirty="0" err="1">
                <a:solidFill>
                  <a:srgbClr val="2C4967"/>
                </a:solidFill>
                <a:latin typeface="Times New Roman" pitchFamily="18" charset="0"/>
                <a:ea typeface="Arial" panose="020B0604020202020204" pitchFamily="34" charset="0"/>
                <a:cs typeface="Times New Roman" pitchFamily="18" charset="0"/>
              </a:rPr>
              <a:t>tạo</a:t>
            </a:r>
            <a:r>
              <a:rPr lang="en-US" sz="1950" b="1" kern="1200" dirty="0">
                <a:solidFill>
                  <a:srgbClr val="2C4967"/>
                </a:solidFill>
                <a:latin typeface="Times New Roman" pitchFamily="18" charset="0"/>
                <a:ea typeface="Arial" panose="020B0604020202020204" pitchFamily="34" charset="0"/>
                <a:cs typeface="Times New Roman" pitchFamily="18" charset="0"/>
              </a:rPr>
              <a:t> ra</a:t>
            </a:r>
            <a:endParaRPr lang="en-US" sz="1950" b="1" kern="1200" dirty="0">
              <a:solidFill>
                <a:srgbClr val="2C4967"/>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152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ounded Rectangle 3"/>
          <p:cNvSpPr/>
          <p:nvPr/>
        </p:nvSpPr>
        <p:spPr>
          <a:xfrm>
            <a:off x="3601949" y="1282273"/>
            <a:ext cx="3851237" cy="1032734"/>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latin typeface="#9Slide03 Arima Madurai Medium" panose="00000600000000000000" pitchFamily="2" charset="0"/>
                <a:cs typeface="#9Slide03 Arima Madurai Medium" panose="00000600000000000000" pitchFamily="2" charset="0"/>
              </a:rPr>
              <a:t>a. </a:t>
            </a:r>
            <a:r>
              <a:rPr lang="en-US" dirty="0" err="1">
                <a:latin typeface="#9Slide03 Arima Madurai Medium" panose="00000600000000000000" pitchFamily="2" charset="0"/>
                <a:cs typeface="#9Slide03 Arima Madurai Medium" panose="00000600000000000000" pitchFamily="2" charset="0"/>
              </a:rPr>
              <a:t>Duy</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trì</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các</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điều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kiện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thuận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lợi</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cho</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sự</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cháy</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cung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cấp</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đầy</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đủ</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không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khí</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tăng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diện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tích</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tiếp</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xúc</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giữa</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nhiên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liệu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và</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không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khí</a:t>
            </a:r>
            <a:endParaRPr lang="en-US" dirty="0">
              <a:latin typeface="#9Slide03 Arima Madurai Medium" panose="00000600000000000000" pitchFamily="2" charset="0"/>
              <a:cs typeface="#9Slide03 Arima Madurai Medium" panose="00000600000000000000" pitchFamily="2" charset="0"/>
            </a:endParaRPr>
          </a:p>
        </p:txBody>
      </p:sp>
      <p:sp>
        <p:nvSpPr>
          <p:cNvPr id="8" name="Rounded Rectangle 7"/>
          <p:cNvSpPr/>
          <p:nvPr/>
        </p:nvSpPr>
        <p:spPr>
          <a:xfrm>
            <a:off x="3601949" y="2516937"/>
            <a:ext cx="3851237" cy="1032734"/>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latin typeface="#9Slide03 Arima Madurai Medium" panose="00000600000000000000" pitchFamily="2" charset="0"/>
                <a:cs typeface="#9Slide03 Arima Madurai Medium" panose="00000600000000000000" pitchFamily="2" charset="0"/>
              </a:rPr>
              <a:t>b. </a:t>
            </a:r>
            <a:r>
              <a:rPr lang="en-US" dirty="0" err="1">
                <a:latin typeface="#9Slide03 Arima Madurai Medium" panose="00000600000000000000" pitchFamily="2" charset="0"/>
                <a:cs typeface="#9Slide03 Arima Madurai Medium" panose="00000600000000000000" pitchFamily="2" charset="0"/>
              </a:rPr>
              <a:t>Điều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chỉnh</a:t>
            </a:r>
            <a:r>
              <a:rPr lang="en-US" dirty="0">
                <a:latin typeface="#9Slide03 Arima Madurai Medium" panose="00000600000000000000" pitchFamily="2" charset="0"/>
                <a:cs typeface="#9Slide03 Arima Madurai Medium" panose="00000600000000000000" pitchFamily="2" charset="0"/>
              </a:rPr>
              <a:t> l</a:t>
            </a:r>
            <a:r>
              <a:rPr lang="vi-VN" dirty="0">
                <a:latin typeface="#9Slide03 Arima Madurai Medium" panose="00000600000000000000" pitchFamily="2" charset="0"/>
                <a:cs typeface="#9Slide03 Arima Madurai Medium" panose="00000600000000000000" pitchFamily="2" charset="0"/>
              </a:rPr>
              <a:t>ượng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nhiên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liệu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để</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duy</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trì</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sự</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cháy</a:t>
            </a:r>
            <a:r>
              <a:rPr lang="en-US" dirty="0">
                <a:latin typeface="#9Slide03 Arima Madurai Medium" panose="00000600000000000000" pitchFamily="2" charset="0"/>
                <a:cs typeface="#9Slide03 Arima Madurai Medium" panose="00000600000000000000" pitchFamily="2" charset="0"/>
              </a:rPr>
              <a:t> ở </a:t>
            </a:r>
            <a:r>
              <a:rPr lang="en-US" dirty="0" err="1">
                <a:latin typeface="#9Slide03 Arima Madurai Medium" panose="00000600000000000000" pitchFamily="2" charset="0"/>
                <a:cs typeface="#9Slide03 Arima Madurai Medium" panose="00000600000000000000" pitchFamily="2" charset="0"/>
              </a:rPr>
              <a:t>mức</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độ</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cần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thiết</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phù</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hợp</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với</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cầu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sử</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dụng</a:t>
            </a:r>
            <a:r>
              <a:rPr lang="en-US" dirty="0">
                <a:latin typeface="#9Slide03 Arima Madurai Medium" panose="00000600000000000000" pitchFamily="2" charset="0"/>
                <a:cs typeface="#9Slide03 Arima Madurai Medium" panose="00000600000000000000" pitchFamily="2" charset="0"/>
              </a:rPr>
              <a:t>.</a:t>
            </a:r>
          </a:p>
        </p:txBody>
      </p:sp>
      <p:sp>
        <p:nvSpPr>
          <p:cNvPr id="9" name="Rounded Rectangle 8"/>
          <p:cNvSpPr/>
          <p:nvPr/>
        </p:nvSpPr>
        <p:spPr>
          <a:xfrm>
            <a:off x="3601949" y="3751601"/>
            <a:ext cx="3851237" cy="10327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a:latin typeface="#9Slide03 Arima Madurai Medium" panose="00000600000000000000" pitchFamily="2" charset="0"/>
                <a:cs typeface="#9Slide03 Arima Madurai Medium" panose="00000600000000000000" pitchFamily="2" charset="0"/>
              </a:rPr>
              <a:t>c. </a:t>
            </a:r>
            <a:r>
              <a:rPr lang="en-US" dirty="0" err="1">
                <a:latin typeface="#9Slide03 Arima Madurai Medium" panose="00000600000000000000" pitchFamily="2" charset="0"/>
                <a:cs typeface="#9Slide03 Arima Madurai Medium" panose="00000600000000000000" pitchFamily="2" charset="0"/>
              </a:rPr>
              <a:t>Tăng</a:t>
            </a:r>
            <a:r>
              <a:rPr lang="en-US" dirty="0">
                <a:latin typeface="#9Slide03 Arima Madurai Medium" panose="00000600000000000000" pitchFamily="2" charset="0"/>
                <a:cs typeface="#9Slide03 Arima Madurai Medium" panose="00000600000000000000" pitchFamily="2" charset="0"/>
              </a:rPr>
              <a:t> c</a:t>
            </a:r>
            <a:r>
              <a:rPr lang="vi-VN" dirty="0">
                <a:latin typeface="#9Slide03 Arima Madurai Medium" panose="00000600000000000000" pitchFamily="2" charset="0"/>
                <a:cs typeface="#9Slide03 Arima Madurai Medium" panose="00000600000000000000" pitchFamily="2" charset="0"/>
              </a:rPr>
              <a:t>ường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sử</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dụng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những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nhiên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liệu</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có</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thể</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tái</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tạo</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và</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ít</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bị</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ảnh</a:t>
            </a:r>
            <a:r>
              <a:rPr lang="en-US" dirty="0">
                <a:latin typeface="#9Slide03 Arima Madurai Medium" panose="00000600000000000000" pitchFamily="2" charset="0"/>
                <a:cs typeface="#9Slide03 Arima Madurai Medium" panose="00000600000000000000" pitchFamily="2" charset="0"/>
              </a:rPr>
              <a:t> h</a:t>
            </a:r>
            <a:r>
              <a:rPr lang="vi-VN" dirty="0">
                <a:latin typeface="#9Slide03 Arima Madurai Medium" panose="00000600000000000000" pitchFamily="2" charset="0"/>
                <a:cs typeface="#9Slide03 Arima Madurai Medium" panose="00000600000000000000" pitchFamily="2" charset="0"/>
              </a:rPr>
              <a:t>ưởng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đến</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môi</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tr</a:t>
            </a:r>
            <a:r>
              <a:rPr lang="vi-VN" dirty="0">
                <a:latin typeface="#9Slide03 Arima Madurai Medium" panose="00000600000000000000" pitchFamily="2" charset="0"/>
                <a:cs typeface="#9Slide03 Arima Madurai Medium" panose="00000600000000000000" pitchFamily="2" charset="0"/>
              </a:rPr>
              <a:t>ường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và</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sức</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khỏe</a:t>
            </a:r>
            <a:r>
              <a:rPr lang="en-US" dirty="0">
                <a:latin typeface="#9Slide03 Arima Madurai Medium" panose="00000600000000000000" pitchFamily="2" charset="0"/>
                <a:cs typeface="#9Slide03 Arima Madurai Medium" panose="00000600000000000000" pitchFamily="2" charset="0"/>
              </a:rPr>
              <a:t> con </a:t>
            </a:r>
            <a:r>
              <a:rPr lang="en-US" dirty="0" err="1">
                <a:latin typeface="#9Slide03 Arima Madurai Medium" panose="00000600000000000000" pitchFamily="2" charset="0"/>
                <a:cs typeface="#9Slide03 Arima Madurai Medium" panose="00000600000000000000" pitchFamily="2" charset="0"/>
              </a:rPr>
              <a:t>ng</a:t>
            </a:r>
            <a:r>
              <a:rPr lang="vi-VN" dirty="0">
                <a:latin typeface="#9Slide03 Arima Madurai Medium" panose="00000600000000000000" pitchFamily="2" charset="0"/>
                <a:cs typeface="#9Slide03 Arima Madurai Medium" panose="00000600000000000000" pitchFamily="2" charset="0"/>
              </a:rPr>
              <a:t>ười</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nh</a:t>
            </a:r>
            <a:r>
              <a:rPr lang="vi-VN" dirty="0">
                <a:latin typeface="#9Slide03 Arima Madurai Medium" panose="00000600000000000000" pitchFamily="2" charset="0"/>
                <a:cs typeface="#9Slide03 Arima Madurai Medium" panose="00000600000000000000" pitchFamily="2" charset="0"/>
              </a:rPr>
              <a:t>ư</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xăng</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sinh</a:t>
            </a:r>
            <a:r>
              <a:rPr lang="en-US" dirty="0">
                <a:latin typeface="#9Slide03 Arima Madurai Medium" panose="00000600000000000000" pitchFamily="2" charset="0"/>
                <a:cs typeface="#9Slide03 Arima Madurai Medium" panose="00000600000000000000" pitchFamily="2" charset="0"/>
              </a:rPr>
              <a:t> </a:t>
            </a:r>
            <a:r>
              <a:rPr lang="en-US" dirty="0" err="1">
                <a:latin typeface="#9Slide03 Arima Madurai Medium" panose="00000600000000000000" pitchFamily="2" charset="0"/>
                <a:cs typeface="#9Slide03 Arima Madurai Medium" panose="00000600000000000000" pitchFamily="2" charset="0"/>
              </a:rPr>
              <a:t>học</a:t>
            </a:r>
            <a:r>
              <a:rPr lang="en-US" dirty="0">
                <a:latin typeface="#9Slide03 Arima Madurai Medium" panose="00000600000000000000" pitchFamily="2" charset="0"/>
                <a:cs typeface="#9Slide03 Arima Madurai Medium" panose="00000600000000000000" pitchFamily="2" charset="0"/>
              </a:rPr>
              <a:t> (E5, E10, . . .).</a:t>
            </a:r>
          </a:p>
        </p:txBody>
      </p:sp>
      <p:sp>
        <p:nvSpPr>
          <p:cNvPr id="7" name="TextBox 6"/>
          <p:cNvSpPr txBox="1"/>
          <p:nvPr/>
        </p:nvSpPr>
        <p:spPr>
          <a:xfrm>
            <a:off x="1184222" y="350056"/>
            <a:ext cx="6775555" cy="707886"/>
          </a:xfrm>
          <a:prstGeom prst="rect">
            <a:avLst/>
          </a:prstGeom>
          <a:solidFill>
            <a:schemeClr val="accent2">
              <a:lumMod val="20000"/>
              <a:lumOff val="80000"/>
            </a:schemeClr>
          </a:solid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Cách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dụng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nhiên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r>
              <a:rPr lang="en-US" sz="2000" dirty="0">
                <a:solidFill>
                  <a:srgbClr val="002060"/>
                </a:solidFill>
                <a:latin typeface="#9Slide03 Arima Madurai Black" panose="00000A00000000000000" pitchFamily="2" charset="0"/>
                <a:cs typeface="#9Slide03 Arima Madurai Black" panose="00000A00000000000000" pitchFamily="2" charset="0"/>
              </a:rPr>
              <a:t> an </a:t>
            </a:r>
            <a:r>
              <a:rPr lang="en-US" sz="2000" dirty="0" err="1">
                <a:solidFill>
                  <a:srgbClr val="002060"/>
                </a:solidFill>
                <a:latin typeface="#9Slide03 Arima Madurai Black" panose="00000A00000000000000" pitchFamily="2" charset="0"/>
                <a:cs typeface="#9Slide03 Arima Madurai Black" panose="00000A00000000000000" pitchFamily="2" charset="0"/>
              </a:rPr>
              <a:t>toàn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hợp</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lí</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và</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đảm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bảo</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sự</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phát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triển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bền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vững</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1" name="Picture 10">
            <a:extLst>
              <a:ext uri="{FF2B5EF4-FFF2-40B4-BE49-F238E27FC236}">
                <a16:creationId xmlns:a16="http://schemas.microsoft.com/office/drawing/2014/main" id="{7074F10B-CD37-411D-A7DF-0332375C3F37}"/>
              </a:ext>
            </a:extLst>
          </p:cNvPr>
          <p:cNvPicPr>
            <a:picLocks noChangeAspect="1"/>
          </p:cNvPicPr>
          <p:nvPr/>
        </p:nvPicPr>
        <p:blipFill>
          <a:blip r:embed="rId2"/>
          <a:stretch>
            <a:fillRect/>
          </a:stretch>
        </p:blipFill>
        <p:spPr>
          <a:xfrm>
            <a:off x="1385071" y="1158907"/>
            <a:ext cx="2061647" cy="3748794"/>
          </a:xfrm>
          <a:prstGeom prst="rect">
            <a:avLst/>
          </a:prstGeom>
        </p:spPr>
      </p:pic>
    </p:spTree>
    <p:extLst>
      <p:ext uri="{BB962C8B-B14F-4D97-AF65-F5344CB8AC3E}">
        <p14:creationId xmlns:p14="http://schemas.microsoft.com/office/powerpoint/2010/main" val="219344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599626-0C57-45B8-B0D8-C7F1F6DD996F}"/>
              </a:ext>
            </a:extLst>
          </p:cNvPr>
          <p:cNvSpPr txBox="1"/>
          <p:nvPr/>
        </p:nvSpPr>
        <p:spPr>
          <a:xfrm>
            <a:off x="946150" y="402937"/>
            <a:ext cx="7251700" cy="3653051"/>
          </a:xfrm>
          <a:prstGeom prst="rect">
            <a:avLst/>
          </a:prstGeom>
          <a:noFill/>
        </p:spPr>
        <p:txBody>
          <a:bodyPr wrap="square">
            <a:spAutoFit/>
          </a:bodyPr>
          <a:lstStyle/>
          <a:p>
            <a:pPr algn="ctr">
              <a:lnSpc>
                <a:spcPct val="150000"/>
              </a:lnSpc>
              <a:spcAft>
                <a:spcPts val="1000"/>
              </a:spcAft>
            </a:pP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spcAft>
                <a:spcPts val="1000"/>
              </a:spcAft>
              <a:buFontTx/>
              <a:buChar char="-"/>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cháy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spcAft>
                <a:spcPts val="1000"/>
              </a:spcAft>
              <a:buFontTx/>
              <a:buChar char="-"/>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spcAft>
                <a:spcPts val="1000"/>
              </a:spcAft>
              <a:buFontTx/>
              <a:buChar char="-"/>
            </a:pPr>
            <a:r>
              <a:rPr lang="en-US" sz="2000" dirty="0" err="1">
                <a:effectLst/>
                <a:latin typeface="Times New Roman" panose="02020603050405020304" pitchFamily="18" charset="0"/>
                <a:ea typeface="Calibri" panose="020F0502020204030204" pitchFamily="34" charset="0"/>
              </a:rPr>
              <a:t>Tăng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sử</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những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ảnh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hưởng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môi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trường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sức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khỏe</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người</a:t>
            </a:r>
            <a:r>
              <a:rPr lang="en-US" sz="2000" dirty="0">
                <a:effectLst/>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3323104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2287107" y="130358"/>
            <a:ext cx="4915807" cy="609601"/>
          </a:xfrm>
          <a:prstGeom prst="roundRect">
            <a:avLst/>
          </a:prstGeom>
          <a:ln w="25400">
            <a:solidFill>
              <a:schemeClr val="tx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latin typeface="#9Slide03 AllRoundGothic" panose="020B0703020202020104" pitchFamily="34" charset="0"/>
                <a:cs typeface="#9Slide03 Arima Madurai Black" panose="00000A00000000000000" pitchFamily="2" charset="0"/>
              </a:rPr>
              <a:t>Luyện</a:t>
            </a:r>
            <a:r>
              <a:rPr lang="en-US" sz="4000" dirty="0">
                <a:latin typeface="#9Slide03 AllRoundGothic" panose="020B0703020202020104" pitchFamily="34" charset="0"/>
                <a:cs typeface="#9Slide03 Arima Madurai Black" panose="00000A00000000000000" pitchFamily="2" charset="0"/>
              </a:rPr>
              <a:t> </a:t>
            </a:r>
            <a:r>
              <a:rPr lang="en-US" sz="4000" dirty="0" err="1">
                <a:latin typeface="#9Slide03 AllRoundGothic" panose="020B0703020202020104" pitchFamily="34" charset="0"/>
                <a:cs typeface="#9Slide03 Arima Madurai Black" panose="00000A00000000000000" pitchFamily="2" charset="0"/>
              </a:rPr>
              <a:t>tập</a:t>
            </a:r>
            <a:endParaRPr lang="en-US" sz="4000" dirty="0">
              <a:latin typeface="#9Slide03 AllRoundGothic" panose="020B0703020202020104" pitchFamily="34" charset="0"/>
              <a:cs typeface="#9Slide03 Arima Madurai Black" panose="00000A00000000000000" pitchFamily="2" charset="0"/>
            </a:endParaRPr>
          </a:p>
        </p:txBody>
      </p:sp>
      <p:sp>
        <p:nvSpPr>
          <p:cNvPr id="13" name="Rounded Rectangle 12"/>
          <p:cNvSpPr/>
          <p:nvPr/>
        </p:nvSpPr>
        <p:spPr>
          <a:xfrm>
            <a:off x="2017434" y="1277291"/>
            <a:ext cx="5636022" cy="1336529"/>
          </a:xfrm>
          <a:prstGeom prst="roundRect">
            <a:avLst/>
          </a:prstGeom>
          <a:solidFill>
            <a:schemeClr val="accent4">
              <a:lumMod val="20000"/>
              <a:lumOff val="80000"/>
            </a:schemeClr>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việc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đây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gì</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a. </a:t>
            </a:r>
            <a:r>
              <a:rPr lang="en-US" sz="1600" dirty="0" err="1">
                <a:solidFill>
                  <a:schemeClr val="tx1"/>
                </a:solidFill>
                <a:latin typeface="#9Slide03 Arima Madurai Black" panose="00000A00000000000000" pitchFamily="2" charset="0"/>
                <a:cs typeface="#9Slide03 Arima Madurai Black" panose="00000A00000000000000" pitchFamily="2" charset="0"/>
              </a:rPr>
              <a:t>Thổi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lò</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b. </a:t>
            </a:r>
            <a:r>
              <a:rPr lang="en-US" sz="1600" dirty="0" err="1">
                <a:solidFill>
                  <a:schemeClr val="tx1"/>
                </a:solidFill>
                <a:latin typeface="#9Slide03 Arima Madurai Black" panose="00000A00000000000000" pitchFamily="2" charset="0"/>
                <a:cs typeface="#9Slide03 Arima Madurai Black" panose="00000A00000000000000" pitchFamily="2" charset="0"/>
              </a:rPr>
              <a:t>Chẻ</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quá</a:t>
            </a:r>
            <a:r>
              <a:rPr lang="en-US" sz="1600" dirty="0">
                <a:solidFill>
                  <a:schemeClr val="tx1"/>
                </a:solidFill>
                <a:latin typeface="#9Slide03 Arima Madurai Black" panose="00000A00000000000000" pitchFamily="2" charset="0"/>
                <a:cs typeface="#9Slide03 Arima Madurai Black" panose="00000A00000000000000" pitchFamily="2" charset="0"/>
              </a:rPr>
              <a:t> to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r>
              <a:rPr lang="en-US" sz="1600" dirty="0">
                <a:solidFill>
                  <a:schemeClr val="tx1"/>
                </a:solidFill>
                <a:latin typeface="#9Slide03 Arima Madurai Black" panose="00000A00000000000000" pitchFamily="2" charset="0"/>
                <a:cs typeface="#9Slide03 Arima Madurai Black" panose="00000A00000000000000" pitchFamily="2" charset="0"/>
              </a:rPr>
              <a:t> </a:t>
            </a:r>
          </a:p>
        </p:txBody>
      </p:sp>
      <p:sp>
        <p:nvSpPr>
          <p:cNvPr id="14" name="Rounded Rectangle 13"/>
          <p:cNvSpPr/>
          <p:nvPr/>
        </p:nvSpPr>
        <p:spPr>
          <a:xfrm>
            <a:off x="2557595" y="3267327"/>
            <a:ext cx="4825372" cy="1395107"/>
          </a:xfrm>
          <a:prstGeom prst="roundRect">
            <a:avLst/>
          </a:prstGeom>
          <a:solidFill>
            <a:schemeClr val="accent5">
              <a:lumMod val="20000"/>
              <a:lumOff val="80000"/>
            </a:schemeClr>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a. </a:t>
            </a:r>
            <a:r>
              <a:rPr lang="en-US" sz="1600" dirty="0" err="1">
                <a:solidFill>
                  <a:schemeClr val="tx1"/>
                </a:solidFill>
                <a:latin typeface="#9Slide03 Arima Madurai Black" panose="00000A00000000000000" pitchFamily="2" charset="0"/>
                <a:cs typeface="#9Slide03 Arima Madurai Black" panose="00000A00000000000000" pitchFamily="2" charset="0"/>
              </a:rPr>
              <a:t>Bổ</a:t>
            </a:r>
            <a:r>
              <a:rPr lang="en-US" sz="1600" dirty="0">
                <a:solidFill>
                  <a:schemeClr val="tx1"/>
                </a:solidFill>
                <a:latin typeface="#9Slide03 Arima Madurai Black" panose="00000A00000000000000" pitchFamily="2" charset="0"/>
                <a:cs typeface="#9Slide03 Arima Madurai Black" panose="00000A00000000000000" pitchFamily="2" charset="0"/>
              </a:rPr>
              <a:t> sung </a:t>
            </a:r>
            <a:r>
              <a:rPr lang="en-US" sz="1600" dirty="0" err="1">
                <a:solidFill>
                  <a:schemeClr val="tx1"/>
                </a:solidFill>
                <a:latin typeface="#9Slide03 Arima Madurai Black" panose="00000A00000000000000" pitchFamily="2" charset="0"/>
                <a:cs typeface="#9Slide03 Arima Madurai Black" panose="00000A00000000000000" pitchFamily="2" charset="0"/>
              </a:rPr>
              <a:t>khí</a:t>
            </a:r>
            <a:r>
              <a:rPr lang="en-US" sz="1600" dirty="0">
                <a:solidFill>
                  <a:schemeClr val="tx1"/>
                </a:solidFill>
                <a:latin typeface="#9Slide03 Arima Madurai Black" panose="00000A00000000000000" pitchFamily="2" charset="0"/>
                <a:cs typeface="#9Slide03 Arima Madurai Black" panose="00000A00000000000000" pitchFamily="2" charset="0"/>
              </a:rPr>
              <a:t> oxygen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dễ</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cháy</a:t>
            </a:r>
            <a:r>
              <a:rPr lang="en-US" sz="1600" dirty="0">
                <a:solidFill>
                  <a:schemeClr val="tx1"/>
                </a:solidFill>
                <a:latin typeface="#9Slide03 Arima Madurai Black" panose="00000A00000000000000" pitchFamily="2" charset="0"/>
                <a:cs typeface="#9Slide03 Arima Madurai Black" panose="00000A00000000000000" pitchFamily="2" charset="0"/>
              </a:rPr>
              <a:t> h</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a:solidFill>
                  <a:schemeClr val="tx1"/>
                </a:solidFill>
                <a:latin typeface="#9Slide03 Arima Madurai Black" panose="00000A00000000000000" pitchFamily="2" charset="0"/>
                <a:cs typeface="#9Slide03 Arima Madurai Black" panose="00000A00000000000000" pitchFamily="2" charset="0"/>
              </a:rPr>
              <a:t>n.</a:t>
            </a: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b. </a:t>
            </a:r>
            <a:r>
              <a:rPr lang="en-US" sz="1600" dirty="0" err="1">
                <a:solidFill>
                  <a:schemeClr val="tx1"/>
                </a:solidFill>
                <a:latin typeface="#9Slide03 Arima Madurai Black" panose="00000A00000000000000" pitchFamily="2" charset="0"/>
                <a:cs typeface="#9Slide03 Arima Madurai Black" panose="00000A00000000000000" pitchFamily="2" charset="0"/>
              </a:rPr>
              <a:t>Tăng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tiếp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xúc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giữa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oxygen.</a:t>
            </a: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lửa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quá</a:t>
            </a:r>
            <a:r>
              <a:rPr lang="en-US" sz="1600" dirty="0">
                <a:solidFill>
                  <a:schemeClr val="tx1"/>
                </a:solidFill>
                <a:latin typeface="#9Slide03 Arima Madurai Black" panose="00000A00000000000000" pitchFamily="2" charset="0"/>
                <a:cs typeface="#9Slide03 Arima Madurai Black" panose="00000A00000000000000" pitchFamily="2" charset="0"/>
              </a:rPr>
              <a:t> to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mất</a:t>
            </a:r>
            <a:r>
              <a:rPr lang="en-US" sz="1600" dirty="0">
                <a:solidFill>
                  <a:schemeClr val="tx1"/>
                </a:solidFill>
                <a:latin typeface="#9Slide03 Arima Madurai Black" panose="00000A00000000000000" pitchFamily="2" charset="0"/>
                <a:cs typeface="#9Slide03 Arima Madurai Black" panose="00000A00000000000000" pitchFamily="2" charset="0"/>
              </a:rPr>
              <a:t> an </a:t>
            </a:r>
            <a:r>
              <a:rPr lang="en-US" sz="1600" dirty="0" err="1">
                <a:solidFill>
                  <a:schemeClr val="tx1"/>
                </a:solidFill>
                <a:latin typeface="#9Slide03 Arima Madurai Black" panose="00000A00000000000000" pitchFamily="2" charset="0"/>
                <a:cs typeface="#9Slide03 Arima Madurai Black" panose="00000A00000000000000" pitchFamily="2" charset="0"/>
              </a:rPr>
              <a:t>toàn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đun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nấu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gây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lãng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ô </a:t>
            </a:r>
            <a:r>
              <a:rPr lang="en-US" sz="1600" dirty="0" err="1">
                <a:solidFill>
                  <a:schemeClr val="tx1"/>
                </a:solidFill>
                <a:latin typeface="#9Slide03 Arima Madurai Black" panose="00000A00000000000000" pitchFamily="2" charset="0"/>
                <a:cs typeface="#9Slide03 Arima Madurai Black" panose="00000A00000000000000" pitchFamily="2" charset="0"/>
              </a:rPr>
              <a:t>nhiễm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môi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t>
            </a:r>
            <a:r>
              <a:rPr lang="vi-VN" sz="1600" dirty="0">
                <a:solidFill>
                  <a:schemeClr val="tx1"/>
                </a:solidFill>
                <a:latin typeface="#9Slide03 Arima Madurai Black" panose="00000A00000000000000" pitchFamily="2" charset="0"/>
                <a:cs typeface="#9Slide03 Arima Madurai Black" panose="00000A00000000000000" pitchFamily="2" charset="0"/>
              </a:rPr>
              <a:t>ườn</a:t>
            </a:r>
            <a:r>
              <a:rPr lang="en-US" sz="1600" dirty="0">
                <a:solidFill>
                  <a:schemeClr val="tx1"/>
                </a:solidFill>
                <a:latin typeface="#9Slide03 Arima Madurai Black" panose="00000A00000000000000" pitchFamily="2" charset="0"/>
                <a:cs typeface="#9Slide03 Arima Madurai Black" panose="00000A00000000000000" pitchFamily="2" charset="0"/>
              </a:rPr>
              <a:t>g.</a:t>
            </a:r>
          </a:p>
        </p:txBody>
      </p:sp>
      <p:sp>
        <p:nvSpPr>
          <p:cNvPr id="15" name="Rectangle 14"/>
          <p:cNvSpPr/>
          <p:nvPr/>
        </p:nvSpPr>
        <p:spPr>
          <a:xfrm>
            <a:off x="4089133" y="921733"/>
            <a:ext cx="1118131" cy="358386"/>
          </a:xfrm>
          <a:prstGeom prst="rect">
            <a:avLst/>
          </a:prstGeom>
          <a:solidFill>
            <a:srgbClr val="FFFF9B"/>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Đề</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bài</a:t>
            </a:r>
            <a:endParaRPr lang="en-US" sz="1800" dirty="0">
              <a:solidFill>
                <a:schemeClr val="tx1"/>
              </a:solidFill>
              <a:latin typeface="#9Slide03 AllRoundGothic" panose="020B0703020202020104" pitchFamily="34" charset="0"/>
            </a:endParaRPr>
          </a:p>
        </p:txBody>
      </p:sp>
      <p:sp>
        <p:nvSpPr>
          <p:cNvPr id="16" name="Rectangle 15"/>
          <p:cNvSpPr/>
          <p:nvPr/>
        </p:nvSpPr>
        <p:spPr>
          <a:xfrm>
            <a:off x="4089134" y="2873828"/>
            <a:ext cx="1118131" cy="393499"/>
          </a:xfrm>
          <a:prstGeom prst="rect">
            <a:avLst/>
          </a:prstGeom>
          <a:solidFill>
            <a:srgbClr val="FBE1E1"/>
          </a:solid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solidFill>
                  <a:schemeClr val="tx1"/>
                </a:solidFill>
                <a:latin typeface="#9Slide03 AllRoundGothic" panose="020B0703020202020104" pitchFamily="34" charset="0"/>
              </a:rPr>
              <a:t>Đáp</a:t>
            </a:r>
            <a:r>
              <a:rPr lang="en-US" sz="1800" dirty="0">
                <a:solidFill>
                  <a:schemeClr val="tx1"/>
                </a:solidFill>
                <a:latin typeface="#9Slide03 AllRoundGothic" panose="020B0703020202020104" pitchFamily="34" charset="0"/>
              </a:rPr>
              <a:t> </a:t>
            </a:r>
            <a:r>
              <a:rPr lang="en-US" sz="1800" dirty="0" err="1">
                <a:solidFill>
                  <a:schemeClr val="tx1"/>
                </a:solidFill>
                <a:latin typeface="#9Slide03 AllRoundGothic" panose="020B0703020202020104" pitchFamily="34" charset="0"/>
              </a:rPr>
              <a:t>án</a:t>
            </a:r>
            <a:endParaRPr lang="en-US" sz="1800" dirty="0">
              <a:solidFill>
                <a:schemeClr val="tx1"/>
              </a:solidFill>
              <a:latin typeface="#9Slide03 AllRoundGothic" panose="020B0703020202020104" pitchFamily="34" charset="0"/>
            </a:endParaRPr>
          </a:p>
        </p:txBody>
      </p:sp>
      <p:pic>
        <p:nvPicPr>
          <p:cNvPr id="46084" name="Picture 4" descr="Hình ảnh Trẻ Em đọc Sách, Sách, Giáo Dục, Trường Học Vector và PNG với nền  trong suốt để tải xuống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051" b="93503" l="10000" r="90000"/>
                    </a14:imgEffect>
                  </a14:imgLayer>
                </a14:imgProps>
              </a:ext>
              <a:ext uri="{28A0092B-C50C-407E-A947-70E740481C1C}">
                <a14:useLocalDpi xmlns:a14="http://schemas.microsoft.com/office/drawing/2010/main" val="0"/>
              </a:ext>
            </a:extLst>
          </a:blip>
          <a:srcRect l="13554" t="6886" r="10463" b="8015"/>
          <a:stretch/>
        </p:blipFill>
        <p:spPr bwMode="auto">
          <a:xfrm>
            <a:off x="1" y="2170444"/>
            <a:ext cx="2399574" cy="29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5B62FA-6A07-4E96-AC1A-55ED858C9603}"/>
              </a:ext>
            </a:extLst>
          </p:cNvPr>
          <p:cNvSpPr txBox="1"/>
          <p:nvPr/>
        </p:nvSpPr>
        <p:spPr>
          <a:xfrm>
            <a:off x="105476" y="253674"/>
            <a:ext cx="848709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III. MỘT SỐ NGUYÊN LIỆU THÔNG DỤNG</a:t>
            </a:r>
          </a:p>
        </p:txBody>
      </p:sp>
    </p:spTree>
    <p:extLst>
      <p:ext uri="{BB962C8B-B14F-4D97-AF65-F5344CB8AC3E}">
        <p14:creationId xmlns:p14="http://schemas.microsoft.com/office/powerpoint/2010/main" val="3549356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F8192-10BC-409A-B72B-7728DFE9994D}"/>
              </a:ext>
            </a:extLst>
          </p:cNvPr>
          <p:cNvSpPr txBox="1"/>
          <p:nvPr/>
        </p:nvSpPr>
        <p:spPr>
          <a:xfrm>
            <a:off x="692150" y="196530"/>
            <a:ext cx="75374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1.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Tính</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chất</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và</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ứng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dụng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một</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số</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nguyên</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liệu</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thông</a:t>
            </a:r>
            <a:r>
              <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dụng</a:t>
            </a:r>
            <a:endParaRPr kumimoji="0" lang="en-US" sz="28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315703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Pentagon 10"/>
          <p:cNvSpPr/>
          <p:nvPr/>
        </p:nvSpPr>
        <p:spPr>
          <a:xfrm>
            <a:off x="155575" y="337652"/>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solidFill>
                  <a:schemeClr val="accent6"/>
                </a:solidFill>
                <a:latin typeface="#9Slide03 Arima Madurai Black" panose="00000A00000000000000" pitchFamily="2" charset="0"/>
                <a:cs typeface="#9Slide03 Arima Madurai Black" panose="00000A00000000000000" pitchFamily="2" charset="0"/>
              </a:rPr>
              <a:t>Quặng</a:t>
            </a:r>
            <a:endParaRPr lang="en-US" sz="18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12" name="Rounded Rectangle 11"/>
          <p:cNvSpPr/>
          <p:nvPr/>
        </p:nvSpPr>
        <p:spPr>
          <a:xfrm>
            <a:off x="395194" y="3429711"/>
            <a:ext cx="4795248" cy="980428"/>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b="1" dirty="0" err="1">
                <a:solidFill>
                  <a:schemeClr val="tx1"/>
                </a:solidFill>
                <a:latin typeface="#9Slide03 Arima Madurai Medium" panose="00000600000000000000" pitchFamily="2" charset="0"/>
                <a:cs typeface="#9Slide03 Arima Madurai Medium" panose="00000600000000000000" pitchFamily="2" charset="0"/>
              </a:rPr>
              <a:t>Quặng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là</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loại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đất</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chứa</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khoáng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chất</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nh</a:t>
            </a:r>
            <a:r>
              <a:rPr lang="vi-VN" sz="1600" b="1" dirty="0">
                <a:solidFill>
                  <a:schemeClr val="tx1"/>
                </a:solidFill>
                <a:latin typeface="#9Slide03 Arima Madurai Medium" panose="00000600000000000000" pitchFamily="2" charset="0"/>
                <a:cs typeface="#9Slide03 Arima Madurai Medium" panose="00000600000000000000" pitchFamily="2" charset="0"/>
              </a:rPr>
              <a:t>ư</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kim</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loại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quý</a:t>
            </a:r>
            <a:r>
              <a:rPr lang="en-US" sz="1600" b="1" dirty="0">
                <a:solidFill>
                  <a:schemeClr val="tx1"/>
                </a:solidFill>
                <a:latin typeface="#9Slide03 Arima Madurai Medium" panose="00000600000000000000" pitchFamily="2" charset="0"/>
                <a:cs typeface="#9Slide03 Arima Madurai Medium" panose="00000600000000000000" pitchFamily="2" charset="0"/>
              </a:rPr>
              <a:t>, . . .</a:t>
            </a:r>
            <a:r>
              <a:rPr lang="en-US" sz="1600" b="1" dirty="0" err="1">
                <a:solidFill>
                  <a:schemeClr val="tx1"/>
                </a:solidFill>
                <a:latin typeface="#9Slide03 Arima Madurai Medium" panose="00000600000000000000" pitchFamily="2" charset="0"/>
                <a:cs typeface="#9Slide03 Arima Madurai Medium" panose="00000600000000000000" pitchFamily="2" charset="0"/>
              </a:rPr>
              <a:t>với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hàm</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lượng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lớn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Chúng</a:t>
            </a:r>
            <a:r>
              <a:rPr lang="en-US" sz="1600" b="1" dirty="0">
                <a:solidFill>
                  <a:schemeClr val="tx1"/>
                </a:solidFill>
                <a:latin typeface="#9Slide03 Arima Madurai Medium" panose="00000600000000000000" pitchFamily="2" charset="0"/>
                <a:cs typeface="#9Slide03 Arima Madurai Medium" panose="00000600000000000000" pitchFamily="2" charset="0"/>
              </a:rPr>
              <a:t> đ</a:t>
            </a:r>
            <a:r>
              <a:rPr lang="vi-VN" sz="1600" b="1" dirty="0">
                <a:solidFill>
                  <a:schemeClr val="tx1"/>
                </a:solidFill>
                <a:latin typeface="#9Slide03 Arima Madurai Medium" panose="00000600000000000000" pitchFamily="2" charset="0"/>
                <a:cs typeface="#9Slide03 Arima Madurai Medium" panose="00000600000000000000" pitchFamily="2" charset="0"/>
              </a:rPr>
              <a:t>ượ</a:t>
            </a:r>
            <a:r>
              <a:rPr lang="en-US" sz="1600" b="1" dirty="0">
                <a:solidFill>
                  <a:schemeClr val="tx1"/>
                </a:solidFill>
                <a:latin typeface="#9Slide03 Arima Madurai Medium" panose="00000600000000000000" pitchFamily="2" charset="0"/>
                <a:cs typeface="#9Slide03 Arima Madurai Medium" panose="00000600000000000000" pitchFamily="2" charset="0"/>
              </a:rPr>
              <a:t>c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khai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thác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từ</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mỏ</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quặng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rồi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chế</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biến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để</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sử</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dụng</a:t>
            </a:r>
            <a:r>
              <a:rPr lang="en-US" sz="1600" b="1" dirty="0">
                <a:solidFill>
                  <a:schemeClr val="tx1"/>
                </a:solidFill>
                <a:latin typeface="#9Slide03 Arima Madurai Medium" panose="00000600000000000000" pitchFamily="2" charset="0"/>
                <a:cs typeface="#9Slide03 Arima Madurai Medium" panose="00000600000000000000" pitchFamily="2" charset="0"/>
              </a:rPr>
              <a:t>.</a:t>
            </a:r>
          </a:p>
        </p:txBody>
      </p:sp>
      <p:sp>
        <p:nvSpPr>
          <p:cNvPr id="15" name="Rounded Rectangle 14"/>
          <p:cNvSpPr/>
          <p:nvPr/>
        </p:nvSpPr>
        <p:spPr>
          <a:xfrm>
            <a:off x="367523" y="1040273"/>
            <a:ext cx="4795248" cy="2027963"/>
          </a:xfrm>
          <a:prstGeom prst="roundRect">
            <a:avLst/>
          </a:prstGeom>
          <a:no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Việt</a:t>
            </a:r>
            <a:r>
              <a:rPr lang="en-US" sz="1600" dirty="0">
                <a:solidFill>
                  <a:schemeClr val="tx1"/>
                </a:solidFill>
                <a:latin typeface="#9Slide03 Arima Madurai Black" panose="00000A00000000000000" pitchFamily="2" charset="0"/>
                <a:cs typeface="#9Slide03 Arima Madurai Black" panose="00000A00000000000000" pitchFamily="2" charset="0"/>
              </a:rPr>
              <a:t> Nam </a:t>
            </a:r>
            <a:r>
              <a:rPr lang="en-US" sz="1600" dirty="0" err="1">
                <a:solidFill>
                  <a:schemeClr val="tx1"/>
                </a:solidFill>
                <a:latin typeface="#9Slide03 Arima Madurai Black" panose="00000A00000000000000" pitchFamily="2" charset="0"/>
                <a:cs typeface="#9Slide03 Arima Madurai Black" panose="00000A00000000000000" pitchFamily="2" charset="0"/>
              </a:rPr>
              <a:t>là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một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n</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nguyên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khoáng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phú</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trên</a:t>
            </a:r>
            <a:r>
              <a:rPr lang="en-US" sz="1600" dirty="0">
                <a:solidFill>
                  <a:schemeClr val="tx1"/>
                </a:solidFill>
                <a:latin typeface="#9Slide03 Arima Madurai Black" panose="00000A00000000000000" pitchFamily="2" charset="0"/>
                <a:cs typeface="#9Slide03 Arima Madurai Black" panose="00000A00000000000000" pitchFamily="2" charset="0"/>
              </a:rPr>
              <a:t> 5000 </a:t>
            </a:r>
            <a:r>
              <a:rPr lang="en-US" sz="1600" dirty="0" err="1">
                <a:solidFill>
                  <a:schemeClr val="tx1"/>
                </a:solidFill>
                <a:latin typeface="#9Slide03 Arima Madurai Black" panose="00000A00000000000000" pitchFamily="2" charset="0"/>
                <a:cs typeface="#9Slide03 Arima Madurai Black" panose="00000A00000000000000" pitchFamily="2" charset="0"/>
              </a:rPr>
              <a:t>mỏ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điểm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quặng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của</a:t>
            </a:r>
            <a:r>
              <a:rPr lang="en-US" sz="1600" dirty="0">
                <a:solidFill>
                  <a:schemeClr val="tx1"/>
                </a:solidFill>
                <a:latin typeface="#9Slide03 Arima Madurai Black" panose="00000A00000000000000" pitchFamily="2" charset="0"/>
                <a:cs typeface="#9Slide03 Arima Madurai Black" panose="00000A00000000000000" pitchFamily="2" charset="0"/>
              </a:rPr>
              <a:t> 60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khoáng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nhau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một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số</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khoáng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sản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mô</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trữ</a:t>
            </a:r>
            <a:r>
              <a:rPr lang="en-US" sz="1600" dirty="0">
                <a:solidFill>
                  <a:schemeClr val="tx1"/>
                </a:solidFill>
                <a:latin typeface="#9Slide03 Arima Madurai Black" panose="00000A00000000000000" pitchFamily="2" charset="0"/>
                <a:cs typeface="#9Slide03 Arima Madurai Black" panose="00000A00000000000000" pitchFamily="2" charset="0"/>
              </a:rPr>
              <a:t> l</a:t>
            </a:r>
            <a:r>
              <a:rPr lang="vi-VN" sz="1600" dirty="0">
                <a:solidFill>
                  <a:schemeClr val="tx1"/>
                </a:solidFill>
                <a:latin typeface="#9Slide03 Arima Madurai Black" panose="00000A00000000000000" pitchFamily="2" charset="0"/>
                <a:cs typeface="#9Slide03 Arima Madurai Black" panose="00000A00000000000000" pitchFamily="2" charset="0"/>
              </a:rPr>
              <a:t>ượng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lớn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tầm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giới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ý </a:t>
            </a:r>
            <a:r>
              <a:rPr lang="en-US" sz="1600" dirty="0" err="1">
                <a:solidFill>
                  <a:schemeClr val="tx1"/>
                </a:solidFill>
                <a:latin typeface="#9Slide03 Arima Madurai Black" panose="00000A00000000000000" pitchFamily="2" charset="0"/>
                <a:cs typeface="#9Slide03 Arima Madurai Black" panose="00000A00000000000000" pitchFamily="2" charset="0"/>
              </a:rPr>
              <a:t>nghĩa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chiến</a:t>
            </a:r>
            <a:r>
              <a:rPr lang="en-US" sz="1600" dirty="0">
                <a:solidFill>
                  <a:schemeClr val="tx1"/>
                </a:solidFill>
                <a:latin typeface="#9Slide03 Arima Madurai Black" panose="00000A00000000000000" pitchFamily="2" charset="0"/>
                <a:cs typeface="#9Slide03 Arima Madurai Black" panose="00000A00000000000000" pitchFamily="2" charset="0"/>
              </a:rPr>
              <a:t> l</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nguồn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lực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triển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tế</a:t>
            </a:r>
            <a:r>
              <a:rPr lang="en-US" sz="1600" dirty="0">
                <a:solidFill>
                  <a:schemeClr val="tx1"/>
                </a:solidFill>
                <a:latin typeface="#9Slide03 Arima Madurai Black" panose="00000A00000000000000" pitchFamily="2" charset="0"/>
                <a:cs typeface="#9Slide03 Arima Madurai Black" panose="00000A00000000000000" pitchFamily="2" charset="0"/>
              </a:rPr>
              <a:t> - </a:t>
            </a:r>
            <a:r>
              <a:rPr lang="en-US" sz="1600" dirty="0" err="1">
                <a:solidFill>
                  <a:schemeClr val="tx1"/>
                </a:solidFill>
                <a:latin typeface="#9Slide03 Arima Madurai Black" panose="00000A00000000000000" pitchFamily="2" charset="0"/>
                <a:cs typeface="#9Slide03 Arima Madurai Black" panose="00000A00000000000000" pitchFamily="2" charset="0"/>
              </a:rPr>
              <a:t>xã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hội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đất</a:t>
            </a:r>
            <a:r>
              <a:rPr lang="en-US" sz="1600" dirty="0">
                <a:solidFill>
                  <a:schemeClr val="tx1"/>
                </a:solidFill>
                <a:latin typeface="#9Slide03 Arima Madurai Black" panose="00000A00000000000000" pitchFamily="2" charset="0"/>
                <a:cs typeface="#9Slide03 Arima Madurai Black" panose="00000A00000000000000" pitchFamily="2" charset="0"/>
              </a:rPr>
              <a:t> n</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16" name="Picture 2" descr="Bóng đèn Phát Sáng Hình ảnh | Định dạng hình ảnh PSD 401358341|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75724" y="726363"/>
            <a:ext cx="684082" cy="68408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ướng dẫn trả lời câu hỏi Địa lí 8, bài 26: Đặc điểm tài nguyên khoáng sản  Việt Nam.">
            <a:extLst>
              <a:ext uri="{FF2B5EF4-FFF2-40B4-BE49-F238E27FC236}">
                <a16:creationId xmlns:a16="http://schemas.microsoft.com/office/drawing/2014/main" id="{9466938E-B33C-43F2-9CC7-1C034CD67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7937"/>
            <a:ext cx="390040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0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Pentagon 10"/>
          <p:cNvSpPr/>
          <p:nvPr/>
        </p:nvSpPr>
        <p:spPr>
          <a:xfrm>
            <a:off x="155575" y="429884"/>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b="1" dirty="0" err="1">
                <a:solidFill>
                  <a:srgbClr val="C00000"/>
                </a:solidFill>
                <a:latin typeface="#9Slide03 Arima Madurai Black" panose="00000A00000000000000" pitchFamily="2" charset="0"/>
                <a:cs typeface="#9Slide03 Arima Madurai Black" panose="00000A00000000000000" pitchFamily="2" charset="0"/>
              </a:rPr>
              <a:t>Quặng</a:t>
            </a:r>
            <a:endParaRPr lang="en-US" sz="1800" b="1"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55298" name="Picture 2" descr="School Boy png download - 552*1024 - Free Transparent Teacher Download. -  CleanPNG / K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45" y="1655225"/>
            <a:ext cx="3018699" cy="348827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1608463" y="993097"/>
            <a:ext cx="3394611" cy="1031646"/>
          </a:xfrm>
          <a:prstGeom prst="wedgeRoundRectCallout">
            <a:avLst>
              <a:gd name="adj1" fmla="val -39304"/>
              <a:gd name="adj2" fmla="val 104285"/>
              <a:gd name="adj3" fmla="val 16667"/>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b="1" dirty="0" err="1">
                <a:solidFill>
                  <a:srgbClr val="000000"/>
                </a:solidFill>
                <a:latin typeface="#9Slide03 Arima Madurai Medium" panose="00000600000000000000" pitchFamily="2" charset="0"/>
                <a:cs typeface="#9Slide03 Arima Madurai Medium" panose="00000600000000000000" pitchFamily="2" charset="0"/>
              </a:rPr>
              <a:t>Em</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hãy</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nêu</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tên</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và</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ứng</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dụng</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của</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một</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số</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loại</a:t>
            </a:r>
            <a:r>
              <a:rPr lang="en-US" sz="1800" b="1" dirty="0">
                <a:solidFill>
                  <a:srgbClr val="000000"/>
                </a:solidFill>
                <a:latin typeface="#9Slide03 Arima Madurai Medium" panose="00000600000000000000" pitchFamily="2" charset="0"/>
                <a:cs typeface="#9Slide03 Arima Madurai Medium" panose="00000600000000000000" pitchFamily="2" charset="0"/>
              </a:rPr>
              <a:t> </a:t>
            </a:r>
            <a:r>
              <a:rPr lang="en-US" sz="1800" b="1" dirty="0" err="1">
                <a:solidFill>
                  <a:srgbClr val="000000"/>
                </a:solidFill>
                <a:latin typeface="#9Slide03 Arima Madurai Medium" panose="00000600000000000000" pitchFamily="2" charset="0"/>
                <a:cs typeface="#9Slide03 Arima Madurai Medium" panose="00000600000000000000" pitchFamily="2" charset="0"/>
              </a:rPr>
              <a:t>quặng</a:t>
            </a:r>
            <a:r>
              <a:rPr lang="en-US" sz="1800" b="1" dirty="0">
                <a:solidFill>
                  <a:srgbClr val="000000"/>
                </a:solidFill>
                <a:latin typeface="#9Slide03 Arima Madurai Medium" panose="00000600000000000000" pitchFamily="2" charset="0"/>
                <a:cs typeface="#9Slide03 Arima Madurai Medium" panose="00000600000000000000" pitchFamily="2" charset="0"/>
              </a:rPr>
              <a:t>?</a:t>
            </a:r>
          </a:p>
        </p:txBody>
      </p:sp>
      <p:pic>
        <p:nvPicPr>
          <p:cNvPr id="7" name="Picture 6">
            <a:extLst>
              <a:ext uri="{FF2B5EF4-FFF2-40B4-BE49-F238E27FC236}">
                <a16:creationId xmlns:a16="http://schemas.microsoft.com/office/drawing/2014/main" id="{1693AB86-135B-4529-B906-735BE2D0A646}"/>
              </a:ext>
            </a:extLst>
          </p:cNvPr>
          <p:cNvPicPr>
            <a:picLocks noChangeAspect="1"/>
          </p:cNvPicPr>
          <p:nvPr/>
        </p:nvPicPr>
        <p:blipFill>
          <a:blip r:embed="rId3"/>
          <a:stretch>
            <a:fillRect/>
          </a:stretch>
        </p:blipFill>
        <p:spPr>
          <a:xfrm>
            <a:off x="3251200" y="2386396"/>
            <a:ext cx="5607050" cy="1920736"/>
          </a:xfrm>
          <a:prstGeom prst="rect">
            <a:avLst/>
          </a:prstGeom>
        </p:spPr>
      </p:pic>
      <p:sp>
        <p:nvSpPr>
          <p:cNvPr id="4" name="TextBox 3">
            <a:extLst>
              <a:ext uri="{FF2B5EF4-FFF2-40B4-BE49-F238E27FC236}">
                <a16:creationId xmlns:a16="http://schemas.microsoft.com/office/drawing/2014/main" id="{510E5146-450A-41C4-A53A-9405DF3C5904}"/>
              </a:ext>
            </a:extLst>
          </p:cNvPr>
          <p:cNvSpPr txBox="1"/>
          <p:nvPr/>
        </p:nvSpPr>
        <p:spPr>
          <a:xfrm>
            <a:off x="3305768" y="3593327"/>
            <a:ext cx="5251450"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8642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89652"/>
            <a:ext cx="4306753" cy="73868"/>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421511"/>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106" name="Picture 2" descr="Lâm Đồng: Phạt nặng 5 chủ mỏ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94" y="572007"/>
            <a:ext cx="3511964" cy="2129037"/>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734387" y="628568"/>
            <a:ext cx="5254038" cy="1914128"/>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9Slide03 Arima Madurai Medium" panose="020B0604020202020204" charset="0"/>
              <a:buChar char="­"/>
            </a:pPr>
            <a:r>
              <a:rPr lang="en-US" sz="2000" b="1" dirty="0" err="1">
                <a:solidFill>
                  <a:schemeClr val="tx1"/>
                </a:solidFill>
                <a:latin typeface="#9Slide03 Arima Madurai Medium" panose="00000600000000000000" pitchFamily="2" charset="0"/>
                <a:cs typeface="#9Slide03 Arima Madurai Medium" panose="00000600000000000000" pitchFamily="2" charset="0"/>
              </a:rPr>
              <a:t>Khoáng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sản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là</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tài</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nguyên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quý</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giá</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của</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mỗi</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quốc</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gia</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p>
          <a:p>
            <a:pPr marL="342900" indent="-342900" algn="just">
              <a:buFont typeface="#9Slide03 Arima Madurai Medium" panose="020B0604020202020204" charset="0"/>
              <a:buChar char="­"/>
            </a:pPr>
            <a:r>
              <a:rPr lang="en-US" sz="2000" b="1" dirty="0" err="1">
                <a:solidFill>
                  <a:schemeClr val="tx1"/>
                </a:solidFill>
                <a:latin typeface="#9Slide03 Arima Madurai Medium" panose="00000600000000000000" pitchFamily="2" charset="0"/>
                <a:cs typeface="#9Slide03 Arima Madurai Medium" panose="00000600000000000000" pitchFamily="2" charset="0"/>
              </a:rPr>
              <a:t>Các</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khoáng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sản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nh</a:t>
            </a:r>
            <a:r>
              <a:rPr lang="vi-VN" sz="2000" b="1" dirty="0">
                <a:solidFill>
                  <a:schemeClr val="tx1"/>
                </a:solidFill>
                <a:latin typeface="#9Slide03 Arima Madurai Medium" panose="00000600000000000000" pitchFamily="2" charset="0"/>
                <a:cs typeface="#9Slide03 Arima Madurai Medium" panose="00000600000000000000" pitchFamily="2" charset="0"/>
              </a:rPr>
              <a:t>ư</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quặng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sắt</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đá</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vôi</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là</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những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nguyên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liệu</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quan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trọng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trong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công</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nghiệp</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luyện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kim</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sản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xuất</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phân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bón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đồ</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gốm</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sứ</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làm</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vật</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liệu</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xây</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dựng</a:t>
            </a:r>
            <a:r>
              <a:rPr lang="en-US" sz="2000" b="1" dirty="0">
                <a:solidFill>
                  <a:schemeClr val="tx1"/>
                </a:solidFill>
                <a:latin typeface="#9Slide03 Arima Madurai Medium" panose="00000600000000000000" pitchFamily="2" charset="0"/>
                <a:cs typeface="#9Slide03 Arima Madurai Medium" panose="00000600000000000000" pitchFamily="2" charset="0"/>
              </a:rPr>
              <a:t>.</a:t>
            </a:r>
          </a:p>
        </p:txBody>
      </p:sp>
      <p:sp>
        <p:nvSpPr>
          <p:cNvPr id="25" name="Rounded Rectangle 16">
            <a:extLst>
              <a:ext uri="{FF2B5EF4-FFF2-40B4-BE49-F238E27FC236}">
                <a16:creationId xmlns:a16="http://schemas.microsoft.com/office/drawing/2014/main" id="{EB6CE845-178F-4FBD-8B85-15A11B7CD90F}"/>
              </a:ext>
            </a:extLst>
          </p:cNvPr>
          <p:cNvSpPr/>
          <p:nvPr/>
        </p:nvSpPr>
        <p:spPr>
          <a:xfrm>
            <a:off x="5403705" y="3354963"/>
            <a:ext cx="2381395" cy="1037634"/>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9Slide03 Arima Madurai Medium" panose="00000600000000000000" pitchFamily="2" charset="0"/>
                <a:cs typeface="#9Slide03 Arima Madurai Medium" panose="00000600000000000000" pitchFamily="2" charset="0"/>
              </a:rPr>
              <a:t>Nguyên</a:t>
            </a:r>
            <a:r>
              <a:rPr lang="en-US" sz="2800" b="1" dirty="0">
                <a:solidFill>
                  <a:schemeClr val="tx1"/>
                </a:solidFill>
                <a:latin typeface="#9Slide03 Arima Madurai Medium" panose="00000600000000000000" pitchFamily="2" charset="0"/>
                <a:cs typeface="#9Slide03 Arima Madurai Medium" panose="00000600000000000000" pitchFamily="2" charset="0"/>
              </a:rPr>
              <a:t> </a:t>
            </a:r>
            <a:r>
              <a:rPr lang="en-US" sz="2800" b="1" dirty="0" err="1">
                <a:solidFill>
                  <a:schemeClr val="tx1"/>
                </a:solidFill>
                <a:latin typeface="#9Slide03 Arima Madurai Medium" panose="00000600000000000000" pitchFamily="2" charset="0"/>
                <a:cs typeface="#9Slide03 Arima Madurai Medium" panose="00000600000000000000" pitchFamily="2" charset="0"/>
              </a:rPr>
              <a:t>liệu</a:t>
            </a:r>
            <a:r>
              <a:rPr lang="en-US" sz="2800" b="1" dirty="0">
                <a:solidFill>
                  <a:schemeClr val="tx1"/>
                </a:solidFill>
                <a:latin typeface="#9Slide03 Arima Madurai Medium" panose="00000600000000000000" pitchFamily="2" charset="0"/>
                <a:cs typeface="#9Slide03 Arima Madurai Medium" panose="00000600000000000000" pitchFamily="2" charset="0"/>
              </a:rPr>
              <a:t> </a:t>
            </a:r>
            <a:r>
              <a:rPr lang="en-US" sz="2800" b="1" dirty="0" err="1">
                <a:solidFill>
                  <a:schemeClr val="tx1"/>
                </a:solidFill>
                <a:latin typeface="#9Slide03 Arima Madurai Medium" panose="00000600000000000000" pitchFamily="2" charset="0"/>
                <a:cs typeface="#9Slide03 Arima Madurai Medium" panose="00000600000000000000" pitchFamily="2" charset="0"/>
              </a:rPr>
              <a:t>là</a:t>
            </a:r>
            <a:r>
              <a:rPr lang="en-US" sz="2800" b="1" dirty="0">
                <a:solidFill>
                  <a:schemeClr val="tx1"/>
                </a:solidFill>
                <a:latin typeface="#9Slide03 Arima Madurai Medium" panose="00000600000000000000" pitchFamily="2" charset="0"/>
                <a:cs typeface="#9Slide03 Arima Madurai Medium" panose="00000600000000000000" pitchFamily="2" charset="0"/>
              </a:rPr>
              <a:t> </a:t>
            </a:r>
            <a:r>
              <a:rPr lang="en-US" sz="2800" b="1" dirty="0" err="1">
                <a:solidFill>
                  <a:schemeClr val="tx1"/>
                </a:solidFill>
                <a:latin typeface="#9Slide03 Arima Madurai Medium" panose="00000600000000000000" pitchFamily="2" charset="0"/>
                <a:cs typeface="#9Slide03 Arima Madurai Medium" panose="00000600000000000000" pitchFamily="2" charset="0"/>
              </a:rPr>
              <a:t>gì</a:t>
            </a:r>
            <a:r>
              <a:rPr lang="en-US" sz="2800" b="1"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27" name="Picture 4" descr="Cartoon Màu Vàng Tinh Tế Dấu Chấm Hỏi Biểu Tượng âm Thanh Nổi Hình ảnh |  Định dạng hình ảnh PSD 611699116| vn.lovepik.com">
            <a:extLst>
              <a:ext uri="{FF2B5EF4-FFF2-40B4-BE49-F238E27FC236}">
                <a16:creationId xmlns:a16="http://schemas.microsoft.com/office/drawing/2014/main" id="{F07DBD13-42EB-42CB-B564-D30798D6F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61" t="14590" r="13405" b="20806"/>
          <a:stretch/>
        </p:blipFill>
        <p:spPr bwMode="auto">
          <a:xfrm>
            <a:off x="4129173" y="2882729"/>
            <a:ext cx="1274532" cy="17767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GP News :. | Tăng cường quản lý nhà nước về thăm dò, khai thác khoáng sản  | BÁO ĐIỆN TỬ CHÍNH PHỦ NƯỚC CHXHCN VIỆT NAM">
            <a:extLst>
              <a:ext uri="{FF2B5EF4-FFF2-40B4-BE49-F238E27FC236}">
                <a16:creationId xmlns:a16="http://schemas.microsoft.com/office/drawing/2014/main" id="{ACF572F1-1442-4700-9662-F2A30715A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94" y="2882729"/>
            <a:ext cx="3511964" cy="212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1000"/>
                                        <p:tgtEl>
                                          <p:spTgt spid="47106"/>
                                        </p:tgtEl>
                                      </p:cBhvr>
                                    </p:animEffect>
                                    <p:anim calcmode="lin" valueType="num">
                                      <p:cBhvr>
                                        <p:cTn id="8" dur="1000" fill="hold"/>
                                        <p:tgtEl>
                                          <p:spTgt spid="47106"/>
                                        </p:tgtEl>
                                        <p:attrNameLst>
                                          <p:attrName>ppt_x</p:attrName>
                                        </p:attrNameLst>
                                      </p:cBhvr>
                                      <p:tavLst>
                                        <p:tav tm="0">
                                          <p:val>
                                            <p:strVal val="#ppt_x"/>
                                          </p:val>
                                        </p:tav>
                                        <p:tav tm="100000">
                                          <p:val>
                                            <p:strVal val="#ppt_x"/>
                                          </p:val>
                                        </p:tav>
                                      </p:tavLst>
                                    </p:anim>
                                    <p:anim calcmode="lin" valueType="num">
                                      <p:cBhvr>
                                        <p:cTn id="9" dur="1000" fill="hold"/>
                                        <p:tgtEl>
                                          <p:spTgt spid="47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1000"/>
                                        <p:tgtEl>
                                          <p:spTgt spid="9222"/>
                                        </p:tgtEl>
                                      </p:cBhvr>
                                    </p:animEffect>
                                    <p:anim calcmode="lin" valueType="num">
                                      <p:cBhvr>
                                        <p:cTn id="13" dur="1000" fill="hold"/>
                                        <p:tgtEl>
                                          <p:spTgt spid="9222"/>
                                        </p:tgtEl>
                                        <p:attrNameLst>
                                          <p:attrName>ppt_x</p:attrName>
                                        </p:attrNameLst>
                                      </p:cBhvr>
                                      <p:tavLst>
                                        <p:tav tm="0">
                                          <p:val>
                                            <p:strVal val="#ppt_x"/>
                                          </p:val>
                                        </p:tav>
                                        <p:tav tm="100000">
                                          <p:val>
                                            <p:strVal val="#ppt_x"/>
                                          </p:val>
                                        </p:tav>
                                      </p:tavLst>
                                    </p:anim>
                                    <p:anim calcmode="lin" valueType="num">
                                      <p:cBhvr>
                                        <p:cTn id="14" dur="1000" fill="hold"/>
                                        <p:tgtEl>
                                          <p:spTgt spid="92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98082" y="513121"/>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Plant Pot In Material Of Earthenware. Stock Photo, Picture And Royalty Free  Image. Image 26707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117" y="3474645"/>
            <a:ext cx="1883536" cy="1247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C - Công Ty Cổ Phần Cao Su Đà Nẵng"/>
          <p:cNvPicPr>
            <a:picLocks noChangeAspect="1" noChangeArrowheads="1"/>
          </p:cNvPicPr>
          <p:nvPr/>
        </p:nvPicPr>
        <p:blipFill rotWithShape="1">
          <a:blip r:embed="rId4">
            <a:extLst>
              <a:ext uri="{28A0092B-C50C-407E-A947-70E740481C1C}">
                <a14:useLocalDpi xmlns:a14="http://schemas.microsoft.com/office/drawing/2010/main" val="0"/>
              </a:ext>
            </a:extLst>
          </a:blip>
          <a:srcRect l="10737"/>
          <a:stretch/>
        </p:blipFill>
        <p:spPr bwMode="auto">
          <a:xfrm>
            <a:off x="4513409" y="1847910"/>
            <a:ext cx="1819332" cy="1291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chọn đồ gia dụng bằng inox"/>
          <p:cNvPicPr>
            <a:picLocks noChangeAspect="1" noChangeArrowheads="1"/>
          </p:cNvPicPr>
          <p:nvPr/>
        </p:nvPicPr>
        <p:blipFill rotWithShape="1">
          <a:blip r:embed="rId5">
            <a:extLst>
              <a:ext uri="{28A0092B-C50C-407E-A947-70E740481C1C}">
                <a14:useLocalDpi xmlns:a14="http://schemas.microsoft.com/office/drawing/2010/main" val="0"/>
              </a:ext>
            </a:extLst>
          </a:blip>
          <a:srcRect l="2162" r="2154" b="6006"/>
          <a:stretch/>
        </p:blipFill>
        <p:spPr bwMode="auto">
          <a:xfrm>
            <a:off x="2329773" y="1847910"/>
            <a:ext cx="1883536" cy="12720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ồn hàng đồ nhựa Thái Lan tại TPHCM cho người kinh do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09" y="1847910"/>
            <a:ext cx="1857678" cy="1272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hững mẹo vặt sử dụng đồ thủy tinh trong gia đình | Sapakitchen"/>
          <p:cNvPicPr>
            <a:picLocks noChangeAspect="1" noChangeArrowheads="1"/>
          </p:cNvPicPr>
          <p:nvPr/>
        </p:nvPicPr>
        <p:blipFill rotWithShape="1">
          <a:blip r:embed="rId7">
            <a:extLst>
              <a:ext uri="{28A0092B-C50C-407E-A947-70E740481C1C}">
                <a14:useLocalDpi xmlns:a14="http://schemas.microsoft.com/office/drawing/2010/main" val="0"/>
              </a:ext>
            </a:extLst>
          </a:blip>
          <a:srcRect l="11172" t="11568" r="4597" b="7595"/>
          <a:stretch/>
        </p:blipFill>
        <p:spPr bwMode="auto">
          <a:xfrm>
            <a:off x="232709" y="3490240"/>
            <a:ext cx="1857678" cy="12478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alon tay 8 gỗ xoan đào, mặt gỗ gõ đỏ SA021 sang trọng, ưu đã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3409" y="3474645"/>
            <a:ext cx="1819332" cy="12476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ẽ Tay Nhân Vật Hoạt Hình Ngày Của Giáo Viên Vector Hình ảnh | Định dạng  hình ảnh PSD 611017429| vn.lovepik.com"/>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p:blipFill>
        <p:spPr bwMode="auto">
          <a:xfrm>
            <a:off x="6523405" y="391887"/>
            <a:ext cx="2620595" cy="46789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331289" y="806584"/>
            <a:ext cx="6239485" cy="1041326"/>
          </a:xfrm>
          <a:custGeom>
            <a:avLst/>
            <a:gdLst>
              <a:gd name="connsiteX0" fmla="*/ 0 w 5181191"/>
              <a:gd name="connsiteY0" fmla="*/ 118206 h 709219"/>
              <a:gd name="connsiteX1" fmla="*/ 118206 w 5181191"/>
              <a:gd name="connsiteY1" fmla="*/ 0 h 709219"/>
              <a:gd name="connsiteX2" fmla="*/ 3022361 w 5181191"/>
              <a:gd name="connsiteY2" fmla="*/ 0 h 709219"/>
              <a:gd name="connsiteX3" fmla="*/ 3022361 w 5181191"/>
              <a:gd name="connsiteY3" fmla="*/ 0 h 709219"/>
              <a:gd name="connsiteX4" fmla="*/ 4317659 w 5181191"/>
              <a:gd name="connsiteY4" fmla="*/ 0 h 709219"/>
              <a:gd name="connsiteX5" fmla="*/ 5062985 w 5181191"/>
              <a:gd name="connsiteY5" fmla="*/ 0 h 709219"/>
              <a:gd name="connsiteX6" fmla="*/ 5181191 w 5181191"/>
              <a:gd name="connsiteY6" fmla="*/ 118206 h 709219"/>
              <a:gd name="connsiteX7" fmla="*/ 5181191 w 5181191"/>
              <a:gd name="connsiteY7" fmla="*/ 413711 h 709219"/>
              <a:gd name="connsiteX8" fmla="*/ 5795732 w 5181191"/>
              <a:gd name="connsiteY8" fmla="*/ 651361 h 709219"/>
              <a:gd name="connsiteX9" fmla="*/ 5181191 w 5181191"/>
              <a:gd name="connsiteY9" fmla="*/ 591016 h 709219"/>
              <a:gd name="connsiteX10" fmla="*/ 5181191 w 5181191"/>
              <a:gd name="connsiteY10" fmla="*/ 591013 h 709219"/>
              <a:gd name="connsiteX11" fmla="*/ 5062985 w 5181191"/>
              <a:gd name="connsiteY11" fmla="*/ 709219 h 709219"/>
              <a:gd name="connsiteX12" fmla="*/ 4317659 w 5181191"/>
              <a:gd name="connsiteY12" fmla="*/ 709219 h 709219"/>
              <a:gd name="connsiteX13" fmla="*/ 3022361 w 5181191"/>
              <a:gd name="connsiteY13" fmla="*/ 709219 h 709219"/>
              <a:gd name="connsiteX14" fmla="*/ 3022361 w 5181191"/>
              <a:gd name="connsiteY14" fmla="*/ 709219 h 709219"/>
              <a:gd name="connsiteX15" fmla="*/ 118206 w 5181191"/>
              <a:gd name="connsiteY15" fmla="*/ 709219 h 709219"/>
              <a:gd name="connsiteX16" fmla="*/ 0 w 5181191"/>
              <a:gd name="connsiteY16" fmla="*/ 591013 h 709219"/>
              <a:gd name="connsiteX17" fmla="*/ 0 w 5181191"/>
              <a:gd name="connsiteY17" fmla="*/ 591016 h 709219"/>
              <a:gd name="connsiteX18" fmla="*/ 0 w 5181191"/>
              <a:gd name="connsiteY18" fmla="*/ 413711 h 709219"/>
              <a:gd name="connsiteX19" fmla="*/ 0 w 5181191"/>
              <a:gd name="connsiteY19" fmla="*/ 413711 h 709219"/>
              <a:gd name="connsiteX20" fmla="*/ 0 w 5181191"/>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591013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5795732"/>
              <a:gd name="connsiteY0" fmla="*/ 118206 h 709219"/>
              <a:gd name="connsiteX1" fmla="*/ 118206 w 5795732"/>
              <a:gd name="connsiteY1" fmla="*/ 0 h 709219"/>
              <a:gd name="connsiteX2" fmla="*/ 3022361 w 5795732"/>
              <a:gd name="connsiteY2" fmla="*/ 0 h 709219"/>
              <a:gd name="connsiteX3" fmla="*/ 3022361 w 5795732"/>
              <a:gd name="connsiteY3" fmla="*/ 0 h 709219"/>
              <a:gd name="connsiteX4" fmla="*/ 4317659 w 5795732"/>
              <a:gd name="connsiteY4" fmla="*/ 0 h 709219"/>
              <a:gd name="connsiteX5" fmla="*/ 5062985 w 5795732"/>
              <a:gd name="connsiteY5" fmla="*/ 0 h 709219"/>
              <a:gd name="connsiteX6" fmla="*/ 5181191 w 5795732"/>
              <a:gd name="connsiteY6" fmla="*/ 118206 h 709219"/>
              <a:gd name="connsiteX7" fmla="*/ 5181191 w 5795732"/>
              <a:gd name="connsiteY7" fmla="*/ 312858 h 709219"/>
              <a:gd name="connsiteX8" fmla="*/ 5795732 w 5795732"/>
              <a:gd name="connsiteY8" fmla="*/ 651361 h 709219"/>
              <a:gd name="connsiteX9" fmla="*/ 5181191 w 5795732"/>
              <a:gd name="connsiteY9" fmla="*/ 591016 h 709219"/>
              <a:gd name="connsiteX10" fmla="*/ 5181191 w 5795732"/>
              <a:gd name="connsiteY10" fmla="*/ 443095 h 709219"/>
              <a:gd name="connsiteX11" fmla="*/ 5062985 w 5795732"/>
              <a:gd name="connsiteY11" fmla="*/ 709219 h 709219"/>
              <a:gd name="connsiteX12" fmla="*/ 4317659 w 5795732"/>
              <a:gd name="connsiteY12" fmla="*/ 709219 h 709219"/>
              <a:gd name="connsiteX13" fmla="*/ 3022361 w 5795732"/>
              <a:gd name="connsiteY13" fmla="*/ 709219 h 709219"/>
              <a:gd name="connsiteX14" fmla="*/ 3022361 w 5795732"/>
              <a:gd name="connsiteY14" fmla="*/ 709219 h 709219"/>
              <a:gd name="connsiteX15" fmla="*/ 118206 w 5795732"/>
              <a:gd name="connsiteY15" fmla="*/ 709219 h 709219"/>
              <a:gd name="connsiteX16" fmla="*/ 0 w 5795732"/>
              <a:gd name="connsiteY16" fmla="*/ 591013 h 709219"/>
              <a:gd name="connsiteX17" fmla="*/ 0 w 5795732"/>
              <a:gd name="connsiteY17" fmla="*/ 591016 h 709219"/>
              <a:gd name="connsiteX18" fmla="*/ 0 w 5795732"/>
              <a:gd name="connsiteY18" fmla="*/ 413711 h 709219"/>
              <a:gd name="connsiteX19" fmla="*/ 0 w 5795732"/>
              <a:gd name="connsiteY19" fmla="*/ 413711 h 709219"/>
              <a:gd name="connsiteX20" fmla="*/ 0 w 5795732"/>
              <a:gd name="connsiteY20" fmla="*/ 118206 h 709219"/>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91016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1191 w 6239485"/>
              <a:gd name="connsiteY7" fmla="*/ 312858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 name="connsiteX0" fmla="*/ 0 w 6239485"/>
              <a:gd name="connsiteY0" fmla="*/ 118206 h 1041326"/>
              <a:gd name="connsiteX1" fmla="*/ 118206 w 6239485"/>
              <a:gd name="connsiteY1" fmla="*/ 0 h 1041326"/>
              <a:gd name="connsiteX2" fmla="*/ 3022361 w 6239485"/>
              <a:gd name="connsiteY2" fmla="*/ 0 h 1041326"/>
              <a:gd name="connsiteX3" fmla="*/ 3022361 w 6239485"/>
              <a:gd name="connsiteY3" fmla="*/ 0 h 1041326"/>
              <a:gd name="connsiteX4" fmla="*/ 4317659 w 6239485"/>
              <a:gd name="connsiteY4" fmla="*/ 0 h 1041326"/>
              <a:gd name="connsiteX5" fmla="*/ 5062985 w 6239485"/>
              <a:gd name="connsiteY5" fmla="*/ 0 h 1041326"/>
              <a:gd name="connsiteX6" fmla="*/ 5181191 w 6239485"/>
              <a:gd name="connsiteY6" fmla="*/ 118206 h 1041326"/>
              <a:gd name="connsiteX7" fmla="*/ 5187914 w 6239485"/>
              <a:gd name="connsiteY7" fmla="*/ 265794 h 1041326"/>
              <a:gd name="connsiteX8" fmla="*/ 6239485 w 6239485"/>
              <a:gd name="connsiteY8" fmla="*/ 1041326 h 1041326"/>
              <a:gd name="connsiteX9" fmla="*/ 5181191 w 6239485"/>
              <a:gd name="connsiteY9" fmla="*/ 510333 h 1041326"/>
              <a:gd name="connsiteX10" fmla="*/ 5181191 w 6239485"/>
              <a:gd name="connsiteY10" fmla="*/ 443095 h 1041326"/>
              <a:gd name="connsiteX11" fmla="*/ 5062985 w 6239485"/>
              <a:gd name="connsiteY11" fmla="*/ 709219 h 1041326"/>
              <a:gd name="connsiteX12" fmla="*/ 4317659 w 6239485"/>
              <a:gd name="connsiteY12" fmla="*/ 709219 h 1041326"/>
              <a:gd name="connsiteX13" fmla="*/ 3022361 w 6239485"/>
              <a:gd name="connsiteY13" fmla="*/ 709219 h 1041326"/>
              <a:gd name="connsiteX14" fmla="*/ 3022361 w 6239485"/>
              <a:gd name="connsiteY14" fmla="*/ 709219 h 1041326"/>
              <a:gd name="connsiteX15" fmla="*/ 118206 w 6239485"/>
              <a:gd name="connsiteY15" fmla="*/ 709219 h 1041326"/>
              <a:gd name="connsiteX16" fmla="*/ 0 w 6239485"/>
              <a:gd name="connsiteY16" fmla="*/ 591013 h 1041326"/>
              <a:gd name="connsiteX17" fmla="*/ 0 w 6239485"/>
              <a:gd name="connsiteY17" fmla="*/ 591016 h 1041326"/>
              <a:gd name="connsiteX18" fmla="*/ 0 w 6239485"/>
              <a:gd name="connsiteY18" fmla="*/ 413711 h 1041326"/>
              <a:gd name="connsiteX19" fmla="*/ 0 w 6239485"/>
              <a:gd name="connsiteY19" fmla="*/ 413711 h 1041326"/>
              <a:gd name="connsiteX20" fmla="*/ 0 w 6239485"/>
              <a:gd name="connsiteY20" fmla="*/ 118206 h 10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9485" h="1041326">
                <a:moveTo>
                  <a:pt x="0" y="118206"/>
                </a:moveTo>
                <a:cubicBezTo>
                  <a:pt x="0" y="52923"/>
                  <a:pt x="52923" y="0"/>
                  <a:pt x="118206" y="0"/>
                </a:cubicBezTo>
                <a:lnTo>
                  <a:pt x="3022361" y="0"/>
                </a:lnTo>
                <a:lnTo>
                  <a:pt x="3022361" y="0"/>
                </a:lnTo>
                <a:lnTo>
                  <a:pt x="4317659" y="0"/>
                </a:lnTo>
                <a:lnTo>
                  <a:pt x="5062985" y="0"/>
                </a:lnTo>
                <a:cubicBezTo>
                  <a:pt x="5128268" y="0"/>
                  <a:pt x="5181191" y="52923"/>
                  <a:pt x="5181191" y="118206"/>
                </a:cubicBezTo>
                <a:lnTo>
                  <a:pt x="5187914" y="265794"/>
                </a:lnTo>
                <a:lnTo>
                  <a:pt x="6239485" y="1041326"/>
                </a:lnTo>
                <a:lnTo>
                  <a:pt x="5181191" y="510333"/>
                </a:lnTo>
                <a:lnTo>
                  <a:pt x="5181191" y="443095"/>
                </a:lnTo>
                <a:cubicBezTo>
                  <a:pt x="5181191" y="508378"/>
                  <a:pt x="5128268" y="709219"/>
                  <a:pt x="5062985" y="709219"/>
                </a:cubicBezTo>
                <a:lnTo>
                  <a:pt x="4317659" y="709219"/>
                </a:lnTo>
                <a:lnTo>
                  <a:pt x="3022361" y="709219"/>
                </a:lnTo>
                <a:lnTo>
                  <a:pt x="3022361" y="709219"/>
                </a:lnTo>
                <a:lnTo>
                  <a:pt x="118206" y="709219"/>
                </a:lnTo>
                <a:cubicBezTo>
                  <a:pt x="52923" y="709219"/>
                  <a:pt x="0" y="656296"/>
                  <a:pt x="0" y="591013"/>
                </a:cubicBezTo>
                <a:lnTo>
                  <a:pt x="0" y="591016"/>
                </a:lnTo>
                <a:lnTo>
                  <a:pt x="0" y="413711"/>
                </a:lnTo>
                <a:lnTo>
                  <a:pt x="0" y="413711"/>
                </a:lnTo>
                <a:lnTo>
                  <a:pt x="0" y="118206"/>
                </a:lnTo>
                <a:close/>
              </a:path>
            </a:pathLst>
          </a:custGeom>
          <a:solidFill>
            <a:srgbClr val="FBE1E1"/>
          </a:solidFill>
          <a:ln>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0375" y="986341"/>
            <a:ext cx="4962700" cy="400110"/>
          </a:xfrm>
          <a:prstGeom prst="rect">
            <a:avLst/>
          </a:prstGeom>
          <a:noFill/>
        </p:spPr>
        <p:txBody>
          <a:bodyPr wrap="square" rtlCol="0">
            <a:spAutoFit/>
          </a:bodyPr>
          <a:lstStyle/>
          <a:p>
            <a:pPr algn="ctr"/>
            <a:r>
              <a:rPr lang="en-US" sz="2000" b="1" dirty="0" err="1">
                <a:solidFill>
                  <a:srgbClr val="002060"/>
                </a:solidFill>
                <a:latin typeface="+mn-lt"/>
                <a:cs typeface="#9Slide03 Arima Madurai Black" panose="00000A00000000000000" pitchFamily="2" charset="0"/>
              </a:rPr>
              <a:t>Hãy</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kể</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tên</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những</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vật</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liệu</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mà</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em</a:t>
            </a:r>
            <a:r>
              <a:rPr lang="en-US" sz="2000" b="1" dirty="0">
                <a:solidFill>
                  <a:srgbClr val="002060"/>
                </a:solidFill>
                <a:latin typeface="+mn-lt"/>
                <a:cs typeface="#9Slide03 Arima Madurai Black" panose="00000A00000000000000" pitchFamily="2" charset="0"/>
              </a:rPr>
              <a:t> </a:t>
            </a:r>
            <a:r>
              <a:rPr lang="en-US" sz="2000" b="1" dirty="0" err="1">
                <a:solidFill>
                  <a:srgbClr val="002060"/>
                </a:solidFill>
                <a:latin typeface="+mn-lt"/>
                <a:cs typeface="#9Slide03 Arima Madurai Black" panose="00000A00000000000000" pitchFamily="2" charset="0"/>
              </a:rPr>
              <a:t>biết</a:t>
            </a:r>
            <a:r>
              <a:rPr lang="en-US" sz="2000" b="1" dirty="0">
                <a:solidFill>
                  <a:srgbClr val="002060"/>
                </a:solidFill>
                <a:latin typeface="+mn-lt"/>
                <a:cs typeface="#9Slide03 Arima Madurai Black" panose="00000A00000000000000" pitchFamily="2" charset="0"/>
              </a:rPr>
              <a:t>?</a:t>
            </a:r>
          </a:p>
        </p:txBody>
      </p:sp>
      <p:sp>
        <p:nvSpPr>
          <p:cNvPr id="27" name="TextBox 26"/>
          <p:cNvSpPr txBox="1"/>
          <p:nvPr/>
        </p:nvSpPr>
        <p:spPr>
          <a:xfrm>
            <a:off x="221525" y="3070498"/>
            <a:ext cx="1829266" cy="369332"/>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Nhựa</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8" name="TextBox 27"/>
          <p:cNvSpPr txBox="1"/>
          <p:nvPr/>
        </p:nvSpPr>
        <p:spPr>
          <a:xfrm>
            <a:off x="2257647" y="3070497"/>
            <a:ext cx="1829266" cy="369332"/>
          </a:xfrm>
          <a:prstGeom prst="rect">
            <a:avLst/>
          </a:prstGeom>
          <a:noFill/>
        </p:spPr>
        <p:txBody>
          <a:bodyPr wrap="square" rtlCol="0">
            <a:spAutoFit/>
          </a:bodyPr>
          <a:lstStyle/>
          <a:p>
            <a:pPr algn="ctr"/>
            <a:r>
              <a:rPr lang="en-US" sz="1800" dirty="0">
                <a:solidFill>
                  <a:srgbClr val="002060"/>
                </a:solidFill>
                <a:latin typeface="#9Slide03 Arima Madurai Medium" panose="00000600000000000000" pitchFamily="2" charset="0"/>
                <a:cs typeface="#9Slide03 Arima Madurai Medium" panose="00000600000000000000" pitchFamily="2" charset="0"/>
              </a:rPr>
              <a:t>Kim </a:t>
            </a:r>
            <a:r>
              <a:rPr lang="en-US" sz="1800" dirty="0" err="1">
                <a:solidFill>
                  <a:srgbClr val="002060"/>
                </a:solidFill>
                <a:latin typeface="#9Slide03 Arima Madurai Medium" panose="00000600000000000000" pitchFamily="2" charset="0"/>
                <a:cs typeface="#9Slide03 Arima Madurai Medium" panose="00000600000000000000" pitchFamily="2" charset="0"/>
              </a:rPr>
              <a:t>loại</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9" name="TextBox 28"/>
          <p:cNvSpPr txBox="1"/>
          <p:nvPr/>
        </p:nvSpPr>
        <p:spPr>
          <a:xfrm>
            <a:off x="4513409" y="3070497"/>
            <a:ext cx="1829266" cy="369332"/>
          </a:xfrm>
          <a:prstGeom prst="rect">
            <a:avLst/>
          </a:prstGeom>
          <a:noFill/>
        </p:spPr>
        <p:txBody>
          <a:bodyPr wrap="square" rtlCol="0">
            <a:spAutoFit/>
          </a:bodyPr>
          <a:lstStyle/>
          <a:p>
            <a:pPr algn="ctr"/>
            <a:r>
              <a:rPr lang="en-US" sz="1800" dirty="0">
                <a:solidFill>
                  <a:srgbClr val="002060"/>
                </a:solidFill>
                <a:latin typeface="#9Slide03 Arima Madurai Medium" panose="00000600000000000000" pitchFamily="2" charset="0"/>
                <a:cs typeface="#9Slide03 Arima Madurai Medium" panose="00000600000000000000" pitchFamily="2" charset="0"/>
              </a:rPr>
              <a:t>Cao </a:t>
            </a:r>
            <a:r>
              <a:rPr lang="en-US" sz="1800" dirty="0" err="1">
                <a:solidFill>
                  <a:srgbClr val="002060"/>
                </a:solidFill>
                <a:latin typeface="#9Slide03 Arima Madurai Medium" panose="00000600000000000000" pitchFamily="2" charset="0"/>
                <a:cs typeface="#9Slide03 Arima Madurai Medium" panose="00000600000000000000" pitchFamily="2" charset="0"/>
              </a:rPr>
              <a:t>su</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0" name="TextBox 29"/>
          <p:cNvSpPr txBox="1"/>
          <p:nvPr/>
        </p:nvSpPr>
        <p:spPr>
          <a:xfrm>
            <a:off x="119951" y="4739050"/>
            <a:ext cx="1829266" cy="369332"/>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Thủy</a:t>
            </a:r>
            <a:r>
              <a:rPr lang="en-US" sz="1800" dirty="0">
                <a:solidFill>
                  <a:srgbClr val="002060"/>
                </a:solidFill>
                <a:latin typeface="#9Slide03 Arima Madurai Medium" panose="00000600000000000000" pitchFamily="2" charset="0"/>
                <a:cs typeface="#9Slide03 Arima Madurai Medium" panose="00000600000000000000" pitchFamily="2" charset="0"/>
              </a:rPr>
              <a:t> </a:t>
            </a:r>
            <a:r>
              <a:rPr lang="en-US" sz="1800" dirty="0" err="1">
                <a:solidFill>
                  <a:srgbClr val="002060"/>
                </a:solidFill>
                <a:latin typeface="#9Slide03 Arima Madurai Medium" panose="00000600000000000000" pitchFamily="2" charset="0"/>
                <a:cs typeface="#9Slide03 Arima Madurai Medium" panose="00000600000000000000" pitchFamily="2" charset="0"/>
              </a:rPr>
              <a:t>tinh</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1" name="TextBox 30"/>
          <p:cNvSpPr txBox="1"/>
          <p:nvPr/>
        </p:nvSpPr>
        <p:spPr>
          <a:xfrm>
            <a:off x="2369369" y="4713305"/>
            <a:ext cx="1829266" cy="369332"/>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Gốm</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2" name="TextBox 31"/>
          <p:cNvSpPr txBox="1"/>
          <p:nvPr/>
        </p:nvSpPr>
        <p:spPr>
          <a:xfrm>
            <a:off x="4585576" y="4713305"/>
            <a:ext cx="1829266" cy="369332"/>
          </a:xfrm>
          <a:prstGeom prst="rect">
            <a:avLst/>
          </a:prstGeom>
          <a:noFill/>
        </p:spPr>
        <p:txBody>
          <a:bodyPr wrap="square" rtlCol="0">
            <a:spAutoFit/>
          </a:bodyPr>
          <a:lstStyle/>
          <a:p>
            <a:pPr algn="ctr"/>
            <a:r>
              <a:rPr lang="en-US" sz="1800" dirty="0" err="1">
                <a:solidFill>
                  <a:srgbClr val="002060"/>
                </a:solidFill>
                <a:latin typeface="#9Slide03 Arima Madurai Medium" panose="00000600000000000000" pitchFamily="2" charset="0"/>
                <a:cs typeface="#9Slide03 Arima Madurai Medium" panose="00000600000000000000" pitchFamily="2" charset="0"/>
              </a:rPr>
              <a:t>Gỗ</a:t>
            </a:r>
            <a:endParaRPr lang="en-US" sz="18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33" name="Rounded Rectangle 32"/>
          <p:cNvSpPr/>
          <p:nvPr/>
        </p:nvSpPr>
        <p:spPr>
          <a:xfrm>
            <a:off x="583001" y="387470"/>
            <a:ext cx="5498818" cy="92490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b="1" dirty="0" err="1">
                <a:solidFill>
                  <a:schemeClr val="tx1"/>
                </a:solidFill>
                <a:cs typeface="#9Slide03 Arima Madurai Black" panose="00000A00000000000000" pitchFamily="2" charset="0"/>
              </a:rPr>
              <a:t>Các</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vật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thể</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nhân</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tạo</a:t>
            </a:r>
            <a:r>
              <a:rPr lang="en-US" sz="1800" b="1" dirty="0">
                <a:solidFill>
                  <a:schemeClr val="tx1"/>
                </a:solidFill>
                <a:cs typeface="#9Slide03 Arima Madurai Black" panose="00000A00000000000000" pitchFamily="2" charset="0"/>
              </a:rPr>
              <a:t> đ</a:t>
            </a:r>
            <a:r>
              <a:rPr lang="vi-VN" sz="1800" b="1" dirty="0">
                <a:solidFill>
                  <a:schemeClr val="tx1"/>
                </a:solidFill>
                <a:cs typeface="#9Slide03 Arima Madurai Black" panose="00000A00000000000000" pitchFamily="2" charset="0"/>
              </a:rPr>
              <a:t>ượ</a:t>
            </a:r>
            <a:r>
              <a:rPr lang="en-US" sz="1800" b="1" dirty="0">
                <a:solidFill>
                  <a:schemeClr val="tx1"/>
                </a:solidFill>
                <a:cs typeface="#9Slide03 Arima Madurai Black" panose="00000A00000000000000" pitchFamily="2" charset="0"/>
              </a:rPr>
              <a:t>c </a:t>
            </a:r>
            <a:r>
              <a:rPr lang="en-US" sz="1800" b="1" dirty="0" err="1">
                <a:solidFill>
                  <a:schemeClr val="tx1"/>
                </a:solidFill>
                <a:cs typeface="#9Slide03 Arima Madurai Black" panose="00000A00000000000000" pitchFamily="2" charset="0"/>
              </a:rPr>
              <a:t>làm</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bằng</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vật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liệu</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Các</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vật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liệu</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rất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đa</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dạng</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và</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phong</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phú</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nh</a:t>
            </a:r>
            <a:r>
              <a:rPr lang="vi-VN" sz="1800" b="1" dirty="0">
                <a:solidFill>
                  <a:schemeClr val="tx1"/>
                </a:solidFill>
                <a:cs typeface="#9Slide03 Arima Madurai Black" panose="00000A00000000000000" pitchFamily="2" charset="0"/>
              </a:rPr>
              <a:t>ư</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thép</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đồng</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cao</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su</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nhựa</a:t>
            </a:r>
            <a:r>
              <a:rPr lang="en-US" sz="1800" b="1" dirty="0">
                <a:solidFill>
                  <a:schemeClr val="tx1"/>
                </a:solidFill>
                <a:cs typeface="#9Slide03 Arima Madurai Black" panose="00000A00000000000000" pitchFamily="2" charset="0"/>
              </a:rPr>
              <a:t>, . . . </a:t>
            </a:r>
          </a:p>
        </p:txBody>
      </p:sp>
      <p:sp>
        <p:nvSpPr>
          <p:cNvPr id="34" name="Rounded Rectangle 33"/>
          <p:cNvSpPr/>
          <p:nvPr/>
        </p:nvSpPr>
        <p:spPr>
          <a:xfrm>
            <a:off x="522132" y="1525362"/>
            <a:ext cx="5498818" cy="1750418"/>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b="1" dirty="0" err="1">
                <a:solidFill>
                  <a:schemeClr val="tx1"/>
                </a:solidFill>
                <a:cs typeface="#9Slide03 Arima Madurai Black" panose="00000A00000000000000" pitchFamily="2" charset="0"/>
              </a:rPr>
              <a:t>Các</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vật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liệu</a:t>
            </a:r>
            <a:r>
              <a:rPr lang="en-US" sz="1800" b="1" dirty="0">
                <a:solidFill>
                  <a:schemeClr val="tx1"/>
                </a:solidFill>
                <a:cs typeface="#9Slide03 Arima Madurai Black" panose="00000A00000000000000" pitchFamily="2" charset="0"/>
              </a:rPr>
              <a:t> đ</a:t>
            </a:r>
            <a:r>
              <a:rPr lang="vi-VN" sz="1800" b="1" dirty="0">
                <a:solidFill>
                  <a:schemeClr val="tx1"/>
                </a:solidFill>
                <a:cs typeface="#9Slide03 Arima Madurai Black" panose="00000A00000000000000" pitchFamily="2" charset="0"/>
              </a:rPr>
              <a:t>ượ</a:t>
            </a:r>
            <a:r>
              <a:rPr lang="en-US" sz="1800" b="1" dirty="0">
                <a:solidFill>
                  <a:schemeClr val="tx1"/>
                </a:solidFill>
                <a:cs typeface="#9Slide03 Arima Madurai Black" panose="00000A00000000000000" pitchFamily="2" charset="0"/>
              </a:rPr>
              <a:t>c </a:t>
            </a:r>
            <a:r>
              <a:rPr lang="en-US" sz="1800" b="1" dirty="0" err="1">
                <a:solidFill>
                  <a:schemeClr val="tx1"/>
                </a:solidFill>
                <a:cs typeface="#9Slide03 Arima Madurai Black" panose="00000A00000000000000" pitchFamily="2" charset="0"/>
              </a:rPr>
              <a:t>tạo</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nên</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từ</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một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hoặc</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nhiều</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chất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Ví</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dụ</a:t>
            </a:r>
            <a:r>
              <a:rPr lang="en-US" sz="1800" b="1" dirty="0">
                <a:solidFill>
                  <a:schemeClr val="tx1"/>
                </a:solidFill>
                <a:cs typeface="#9Slide03 Arima Madurai Black" panose="00000A00000000000000" pitchFamily="2" charset="0"/>
              </a:rPr>
              <a:t>:</a:t>
            </a:r>
          </a:p>
          <a:p>
            <a:pPr marL="285750" indent="-285750" algn="just">
              <a:buFont typeface="Arial" panose="020B0604020202020204" pitchFamily="34" charset="0"/>
              <a:buChar char="•"/>
            </a:pPr>
            <a:r>
              <a:rPr lang="en-US" sz="1800" b="1" dirty="0" err="1">
                <a:solidFill>
                  <a:schemeClr val="tx1"/>
                </a:solidFill>
                <a:cs typeface="#9Slide03 Arima Madurai Black" panose="00000A00000000000000" pitchFamily="2" charset="0"/>
              </a:rPr>
              <a:t>Dây</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đồng</a:t>
            </a:r>
            <a:r>
              <a:rPr lang="en-US" sz="1800" b="1" dirty="0">
                <a:solidFill>
                  <a:schemeClr val="tx1"/>
                </a:solidFill>
                <a:cs typeface="#9Slide03 Arima Madurai Black" panose="00000A00000000000000" pitchFamily="2" charset="0"/>
              </a:rPr>
              <a:t> đ</a:t>
            </a:r>
            <a:r>
              <a:rPr lang="vi-VN" sz="1800" b="1" dirty="0">
                <a:solidFill>
                  <a:schemeClr val="tx1"/>
                </a:solidFill>
                <a:cs typeface="#9Slide03 Arima Madurai Black" panose="00000A00000000000000" pitchFamily="2" charset="0"/>
              </a:rPr>
              <a:t>ượ</a:t>
            </a:r>
            <a:r>
              <a:rPr lang="en-US" sz="1800" b="1" dirty="0">
                <a:solidFill>
                  <a:schemeClr val="tx1"/>
                </a:solidFill>
                <a:cs typeface="#9Slide03 Arima Madurai Black" panose="00000A00000000000000" pitchFamily="2" charset="0"/>
              </a:rPr>
              <a:t>c </a:t>
            </a:r>
            <a:r>
              <a:rPr lang="en-US" sz="1800" b="1" dirty="0" err="1">
                <a:solidFill>
                  <a:schemeClr val="tx1"/>
                </a:solidFill>
                <a:cs typeface="#9Slide03 Arima Madurai Black" panose="00000A00000000000000" pitchFamily="2" charset="0"/>
              </a:rPr>
              <a:t>tạo</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nên</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từ</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đồng</a:t>
            </a:r>
            <a:r>
              <a:rPr lang="en-US" sz="1800" b="1" dirty="0">
                <a:solidFill>
                  <a:schemeClr val="tx1"/>
                </a:solidFill>
                <a:cs typeface="#9Slide03 Arima Madurai Black" panose="00000A00000000000000" pitchFamily="2" charset="0"/>
              </a:rPr>
              <a:t>.</a:t>
            </a:r>
          </a:p>
          <a:p>
            <a:pPr marL="285750" indent="-285750" algn="just">
              <a:buFont typeface="Arial" panose="020B0604020202020204" pitchFamily="34" charset="0"/>
              <a:buChar char="•"/>
            </a:pPr>
            <a:r>
              <a:rPr lang="en-US" sz="1800" b="1" dirty="0" err="1">
                <a:solidFill>
                  <a:schemeClr val="tx1"/>
                </a:solidFill>
                <a:cs typeface="#9Slide03 Arima Madurai Black" panose="00000A00000000000000" pitchFamily="2" charset="0"/>
              </a:rPr>
              <a:t>Thép</a:t>
            </a:r>
            <a:r>
              <a:rPr lang="en-US" sz="1800" b="1" dirty="0">
                <a:solidFill>
                  <a:schemeClr val="tx1"/>
                </a:solidFill>
                <a:cs typeface="#9Slide03 Arima Madurai Black" panose="00000A00000000000000" pitchFamily="2" charset="0"/>
              </a:rPr>
              <a:t> đ</a:t>
            </a:r>
            <a:r>
              <a:rPr lang="vi-VN" sz="1800" b="1" dirty="0">
                <a:solidFill>
                  <a:schemeClr val="tx1"/>
                </a:solidFill>
                <a:cs typeface="#9Slide03 Arima Madurai Black" panose="00000A00000000000000" pitchFamily="2" charset="0"/>
              </a:rPr>
              <a:t>ượ</a:t>
            </a:r>
            <a:r>
              <a:rPr lang="en-US" sz="1800" b="1" dirty="0">
                <a:solidFill>
                  <a:schemeClr val="tx1"/>
                </a:solidFill>
                <a:cs typeface="#9Slide03 Arima Madurai Black" panose="00000A00000000000000" pitchFamily="2" charset="0"/>
              </a:rPr>
              <a:t>c </a:t>
            </a:r>
            <a:r>
              <a:rPr lang="en-US" sz="1800" b="1" dirty="0" err="1">
                <a:solidFill>
                  <a:schemeClr val="tx1"/>
                </a:solidFill>
                <a:cs typeface="#9Slide03 Arima Madurai Black" panose="00000A00000000000000" pitchFamily="2" charset="0"/>
              </a:rPr>
              <a:t>tạo</a:t>
            </a:r>
            <a:r>
              <a:rPr lang="en-US" sz="1800" b="1" dirty="0">
                <a:solidFill>
                  <a:schemeClr val="tx1"/>
                </a:solidFill>
                <a:cs typeface="#9Slide03 Arima Madurai Black" panose="00000A00000000000000" pitchFamily="2" charset="0"/>
              </a:rPr>
              <a:t> ra </a:t>
            </a:r>
            <a:r>
              <a:rPr lang="en-US" sz="1800" b="1" dirty="0" err="1">
                <a:solidFill>
                  <a:schemeClr val="tx1"/>
                </a:solidFill>
                <a:cs typeface="#9Slide03 Arima Madurai Black" panose="00000A00000000000000" pitchFamily="2" charset="0"/>
              </a:rPr>
              <a:t>từ</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sắt</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và</a:t>
            </a:r>
            <a:r>
              <a:rPr lang="en-US" sz="1800" b="1" dirty="0">
                <a:solidFill>
                  <a:schemeClr val="tx1"/>
                </a:solidFill>
                <a:cs typeface="#9Slide03 Arima Madurai Black" panose="00000A00000000000000" pitchFamily="2" charset="0"/>
              </a:rPr>
              <a:t> carbon.</a:t>
            </a:r>
          </a:p>
          <a:p>
            <a:pPr marL="285750" indent="-285750" algn="just">
              <a:buFont typeface="Arial" panose="020B0604020202020204" pitchFamily="34" charset="0"/>
              <a:buChar char="•"/>
            </a:pPr>
            <a:r>
              <a:rPr lang="en-US" sz="1800" b="1" dirty="0" err="1">
                <a:solidFill>
                  <a:schemeClr val="tx1"/>
                </a:solidFill>
                <a:cs typeface="#9Slide03 Arima Madurai Black" panose="00000A00000000000000" pitchFamily="2" charset="0"/>
              </a:rPr>
              <a:t>Gỗ</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có</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thành</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phần</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chính</a:t>
            </a:r>
            <a:r>
              <a:rPr lang="en-US" sz="1800" b="1" dirty="0">
                <a:solidFill>
                  <a:schemeClr val="tx1"/>
                </a:solidFill>
                <a:cs typeface="#9Slide03 Arima Madurai Black" panose="00000A00000000000000" pitchFamily="2" charset="0"/>
              </a:rPr>
              <a:t> </a:t>
            </a:r>
            <a:r>
              <a:rPr lang="en-US" sz="1800" b="1" dirty="0" err="1">
                <a:solidFill>
                  <a:schemeClr val="tx1"/>
                </a:solidFill>
                <a:cs typeface="#9Slide03 Arima Madurai Black" panose="00000A00000000000000" pitchFamily="2" charset="0"/>
              </a:rPr>
              <a:t>là</a:t>
            </a:r>
            <a:r>
              <a:rPr lang="en-US" sz="1800" b="1" dirty="0">
                <a:solidFill>
                  <a:schemeClr val="tx1"/>
                </a:solidFill>
                <a:cs typeface="#9Slide03 Arima Madurai Black" panose="00000A00000000000000" pitchFamily="2" charset="0"/>
              </a:rPr>
              <a:t> cellulose</a:t>
            </a:r>
          </a:p>
        </p:txBody>
      </p:sp>
      <p:pic>
        <p:nvPicPr>
          <p:cNvPr id="1044" name="Picture 20" descr="Dây thép có công dụng gì trong xây dựng - dây thép I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3996" y="3317968"/>
            <a:ext cx="2225652" cy="175932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4.dây đồ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476" y="3317968"/>
            <a:ext cx="2352675" cy="18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76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circle(in)">
                                      <p:cBhvr>
                                        <p:cTn id="13" dur="1000"/>
                                        <p:tgtEl>
                                          <p:spTgt spid="10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 calcmode="lin" valueType="num">
                                      <p:cBhvr additive="base">
                                        <p:cTn id="18" dur="500" fill="hold"/>
                                        <p:tgtEl>
                                          <p:spTgt spid="1032"/>
                                        </p:tgtEl>
                                        <p:attrNameLst>
                                          <p:attrName>ppt_x</p:attrName>
                                        </p:attrNameLst>
                                      </p:cBhvr>
                                      <p:tavLst>
                                        <p:tav tm="0">
                                          <p:val>
                                            <p:strVal val="#ppt_x"/>
                                          </p:val>
                                        </p:tav>
                                        <p:tav tm="100000">
                                          <p:val>
                                            <p:strVal val="#ppt_x"/>
                                          </p:val>
                                        </p:tav>
                                      </p:tavLst>
                                    </p:anim>
                                    <p:anim calcmode="lin" valueType="num">
                                      <p:cBhvr additive="base">
                                        <p:cTn id="19" dur="500" fill="hold"/>
                                        <p:tgtEl>
                                          <p:spTgt spid="10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 calcmode="lin" valueType="num">
                                      <p:cBhvr additive="base">
                                        <p:cTn id="26" dur="500" fill="hold"/>
                                        <p:tgtEl>
                                          <p:spTgt spid="1034"/>
                                        </p:tgtEl>
                                        <p:attrNameLst>
                                          <p:attrName>ppt_x</p:attrName>
                                        </p:attrNameLst>
                                      </p:cBhvr>
                                      <p:tavLst>
                                        <p:tav tm="0">
                                          <p:val>
                                            <p:strVal val="#ppt_x"/>
                                          </p:val>
                                        </p:tav>
                                        <p:tav tm="100000">
                                          <p:val>
                                            <p:strVal val="#ppt_x"/>
                                          </p:val>
                                        </p:tav>
                                      </p:tavLst>
                                    </p:anim>
                                    <p:anim calcmode="lin" valueType="num">
                                      <p:cBhvr additive="base">
                                        <p:cTn id="27" dur="500" fill="hold"/>
                                        <p:tgtEl>
                                          <p:spTgt spid="103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ppt_x"/>
                                          </p:val>
                                        </p:tav>
                                        <p:tav tm="100000">
                                          <p:val>
                                            <p:strVal val="#ppt_x"/>
                                          </p:val>
                                        </p:tav>
                                      </p:tavLst>
                                    </p:anim>
                                    <p:anim calcmode="lin" valueType="num">
                                      <p:cBhvr additive="base">
                                        <p:cTn id="35" dur="500" fill="hold"/>
                                        <p:tgtEl>
                                          <p:spTgt spid="10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additive="base">
                                        <p:cTn id="42" dur="500" fill="hold"/>
                                        <p:tgtEl>
                                          <p:spTgt spid="1030"/>
                                        </p:tgtEl>
                                        <p:attrNameLst>
                                          <p:attrName>ppt_x</p:attrName>
                                        </p:attrNameLst>
                                      </p:cBhvr>
                                      <p:tavLst>
                                        <p:tav tm="0">
                                          <p:val>
                                            <p:strVal val="#ppt_x"/>
                                          </p:val>
                                        </p:tav>
                                        <p:tav tm="100000">
                                          <p:val>
                                            <p:strVal val="#ppt_x"/>
                                          </p:val>
                                        </p:tav>
                                      </p:tavLst>
                                    </p:anim>
                                    <p:anim calcmode="lin" valueType="num">
                                      <p:cBhvr additive="base">
                                        <p:cTn id="43" dur="500" fill="hold"/>
                                        <p:tgtEl>
                                          <p:spTgt spid="103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500" fill="hold"/>
                                        <p:tgtEl>
                                          <p:spTgt spid="1028"/>
                                        </p:tgtEl>
                                        <p:attrNameLst>
                                          <p:attrName>ppt_x</p:attrName>
                                        </p:attrNameLst>
                                      </p:cBhvr>
                                      <p:tavLst>
                                        <p:tav tm="0">
                                          <p:val>
                                            <p:strVal val="#ppt_x"/>
                                          </p:val>
                                        </p:tav>
                                        <p:tav tm="100000">
                                          <p:val>
                                            <p:strVal val="#ppt_x"/>
                                          </p:val>
                                        </p:tav>
                                      </p:tavLst>
                                    </p:anim>
                                    <p:anim calcmode="lin" valueType="num">
                                      <p:cBhvr additive="base">
                                        <p:cTn id="55" dur="500" fill="hold"/>
                                        <p:tgtEl>
                                          <p:spTgt spid="1028"/>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036"/>
                                        </p:tgtEl>
                                        <p:attrNameLst>
                                          <p:attrName>style.visibility</p:attrName>
                                        </p:attrNameLst>
                                      </p:cBhvr>
                                      <p:to>
                                        <p:strVal val="visible"/>
                                      </p:to>
                                    </p:set>
                                    <p:anim calcmode="lin" valueType="num">
                                      <p:cBhvr additive="base">
                                        <p:cTn id="58" dur="500" fill="hold"/>
                                        <p:tgtEl>
                                          <p:spTgt spid="1036"/>
                                        </p:tgtEl>
                                        <p:attrNameLst>
                                          <p:attrName>ppt_x</p:attrName>
                                        </p:attrNameLst>
                                      </p:cBhvr>
                                      <p:tavLst>
                                        <p:tav tm="0">
                                          <p:val>
                                            <p:strVal val="#ppt_x"/>
                                          </p:val>
                                        </p:tav>
                                        <p:tav tm="100000">
                                          <p:val>
                                            <p:strVal val="#ppt_x"/>
                                          </p:val>
                                        </p:tav>
                                      </p:tavLst>
                                    </p:anim>
                                    <p:anim calcmode="lin" valueType="num">
                                      <p:cBhvr additive="base">
                                        <p:cTn id="59" dur="500" fill="hold"/>
                                        <p:tgtEl>
                                          <p:spTgt spid="103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7"/>
                                        </p:tgtEl>
                                        <p:attrNameLst>
                                          <p:attrName>ppt_w</p:attrName>
                                        </p:attrNameLst>
                                      </p:cBhvr>
                                      <p:tavLst>
                                        <p:tav tm="0">
                                          <p:val>
                                            <p:strVal val="ppt_w"/>
                                          </p:val>
                                        </p:tav>
                                        <p:tav tm="100000">
                                          <p:val>
                                            <p:fltVal val="0"/>
                                          </p:val>
                                        </p:tav>
                                      </p:tavLst>
                                    </p:anim>
                                    <p:anim calcmode="lin" valueType="num">
                                      <p:cBhvr>
                                        <p:cTn id="68" dur="500"/>
                                        <p:tgtEl>
                                          <p:spTgt spid="7"/>
                                        </p:tgtEl>
                                        <p:attrNameLst>
                                          <p:attrName>ppt_h</p:attrName>
                                        </p:attrNameLst>
                                      </p:cBhvr>
                                      <p:tavLst>
                                        <p:tav tm="0">
                                          <p:val>
                                            <p:strVal val="ppt_h"/>
                                          </p:val>
                                        </p:tav>
                                        <p:tav tm="100000">
                                          <p:val>
                                            <p:fltVal val="0"/>
                                          </p:val>
                                        </p:tav>
                                      </p:tavLst>
                                    </p:anim>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500"/>
                                        <p:tgtEl>
                                          <p:spTgt spid="3"/>
                                        </p:tgtEl>
                                        <p:attrNameLst>
                                          <p:attrName>ppt_w</p:attrName>
                                        </p:attrNameLst>
                                      </p:cBhvr>
                                      <p:tavLst>
                                        <p:tav tm="0">
                                          <p:val>
                                            <p:strVal val="ppt_w"/>
                                          </p:val>
                                        </p:tav>
                                        <p:tav tm="100000">
                                          <p:val>
                                            <p:fltVal val="0"/>
                                          </p:val>
                                        </p:tav>
                                      </p:tavLst>
                                    </p:anim>
                                    <p:anim calcmode="lin" valueType="num">
                                      <p:cBhvr>
                                        <p:cTn id="73" dur="500"/>
                                        <p:tgtEl>
                                          <p:spTgt spid="3"/>
                                        </p:tgtEl>
                                        <p:attrNameLst>
                                          <p:attrName>ppt_h</p:attrName>
                                        </p:attrNameLst>
                                      </p:cBhvr>
                                      <p:tavLst>
                                        <p:tav tm="0">
                                          <p:val>
                                            <p:strVal val="ppt_h"/>
                                          </p:val>
                                        </p:tav>
                                        <p:tav tm="100000">
                                          <p:val>
                                            <p:fltVal val="0"/>
                                          </p:val>
                                        </p:tav>
                                      </p:tavLst>
                                    </p:anim>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par>
                                <p:cTn id="76" presetID="16" presetClass="entr" presetSubtype="2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barn(inVertical)">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1032"/>
                                        </p:tgtEl>
                                        <p:attrNameLst>
                                          <p:attrName>ppt_w</p:attrName>
                                        </p:attrNameLst>
                                      </p:cBhvr>
                                      <p:tavLst>
                                        <p:tav tm="0">
                                          <p:val>
                                            <p:strVal val="ppt_w"/>
                                          </p:val>
                                        </p:tav>
                                        <p:tav tm="100000">
                                          <p:val>
                                            <p:fltVal val="0"/>
                                          </p:val>
                                        </p:tav>
                                      </p:tavLst>
                                    </p:anim>
                                    <p:anim calcmode="lin" valueType="num">
                                      <p:cBhvr>
                                        <p:cTn id="83" dur="500"/>
                                        <p:tgtEl>
                                          <p:spTgt spid="1032"/>
                                        </p:tgtEl>
                                        <p:attrNameLst>
                                          <p:attrName>ppt_h</p:attrName>
                                        </p:attrNameLst>
                                      </p:cBhvr>
                                      <p:tavLst>
                                        <p:tav tm="0">
                                          <p:val>
                                            <p:strVal val="ppt_h"/>
                                          </p:val>
                                        </p:tav>
                                        <p:tav tm="100000">
                                          <p:val>
                                            <p:fltVal val="0"/>
                                          </p:val>
                                        </p:tav>
                                      </p:tavLst>
                                    </p:anim>
                                    <p:animEffect transition="out" filter="fade">
                                      <p:cBhvr>
                                        <p:cTn id="84" dur="500"/>
                                        <p:tgtEl>
                                          <p:spTgt spid="1032"/>
                                        </p:tgtEl>
                                      </p:cBhvr>
                                    </p:animEffect>
                                    <p:set>
                                      <p:cBhvr>
                                        <p:cTn id="85" dur="1" fill="hold">
                                          <p:stCondLst>
                                            <p:cond delay="499"/>
                                          </p:stCondLst>
                                        </p:cTn>
                                        <p:tgtEl>
                                          <p:spTgt spid="1032"/>
                                        </p:tgtEl>
                                        <p:attrNameLst>
                                          <p:attrName>style.visibility</p:attrName>
                                        </p:attrNameLst>
                                      </p:cBhvr>
                                      <p:to>
                                        <p:strVal val="hidden"/>
                                      </p:to>
                                    </p:set>
                                  </p:childTnLst>
                                </p:cTn>
                              </p:par>
                              <p:par>
                                <p:cTn id="86" presetID="53" presetClass="exit" presetSubtype="32" fill="hold" grpId="1" nodeType="withEffect">
                                  <p:stCondLst>
                                    <p:cond delay="0"/>
                                  </p:stCondLst>
                                  <p:childTnLst>
                                    <p:anim calcmode="lin" valueType="num">
                                      <p:cBhvr>
                                        <p:cTn id="87" dur="500"/>
                                        <p:tgtEl>
                                          <p:spTgt spid="27"/>
                                        </p:tgtEl>
                                        <p:attrNameLst>
                                          <p:attrName>ppt_w</p:attrName>
                                        </p:attrNameLst>
                                      </p:cBhvr>
                                      <p:tavLst>
                                        <p:tav tm="0">
                                          <p:val>
                                            <p:strVal val="ppt_w"/>
                                          </p:val>
                                        </p:tav>
                                        <p:tav tm="100000">
                                          <p:val>
                                            <p:fltVal val="0"/>
                                          </p:val>
                                        </p:tav>
                                      </p:tavLst>
                                    </p:anim>
                                    <p:anim calcmode="lin" valueType="num">
                                      <p:cBhvr>
                                        <p:cTn id="88" dur="500"/>
                                        <p:tgtEl>
                                          <p:spTgt spid="27"/>
                                        </p:tgtEl>
                                        <p:attrNameLst>
                                          <p:attrName>ppt_h</p:attrName>
                                        </p:attrNameLst>
                                      </p:cBhvr>
                                      <p:tavLst>
                                        <p:tav tm="0">
                                          <p:val>
                                            <p:strVal val="ppt_h"/>
                                          </p:val>
                                        </p:tav>
                                        <p:tav tm="100000">
                                          <p:val>
                                            <p:fltVal val="0"/>
                                          </p:val>
                                        </p:tav>
                                      </p:tavLst>
                                    </p:anim>
                                    <p:animEffect transition="out" filter="fade">
                                      <p:cBhvr>
                                        <p:cTn id="89" dur="500"/>
                                        <p:tgtEl>
                                          <p:spTgt spid="27"/>
                                        </p:tgtEl>
                                      </p:cBhvr>
                                    </p:animEffect>
                                    <p:set>
                                      <p:cBhvr>
                                        <p:cTn id="90" dur="1" fill="hold">
                                          <p:stCondLst>
                                            <p:cond delay="499"/>
                                          </p:stCondLst>
                                        </p:cTn>
                                        <p:tgtEl>
                                          <p:spTgt spid="27"/>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500"/>
                                        <p:tgtEl>
                                          <p:spTgt spid="1034"/>
                                        </p:tgtEl>
                                        <p:attrNameLst>
                                          <p:attrName>ppt_w</p:attrName>
                                        </p:attrNameLst>
                                      </p:cBhvr>
                                      <p:tavLst>
                                        <p:tav tm="0">
                                          <p:val>
                                            <p:strVal val="ppt_w"/>
                                          </p:val>
                                        </p:tav>
                                        <p:tav tm="100000">
                                          <p:val>
                                            <p:fltVal val="0"/>
                                          </p:val>
                                        </p:tav>
                                      </p:tavLst>
                                    </p:anim>
                                    <p:anim calcmode="lin" valueType="num">
                                      <p:cBhvr>
                                        <p:cTn id="93" dur="500"/>
                                        <p:tgtEl>
                                          <p:spTgt spid="1034"/>
                                        </p:tgtEl>
                                        <p:attrNameLst>
                                          <p:attrName>ppt_h</p:attrName>
                                        </p:attrNameLst>
                                      </p:cBhvr>
                                      <p:tavLst>
                                        <p:tav tm="0">
                                          <p:val>
                                            <p:strVal val="ppt_h"/>
                                          </p:val>
                                        </p:tav>
                                        <p:tav tm="100000">
                                          <p:val>
                                            <p:fltVal val="0"/>
                                          </p:val>
                                        </p:tav>
                                      </p:tavLst>
                                    </p:anim>
                                    <p:animEffect transition="out" filter="fade">
                                      <p:cBhvr>
                                        <p:cTn id="94" dur="500"/>
                                        <p:tgtEl>
                                          <p:spTgt spid="1034"/>
                                        </p:tgtEl>
                                      </p:cBhvr>
                                    </p:animEffect>
                                    <p:set>
                                      <p:cBhvr>
                                        <p:cTn id="95" dur="1" fill="hold">
                                          <p:stCondLst>
                                            <p:cond delay="499"/>
                                          </p:stCondLst>
                                        </p:cTn>
                                        <p:tgtEl>
                                          <p:spTgt spid="1034"/>
                                        </p:tgtEl>
                                        <p:attrNameLst>
                                          <p:attrName>style.visibility</p:attrName>
                                        </p:attrNameLst>
                                      </p:cBhvr>
                                      <p:to>
                                        <p:strVal val="hidden"/>
                                      </p:to>
                                    </p:set>
                                  </p:childTnLst>
                                </p:cTn>
                              </p:par>
                              <p:par>
                                <p:cTn id="96" presetID="53" presetClass="exit" presetSubtype="32" fill="hold" grpId="1" nodeType="withEffect">
                                  <p:stCondLst>
                                    <p:cond delay="0"/>
                                  </p:stCondLst>
                                  <p:childTnLst>
                                    <p:anim calcmode="lin" valueType="num">
                                      <p:cBhvr>
                                        <p:cTn id="97" dur="500"/>
                                        <p:tgtEl>
                                          <p:spTgt spid="30"/>
                                        </p:tgtEl>
                                        <p:attrNameLst>
                                          <p:attrName>ppt_w</p:attrName>
                                        </p:attrNameLst>
                                      </p:cBhvr>
                                      <p:tavLst>
                                        <p:tav tm="0">
                                          <p:val>
                                            <p:strVal val="ppt_w"/>
                                          </p:val>
                                        </p:tav>
                                        <p:tav tm="100000">
                                          <p:val>
                                            <p:fltVal val="0"/>
                                          </p:val>
                                        </p:tav>
                                      </p:tavLst>
                                    </p:anim>
                                    <p:anim calcmode="lin" valueType="num">
                                      <p:cBhvr>
                                        <p:cTn id="98" dur="500"/>
                                        <p:tgtEl>
                                          <p:spTgt spid="30"/>
                                        </p:tgtEl>
                                        <p:attrNameLst>
                                          <p:attrName>ppt_h</p:attrName>
                                        </p:attrNameLst>
                                      </p:cBhvr>
                                      <p:tavLst>
                                        <p:tav tm="0">
                                          <p:val>
                                            <p:strVal val="ppt_h"/>
                                          </p:val>
                                        </p:tav>
                                        <p:tav tm="100000">
                                          <p:val>
                                            <p:fltVal val="0"/>
                                          </p:val>
                                        </p:tav>
                                      </p:tavLst>
                                    </p:anim>
                                    <p:animEffect transition="out" filter="fade">
                                      <p:cBhvr>
                                        <p:cTn id="99" dur="500"/>
                                        <p:tgtEl>
                                          <p:spTgt spid="30"/>
                                        </p:tgtEl>
                                      </p:cBhvr>
                                    </p:animEffect>
                                    <p:set>
                                      <p:cBhvr>
                                        <p:cTn id="100" dur="1" fill="hold">
                                          <p:stCondLst>
                                            <p:cond delay="499"/>
                                          </p:stCondLst>
                                        </p:cTn>
                                        <p:tgtEl>
                                          <p:spTgt spid="30"/>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500"/>
                                        <p:tgtEl>
                                          <p:spTgt spid="1026"/>
                                        </p:tgtEl>
                                        <p:attrNameLst>
                                          <p:attrName>ppt_w</p:attrName>
                                        </p:attrNameLst>
                                      </p:cBhvr>
                                      <p:tavLst>
                                        <p:tav tm="0">
                                          <p:val>
                                            <p:strVal val="ppt_w"/>
                                          </p:val>
                                        </p:tav>
                                        <p:tav tm="100000">
                                          <p:val>
                                            <p:fltVal val="0"/>
                                          </p:val>
                                        </p:tav>
                                      </p:tavLst>
                                    </p:anim>
                                    <p:anim calcmode="lin" valueType="num">
                                      <p:cBhvr>
                                        <p:cTn id="103" dur="500"/>
                                        <p:tgtEl>
                                          <p:spTgt spid="1026"/>
                                        </p:tgtEl>
                                        <p:attrNameLst>
                                          <p:attrName>ppt_h</p:attrName>
                                        </p:attrNameLst>
                                      </p:cBhvr>
                                      <p:tavLst>
                                        <p:tav tm="0">
                                          <p:val>
                                            <p:strVal val="ppt_h"/>
                                          </p:val>
                                        </p:tav>
                                        <p:tav tm="100000">
                                          <p:val>
                                            <p:fltVal val="0"/>
                                          </p:val>
                                        </p:tav>
                                      </p:tavLst>
                                    </p:anim>
                                    <p:animEffect transition="out" filter="fade">
                                      <p:cBhvr>
                                        <p:cTn id="104" dur="500"/>
                                        <p:tgtEl>
                                          <p:spTgt spid="1026"/>
                                        </p:tgtEl>
                                      </p:cBhvr>
                                    </p:animEffect>
                                    <p:set>
                                      <p:cBhvr>
                                        <p:cTn id="105" dur="1" fill="hold">
                                          <p:stCondLst>
                                            <p:cond delay="499"/>
                                          </p:stCondLst>
                                        </p:cTn>
                                        <p:tgtEl>
                                          <p:spTgt spid="1026"/>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1030"/>
                                        </p:tgtEl>
                                        <p:attrNameLst>
                                          <p:attrName>ppt_w</p:attrName>
                                        </p:attrNameLst>
                                      </p:cBhvr>
                                      <p:tavLst>
                                        <p:tav tm="0">
                                          <p:val>
                                            <p:strVal val="ppt_w"/>
                                          </p:val>
                                        </p:tav>
                                        <p:tav tm="100000">
                                          <p:val>
                                            <p:fltVal val="0"/>
                                          </p:val>
                                        </p:tav>
                                      </p:tavLst>
                                    </p:anim>
                                    <p:anim calcmode="lin" valueType="num">
                                      <p:cBhvr>
                                        <p:cTn id="113" dur="500"/>
                                        <p:tgtEl>
                                          <p:spTgt spid="1030"/>
                                        </p:tgtEl>
                                        <p:attrNameLst>
                                          <p:attrName>ppt_h</p:attrName>
                                        </p:attrNameLst>
                                      </p:cBhvr>
                                      <p:tavLst>
                                        <p:tav tm="0">
                                          <p:val>
                                            <p:strVal val="ppt_h"/>
                                          </p:val>
                                        </p:tav>
                                        <p:tav tm="100000">
                                          <p:val>
                                            <p:fltVal val="0"/>
                                          </p:val>
                                        </p:tav>
                                      </p:tavLst>
                                    </p:anim>
                                    <p:animEffect transition="out" filter="fade">
                                      <p:cBhvr>
                                        <p:cTn id="114" dur="500"/>
                                        <p:tgtEl>
                                          <p:spTgt spid="1030"/>
                                        </p:tgtEl>
                                      </p:cBhvr>
                                    </p:animEffect>
                                    <p:set>
                                      <p:cBhvr>
                                        <p:cTn id="115" dur="1" fill="hold">
                                          <p:stCondLst>
                                            <p:cond delay="499"/>
                                          </p:stCondLst>
                                        </p:cTn>
                                        <p:tgtEl>
                                          <p:spTgt spid="1030"/>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500"/>
                                        <p:tgtEl>
                                          <p:spTgt spid="28"/>
                                        </p:tgtEl>
                                        <p:attrNameLst>
                                          <p:attrName>ppt_w</p:attrName>
                                        </p:attrNameLst>
                                      </p:cBhvr>
                                      <p:tavLst>
                                        <p:tav tm="0">
                                          <p:val>
                                            <p:strVal val="ppt_w"/>
                                          </p:val>
                                        </p:tav>
                                        <p:tav tm="100000">
                                          <p:val>
                                            <p:fltVal val="0"/>
                                          </p:val>
                                        </p:tav>
                                      </p:tavLst>
                                    </p:anim>
                                    <p:anim calcmode="lin" valueType="num">
                                      <p:cBhvr>
                                        <p:cTn id="118" dur="500"/>
                                        <p:tgtEl>
                                          <p:spTgt spid="28"/>
                                        </p:tgtEl>
                                        <p:attrNameLst>
                                          <p:attrName>ppt_h</p:attrName>
                                        </p:attrNameLst>
                                      </p:cBhvr>
                                      <p:tavLst>
                                        <p:tav tm="0">
                                          <p:val>
                                            <p:strVal val="ppt_h"/>
                                          </p:val>
                                        </p:tav>
                                        <p:tav tm="100000">
                                          <p:val>
                                            <p:fltVal val="0"/>
                                          </p:val>
                                        </p:tav>
                                      </p:tavLst>
                                    </p:anim>
                                    <p:animEffect transition="out" filter="fade">
                                      <p:cBhvr>
                                        <p:cTn id="119" dur="500"/>
                                        <p:tgtEl>
                                          <p:spTgt spid="28"/>
                                        </p:tgtEl>
                                      </p:cBhvr>
                                    </p:animEffect>
                                    <p:set>
                                      <p:cBhvr>
                                        <p:cTn id="120" dur="1" fill="hold">
                                          <p:stCondLst>
                                            <p:cond delay="499"/>
                                          </p:stCondLst>
                                        </p:cTn>
                                        <p:tgtEl>
                                          <p:spTgt spid="28"/>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29"/>
                                        </p:tgtEl>
                                        <p:attrNameLst>
                                          <p:attrName>ppt_w</p:attrName>
                                        </p:attrNameLst>
                                      </p:cBhvr>
                                      <p:tavLst>
                                        <p:tav tm="0">
                                          <p:val>
                                            <p:strVal val="ppt_w"/>
                                          </p:val>
                                        </p:tav>
                                        <p:tav tm="100000">
                                          <p:val>
                                            <p:fltVal val="0"/>
                                          </p:val>
                                        </p:tav>
                                      </p:tavLst>
                                    </p:anim>
                                    <p:anim calcmode="lin" valueType="num">
                                      <p:cBhvr>
                                        <p:cTn id="123" dur="500"/>
                                        <p:tgtEl>
                                          <p:spTgt spid="29"/>
                                        </p:tgtEl>
                                        <p:attrNameLst>
                                          <p:attrName>ppt_h</p:attrName>
                                        </p:attrNameLst>
                                      </p:cBhvr>
                                      <p:tavLst>
                                        <p:tav tm="0">
                                          <p:val>
                                            <p:strVal val="ppt_h"/>
                                          </p:val>
                                        </p:tav>
                                        <p:tav tm="100000">
                                          <p:val>
                                            <p:fltVal val="0"/>
                                          </p:val>
                                        </p:tav>
                                      </p:tavLst>
                                    </p:anim>
                                    <p:animEffect transition="out" filter="fade">
                                      <p:cBhvr>
                                        <p:cTn id="124" dur="500"/>
                                        <p:tgtEl>
                                          <p:spTgt spid="29"/>
                                        </p:tgtEl>
                                      </p:cBhvr>
                                    </p:animEffect>
                                    <p:set>
                                      <p:cBhvr>
                                        <p:cTn id="125" dur="1" fill="hold">
                                          <p:stCondLst>
                                            <p:cond delay="499"/>
                                          </p:stCondLst>
                                        </p:cTn>
                                        <p:tgtEl>
                                          <p:spTgt spid="29"/>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1028"/>
                                        </p:tgtEl>
                                        <p:attrNameLst>
                                          <p:attrName>ppt_w</p:attrName>
                                        </p:attrNameLst>
                                      </p:cBhvr>
                                      <p:tavLst>
                                        <p:tav tm="0">
                                          <p:val>
                                            <p:strVal val="ppt_w"/>
                                          </p:val>
                                        </p:tav>
                                        <p:tav tm="100000">
                                          <p:val>
                                            <p:fltVal val="0"/>
                                          </p:val>
                                        </p:tav>
                                      </p:tavLst>
                                    </p:anim>
                                    <p:anim calcmode="lin" valueType="num">
                                      <p:cBhvr>
                                        <p:cTn id="128" dur="500"/>
                                        <p:tgtEl>
                                          <p:spTgt spid="1028"/>
                                        </p:tgtEl>
                                        <p:attrNameLst>
                                          <p:attrName>ppt_h</p:attrName>
                                        </p:attrNameLst>
                                      </p:cBhvr>
                                      <p:tavLst>
                                        <p:tav tm="0">
                                          <p:val>
                                            <p:strVal val="ppt_h"/>
                                          </p:val>
                                        </p:tav>
                                        <p:tav tm="100000">
                                          <p:val>
                                            <p:fltVal val="0"/>
                                          </p:val>
                                        </p:tav>
                                      </p:tavLst>
                                    </p:anim>
                                    <p:animEffect transition="out" filter="fade">
                                      <p:cBhvr>
                                        <p:cTn id="129" dur="500"/>
                                        <p:tgtEl>
                                          <p:spTgt spid="1028"/>
                                        </p:tgtEl>
                                      </p:cBhvr>
                                    </p:animEffect>
                                    <p:set>
                                      <p:cBhvr>
                                        <p:cTn id="130" dur="1" fill="hold">
                                          <p:stCondLst>
                                            <p:cond delay="499"/>
                                          </p:stCondLst>
                                        </p:cTn>
                                        <p:tgtEl>
                                          <p:spTgt spid="1028"/>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1036"/>
                                        </p:tgtEl>
                                        <p:attrNameLst>
                                          <p:attrName>ppt_w</p:attrName>
                                        </p:attrNameLst>
                                      </p:cBhvr>
                                      <p:tavLst>
                                        <p:tav tm="0">
                                          <p:val>
                                            <p:strVal val="ppt_w"/>
                                          </p:val>
                                        </p:tav>
                                        <p:tav tm="100000">
                                          <p:val>
                                            <p:fltVal val="0"/>
                                          </p:val>
                                        </p:tav>
                                      </p:tavLst>
                                    </p:anim>
                                    <p:anim calcmode="lin" valueType="num">
                                      <p:cBhvr>
                                        <p:cTn id="133" dur="500"/>
                                        <p:tgtEl>
                                          <p:spTgt spid="1036"/>
                                        </p:tgtEl>
                                        <p:attrNameLst>
                                          <p:attrName>ppt_h</p:attrName>
                                        </p:attrNameLst>
                                      </p:cBhvr>
                                      <p:tavLst>
                                        <p:tav tm="0">
                                          <p:val>
                                            <p:strVal val="ppt_h"/>
                                          </p:val>
                                        </p:tav>
                                        <p:tav tm="100000">
                                          <p:val>
                                            <p:fltVal val="0"/>
                                          </p:val>
                                        </p:tav>
                                      </p:tavLst>
                                    </p:anim>
                                    <p:animEffect transition="out" filter="fade">
                                      <p:cBhvr>
                                        <p:cTn id="134" dur="500"/>
                                        <p:tgtEl>
                                          <p:spTgt spid="1036"/>
                                        </p:tgtEl>
                                      </p:cBhvr>
                                    </p:animEffect>
                                    <p:set>
                                      <p:cBhvr>
                                        <p:cTn id="135" dur="1" fill="hold">
                                          <p:stCondLst>
                                            <p:cond delay="499"/>
                                          </p:stCondLst>
                                        </p:cTn>
                                        <p:tgtEl>
                                          <p:spTgt spid="1036"/>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32"/>
                                        </p:tgtEl>
                                        <p:attrNameLst>
                                          <p:attrName>ppt_w</p:attrName>
                                        </p:attrNameLst>
                                      </p:cBhvr>
                                      <p:tavLst>
                                        <p:tav tm="0">
                                          <p:val>
                                            <p:strVal val="ppt_w"/>
                                          </p:val>
                                        </p:tav>
                                        <p:tav tm="100000">
                                          <p:val>
                                            <p:fltVal val="0"/>
                                          </p:val>
                                        </p:tav>
                                      </p:tavLst>
                                    </p:anim>
                                    <p:anim calcmode="lin" valueType="num">
                                      <p:cBhvr>
                                        <p:cTn id="138" dur="500"/>
                                        <p:tgtEl>
                                          <p:spTgt spid="32"/>
                                        </p:tgtEl>
                                        <p:attrNameLst>
                                          <p:attrName>ppt_h</p:attrName>
                                        </p:attrNameLst>
                                      </p:cBhvr>
                                      <p:tavLst>
                                        <p:tav tm="0">
                                          <p:val>
                                            <p:strVal val="ppt_h"/>
                                          </p:val>
                                        </p:tav>
                                        <p:tav tm="100000">
                                          <p:val>
                                            <p:fltVal val="0"/>
                                          </p:val>
                                        </p:tav>
                                      </p:tavLst>
                                    </p:anim>
                                    <p:animEffect transition="out" filter="fade">
                                      <p:cBhvr>
                                        <p:cTn id="139" dur="500"/>
                                        <p:tgtEl>
                                          <p:spTgt spid="32"/>
                                        </p:tgtEl>
                                      </p:cBhvr>
                                    </p:animEffect>
                                    <p:set>
                                      <p:cBhvr>
                                        <p:cTn id="140" dur="1" fill="hold">
                                          <p:stCondLst>
                                            <p:cond delay="499"/>
                                          </p:stCondLst>
                                        </p:cTn>
                                        <p:tgtEl>
                                          <p:spTgt spid="32"/>
                                        </p:tgtEl>
                                        <p:attrNameLst>
                                          <p:attrName>style.visibility</p:attrName>
                                        </p:attrNameLst>
                                      </p:cBhvr>
                                      <p:to>
                                        <p:strVal val="hidden"/>
                                      </p:to>
                                    </p:set>
                                  </p:childTnLst>
                                </p:cTn>
                              </p:par>
                              <p:par>
                                <p:cTn id="141" presetID="16" presetClass="entr" presetSubtype="21"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Effect transition="in" filter="barn(inVertical)">
                                      <p:cBhvr>
                                        <p:cTn id="143" dur="500"/>
                                        <p:tgtEl>
                                          <p:spTgt spid="34"/>
                                        </p:tgtEl>
                                      </p:cBhvr>
                                    </p:animEffect>
                                  </p:childTnLst>
                                </p:cTn>
                              </p:par>
                              <p:par>
                                <p:cTn id="144" presetID="16" presetClass="entr" presetSubtype="21" fill="hold" nodeType="withEffect">
                                  <p:stCondLst>
                                    <p:cond delay="0"/>
                                  </p:stCondLst>
                                  <p:childTnLst>
                                    <p:set>
                                      <p:cBhvr>
                                        <p:cTn id="145" dur="1" fill="hold">
                                          <p:stCondLst>
                                            <p:cond delay="0"/>
                                          </p:stCondLst>
                                        </p:cTn>
                                        <p:tgtEl>
                                          <p:spTgt spid="1044"/>
                                        </p:tgtEl>
                                        <p:attrNameLst>
                                          <p:attrName>style.visibility</p:attrName>
                                        </p:attrNameLst>
                                      </p:cBhvr>
                                      <p:to>
                                        <p:strVal val="visible"/>
                                      </p:to>
                                    </p:set>
                                    <p:animEffect transition="in" filter="barn(inVertical)">
                                      <p:cBhvr>
                                        <p:cTn id="146" dur="500"/>
                                        <p:tgtEl>
                                          <p:spTgt spid="1044"/>
                                        </p:tgtEl>
                                      </p:cBhvr>
                                    </p:animEffect>
                                  </p:childTnLst>
                                </p:cTn>
                              </p:par>
                              <p:par>
                                <p:cTn id="147" presetID="16" presetClass="entr" presetSubtype="21" fill="hold" nodeType="withEffect">
                                  <p:stCondLst>
                                    <p:cond delay="0"/>
                                  </p:stCondLst>
                                  <p:childTnLst>
                                    <p:set>
                                      <p:cBhvr>
                                        <p:cTn id="148" dur="1" fill="hold">
                                          <p:stCondLst>
                                            <p:cond delay="0"/>
                                          </p:stCondLst>
                                        </p:cTn>
                                        <p:tgtEl>
                                          <p:spTgt spid="1046"/>
                                        </p:tgtEl>
                                        <p:attrNameLst>
                                          <p:attrName>style.visibility</p:attrName>
                                        </p:attrNameLst>
                                      </p:cBhvr>
                                      <p:to>
                                        <p:strVal val="visible"/>
                                      </p:to>
                                    </p:set>
                                    <p:animEffect transition="in" filter="barn(inVertical)">
                                      <p:cBhvr>
                                        <p:cTn id="149"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7" grpId="1"/>
      <p:bldP spid="27" grpId="0"/>
      <p:bldP spid="27" grpId="1"/>
      <p:bldP spid="28" grpId="0"/>
      <p:bldP spid="28" grpId="1"/>
      <p:bldP spid="29" grpId="0"/>
      <p:bldP spid="29" grpId="1"/>
      <p:bldP spid="30" grpId="0"/>
      <p:bldP spid="30" grpId="1"/>
      <p:bldP spid="31" grpId="0"/>
      <p:bldP spid="31" grpId="1"/>
      <p:bldP spid="32" grpId="0"/>
      <p:bldP spid="32" grpId="1"/>
      <p:bldP spid="33" grpId="0" animBg="1"/>
      <p:bldP spid="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89652"/>
            <a:ext cx="4306753" cy="73868"/>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oup 23"/>
          <p:cNvGrpSpPr/>
          <p:nvPr/>
        </p:nvGrpSpPr>
        <p:grpSpPr>
          <a:xfrm>
            <a:off x="0" y="421511"/>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70384" y="1456180"/>
            <a:ext cx="8044075" cy="1325639"/>
            <a:chOff x="145020" y="2675188"/>
            <a:chExt cx="4725061" cy="1816836"/>
          </a:xfrm>
        </p:grpSpPr>
        <p:sp>
          <p:nvSpPr>
            <p:cNvPr id="3" name="Rounded Rectangle 2"/>
            <p:cNvSpPr/>
            <p:nvPr/>
          </p:nvSpPr>
          <p:spPr>
            <a:xfrm>
              <a:off x="720495" y="3044154"/>
              <a:ext cx="4149586" cy="1399896"/>
            </a:xfrm>
            <a:prstGeom prst="roundRect">
              <a:avLst/>
            </a:prstGeom>
            <a:solidFill>
              <a:schemeClr val="accent4">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3956"/>
                </a:solidFill>
                <a:effectLst/>
                <a:uLnTx/>
                <a:uFillTx/>
                <a:latin typeface="Arial"/>
                <a:ea typeface="+mn-ea"/>
                <a:cs typeface="+mn-cs"/>
                <a:sym typeface="Arial"/>
              </a:endParaRPr>
            </a:p>
          </p:txBody>
        </p:sp>
        <p:pic>
          <p:nvPicPr>
            <p:cNvPr id="26" name="Picture 6" descr="NARA&amp;#39;S HAPPY LIFE 2 | Cute cartoon pictures, Cute love gif, Cut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020" y="2675188"/>
              <a:ext cx="1271118" cy="1792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6628" y="3100021"/>
              <a:ext cx="3524955" cy="13920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Hãy</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kể</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tên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một</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số</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liệu</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đ</a:t>
              </a:r>
              <a:r>
                <a:rPr kumimoji="0" lang="vi-VN"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ượ</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c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sử</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dụng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trong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đời</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sống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hằng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ngày</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mà</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em</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biết</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Từ</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những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liệu</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đó</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thể</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tạo</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những</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sản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phẩm</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gì</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a:t>
              </a:r>
            </a:p>
          </p:txBody>
        </p:sp>
      </p:grpSp>
      <p:sp>
        <p:nvSpPr>
          <p:cNvPr id="28" name="Rounded Rectangle 16">
            <a:extLst>
              <a:ext uri="{FF2B5EF4-FFF2-40B4-BE49-F238E27FC236}">
                <a16:creationId xmlns:a16="http://schemas.microsoft.com/office/drawing/2014/main" id="{FD834DB5-A281-4C4C-AB3A-42E993748949}"/>
              </a:ext>
            </a:extLst>
          </p:cNvPr>
          <p:cNvSpPr/>
          <p:nvPr/>
        </p:nvSpPr>
        <p:spPr>
          <a:xfrm>
            <a:off x="2936385" y="557379"/>
            <a:ext cx="5501800" cy="974144"/>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Nguyên</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liệu</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là</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vật</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liệu</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tự</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nhiên</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vật</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liệu</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thô</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chưa</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qua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xử</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lí</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và</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cần</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được</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chuyển</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hóa</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để</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tạo</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ra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các</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sản</a:t>
            </a:r>
            <a:r>
              <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 </a:t>
            </a:r>
            <a:r>
              <a:rPr kumimoji="0" lang="en-US" sz="2000" b="1" i="0" u="none" strike="noStrike" kern="0" cap="none" spc="0" normalizeH="0" baseline="0" noProof="0" dirty="0" err="1">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rPr>
              <a:t>phẩm</a:t>
            </a:r>
            <a:endParaRPr kumimoji="0" lang="en-US" sz="2000" b="1" i="0" u="none" strike="noStrike" kern="0" cap="none" spc="0" normalizeH="0" baseline="0" noProof="0" dirty="0">
              <a:ln>
                <a:noFill/>
              </a:ln>
              <a:solidFill>
                <a:srgbClr val="003956"/>
              </a:solidFill>
              <a:effectLst/>
              <a:uLnTx/>
              <a:uFillTx/>
              <a:latin typeface="#9Slide03 Arima Madurai Medium" panose="00000600000000000000" pitchFamily="2" charset="0"/>
              <a:ea typeface="+mn-ea"/>
              <a:cs typeface="#9Slide03 Arima Madurai Medium" panose="00000600000000000000" pitchFamily="2" charset="0"/>
              <a:sym typeface="Arial"/>
            </a:endParaRPr>
          </a:p>
        </p:txBody>
      </p:sp>
      <p:pic>
        <p:nvPicPr>
          <p:cNvPr id="9218" name="Picture 2" descr="Mía và sức khỏe">
            <a:extLst>
              <a:ext uri="{FF2B5EF4-FFF2-40B4-BE49-F238E27FC236}">
                <a16:creationId xmlns:a16="http://schemas.microsoft.com/office/drawing/2014/main" id="{277B21FB-7A1A-43CD-A8B5-5CB1749D5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8" y="2999592"/>
            <a:ext cx="3006769" cy="1763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22C664-465B-49FF-B888-38C496E22BB7}"/>
              </a:ext>
            </a:extLst>
          </p:cNvPr>
          <p:cNvSpPr txBox="1"/>
          <p:nvPr/>
        </p:nvSpPr>
        <p:spPr>
          <a:xfrm>
            <a:off x="-75242" y="4763357"/>
            <a:ext cx="31325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a:cs typeface="Arial"/>
                <a:sym typeface="Arial"/>
              </a:rPr>
              <a:t>Mía</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là</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nguyên</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liệu</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sản</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xuất</a:t>
            </a:r>
            <a:r>
              <a:rPr kumimoji="0" 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sz="1400" b="1" i="0" u="none" strike="noStrike" kern="0" cap="none" spc="0" normalizeH="0" baseline="0" noProof="0" dirty="0" err="1">
                <a:ln>
                  <a:noFill/>
                </a:ln>
                <a:solidFill>
                  <a:srgbClr val="000000"/>
                </a:solidFill>
                <a:effectLst/>
                <a:uLnTx/>
                <a:uFillTx/>
                <a:latin typeface="Arial"/>
                <a:cs typeface="Arial"/>
                <a:sym typeface="Arial"/>
              </a:rPr>
              <a:t>đường</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Rounded Rectangle 16">
            <a:extLst>
              <a:ext uri="{FF2B5EF4-FFF2-40B4-BE49-F238E27FC236}">
                <a16:creationId xmlns:a16="http://schemas.microsoft.com/office/drawing/2014/main" id="{1973AA64-F52C-428B-9591-E6404D025A2F}"/>
              </a:ext>
            </a:extLst>
          </p:cNvPr>
          <p:cNvSpPr/>
          <p:nvPr/>
        </p:nvSpPr>
        <p:spPr>
          <a:xfrm>
            <a:off x="621101" y="534366"/>
            <a:ext cx="1697331" cy="938251"/>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solidFill>
                  <a:schemeClr val="tx1"/>
                </a:solidFill>
                <a:latin typeface="#9Slide03 Arima Madurai Medium" panose="00000600000000000000" pitchFamily="2" charset="0"/>
                <a:cs typeface="#9Slide03 Arima Madurai Medium" panose="00000600000000000000" pitchFamily="2" charset="0"/>
              </a:rPr>
              <a:t>Nguyên</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liệu</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là</a:t>
            </a:r>
            <a:r>
              <a:rPr lang="en-US" sz="2000" b="1" dirty="0">
                <a:solidFill>
                  <a:schemeClr val="tx1"/>
                </a:solidFill>
                <a:latin typeface="#9Slide03 Arima Madurai Medium" panose="00000600000000000000" pitchFamily="2" charset="0"/>
                <a:cs typeface="#9Slide03 Arima Madurai Medium" panose="00000600000000000000" pitchFamily="2" charset="0"/>
              </a:rPr>
              <a:t> </a:t>
            </a:r>
            <a:r>
              <a:rPr lang="en-US" sz="2000" b="1" dirty="0" err="1">
                <a:solidFill>
                  <a:schemeClr val="tx1"/>
                </a:solidFill>
                <a:latin typeface="#9Slide03 Arima Madurai Medium" panose="00000600000000000000" pitchFamily="2" charset="0"/>
                <a:cs typeface="#9Slide03 Arima Madurai Medium" panose="00000600000000000000" pitchFamily="2" charset="0"/>
              </a:rPr>
              <a:t>gì</a:t>
            </a:r>
            <a:r>
              <a:rPr lang="en-US" sz="2000" b="1"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30" name="Picture 4" descr="Cartoon Màu Vàng Tinh Tế Dấu Chấm Hỏi Biểu Tượng âm Thanh Nổi Hình ảnh |  Định dạng hình ảnh PSD 611699116| vn.lovepik.com">
            <a:extLst>
              <a:ext uri="{FF2B5EF4-FFF2-40B4-BE49-F238E27FC236}">
                <a16:creationId xmlns:a16="http://schemas.microsoft.com/office/drawing/2014/main" id="{74E85D09-BB2E-408F-922F-7DE0E0933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61" t="14590" r="13405" b="20806"/>
          <a:stretch/>
        </p:blipFill>
        <p:spPr bwMode="auto">
          <a:xfrm>
            <a:off x="66787" y="452703"/>
            <a:ext cx="697464" cy="97228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0C7FBE11-00A6-4FF1-8EAC-26F9FBC35AB3}"/>
              </a:ext>
            </a:extLst>
          </p:cNvPr>
          <p:cNvSpPr/>
          <p:nvPr/>
        </p:nvSpPr>
        <p:spPr>
          <a:xfrm>
            <a:off x="2430308" y="628568"/>
            <a:ext cx="444500" cy="720178"/>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0242" name="Picture 2" descr="Những đặc điểm của xi măng nở | Vật liệu">
            <a:extLst>
              <a:ext uri="{FF2B5EF4-FFF2-40B4-BE49-F238E27FC236}">
                <a16:creationId xmlns:a16="http://schemas.microsoft.com/office/drawing/2014/main" id="{93A1F864-8F51-4189-AB17-EAD3749B3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368" y="2999591"/>
            <a:ext cx="3006769" cy="17637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1980F0-CAA3-498C-A630-090748BB33F1}"/>
              </a:ext>
            </a:extLst>
          </p:cNvPr>
          <p:cNvSpPr txBox="1"/>
          <p:nvPr/>
        </p:nvSpPr>
        <p:spPr>
          <a:xfrm>
            <a:off x="3571371" y="4763356"/>
            <a:ext cx="5131533" cy="307777"/>
          </a:xfrm>
          <a:prstGeom prst="rect">
            <a:avLst/>
          </a:prstGeom>
          <a:noFill/>
        </p:spPr>
        <p:txBody>
          <a:bodyPr wrap="none" rtlCol="0">
            <a:spAutoFit/>
          </a:bodyPr>
          <a:lstStyle/>
          <a:p>
            <a:r>
              <a:rPr lang="en-US" b="1" dirty="0" err="1"/>
              <a:t>Đất</a:t>
            </a:r>
            <a:r>
              <a:rPr lang="en-US" b="1" dirty="0"/>
              <a:t>, </a:t>
            </a:r>
            <a:r>
              <a:rPr lang="en-US" b="1" dirty="0" err="1"/>
              <a:t>đá</a:t>
            </a:r>
            <a:r>
              <a:rPr lang="en-US" b="1" dirty="0"/>
              <a:t>, </a:t>
            </a:r>
            <a:r>
              <a:rPr lang="en-US" b="1" dirty="0" err="1"/>
              <a:t>cát</a:t>
            </a:r>
            <a:r>
              <a:rPr lang="en-US" b="1" dirty="0"/>
              <a:t> </a:t>
            </a:r>
            <a:r>
              <a:rPr lang="en-US" b="1" dirty="0" err="1"/>
              <a:t>sản</a:t>
            </a:r>
            <a:r>
              <a:rPr lang="en-US" b="1" dirty="0"/>
              <a:t> </a:t>
            </a:r>
            <a:r>
              <a:rPr lang="en-US" b="1" dirty="0" err="1"/>
              <a:t>xuất</a:t>
            </a:r>
            <a:r>
              <a:rPr lang="en-US" b="1" dirty="0"/>
              <a:t> ra xi </a:t>
            </a:r>
            <a:r>
              <a:rPr lang="en-US" b="1" dirty="0" err="1"/>
              <a:t>măng</a:t>
            </a:r>
            <a:r>
              <a:rPr lang="en-US" b="1" dirty="0"/>
              <a:t>, </a:t>
            </a:r>
            <a:r>
              <a:rPr lang="en-US" b="1" dirty="0" err="1"/>
              <a:t>gạch</a:t>
            </a:r>
            <a:r>
              <a:rPr lang="en-US" b="1" dirty="0"/>
              <a:t> </a:t>
            </a:r>
            <a:r>
              <a:rPr lang="en-US" b="1" dirty="0" err="1"/>
              <a:t>ngói</a:t>
            </a:r>
            <a:r>
              <a:rPr lang="en-US" b="1" dirty="0"/>
              <a:t>, </a:t>
            </a:r>
            <a:r>
              <a:rPr lang="en-US" b="1" dirty="0" err="1"/>
              <a:t>gốm</a:t>
            </a:r>
            <a:r>
              <a:rPr lang="en-US" b="1" dirty="0"/>
              <a:t>, </a:t>
            </a:r>
            <a:r>
              <a:rPr lang="en-US" b="1" dirty="0" err="1"/>
              <a:t>thủy</a:t>
            </a:r>
            <a:r>
              <a:rPr lang="en-US" b="1" dirty="0"/>
              <a:t> </a:t>
            </a:r>
            <a:r>
              <a:rPr lang="en-US" b="1" dirty="0" err="1"/>
              <a:t>tinh</a:t>
            </a:r>
            <a:endParaRPr lang="en-US" b="1" dirty="0"/>
          </a:p>
        </p:txBody>
      </p:sp>
      <p:pic>
        <p:nvPicPr>
          <p:cNvPr id="10244" name="Picture 4" descr="Thắp lửa cho gốm cổ Phù Lãng">
            <a:extLst>
              <a:ext uri="{FF2B5EF4-FFF2-40B4-BE49-F238E27FC236}">
                <a16:creationId xmlns:a16="http://schemas.microsoft.com/office/drawing/2014/main" id="{E879B7A7-EAB8-421C-987E-35E7F1E119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247" y="3020639"/>
            <a:ext cx="2366568" cy="171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fade">
                                      <p:cBhvr>
                                        <p:cTn id="21" dur="1000"/>
                                        <p:tgtEl>
                                          <p:spTgt spid="9218"/>
                                        </p:tgtEl>
                                      </p:cBhvr>
                                    </p:animEffect>
                                    <p:anim calcmode="lin" valueType="num">
                                      <p:cBhvr>
                                        <p:cTn id="22" dur="1000" fill="hold"/>
                                        <p:tgtEl>
                                          <p:spTgt spid="9218"/>
                                        </p:tgtEl>
                                        <p:attrNameLst>
                                          <p:attrName>ppt_x</p:attrName>
                                        </p:attrNameLst>
                                      </p:cBhvr>
                                      <p:tavLst>
                                        <p:tav tm="0">
                                          <p:val>
                                            <p:strVal val="#ppt_x"/>
                                          </p:val>
                                        </p:tav>
                                        <p:tav tm="100000">
                                          <p:val>
                                            <p:strVal val="#ppt_x"/>
                                          </p:val>
                                        </p:tav>
                                      </p:tavLst>
                                    </p:anim>
                                    <p:anim calcmode="lin" valueType="num">
                                      <p:cBhvr>
                                        <p:cTn id="23" dur="1000" fill="hold"/>
                                        <p:tgtEl>
                                          <p:spTgt spid="92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 calcmode="lin" valueType="num">
                                      <p:cBhvr additive="base">
                                        <p:cTn id="33" dur="500" fill="hold"/>
                                        <p:tgtEl>
                                          <p:spTgt spid="10242"/>
                                        </p:tgtEl>
                                        <p:attrNameLst>
                                          <p:attrName>ppt_x</p:attrName>
                                        </p:attrNameLst>
                                      </p:cBhvr>
                                      <p:tavLst>
                                        <p:tav tm="0">
                                          <p:val>
                                            <p:strVal val="#ppt_x"/>
                                          </p:val>
                                        </p:tav>
                                        <p:tav tm="100000">
                                          <p:val>
                                            <p:strVal val="#ppt_x"/>
                                          </p:val>
                                        </p:tav>
                                      </p:tavLst>
                                    </p:anim>
                                    <p:anim calcmode="lin" valueType="num">
                                      <p:cBhvr additive="base">
                                        <p:cTn id="34" dur="500" fill="hold"/>
                                        <p:tgtEl>
                                          <p:spTgt spid="1024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44"/>
                                        </p:tgtEl>
                                        <p:attrNameLst>
                                          <p:attrName>style.visibility</p:attrName>
                                        </p:attrNameLst>
                                      </p:cBhvr>
                                      <p:to>
                                        <p:strVal val="visible"/>
                                      </p:to>
                                    </p:set>
                                    <p:anim calcmode="lin" valueType="num">
                                      <p:cBhvr additive="base">
                                        <p:cTn id="37" dur="500" fill="hold"/>
                                        <p:tgtEl>
                                          <p:spTgt spid="10244"/>
                                        </p:tgtEl>
                                        <p:attrNameLst>
                                          <p:attrName>ppt_x</p:attrName>
                                        </p:attrNameLst>
                                      </p:cBhvr>
                                      <p:tavLst>
                                        <p:tav tm="0">
                                          <p:val>
                                            <p:strVal val="#ppt_x"/>
                                          </p:val>
                                        </p:tav>
                                        <p:tav tm="100000">
                                          <p:val>
                                            <p:strVal val="#ppt_x"/>
                                          </p:val>
                                        </p:tav>
                                      </p:tavLst>
                                    </p:anim>
                                    <p:anim calcmode="lin" valueType="num">
                                      <p:cBhvr additive="base">
                                        <p:cTn id="38" dur="500" fill="hold"/>
                                        <p:tgtEl>
                                          <p:spTgt spid="1024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P spid="29" grpId="0" animBg="1"/>
      <p:bldP spid="8" grpId="0" animBg="1"/>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2"/>
          <a:stretch>
            <a:fillRect/>
          </a:stretch>
        </p:blipFill>
        <p:spPr>
          <a:xfrm>
            <a:off x="260543" y="2762250"/>
            <a:ext cx="2160959" cy="1395917"/>
          </a:xfrm>
          <a:prstGeom prst="rect">
            <a:avLst/>
          </a:prstGeom>
        </p:spPr>
      </p:pic>
      <p:sp>
        <p:nvSpPr>
          <p:cNvPr id="38" name="TextBox 37"/>
          <p:cNvSpPr txBox="1"/>
          <p:nvPr/>
        </p:nvSpPr>
        <p:spPr>
          <a:xfrm>
            <a:off x="554231" y="734166"/>
            <a:ext cx="1793738"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0" name="Rectangle 39"/>
          <p:cNvSpPr/>
          <p:nvPr/>
        </p:nvSpPr>
        <p:spPr>
          <a:xfrm>
            <a:off x="531383" y="4256189"/>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Đá</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vôi</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47" name="Picture 12" descr="Đá vôi – Wikipedia tiếng Việt"/>
          <p:cNvPicPr>
            <a:picLocks noChangeAspect="1" noChangeArrowheads="1"/>
          </p:cNvPicPr>
          <p:nvPr/>
        </p:nvPicPr>
        <p:blipFill rotWithShape="1">
          <a:blip r:embed="rId3">
            <a:extLst>
              <a:ext uri="{28A0092B-C50C-407E-A947-70E740481C1C}">
                <a14:useLocalDpi xmlns:a14="http://schemas.microsoft.com/office/drawing/2010/main" val="0"/>
              </a:ext>
            </a:extLst>
          </a:blip>
          <a:srcRect t="10691"/>
          <a:stretch/>
        </p:blipFill>
        <p:spPr bwMode="auto">
          <a:xfrm>
            <a:off x="260544" y="1308948"/>
            <a:ext cx="2160959" cy="1355280"/>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9Slide03 AllRoundGothic" panose="020B0703020202020104" pitchFamily="34" charset="0"/>
              </a:rPr>
              <a:t>Một</a:t>
            </a:r>
            <a:r>
              <a:rPr lang="en-US" sz="2400" dirty="0">
                <a:latin typeface="#9Slide03 AllRoundGothic" panose="020B0703020202020104" pitchFamily="34" charset="0"/>
              </a:rPr>
              <a:t> </a:t>
            </a:r>
            <a:r>
              <a:rPr lang="en-US" sz="2400" dirty="0" err="1">
                <a:latin typeface="#9Slide03 AllRoundGothic" panose="020B0703020202020104" pitchFamily="34" charset="0"/>
              </a:rPr>
              <a:t>số</a:t>
            </a:r>
            <a:r>
              <a:rPr lang="en-US" sz="2400" dirty="0">
                <a:latin typeface="#9Slide03 AllRoundGothic" panose="020B0703020202020104" pitchFamily="34" charset="0"/>
              </a:rPr>
              <a:t> </a:t>
            </a:r>
            <a:r>
              <a:rPr lang="en-US" sz="2400" dirty="0" err="1">
                <a:latin typeface="#9Slide03 AllRoundGothic" panose="020B0703020202020104" pitchFamily="34" charset="0"/>
              </a:rPr>
              <a:t>nguyên</a:t>
            </a:r>
            <a:r>
              <a:rPr lang="en-US" sz="2400" dirty="0">
                <a:latin typeface="#9Slide03 AllRoundGothic" panose="020B0703020202020104" pitchFamily="34" charset="0"/>
              </a:rPr>
              <a:t> </a:t>
            </a:r>
            <a:r>
              <a:rPr lang="en-US" sz="2400" dirty="0" err="1">
                <a:latin typeface="#9Slide03 AllRoundGothic" panose="020B0703020202020104" pitchFamily="34" charset="0"/>
              </a:rPr>
              <a:t>liệu</a:t>
            </a:r>
            <a:r>
              <a:rPr lang="en-US" sz="2400" dirty="0">
                <a:latin typeface="#9Slide03 AllRoundGothic" panose="020B0703020202020104" pitchFamily="34" charset="0"/>
              </a:rPr>
              <a:t> </a:t>
            </a:r>
            <a:r>
              <a:rPr lang="en-US" sz="2400" dirty="0" err="1">
                <a:latin typeface="#9Slide03 AllRoundGothic" panose="020B0703020202020104" pitchFamily="34" charset="0"/>
              </a:rPr>
              <a:t>và</a:t>
            </a:r>
            <a:r>
              <a:rPr lang="en-US" sz="2400" dirty="0">
                <a:latin typeface="#9Slide03 AllRoundGothic" panose="020B0703020202020104" pitchFamily="34" charset="0"/>
              </a:rPr>
              <a:t> </a:t>
            </a:r>
            <a:r>
              <a:rPr lang="en-US" sz="2400" dirty="0" err="1">
                <a:latin typeface="#9Slide03 AllRoundGothic" panose="020B0703020202020104" pitchFamily="34" charset="0"/>
              </a:rPr>
              <a:t>sản</a:t>
            </a:r>
            <a:r>
              <a:rPr lang="en-US" sz="2400" dirty="0">
                <a:latin typeface="#9Slide03 AllRoundGothic" panose="020B0703020202020104" pitchFamily="34" charset="0"/>
              </a:rPr>
              <a:t> </a:t>
            </a:r>
            <a:r>
              <a:rPr lang="en-US" sz="2400" dirty="0" err="1">
                <a:latin typeface="#9Slide03 AllRoundGothic" panose="020B0703020202020104" pitchFamily="34" charset="0"/>
              </a:rPr>
              <a:t>phẩm</a:t>
            </a:r>
            <a:r>
              <a:rPr lang="en-US" sz="2400" dirty="0">
                <a:latin typeface="#9Slide03 AllRoundGothic" panose="020B0703020202020104" pitchFamily="34" charset="0"/>
              </a:rPr>
              <a:t> </a:t>
            </a:r>
            <a:r>
              <a:rPr lang="en-US" sz="2400" dirty="0" err="1">
                <a:latin typeface="#9Slide03 AllRoundGothic" panose="020B0703020202020104" pitchFamily="34" charset="0"/>
              </a:rPr>
              <a:t>tạo</a:t>
            </a:r>
            <a:r>
              <a:rPr lang="en-US" sz="2400" dirty="0">
                <a:latin typeface="#9Slide03 AllRoundGothic" panose="020B0703020202020104" pitchFamily="34" charset="0"/>
              </a:rPr>
              <a:t> </a:t>
            </a:r>
            <a:r>
              <a:rPr lang="en-US" sz="2400" dirty="0" err="1">
                <a:latin typeface="#9Slide03 AllRoundGothic" panose="020B0703020202020104" pitchFamily="34" charset="0"/>
              </a:rPr>
              <a:t>thành</a:t>
            </a:r>
            <a:r>
              <a:rPr lang="en-US" sz="2400" dirty="0">
                <a:latin typeface="#9Slide03 AllRoundGothic" panose="020B0703020202020104" pitchFamily="34" charset="0"/>
              </a:rPr>
              <a:t> </a:t>
            </a:r>
          </a:p>
        </p:txBody>
      </p:sp>
      <p:grpSp>
        <p:nvGrpSpPr>
          <p:cNvPr id="3" name="Group 2"/>
          <p:cNvGrpSpPr/>
          <p:nvPr/>
        </p:nvGrpSpPr>
        <p:grpSpPr>
          <a:xfrm>
            <a:off x="3104839" y="1259472"/>
            <a:ext cx="2449751" cy="1573986"/>
            <a:chOff x="3267870" y="1403137"/>
            <a:chExt cx="2449751" cy="1573986"/>
          </a:xfrm>
        </p:grpSpPr>
        <p:pic>
          <p:nvPicPr>
            <p:cNvPr id="43" name="Picture 6" descr="Không tăng giá: Xi măng tự đẩy mình vào “cửa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870" y="1403137"/>
              <a:ext cx="2449751" cy="15739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37130" y="2664228"/>
              <a:ext cx="1219696" cy="3011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a:solidFill>
                    <a:srgbClr val="002060"/>
                  </a:solidFill>
                  <a:latin typeface="#9Slide03 Arima Madurai" panose="00000500000000000000" pitchFamily="2" charset="0"/>
                  <a:cs typeface="#9Slide03 Arima Madurai" panose="00000500000000000000" pitchFamily="2" charset="0"/>
                </a:rPr>
                <a:t>Xi </a:t>
              </a:r>
              <a:r>
                <a:rPr lang="en-US" sz="1600" dirty="0" err="1">
                  <a:solidFill>
                    <a:srgbClr val="002060"/>
                  </a:solidFill>
                  <a:latin typeface="#9Slide03 Arima Madurai" panose="00000500000000000000" pitchFamily="2" charset="0"/>
                  <a:cs typeface="#9Slide03 Arima Madurai" panose="00000500000000000000" pitchFamily="2" charset="0"/>
                </a:rPr>
                <a:t>măng</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grpSp>
      <p:grpSp>
        <p:nvGrpSpPr>
          <p:cNvPr id="4" name="Group 3"/>
          <p:cNvGrpSpPr/>
          <p:nvPr/>
        </p:nvGrpSpPr>
        <p:grpSpPr>
          <a:xfrm>
            <a:off x="5786718" y="1244702"/>
            <a:ext cx="2447479" cy="1576993"/>
            <a:chOff x="5786718" y="1388367"/>
            <a:chExt cx="2447479" cy="1576993"/>
          </a:xfrm>
        </p:grpSpPr>
        <p:pic>
          <p:nvPicPr>
            <p:cNvPr id="44" name="Picture 8" descr="Hướng dẫn pha màu vôi ve quét tường đẹp chuẩ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718" y="1388367"/>
              <a:ext cx="2447479" cy="157699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305076" y="2664228"/>
              <a:ext cx="1410762" cy="3011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Vôi</a:t>
              </a:r>
              <a:r>
                <a:rPr lang="en-US" sz="1600" dirty="0">
                  <a:solidFill>
                    <a:srgbClr val="002060"/>
                  </a:solidFill>
                  <a:latin typeface="#9Slide03 Arima Madurai" panose="00000500000000000000" pitchFamily="2" charset="0"/>
                  <a:cs typeface="#9Slide03 Arima Madurai" panose="00000500000000000000" pitchFamily="2" charset="0"/>
                </a:rPr>
                <a:t> s</a:t>
              </a:r>
              <a:r>
                <a:rPr lang="vi-VN" sz="1600" dirty="0">
                  <a:solidFill>
                    <a:srgbClr val="002060"/>
                  </a:solidFill>
                  <a:latin typeface="#9Slide03 Arima Madurai" panose="00000500000000000000" pitchFamily="2" charset="0"/>
                  <a:cs typeface="#9Slide03 Arima Madurai" panose="00000500000000000000" pitchFamily="2" charset="0"/>
                </a:rPr>
                <a:t>ơ</a:t>
              </a:r>
              <a:r>
                <a:rPr lang="en-US" sz="1600" dirty="0">
                  <a:solidFill>
                    <a:srgbClr val="002060"/>
                  </a:solidFill>
                  <a:latin typeface="#9Slide03 Arima Madurai" panose="00000500000000000000" pitchFamily="2" charset="0"/>
                  <a:cs typeface="#9Slide03 Arima Madurai" panose="00000500000000000000" pitchFamily="2" charset="0"/>
                </a:rPr>
                <a:t>n </a:t>
              </a:r>
              <a:r>
                <a:rPr lang="en-US" sz="1600" dirty="0" err="1">
                  <a:solidFill>
                    <a:srgbClr val="002060"/>
                  </a:solidFill>
                  <a:latin typeface="#9Slide03 Arima Madurai" panose="00000500000000000000" pitchFamily="2" charset="0"/>
                  <a:cs typeface="#9Slide03 Arima Madurai" panose="00000500000000000000" pitchFamily="2" charset="0"/>
                </a:rPr>
                <a:t>nhà</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grpSp>
      <p:grpSp>
        <p:nvGrpSpPr>
          <p:cNvPr id="5" name="Group 4"/>
          <p:cNvGrpSpPr/>
          <p:nvPr/>
        </p:nvGrpSpPr>
        <p:grpSpPr>
          <a:xfrm>
            <a:off x="3104863" y="2958653"/>
            <a:ext cx="2449727" cy="1615840"/>
            <a:chOff x="3256997" y="3050671"/>
            <a:chExt cx="2449727" cy="1615840"/>
          </a:xfrm>
        </p:grpSpPr>
        <p:pic>
          <p:nvPicPr>
            <p:cNvPr id="45" name="Picture 10" descr="Quy Trình Làm Gốm Sứ Bát Tràng Như Thế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6997" y="3050671"/>
              <a:ext cx="2449727" cy="161584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481759" y="4311939"/>
              <a:ext cx="2021972" cy="340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Tráng</a:t>
              </a:r>
              <a:r>
                <a:rPr lang="en-US" sz="1600" dirty="0">
                  <a:solidFill>
                    <a:srgbClr val="002060"/>
                  </a:solidFill>
                  <a:latin typeface="#9Slide03 Arima Madurai" panose="00000500000000000000" pitchFamily="2" charset="0"/>
                  <a:cs typeface="#9Slide03 Arima Madurai" panose="00000500000000000000" pitchFamily="2" charset="0"/>
                </a:rPr>
                <a:t> men </a:t>
              </a:r>
              <a:r>
                <a:rPr lang="en-US" sz="1600" dirty="0" err="1">
                  <a:solidFill>
                    <a:srgbClr val="002060"/>
                  </a:solidFill>
                  <a:latin typeface="#9Slide03 Arima Madurai" panose="00000500000000000000" pitchFamily="2" charset="0"/>
                  <a:cs typeface="#9Slide03 Arima Madurai" panose="00000500000000000000" pitchFamily="2" charset="0"/>
                </a:rPr>
                <a:t>đồ</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sứ</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grpSp>
      <p:grpSp>
        <p:nvGrpSpPr>
          <p:cNvPr id="6" name="Group 5"/>
          <p:cNvGrpSpPr/>
          <p:nvPr/>
        </p:nvGrpSpPr>
        <p:grpSpPr>
          <a:xfrm>
            <a:off x="5786718" y="2973651"/>
            <a:ext cx="2447479" cy="1600842"/>
            <a:chOff x="5786718" y="3050671"/>
            <a:chExt cx="2447479" cy="1600842"/>
          </a:xfrm>
        </p:grpSpPr>
        <p:pic>
          <p:nvPicPr>
            <p:cNvPr id="48130" name="Picture 2" descr="Quy trình thực hiện tượng đá mỹ nghệ tại cơ sở đá mỹ nghệ Lương Thắ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6718" y="3050671"/>
              <a:ext cx="2447479" cy="160084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062347" y="4297590"/>
              <a:ext cx="2021972" cy="340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a:solidFill>
                    <a:srgbClr val="002060"/>
                  </a:solidFill>
                  <a:latin typeface="#9Slide03 Arima Madurai" panose="00000500000000000000" pitchFamily="2" charset="0"/>
                  <a:cs typeface="#9Slide03 Arima Madurai" panose="00000500000000000000" pitchFamily="2" charset="0"/>
                </a:rPr>
                <a:t>T</a:t>
              </a:r>
              <a:r>
                <a:rPr lang="vi-VN" sz="1600" dirty="0">
                  <a:solidFill>
                    <a:srgbClr val="002060"/>
                  </a:solidFill>
                  <a:latin typeface="#9Slide03 Arima Madurai" panose="00000500000000000000" pitchFamily="2" charset="0"/>
                  <a:cs typeface="#9Slide03 Arima Madurai" panose="00000500000000000000" pitchFamily="2" charset="0"/>
                </a:rPr>
                <a:t>ượng</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đá</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vôi</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33214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150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4231" y="734166"/>
            <a:ext cx="1793738"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0" name="Rectangle 39"/>
          <p:cNvSpPr/>
          <p:nvPr/>
        </p:nvSpPr>
        <p:spPr>
          <a:xfrm>
            <a:off x="640713" y="4249351"/>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Quặng</a:t>
            </a:r>
            <a:r>
              <a:rPr lang="en-US" sz="1600" dirty="0">
                <a:solidFill>
                  <a:srgbClr val="002060"/>
                </a:solidFill>
                <a:latin typeface="#9Slide03 Arima Madurai" panose="00000500000000000000" pitchFamily="2" charset="0"/>
                <a:cs typeface="#9Slide03 Arima Madurai" panose="00000500000000000000" pitchFamily="2" charset="0"/>
              </a:rPr>
              <a:t> bauxite</a:t>
            </a:r>
          </a:p>
        </p:txBody>
      </p:sp>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9Slide03 AllRoundGothic" panose="020B0703020202020104" pitchFamily="34" charset="0"/>
              </a:rPr>
              <a:t>Một</a:t>
            </a:r>
            <a:r>
              <a:rPr lang="en-US" sz="2400" dirty="0">
                <a:latin typeface="#9Slide03 AllRoundGothic" panose="020B0703020202020104" pitchFamily="34" charset="0"/>
              </a:rPr>
              <a:t> </a:t>
            </a:r>
            <a:r>
              <a:rPr lang="en-US" sz="2400" dirty="0" err="1">
                <a:latin typeface="#9Slide03 AllRoundGothic" panose="020B0703020202020104" pitchFamily="34" charset="0"/>
              </a:rPr>
              <a:t>số</a:t>
            </a:r>
            <a:r>
              <a:rPr lang="en-US" sz="2400" dirty="0">
                <a:latin typeface="#9Slide03 AllRoundGothic" panose="020B0703020202020104" pitchFamily="34" charset="0"/>
              </a:rPr>
              <a:t> </a:t>
            </a:r>
            <a:r>
              <a:rPr lang="en-US" sz="2400" dirty="0" err="1">
                <a:latin typeface="#9Slide03 AllRoundGothic" panose="020B0703020202020104" pitchFamily="34" charset="0"/>
              </a:rPr>
              <a:t>nguyên</a:t>
            </a:r>
            <a:r>
              <a:rPr lang="en-US" sz="2400" dirty="0">
                <a:latin typeface="#9Slide03 AllRoundGothic" panose="020B0703020202020104" pitchFamily="34" charset="0"/>
              </a:rPr>
              <a:t> </a:t>
            </a:r>
            <a:r>
              <a:rPr lang="en-US" sz="2400" dirty="0" err="1">
                <a:latin typeface="#9Slide03 AllRoundGothic" panose="020B0703020202020104" pitchFamily="34" charset="0"/>
              </a:rPr>
              <a:t>liệu</a:t>
            </a:r>
            <a:r>
              <a:rPr lang="en-US" sz="2400" dirty="0">
                <a:latin typeface="#9Slide03 AllRoundGothic" panose="020B0703020202020104" pitchFamily="34" charset="0"/>
              </a:rPr>
              <a:t> </a:t>
            </a:r>
            <a:r>
              <a:rPr lang="en-US" sz="2400" dirty="0" err="1">
                <a:latin typeface="#9Slide03 AllRoundGothic" panose="020B0703020202020104" pitchFamily="34" charset="0"/>
              </a:rPr>
              <a:t>và</a:t>
            </a:r>
            <a:r>
              <a:rPr lang="en-US" sz="2400" dirty="0">
                <a:latin typeface="#9Slide03 AllRoundGothic" panose="020B0703020202020104" pitchFamily="34" charset="0"/>
              </a:rPr>
              <a:t> </a:t>
            </a:r>
            <a:r>
              <a:rPr lang="en-US" sz="2400" dirty="0" err="1">
                <a:latin typeface="#9Slide03 AllRoundGothic" panose="020B0703020202020104" pitchFamily="34" charset="0"/>
              </a:rPr>
              <a:t>sản</a:t>
            </a:r>
            <a:r>
              <a:rPr lang="en-US" sz="2400" dirty="0">
                <a:latin typeface="#9Slide03 AllRoundGothic" panose="020B0703020202020104" pitchFamily="34" charset="0"/>
              </a:rPr>
              <a:t> </a:t>
            </a:r>
            <a:r>
              <a:rPr lang="en-US" sz="2400" dirty="0" err="1">
                <a:latin typeface="#9Slide03 AllRoundGothic" panose="020B0703020202020104" pitchFamily="34" charset="0"/>
              </a:rPr>
              <a:t>phẩm</a:t>
            </a:r>
            <a:r>
              <a:rPr lang="en-US" sz="2400" dirty="0">
                <a:latin typeface="#9Slide03 AllRoundGothic" panose="020B0703020202020104" pitchFamily="34" charset="0"/>
              </a:rPr>
              <a:t> </a:t>
            </a:r>
            <a:r>
              <a:rPr lang="en-US" sz="2400" dirty="0" err="1">
                <a:latin typeface="#9Slide03 AllRoundGothic" panose="020B0703020202020104" pitchFamily="34" charset="0"/>
              </a:rPr>
              <a:t>tạo</a:t>
            </a:r>
            <a:r>
              <a:rPr lang="en-US" sz="2400" dirty="0">
                <a:latin typeface="#9Slide03 AllRoundGothic" panose="020B0703020202020104" pitchFamily="34" charset="0"/>
              </a:rPr>
              <a:t> </a:t>
            </a:r>
            <a:r>
              <a:rPr lang="en-US" sz="2400" dirty="0" err="1">
                <a:latin typeface="#9Slide03 AllRoundGothic" panose="020B0703020202020104" pitchFamily="34" charset="0"/>
              </a:rPr>
              <a:t>thành</a:t>
            </a:r>
            <a:r>
              <a:rPr lang="en-US" sz="2400" dirty="0">
                <a:latin typeface="#9Slide03 AllRoundGothic" panose="020B0703020202020104" pitchFamily="34" charset="0"/>
              </a:rPr>
              <a:t> </a:t>
            </a:r>
          </a:p>
        </p:txBody>
      </p:sp>
      <p:pic>
        <p:nvPicPr>
          <p:cNvPr id="23" name="Picture 22"/>
          <p:cNvPicPr>
            <a:picLocks noChangeAspect="1"/>
          </p:cNvPicPr>
          <p:nvPr/>
        </p:nvPicPr>
        <p:blipFill>
          <a:blip r:embed="rId2"/>
          <a:stretch>
            <a:fillRect/>
          </a:stretch>
        </p:blipFill>
        <p:spPr>
          <a:xfrm>
            <a:off x="245266" y="1244702"/>
            <a:ext cx="2198778" cy="1413110"/>
          </a:xfrm>
          <a:prstGeom prst="rect">
            <a:avLst/>
          </a:prstGeom>
        </p:spPr>
      </p:pic>
      <p:pic>
        <p:nvPicPr>
          <p:cNvPr id="25" name="Picture 2" descr="Vật liệu nhô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358" y="1546624"/>
            <a:ext cx="2725750" cy="19618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ách bảo quản đồ dùng bằng nhôm không phải ai cũng biết - Thành Hưng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967" y="1518136"/>
            <a:ext cx="2837171" cy="199037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334964" y="3508513"/>
            <a:ext cx="3029932"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Vật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liệu</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nhôm</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4" name="Picture 3">
            <a:extLst>
              <a:ext uri="{FF2B5EF4-FFF2-40B4-BE49-F238E27FC236}">
                <a16:creationId xmlns:a16="http://schemas.microsoft.com/office/drawing/2014/main" id="{43883A19-06AA-40CA-8875-7CEE86486A2F}"/>
              </a:ext>
            </a:extLst>
          </p:cNvPr>
          <p:cNvPicPr>
            <a:picLocks noChangeAspect="1"/>
          </p:cNvPicPr>
          <p:nvPr/>
        </p:nvPicPr>
        <p:blipFill>
          <a:blip r:embed="rId5"/>
          <a:stretch>
            <a:fillRect/>
          </a:stretch>
        </p:blipFill>
        <p:spPr>
          <a:xfrm>
            <a:off x="484693" y="2754425"/>
            <a:ext cx="1719923" cy="1398312"/>
          </a:xfrm>
          <a:prstGeom prst="rect">
            <a:avLst/>
          </a:prstGeom>
        </p:spPr>
      </p:pic>
      <p:sp>
        <p:nvSpPr>
          <p:cNvPr id="17" name="Rounded Rectangle 16">
            <a:extLst>
              <a:ext uri="{FF2B5EF4-FFF2-40B4-BE49-F238E27FC236}">
                <a16:creationId xmlns:a16="http://schemas.microsoft.com/office/drawing/2014/main" id="{B087CB4A-7048-48B4-BFF1-54A87C78BB56}"/>
              </a:ext>
            </a:extLst>
          </p:cNvPr>
          <p:cNvSpPr/>
          <p:nvPr/>
        </p:nvSpPr>
        <p:spPr>
          <a:xfrm>
            <a:off x="2906213" y="4127174"/>
            <a:ext cx="5887434" cy="893549"/>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r>
              <a:rPr lang="en-US" sz="1600" dirty="0" err="1"/>
              <a:t>Quặng</a:t>
            </a:r>
            <a:r>
              <a:rPr lang="en-US" sz="1600" dirty="0"/>
              <a:t> bauxite </a:t>
            </a:r>
            <a:r>
              <a:rPr lang="en-US" sz="1600" dirty="0" err="1"/>
              <a:t>chứa</a:t>
            </a:r>
            <a:r>
              <a:rPr lang="en-US" sz="1600" dirty="0"/>
              <a:t> </a:t>
            </a:r>
            <a:r>
              <a:rPr lang="en-US" sz="1600" dirty="0" err="1"/>
              <a:t>nhôm</a:t>
            </a:r>
            <a:r>
              <a:rPr lang="en-US" sz="1600" dirty="0"/>
              <a:t> </a:t>
            </a:r>
            <a:r>
              <a:rPr lang="en-US" sz="1600" dirty="0" err="1"/>
              <a:t>oxit</a:t>
            </a:r>
            <a:r>
              <a:rPr lang="en-US" sz="1600" dirty="0"/>
              <a:t> </a:t>
            </a:r>
            <a:r>
              <a:rPr lang="en-US" sz="1600" dirty="0" err="1"/>
              <a:t>dùng</a:t>
            </a:r>
            <a:r>
              <a:rPr lang="en-US" sz="1600" dirty="0"/>
              <a:t> </a:t>
            </a:r>
            <a:r>
              <a:rPr lang="en-US" sz="1600" dirty="0" err="1"/>
              <a:t>để</a:t>
            </a:r>
            <a:r>
              <a:rPr lang="en-US" sz="1600" dirty="0"/>
              <a:t> </a:t>
            </a:r>
            <a:r>
              <a:rPr lang="en-US" sz="1600" dirty="0" err="1"/>
              <a:t>sản</a:t>
            </a:r>
            <a:r>
              <a:rPr lang="en-US" sz="1600" dirty="0"/>
              <a:t> </a:t>
            </a:r>
            <a:r>
              <a:rPr lang="en-US" sz="1600" dirty="0" err="1"/>
              <a:t>xuất</a:t>
            </a:r>
            <a:r>
              <a:rPr lang="en-US" sz="1600" dirty="0"/>
              <a:t> </a:t>
            </a:r>
            <a:r>
              <a:rPr lang="en-US" sz="1600" dirty="0" err="1"/>
              <a:t>nhôm</a:t>
            </a:r>
            <a:r>
              <a:rPr lang="en-US" sz="1600" dirty="0"/>
              <a:t>, </a:t>
            </a:r>
            <a:r>
              <a:rPr lang="en-US" sz="1600" dirty="0" err="1"/>
              <a:t>một</a:t>
            </a:r>
            <a:r>
              <a:rPr lang="en-US" sz="1600" dirty="0"/>
              <a:t> </a:t>
            </a:r>
            <a:r>
              <a:rPr lang="en-US" sz="1600" dirty="0" err="1"/>
              <a:t>vật</a:t>
            </a:r>
            <a:r>
              <a:rPr lang="en-US" sz="1600" dirty="0"/>
              <a:t> </a:t>
            </a:r>
            <a:r>
              <a:rPr lang="en-US" sz="1600" dirty="0" err="1"/>
              <a:t>liệu</a:t>
            </a:r>
            <a:r>
              <a:rPr lang="en-US" sz="1600" dirty="0"/>
              <a:t> </a:t>
            </a:r>
            <a:r>
              <a:rPr lang="en-US" sz="1600" dirty="0" err="1"/>
              <a:t>quan</a:t>
            </a:r>
            <a:r>
              <a:rPr lang="en-US" sz="1600" dirty="0"/>
              <a:t> </a:t>
            </a:r>
            <a:r>
              <a:rPr lang="en-US" sz="1600" dirty="0" err="1"/>
              <a:t>trọng</a:t>
            </a:r>
            <a:r>
              <a:rPr lang="en-US" sz="1600" dirty="0"/>
              <a:t> </a:t>
            </a:r>
            <a:r>
              <a:rPr lang="en-US" sz="1600" dirty="0" err="1"/>
              <a:t>trong</a:t>
            </a:r>
            <a:r>
              <a:rPr lang="en-US" sz="1600" dirty="0"/>
              <a:t> </a:t>
            </a:r>
            <a:r>
              <a:rPr lang="en-US" sz="1600" dirty="0" err="1"/>
              <a:t>chế</a:t>
            </a:r>
            <a:r>
              <a:rPr lang="en-US" sz="1600" dirty="0"/>
              <a:t> </a:t>
            </a:r>
            <a:r>
              <a:rPr lang="en-US" sz="1600" dirty="0" err="1"/>
              <a:t>tạo</a:t>
            </a:r>
            <a:r>
              <a:rPr lang="en-US" sz="1600" dirty="0"/>
              <a:t> </a:t>
            </a:r>
            <a:r>
              <a:rPr lang="en-US" sz="1600" dirty="0" err="1"/>
              <a:t>máy</a:t>
            </a:r>
            <a:r>
              <a:rPr lang="en-US" sz="1600" dirty="0"/>
              <a:t> bay, </a:t>
            </a:r>
            <a:r>
              <a:rPr lang="en-US" sz="1600" dirty="0" err="1"/>
              <a:t>oto</a:t>
            </a:r>
            <a:r>
              <a:rPr lang="en-US" sz="1600" dirty="0"/>
              <a:t>, </a:t>
            </a:r>
            <a:r>
              <a:rPr lang="en-US" sz="1600" dirty="0" err="1"/>
              <a:t>kĩ</a:t>
            </a:r>
            <a:r>
              <a:rPr lang="en-US" sz="1600" dirty="0"/>
              <a:t> </a:t>
            </a:r>
            <a:r>
              <a:rPr lang="en-US" sz="1600" dirty="0" err="1"/>
              <a:t>thuật</a:t>
            </a:r>
            <a:r>
              <a:rPr lang="en-US" sz="1600" dirty="0"/>
              <a:t> </a:t>
            </a:r>
            <a:r>
              <a:rPr lang="en-US" sz="1600" dirty="0" err="1"/>
              <a:t>điện</a:t>
            </a:r>
            <a:r>
              <a:rPr lang="en-US" sz="1600" dirty="0"/>
              <a:t>, </a:t>
            </a:r>
            <a:r>
              <a:rPr lang="en-US" sz="1600" dirty="0" err="1"/>
              <a:t>xây</a:t>
            </a:r>
            <a:r>
              <a:rPr lang="en-US" sz="1600" dirty="0"/>
              <a:t> </a:t>
            </a:r>
            <a:r>
              <a:rPr lang="en-US" sz="1600" dirty="0" err="1"/>
              <a:t>dựng</a:t>
            </a:r>
            <a:r>
              <a:rPr lang="en-US" sz="1600" dirty="0"/>
              <a:t>, </a:t>
            </a:r>
            <a:r>
              <a:rPr lang="en-US" sz="1600" dirty="0" err="1"/>
              <a:t>sinh</a:t>
            </a:r>
            <a:r>
              <a:rPr lang="en-US" sz="1600" dirty="0"/>
              <a:t> </a:t>
            </a:r>
            <a:r>
              <a:rPr lang="en-US" sz="1600" dirty="0" err="1"/>
              <a:t>hoạt</a:t>
            </a:r>
            <a:r>
              <a:rPr lang="en-US" sz="1600" dirty="0"/>
              <a:t>,….</a:t>
            </a:r>
          </a:p>
        </p:txBody>
      </p:sp>
    </p:spTree>
    <p:extLst>
      <p:ext uri="{BB962C8B-B14F-4D97-AF65-F5344CB8AC3E}">
        <p14:creationId xmlns:p14="http://schemas.microsoft.com/office/powerpoint/2010/main" val="20514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7"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4231" y="734166"/>
            <a:ext cx="1793738"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Nguyên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Sản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phẩm</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0" name="Rectangle 39"/>
          <p:cNvSpPr/>
          <p:nvPr/>
        </p:nvSpPr>
        <p:spPr>
          <a:xfrm>
            <a:off x="460375" y="4409334"/>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b="1" dirty="0" err="1">
                <a:solidFill>
                  <a:srgbClr val="002060"/>
                </a:solidFill>
                <a:latin typeface="#9Slide03 Arima Madurai" panose="00000500000000000000" pitchFamily="2" charset="0"/>
                <a:cs typeface="#9Slide03 Arima Madurai" panose="00000500000000000000" pitchFamily="2" charset="0"/>
              </a:rPr>
              <a:t>Quặng</a:t>
            </a:r>
            <a:r>
              <a:rPr lang="en-US" sz="1600" b="1" dirty="0">
                <a:solidFill>
                  <a:srgbClr val="002060"/>
                </a:solidFill>
                <a:latin typeface="#9Slide03 Arima Madurai" panose="00000500000000000000" pitchFamily="2" charset="0"/>
                <a:cs typeface="#9Slide03 Arima Madurai" panose="00000500000000000000" pitchFamily="2" charset="0"/>
              </a:rPr>
              <a:t> apatite</a:t>
            </a:r>
          </a:p>
        </p:txBody>
      </p:sp>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9Slide03 AllRoundGothic" panose="020B0703020202020104" pitchFamily="34" charset="0"/>
              </a:rPr>
              <a:t>Một</a:t>
            </a:r>
            <a:r>
              <a:rPr lang="en-US" sz="2400" dirty="0">
                <a:latin typeface="#9Slide03 AllRoundGothic" panose="020B0703020202020104" pitchFamily="34" charset="0"/>
              </a:rPr>
              <a:t> </a:t>
            </a:r>
            <a:r>
              <a:rPr lang="en-US" sz="2400" dirty="0" err="1">
                <a:latin typeface="#9Slide03 AllRoundGothic" panose="020B0703020202020104" pitchFamily="34" charset="0"/>
              </a:rPr>
              <a:t>số</a:t>
            </a:r>
            <a:r>
              <a:rPr lang="en-US" sz="2400" dirty="0">
                <a:latin typeface="#9Slide03 AllRoundGothic" panose="020B0703020202020104" pitchFamily="34" charset="0"/>
              </a:rPr>
              <a:t> </a:t>
            </a:r>
            <a:r>
              <a:rPr lang="en-US" sz="2400" dirty="0" err="1">
                <a:latin typeface="#9Slide03 AllRoundGothic" panose="020B0703020202020104" pitchFamily="34" charset="0"/>
              </a:rPr>
              <a:t>nguyên</a:t>
            </a:r>
            <a:r>
              <a:rPr lang="en-US" sz="2400" dirty="0">
                <a:latin typeface="#9Slide03 AllRoundGothic" panose="020B0703020202020104" pitchFamily="34" charset="0"/>
              </a:rPr>
              <a:t> </a:t>
            </a:r>
            <a:r>
              <a:rPr lang="en-US" sz="2400" dirty="0" err="1">
                <a:latin typeface="#9Slide03 AllRoundGothic" panose="020B0703020202020104" pitchFamily="34" charset="0"/>
              </a:rPr>
              <a:t>liệu</a:t>
            </a:r>
            <a:r>
              <a:rPr lang="en-US" sz="2400" dirty="0">
                <a:latin typeface="#9Slide03 AllRoundGothic" panose="020B0703020202020104" pitchFamily="34" charset="0"/>
              </a:rPr>
              <a:t> </a:t>
            </a:r>
            <a:r>
              <a:rPr lang="en-US" sz="2400" dirty="0" err="1">
                <a:latin typeface="#9Slide03 AllRoundGothic" panose="020B0703020202020104" pitchFamily="34" charset="0"/>
              </a:rPr>
              <a:t>và</a:t>
            </a:r>
            <a:r>
              <a:rPr lang="en-US" sz="2400" dirty="0">
                <a:latin typeface="#9Slide03 AllRoundGothic" panose="020B0703020202020104" pitchFamily="34" charset="0"/>
              </a:rPr>
              <a:t> </a:t>
            </a:r>
            <a:r>
              <a:rPr lang="en-US" sz="2400" dirty="0" err="1">
                <a:latin typeface="#9Slide03 AllRoundGothic" panose="020B0703020202020104" pitchFamily="34" charset="0"/>
              </a:rPr>
              <a:t>sản</a:t>
            </a:r>
            <a:r>
              <a:rPr lang="en-US" sz="2400" dirty="0">
                <a:latin typeface="#9Slide03 AllRoundGothic" panose="020B0703020202020104" pitchFamily="34" charset="0"/>
              </a:rPr>
              <a:t> </a:t>
            </a:r>
            <a:r>
              <a:rPr lang="en-US" sz="2400" dirty="0" err="1">
                <a:latin typeface="#9Slide03 AllRoundGothic" panose="020B0703020202020104" pitchFamily="34" charset="0"/>
              </a:rPr>
              <a:t>phẩm</a:t>
            </a:r>
            <a:r>
              <a:rPr lang="en-US" sz="2400" dirty="0">
                <a:latin typeface="#9Slide03 AllRoundGothic" panose="020B0703020202020104" pitchFamily="34" charset="0"/>
              </a:rPr>
              <a:t> </a:t>
            </a:r>
            <a:r>
              <a:rPr lang="en-US" sz="2400" dirty="0" err="1">
                <a:latin typeface="#9Slide03 AllRoundGothic" panose="020B0703020202020104" pitchFamily="34" charset="0"/>
              </a:rPr>
              <a:t>tạo</a:t>
            </a:r>
            <a:r>
              <a:rPr lang="en-US" sz="2400" dirty="0">
                <a:latin typeface="#9Slide03 AllRoundGothic" panose="020B0703020202020104" pitchFamily="34" charset="0"/>
              </a:rPr>
              <a:t> </a:t>
            </a:r>
            <a:r>
              <a:rPr lang="en-US" sz="2400" dirty="0" err="1">
                <a:latin typeface="#9Slide03 AllRoundGothic" panose="020B0703020202020104" pitchFamily="34" charset="0"/>
              </a:rPr>
              <a:t>thành</a:t>
            </a:r>
            <a:r>
              <a:rPr lang="en-US" sz="2400" dirty="0">
                <a:latin typeface="#9Slide03 AllRoundGothic" panose="020B0703020202020104" pitchFamily="34" charset="0"/>
              </a:rPr>
              <a:t> </a:t>
            </a:r>
          </a:p>
        </p:txBody>
      </p:sp>
      <p:pic>
        <p:nvPicPr>
          <p:cNvPr id="1026" name="Picture 2" descr="APATIT #1117 | Nerosty.cz">
            <a:extLst>
              <a:ext uri="{FF2B5EF4-FFF2-40B4-BE49-F238E27FC236}">
                <a16:creationId xmlns:a16="http://schemas.microsoft.com/office/drawing/2014/main" id="{8D060594-FE77-4E36-89B6-AEE6B9CB4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22" y="2864794"/>
            <a:ext cx="2065814" cy="1549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ân lân là gì? Cách sử dụng phân lân đúng cách đem lại hiệu quả cao">
            <a:extLst>
              <a:ext uri="{FF2B5EF4-FFF2-40B4-BE49-F238E27FC236}">
                <a16:creationId xmlns:a16="http://schemas.microsoft.com/office/drawing/2014/main" id="{EF5E0CC6-968C-4BC9-91C2-EA2421FAA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290" y="1391053"/>
            <a:ext cx="2831151" cy="18968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8635CB1-3B56-4462-B8CB-42096AF68940}"/>
              </a:ext>
            </a:extLst>
          </p:cNvPr>
          <p:cNvSpPr/>
          <p:nvPr/>
        </p:nvSpPr>
        <p:spPr>
          <a:xfrm>
            <a:off x="4461226" y="3287854"/>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Phân</a:t>
            </a:r>
            <a:r>
              <a:rPr kumimoji="0" lang="en-US" sz="1600" b="0" i="0" u="none" strike="noStrike" kern="0" cap="none" spc="0" normalizeH="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a:t>
            </a:r>
            <a:r>
              <a:rPr kumimoji="0" lang="en-US" sz="1600" b="0" i="0" u="none" strike="noStrike" kern="0" cap="none" spc="0" normalizeH="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lân</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pic>
        <p:nvPicPr>
          <p:cNvPr id="9" name="Picture 8">
            <a:extLst>
              <a:ext uri="{FF2B5EF4-FFF2-40B4-BE49-F238E27FC236}">
                <a16:creationId xmlns:a16="http://schemas.microsoft.com/office/drawing/2014/main" id="{EEE0B10F-BF47-4294-AEB0-5004C14E71C4}"/>
              </a:ext>
            </a:extLst>
          </p:cNvPr>
          <p:cNvPicPr>
            <a:picLocks noChangeAspect="1"/>
          </p:cNvPicPr>
          <p:nvPr/>
        </p:nvPicPr>
        <p:blipFill>
          <a:blip r:embed="rId4"/>
          <a:stretch>
            <a:fillRect/>
          </a:stretch>
        </p:blipFill>
        <p:spPr>
          <a:xfrm>
            <a:off x="307975" y="1442443"/>
            <a:ext cx="1943679" cy="1300163"/>
          </a:xfrm>
          <a:prstGeom prst="rect">
            <a:avLst/>
          </a:prstGeom>
        </p:spPr>
      </p:pic>
      <p:sp>
        <p:nvSpPr>
          <p:cNvPr id="29" name="Rounded Rectangle 16">
            <a:extLst>
              <a:ext uri="{FF2B5EF4-FFF2-40B4-BE49-F238E27FC236}">
                <a16:creationId xmlns:a16="http://schemas.microsoft.com/office/drawing/2014/main" id="{66406F7A-F52A-40A7-934A-567D11363D71}"/>
              </a:ext>
            </a:extLst>
          </p:cNvPr>
          <p:cNvSpPr/>
          <p:nvPr/>
        </p:nvSpPr>
        <p:spPr>
          <a:xfrm>
            <a:off x="2990444" y="3962559"/>
            <a:ext cx="5887434" cy="893549"/>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r>
              <a:rPr lang="en-US" sz="1600" dirty="0" err="1"/>
              <a:t>Quặng</a:t>
            </a:r>
            <a:r>
              <a:rPr lang="en-US" sz="1600" dirty="0"/>
              <a:t> apatite </a:t>
            </a:r>
            <a:r>
              <a:rPr lang="en-US" sz="1600" dirty="0" err="1"/>
              <a:t>có</a:t>
            </a:r>
            <a:r>
              <a:rPr lang="en-US" sz="1600" dirty="0"/>
              <a:t> </a:t>
            </a:r>
            <a:r>
              <a:rPr lang="en-US" sz="1600" dirty="0" err="1"/>
              <a:t>chứa</a:t>
            </a:r>
            <a:r>
              <a:rPr lang="en-US" sz="1600" dirty="0"/>
              <a:t> </a:t>
            </a:r>
            <a:r>
              <a:rPr lang="en-US" sz="1600" dirty="0" err="1"/>
              <a:t>phospho</a:t>
            </a:r>
            <a:r>
              <a:rPr lang="en-US" sz="1600" dirty="0"/>
              <a:t> </a:t>
            </a:r>
            <a:r>
              <a:rPr lang="en-US" sz="1600" dirty="0" err="1"/>
              <a:t>dùng</a:t>
            </a:r>
            <a:r>
              <a:rPr lang="en-US" sz="1600" dirty="0"/>
              <a:t> </a:t>
            </a:r>
            <a:r>
              <a:rPr lang="en-US" sz="1600" dirty="0" err="1"/>
              <a:t>để</a:t>
            </a:r>
            <a:r>
              <a:rPr lang="en-US" sz="1600" dirty="0"/>
              <a:t> </a:t>
            </a:r>
            <a:r>
              <a:rPr lang="en-US" sz="1600" dirty="0" err="1"/>
              <a:t>sản</a:t>
            </a:r>
            <a:r>
              <a:rPr lang="en-US" sz="1600" dirty="0"/>
              <a:t> </a:t>
            </a:r>
            <a:r>
              <a:rPr lang="en-US" sz="1600" dirty="0" err="1"/>
              <a:t>xuất</a:t>
            </a:r>
            <a:r>
              <a:rPr lang="en-US" sz="1600" dirty="0"/>
              <a:t> </a:t>
            </a:r>
            <a:r>
              <a:rPr lang="en-US" sz="1600" dirty="0" err="1"/>
              <a:t>các</a:t>
            </a:r>
            <a:r>
              <a:rPr lang="en-US" sz="1600" dirty="0"/>
              <a:t> </a:t>
            </a:r>
            <a:r>
              <a:rPr lang="en-US" sz="1600" dirty="0" err="1"/>
              <a:t>loại</a:t>
            </a:r>
            <a:r>
              <a:rPr lang="en-US" sz="1600" dirty="0"/>
              <a:t> </a:t>
            </a:r>
            <a:r>
              <a:rPr lang="en-US" sz="1600" dirty="0" err="1"/>
              <a:t>phân</a:t>
            </a:r>
            <a:r>
              <a:rPr lang="en-US" sz="1600" dirty="0"/>
              <a:t> </a:t>
            </a:r>
            <a:r>
              <a:rPr lang="en-US" sz="1600" dirty="0" err="1"/>
              <a:t>bón</a:t>
            </a:r>
            <a:r>
              <a:rPr lang="en-US" sz="1600" dirty="0"/>
              <a:t> </a:t>
            </a:r>
            <a:r>
              <a:rPr lang="en-US" sz="1600" dirty="0" err="1"/>
              <a:t>có</a:t>
            </a:r>
            <a:r>
              <a:rPr lang="en-US" sz="1600" dirty="0"/>
              <a:t> </a:t>
            </a:r>
            <a:r>
              <a:rPr lang="en-US" sz="1600" dirty="0" err="1"/>
              <a:t>chứa</a:t>
            </a:r>
            <a:r>
              <a:rPr lang="en-US" sz="1600" dirty="0"/>
              <a:t> </a:t>
            </a:r>
            <a:r>
              <a:rPr lang="en-US" sz="1600" dirty="0" err="1"/>
              <a:t>phospho</a:t>
            </a:r>
            <a:r>
              <a:rPr lang="en-US" sz="1600" dirty="0"/>
              <a:t> </a:t>
            </a:r>
            <a:r>
              <a:rPr lang="en-US" sz="1600" dirty="0" err="1"/>
              <a:t>như</a:t>
            </a:r>
            <a:r>
              <a:rPr lang="en-US" sz="1600" dirty="0"/>
              <a:t> </a:t>
            </a:r>
            <a:r>
              <a:rPr lang="en-US" sz="1600" dirty="0" err="1"/>
              <a:t>phân</a:t>
            </a:r>
            <a:r>
              <a:rPr lang="en-US" sz="1600" dirty="0"/>
              <a:t> </a:t>
            </a:r>
            <a:r>
              <a:rPr lang="en-US" sz="1600" dirty="0" err="1"/>
              <a:t>lân</a:t>
            </a:r>
            <a:r>
              <a:rPr lang="en-US" sz="1600" dirty="0"/>
              <a:t> </a:t>
            </a:r>
            <a:r>
              <a:rPr lang="en-US" sz="1600" dirty="0" err="1"/>
              <a:t>tốt</a:t>
            </a:r>
            <a:r>
              <a:rPr lang="en-US" sz="1600" dirty="0"/>
              <a:t> </a:t>
            </a:r>
            <a:r>
              <a:rPr lang="en-US" sz="1600" dirty="0" err="1"/>
              <a:t>cho</a:t>
            </a:r>
            <a:r>
              <a:rPr lang="en-US" sz="1600" dirty="0"/>
              <a:t> </a:t>
            </a:r>
            <a:r>
              <a:rPr lang="en-US" sz="1600" dirty="0" err="1"/>
              <a:t>cây</a:t>
            </a:r>
            <a:r>
              <a:rPr lang="en-US" sz="1600" dirty="0"/>
              <a:t> </a:t>
            </a:r>
            <a:r>
              <a:rPr lang="en-US" sz="1600" dirty="0" err="1"/>
              <a:t>trồng</a:t>
            </a:r>
            <a:endParaRPr lang="en-US" sz="1600" dirty="0"/>
          </a:p>
        </p:txBody>
      </p:sp>
      <p:pic>
        <p:nvPicPr>
          <p:cNvPr id="30" name="Picture 2" descr="APATIT #1117 | Nerosty.cz">
            <a:extLst>
              <a:ext uri="{FF2B5EF4-FFF2-40B4-BE49-F238E27FC236}">
                <a16:creationId xmlns:a16="http://schemas.microsoft.com/office/drawing/2014/main" id="{51D36448-745A-482E-9EAB-6FEBE8D16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22" y="2882094"/>
            <a:ext cx="2065814" cy="15493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BD22F39-45CA-4903-86A3-6EFA14FE9D02}"/>
              </a:ext>
            </a:extLst>
          </p:cNvPr>
          <p:cNvPicPr>
            <a:picLocks noChangeAspect="1"/>
          </p:cNvPicPr>
          <p:nvPr/>
        </p:nvPicPr>
        <p:blipFill>
          <a:blip r:embed="rId4"/>
          <a:stretch>
            <a:fillRect/>
          </a:stretch>
        </p:blipFill>
        <p:spPr>
          <a:xfrm>
            <a:off x="307975" y="1459743"/>
            <a:ext cx="1943679" cy="1300163"/>
          </a:xfrm>
          <a:prstGeom prst="rect">
            <a:avLst/>
          </a:prstGeom>
        </p:spPr>
      </p:pic>
    </p:spTree>
    <p:extLst>
      <p:ext uri="{BB962C8B-B14F-4D97-AF65-F5344CB8AC3E}">
        <p14:creationId xmlns:p14="http://schemas.microsoft.com/office/powerpoint/2010/main" val="20756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3" grpId="0" animBg="1"/>
      <p:bldP spid="2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4231" y="734166"/>
            <a:ext cx="17937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liệu</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Sản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phẩm</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0" name="Rectangle 39"/>
          <p:cNvSpPr/>
          <p:nvPr/>
        </p:nvSpPr>
        <p:spPr>
          <a:xfrm>
            <a:off x="460375" y="4249350"/>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Quặng</a:t>
            </a:r>
            <a:r>
              <a:rPr kumimoji="0" lang="en-US" sz="1600" b="0" i="0" u="none" strike="noStrike" kern="0" cap="none" spc="0" normalizeH="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hematite</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Một</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số</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nguyên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liệu</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và</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sản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phẩm</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tạo</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thành</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p>
        </p:txBody>
      </p:sp>
      <p:pic>
        <p:nvPicPr>
          <p:cNvPr id="2050" name="Picture 2" descr="Tính ứng dụng của Quặng Hematit">
            <a:extLst>
              <a:ext uri="{FF2B5EF4-FFF2-40B4-BE49-F238E27FC236}">
                <a16:creationId xmlns:a16="http://schemas.microsoft.com/office/drawing/2014/main" id="{72A0EF7D-BA97-4935-ABE4-DF2FB10F3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96" y="1351874"/>
            <a:ext cx="1657702" cy="1353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B88B8A-3AE6-4A74-93CA-5D4BBA3D5E1E}"/>
              </a:ext>
            </a:extLst>
          </p:cNvPr>
          <p:cNvPicPr>
            <a:picLocks noChangeAspect="1"/>
          </p:cNvPicPr>
          <p:nvPr/>
        </p:nvPicPr>
        <p:blipFill>
          <a:blip r:embed="rId3"/>
          <a:stretch>
            <a:fillRect/>
          </a:stretch>
        </p:blipFill>
        <p:spPr>
          <a:xfrm>
            <a:off x="551696" y="2822713"/>
            <a:ext cx="1579521" cy="1388889"/>
          </a:xfrm>
          <a:prstGeom prst="rect">
            <a:avLst/>
          </a:prstGeom>
        </p:spPr>
      </p:pic>
      <p:pic>
        <p:nvPicPr>
          <p:cNvPr id="23" name="Picture 22">
            <a:extLst>
              <a:ext uri="{FF2B5EF4-FFF2-40B4-BE49-F238E27FC236}">
                <a16:creationId xmlns:a16="http://schemas.microsoft.com/office/drawing/2014/main" id="{57C9F379-F2B4-4365-B236-A108DF237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869" y="1333960"/>
            <a:ext cx="2217405" cy="1548509"/>
          </a:xfrm>
          <a:prstGeom prst="rect">
            <a:avLst/>
          </a:prstGeom>
        </p:spPr>
      </p:pic>
      <p:pic>
        <p:nvPicPr>
          <p:cNvPr id="24" name="Picture 23">
            <a:extLst>
              <a:ext uri="{FF2B5EF4-FFF2-40B4-BE49-F238E27FC236}">
                <a16:creationId xmlns:a16="http://schemas.microsoft.com/office/drawing/2014/main" id="{204629FF-B3EB-4546-8E06-E468494C9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277" y="1351874"/>
            <a:ext cx="2152492" cy="1530595"/>
          </a:xfrm>
          <a:prstGeom prst="rect">
            <a:avLst/>
          </a:prstGeom>
        </p:spPr>
      </p:pic>
      <p:pic>
        <p:nvPicPr>
          <p:cNvPr id="2052" name="Picture 4" descr="PHÂN LOẠI THÉP TRONG XÂY DỰNG - AnHuyHome">
            <a:extLst>
              <a:ext uri="{FF2B5EF4-FFF2-40B4-BE49-F238E27FC236}">
                <a16:creationId xmlns:a16="http://schemas.microsoft.com/office/drawing/2014/main" id="{9A4B30E0-7612-4B42-96CF-9D9D94370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635" y="3401412"/>
            <a:ext cx="2267639" cy="123445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6946BE0-1F85-4A61-9ABD-6674526A91D7}"/>
              </a:ext>
            </a:extLst>
          </p:cNvPr>
          <p:cNvSpPr/>
          <p:nvPr/>
        </p:nvSpPr>
        <p:spPr>
          <a:xfrm>
            <a:off x="3724908" y="2897691"/>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600" noProof="0" dirty="0" err="1">
                <a:solidFill>
                  <a:srgbClr val="002060"/>
                </a:solidFill>
                <a:latin typeface="#9Slide03 Arima Madurai" panose="00000500000000000000" pitchFamily="2" charset="0"/>
                <a:cs typeface="#9Slide03 Arima Madurai" panose="00000500000000000000" pitchFamily="2" charset="0"/>
              </a:rPr>
              <a:t>Sắ</a:t>
            </a: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t</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27" name="Rectangle 26">
            <a:extLst>
              <a:ext uri="{FF2B5EF4-FFF2-40B4-BE49-F238E27FC236}">
                <a16:creationId xmlns:a16="http://schemas.microsoft.com/office/drawing/2014/main" id="{19DBBD5E-6860-4E7D-A167-75955FEF8F26}"/>
              </a:ext>
            </a:extLst>
          </p:cNvPr>
          <p:cNvSpPr/>
          <p:nvPr/>
        </p:nvSpPr>
        <p:spPr>
          <a:xfrm>
            <a:off x="6384925" y="2897691"/>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Gang</a:t>
            </a:r>
          </a:p>
        </p:txBody>
      </p:sp>
      <p:sp>
        <p:nvSpPr>
          <p:cNvPr id="29" name="Rectangle 28">
            <a:extLst>
              <a:ext uri="{FF2B5EF4-FFF2-40B4-BE49-F238E27FC236}">
                <a16:creationId xmlns:a16="http://schemas.microsoft.com/office/drawing/2014/main" id="{D2114687-DC81-45DF-B84E-9BEE4B83B4F9}"/>
              </a:ext>
            </a:extLst>
          </p:cNvPr>
          <p:cNvSpPr/>
          <p:nvPr/>
        </p:nvSpPr>
        <p:spPr>
          <a:xfrm>
            <a:off x="3762361" y="4635863"/>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Thép</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30" name="Rounded Rectangle 16">
            <a:extLst>
              <a:ext uri="{FF2B5EF4-FFF2-40B4-BE49-F238E27FC236}">
                <a16:creationId xmlns:a16="http://schemas.microsoft.com/office/drawing/2014/main" id="{EBA87E0F-EDDF-4700-B5B2-AFD9110A2054}"/>
              </a:ext>
            </a:extLst>
          </p:cNvPr>
          <p:cNvSpPr/>
          <p:nvPr/>
        </p:nvSpPr>
        <p:spPr>
          <a:xfrm>
            <a:off x="5923636" y="3456275"/>
            <a:ext cx="3167064" cy="1548509"/>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endParaRPr lang="en-US" sz="1600" dirty="0"/>
          </a:p>
        </p:txBody>
      </p:sp>
      <p:sp>
        <p:nvSpPr>
          <p:cNvPr id="31" name="TextBox 30">
            <a:extLst>
              <a:ext uri="{FF2B5EF4-FFF2-40B4-BE49-F238E27FC236}">
                <a16:creationId xmlns:a16="http://schemas.microsoft.com/office/drawing/2014/main" id="{1CA47DB8-4F64-4E09-A467-9B70CD8C0C2E}"/>
              </a:ext>
            </a:extLst>
          </p:cNvPr>
          <p:cNvSpPr txBox="1"/>
          <p:nvPr/>
        </p:nvSpPr>
        <p:spPr>
          <a:xfrm>
            <a:off x="6030000" y="3609197"/>
            <a:ext cx="3060700" cy="1169551"/>
          </a:xfrm>
          <a:prstGeom prst="rect">
            <a:avLst/>
          </a:prstGeom>
          <a:noFill/>
        </p:spPr>
        <p:txBody>
          <a:bodyPr wrap="square" rtlCol="0">
            <a:spAutoFit/>
          </a:bodyPr>
          <a:lstStyle/>
          <a:p>
            <a:r>
              <a:rPr lang="en-US" dirty="0" err="1"/>
              <a:t>Quặng</a:t>
            </a:r>
            <a:r>
              <a:rPr lang="en-US" dirty="0"/>
              <a:t> hematite (</a:t>
            </a:r>
            <a:r>
              <a:rPr lang="en-US" dirty="0" err="1"/>
              <a:t>quặng</a:t>
            </a:r>
            <a:r>
              <a:rPr lang="en-US" dirty="0"/>
              <a:t> </a:t>
            </a:r>
            <a:r>
              <a:rPr lang="en-US" dirty="0" err="1"/>
              <a:t>sắt</a:t>
            </a:r>
            <a:r>
              <a:rPr lang="en-US" dirty="0"/>
              <a:t>) </a:t>
            </a:r>
            <a:r>
              <a:rPr lang="en-US" dirty="0" err="1"/>
              <a:t>dùng</a:t>
            </a:r>
            <a:r>
              <a:rPr lang="en-US" dirty="0"/>
              <a:t> </a:t>
            </a:r>
            <a:r>
              <a:rPr lang="en-US" dirty="0" err="1"/>
              <a:t>để</a:t>
            </a:r>
            <a:r>
              <a:rPr lang="en-US" dirty="0"/>
              <a:t> </a:t>
            </a:r>
            <a:r>
              <a:rPr lang="en-US" dirty="0" err="1"/>
              <a:t>chế</a:t>
            </a:r>
            <a:r>
              <a:rPr lang="en-US" dirty="0"/>
              <a:t> </a:t>
            </a:r>
            <a:r>
              <a:rPr lang="en-US" dirty="0" err="1"/>
              <a:t>tạo</a:t>
            </a:r>
            <a:r>
              <a:rPr lang="en-US" dirty="0"/>
              <a:t> gang </a:t>
            </a:r>
            <a:r>
              <a:rPr lang="en-US" dirty="0" err="1"/>
              <a:t>và</a:t>
            </a:r>
            <a:r>
              <a:rPr lang="en-US" dirty="0"/>
              <a:t> </a:t>
            </a:r>
            <a:r>
              <a:rPr lang="en-US" dirty="0" err="1"/>
              <a:t>thép</a:t>
            </a:r>
            <a:r>
              <a:rPr lang="en-US" dirty="0"/>
              <a:t> </a:t>
            </a:r>
            <a:r>
              <a:rPr lang="en-US" dirty="0" err="1"/>
              <a:t>hai</a:t>
            </a:r>
            <a:r>
              <a:rPr lang="en-US" dirty="0"/>
              <a:t> </a:t>
            </a:r>
            <a:r>
              <a:rPr lang="en-US" dirty="0" err="1"/>
              <a:t>vật</a:t>
            </a:r>
            <a:r>
              <a:rPr lang="en-US" dirty="0"/>
              <a:t> </a:t>
            </a:r>
            <a:r>
              <a:rPr lang="en-US" dirty="0" err="1"/>
              <a:t>liệu</a:t>
            </a:r>
            <a:r>
              <a:rPr lang="en-US" dirty="0"/>
              <a:t> </a:t>
            </a:r>
            <a:r>
              <a:rPr lang="en-US" dirty="0" err="1"/>
              <a:t>quan</a:t>
            </a:r>
            <a:r>
              <a:rPr lang="en-US" dirty="0"/>
              <a:t> </a:t>
            </a:r>
            <a:r>
              <a:rPr lang="en-US" dirty="0" err="1"/>
              <a:t>trọng</a:t>
            </a:r>
            <a:r>
              <a:rPr lang="en-US" dirty="0"/>
              <a:t> </a:t>
            </a:r>
            <a:r>
              <a:rPr lang="en-US" dirty="0" err="1"/>
              <a:t>chứa</a:t>
            </a:r>
            <a:r>
              <a:rPr lang="en-US" dirty="0"/>
              <a:t> </a:t>
            </a:r>
            <a:r>
              <a:rPr lang="en-US" dirty="0" err="1"/>
              <a:t>thành</a:t>
            </a:r>
            <a:r>
              <a:rPr lang="en-US" dirty="0"/>
              <a:t> </a:t>
            </a:r>
            <a:r>
              <a:rPr lang="en-US" dirty="0" err="1"/>
              <a:t>phần</a:t>
            </a:r>
            <a:r>
              <a:rPr lang="en-US" dirty="0"/>
              <a:t>  </a:t>
            </a:r>
            <a:r>
              <a:rPr lang="en-US" dirty="0" err="1"/>
              <a:t>chính</a:t>
            </a:r>
            <a:r>
              <a:rPr lang="en-US" dirty="0"/>
              <a:t> </a:t>
            </a:r>
            <a:r>
              <a:rPr lang="en-US" dirty="0" err="1"/>
              <a:t>là</a:t>
            </a:r>
            <a:r>
              <a:rPr lang="en-US" dirty="0"/>
              <a:t> </a:t>
            </a:r>
            <a:r>
              <a:rPr lang="en-US" dirty="0" err="1"/>
              <a:t>sắt</a:t>
            </a:r>
            <a:r>
              <a:rPr lang="en-US" dirty="0"/>
              <a:t> </a:t>
            </a:r>
            <a:r>
              <a:rPr lang="en-US" dirty="0" err="1"/>
              <a:t>được</a:t>
            </a:r>
            <a:r>
              <a:rPr lang="en-US" dirty="0"/>
              <a:t> </a:t>
            </a:r>
            <a:r>
              <a:rPr lang="en-US" dirty="0" err="1"/>
              <a:t>dùng</a:t>
            </a:r>
            <a:r>
              <a:rPr lang="en-US" dirty="0"/>
              <a:t> </a:t>
            </a:r>
            <a:r>
              <a:rPr lang="en-US" dirty="0" err="1"/>
              <a:t>trong</a:t>
            </a:r>
            <a:r>
              <a:rPr lang="en-US" dirty="0"/>
              <a:t> </a:t>
            </a:r>
            <a:r>
              <a:rPr lang="en-US" dirty="0" err="1"/>
              <a:t>xây</a:t>
            </a:r>
            <a:r>
              <a:rPr lang="en-US" dirty="0"/>
              <a:t> </a:t>
            </a:r>
            <a:r>
              <a:rPr lang="en-US" dirty="0" err="1"/>
              <a:t>dựng</a:t>
            </a:r>
            <a:r>
              <a:rPr lang="en-US" dirty="0"/>
              <a:t>, </a:t>
            </a:r>
            <a:r>
              <a:rPr lang="en-US" dirty="0" err="1"/>
              <a:t>chế</a:t>
            </a:r>
            <a:r>
              <a:rPr lang="en-US" dirty="0"/>
              <a:t> </a:t>
            </a:r>
            <a:r>
              <a:rPr lang="en-US" dirty="0" err="1"/>
              <a:t>tạo</a:t>
            </a:r>
            <a:r>
              <a:rPr lang="en-US" dirty="0"/>
              <a:t> </a:t>
            </a:r>
            <a:r>
              <a:rPr lang="en-US" dirty="0" err="1"/>
              <a:t>máy</a:t>
            </a:r>
            <a:r>
              <a:rPr lang="en-US" dirty="0"/>
              <a:t>, </a:t>
            </a:r>
            <a:r>
              <a:rPr lang="en-US" dirty="0" err="1"/>
              <a:t>dụng</a:t>
            </a:r>
            <a:r>
              <a:rPr lang="en-US" dirty="0"/>
              <a:t> </a:t>
            </a:r>
            <a:r>
              <a:rPr lang="en-US" dirty="0" err="1"/>
              <a:t>cụ</a:t>
            </a:r>
            <a:r>
              <a:rPr lang="en-US" dirty="0"/>
              <a:t>,…..</a:t>
            </a:r>
          </a:p>
        </p:txBody>
      </p:sp>
    </p:spTree>
    <p:extLst>
      <p:ext uri="{BB962C8B-B14F-4D97-AF65-F5344CB8AC3E}">
        <p14:creationId xmlns:p14="http://schemas.microsoft.com/office/powerpoint/2010/main" val="243174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additive="base">
                                        <p:cTn id="37" dur="500" fill="hold"/>
                                        <p:tgtEl>
                                          <p:spTgt spid="2052"/>
                                        </p:tgtEl>
                                        <p:attrNameLst>
                                          <p:attrName>ppt_x</p:attrName>
                                        </p:attrNameLst>
                                      </p:cBhvr>
                                      <p:tavLst>
                                        <p:tav tm="0">
                                          <p:val>
                                            <p:strVal val="#ppt_x"/>
                                          </p:val>
                                        </p:tav>
                                        <p:tav tm="100000">
                                          <p:val>
                                            <p:strVal val="#ppt_x"/>
                                          </p:val>
                                        </p:tav>
                                      </p:tavLst>
                                    </p:anim>
                                    <p:anim calcmode="lin" valueType="num">
                                      <p:cBhvr additive="base">
                                        <p:cTn id="38" dur="500" fill="hold"/>
                                        <p:tgtEl>
                                          <p:spTgt spid="20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animBg="1"/>
      <p:bldP spid="27" grpId="0" animBg="1"/>
      <p:bldP spid="29" grpId="0" animBg="1"/>
      <p:bldP spid="30" grpId="0" animBg="1"/>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4231" y="734166"/>
            <a:ext cx="17937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liệu</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Sản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phẩm</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0" name="Rectangle 39"/>
          <p:cNvSpPr/>
          <p:nvPr/>
        </p:nvSpPr>
        <p:spPr>
          <a:xfrm>
            <a:off x="460375" y="4018637"/>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Quặng</a:t>
            </a:r>
            <a:r>
              <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đồng</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Một</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số</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nguyên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liệu</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và</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sản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phẩm</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tạo</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thành</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p>
        </p:txBody>
      </p:sp>
      <p:sp>
        <p:nvSpPr>
          <p:cNvPr id="26" name="Rectangle 25">
            <a:extLst>
              <a:ext uri="{FF2B5EF4-FFF2-40B4-BE49-F238E27FC236}">
                <a16:creationId xmlns:a16="http://schemas.microsoft.com/office/drawing/2014/main" id="{36946BE0-1F85-4A61-9ABD-6674526A91D7}"/>
              </a:ext>
            </a:extLst>
          </p:cNvPr>
          <p:cNvSpPr/>
          <p:nvPr/>
        </p:nvSpPr>
        <p:spPr>
          <a:xfrm>
            <a:off x="5083808" y="3371443"/>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600" dirty="0" err="1">
                <a:solidFill>
                  <a:srgbClr val="002060"/>
                </a:solidFill>
                <a:latin typeface="#9Slide03 Arima Madurai" panose="00000500000000000000" pitchFamily="2" charset="0"/>
                <a:cs typeface="#9Slide03 Arima Madurai" panose="00000500000000000000" pitchFamily="2" charset="0"/>
              </a:rPr>
              <a:t>Đồng</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30" name="Rounded Rectangle 16">
            <a:extLst>
              <a:ext uri="{FF2B5EF4-FFF2-40B4-BE49-F238E27FC236}">
                <a16:creationId xmlns:a16="http://schemas.microsoft.com/office/drawing/2014/main" id="{EBA87E0F-EDDF-4700-B5B2-AFD9110A2054}"/>
              </a:ext>
            </a:extLst>
          </p:cNvPr>
          <p:cNvSpPr/>
          <p:nvPr/>
        </p:nvSpPr>
        <p:spPr>
          <a:xfrm>
            <a:off x="2984500" y="4056333"/>
            <a:ext cx="6106200" cy="948451"/>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3956"/>
                </a:solidFill>
                <a:effectLst/>
                <a:uLnTx/>
                <a:uFillTx/>
                <a:latin typeface="Arial"/>
                <a:ea typeface="+mn-ea"/>
                <a:cs typeface="+mn-cs"/>
                <a:sym typeface="Arial"/>
              </a:rPr>
              <a:t>Quặng</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đồng</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dùng</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để</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sản</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xuất</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đồng</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một</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kim</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loại</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dẫn</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điện</a:t>
            </a:r>
            <a:r>
              <a:rPr kumimoji="0" lang="en-US" sz="1600" b="0" i="0" u="none" strike="noStrike" kern="0" cap="none" spc="0" normalizeH="0" noProof="0" dirty="0">
                <a:ln>
                  <a:noFill/>
                </a:ln>
                <a:solidFill>
                  <a:srgbClr val="003956"/>
                </a:solidFill>
                <a:effectLst/>
                <a:uLnTx/>
                <a:uFillTx/>
                <a:latin typeface="Arial"/>
                <a:ea typeface="+mn-ea"/>
                <a:cs typeface="+mn-cs"/>
                <a:sym typeface="Arial"/>
              </a:rPr>
              <a:t> </a:t>
            </a:r>
            <a:r>
              <a:rPr kumimoji="0" lang="en-US" sz="1600" b="0" i="0" u="none" strike="noStrike" kern="0" cap="none" spc="0" normalizeH="0" noProof="0" dirty="0" err="1">
                <a:ln>
                  <a:noFill/>
                </a:ln>
                <a:solidFill>
                  <a:srgbClr val="003956"/>
                </a:solidFill>
                <a:effectLst/>
                <a:uLnTx/>
                <a:uFillTx/>
                <a:latin typeface="Arial"/>
                <a:ea typeface="+mn-ea"/>
                <a:cs typeface="+mn-cs"/>
                <a:sym typeface="Arial"/>
              </a:rPr>
              <a:t>tốt</a:t>
            </a:r>
            <a:r>
              <a:rPr lang="en-US" sz="1600" dirty="0">
                <a:solidFill>
                  <a:srgbClr val="003956"/>
                </a:solidFill>
                <a:latin typeface="Arial"/>
              </a:rPr>
              <a:t>, </a:t>
            </a:r>
            <a:r>
              <a:rPr lang="en-US" sz="1600" dirty="0" err="1">
                <a:solidFill>
                  <a:srgbClr val="003956"/>
                </a:solidFill>
                <a:latin typeface="Arial"/>
              </a:rPr>
              <a:t>được</a:t>
            </a:r>
            <a:r>
              <a:rPr lang="en-US" sz="1600" dirty="0">
                <a:solidFill>
                  <a:srgbClr val="003956"/>
                </a:solidFill>
                <a:latin typeface="Arial"/>
              </a:rPr>
              <a:t> </a:t>
            </a:r>
            <a:r>
              <a:rPr lang="en-US" sz="1600" dirty="0" err="1">
                <a:solidFill>
                  <a:srgbClr val="003956"/>
                </a:solidFill>
                <a:latin typeface="Arial"/>
              </a:rPr>
              <a:t>sử</a:t>
            </a:r>
            <a:r>
              <a:rPr lang="en-US" sz="1600" dirty="0">
                <a:solidFill>
                  <a:srgbClr val="003956"/>
                </a:solidFill>
                <a:latin typeface="Arial"/>
              </a:rPr>
              <a:t> </a:t>
            </a:r>
            <a:r>
              <a:rPr lang="en-US" sz="1600" dirty="0" err="1">
                <a:solidFill>
                  <a:srgbClr val="003956"/>
                </a:solidFill>
                <a:latin typeface="Arial"/>
              </a:rPr>
              <a:t>dụng</a:t>
            </a:r>
            <a:r>
              <a:rPr lang="en-US" sz="1600" dirty="0">
                <a:solidFill>
                  <a:srgbClr val="003956"/>
                </a:solidFill>
                <a:latin typeface="Arial"/>
              </a:rPr>
              <a:t> </a:t>
            </a:r>
            <a:r>
              <a:rPr lang="en-US" sz="1600" dirty="0" err="1">
                <a:solidFill>
                  <a:srgbClr val="003956"/>
                </a:solidFill>
                <a:latin typeface="Arial"/>
              </a:rPr>
              <a:t>làm</a:t>
            </a:r>
            <a:r>
              <a:rPr lang="en-US" sz="1600" dirty="0">
                <a:solidFill>
                  <a:srgbClr val="003956"/>
                </a:solidFill>
                <a:latin typeface="Arial"/>
              </a:rPr>
              <a:t> </a:t>
            </a:r>
            <a:r>
              <a:rPr lang="en-US" sz="1600" dirty="0" err="1">
                <a:solidFill>
                  <a:srgbClr val="003956"/>
                </a:solidFill>
                <a:latin typeface="Arial"/>
              </a:rPr>
              <a:t>dây</a:t>
            </a:r>
            <a:r>
              <a:rPr lang="en-US" sz="1600" dirty="0">
                <a:solidFill>
                  <a:srgbClr val="003956"/>
                </a:solidFill>
                <a:latin typeface="Arial"/>
              </a:rPr>
              <a:t> </a:t>
            </a:r>
            <a:r>
              <a:rPr lang="en-US" sz="1600" dirty="0" err="1">
                <a:solidFill>
                  <a:srgbClr val="003956"/>
                </a:solidFill>
                <a:latin typeface="Arial"/>
              </a:rPr>
              <a:t>dẫn</a:t>
            </a:r>
            <a:r>
              <a:rPr lang="en-US" sz="1600" dirty="0">
                <a:solidFill>
                  <a:srgbClr val="003956"/>
                </a:solidFill>
                <a:latin typeface="Arial"/>
              </a:rPr>
              <a:t> </a:t>
            </a:r>
            <a:r>
              <a:rPr lang="en-US" sz="1600" dirty="0" err="1">
                <a:solidFill>
                  <a:srgbClr val="003956"/>
                </a:solidFill>
                <a:latin typeface="Arial"/>
              </a:rPr>
              <a:t>điện</a:t>
            </a:r>
            <a:endParaRPr kumimoji="0" lang="en-US" sz="1600" b="0" i="0" u="none" strike="noStrike" kern="0" cap="none" spc="0" normalizeH="0" baseline="0" noProof="0" dirty="0">
              <a:ln>
                <a:noFill/>
              </a:ln>
              <a:solidFill>
                <a:srgbClr val="003956"/>
              </a:solidFill>
              <a:effectLst/>
              <a:uLnTx/>
              <a:uFillTx/>
              <a:latin typeface="Arial"/>
              <a:ea typeface="+mn-ea"/>
              <a:cs typeface="+mn-cs"/>
              <a:sym typeface="Arial"/>
            </a:endParaRPr>
          </a:p>
        </p:txBody>
      </p:sp>
      <p:pic>
        <p:nvPicPr>
          <p:cNvPr id="3074" name="Picture 2" descr="Mua quặng đồng, hàm... - Mua bán khoáng sản việt nam | Facebook">
            <a:extLst>
              <a:ext uri="{FF2B5EF4-FFF2-40B4-BE49-F238E27FC236}">
                <a16:creationId xmlns:a16="http://schemas.microsoft.com/office/drawing/2014/main" id="{501AE3B1-E7D1-4EEF-B98A-54721077B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37" y="1733462"/>
            <a:ext cx="1922509" cy="19225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ây đồng phi 3 | Kim Loại Mầu">
            <a:extLst>
              <a:ext uri="{FF2B5EF4-FFF2-40B4-BE49-F238E27FC236}">
                <a16:creationId xmlns:a16="http://schemas.microsoft.com/office/drawing/2014/main" id="{F10C2559-702B-4EC0-95CA-024345B86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220" y="1314449"/>
            <a:ext cx="3008040" cy="202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animBg="1"/>
      <p:bldP spid="3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5" name="Straight Connector 34"/>
          <p:cNvCxnSpPr/>
          <p:nvPr/>
        </p:nvCxnSpPr>
        <p:spPr>
          <a:xfrm>
            <a:off x="2564296" y="705678"/>
            <a:ext cx="39756" cy="423407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122" y="1134276"/>
            <a:ext cx="7818197" cy="0"/>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4231" y="734166"/>
            <a:ext cx="17937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Nguyên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liệu</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39" name="TextBox 38"/>
          <p:cNvSpPr txBox="1"/>
          <p:nvPr/>
        </p:nvSpPr>
        <p:spPr>
          <a:xfrm>
            <a:off x="4175220" y="717916"/>
            <a:ext cx="2690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Sản</a:t>
            </a:r>
            <a:r>
              <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rPr>
              <a:t>phẩm</a:t>
            </a:r>
            <a:endParaRPr kumimoji="0" lang="en-US" sz="2000" b="0" i="0" u="none" strike="noStrike" kern="0" cap="none" spc="0" normalizeH="0" baseline="0" noProof="0" dirty="0">
              <a:ln>
                <a:noFill/>
              </a:ln>
              <a:solidFill>
                <a:srgbClr val="00206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0" name="Rectangle 39"/>
          <p:cNvSpPr/>
          <p:nvPr/>
        </p:nvSpPr>
        <p:spPr>
          <a:xfrm>
            <a:off x="460375" y="4040413"/>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Quặng</a:t>
            </a:r>
            <a:r>
              <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titan</a:t>
            </a:r>
          </a:p>
        </p:txBody>
      </p:sp>
      <p:sp>
        <p:nvSpPr>
          <p:cNvPr id="48" name="Rounded Rectangle 47"/>
          <p:cNvSpPr/>
          <p:nvPr/>
        </p:nvSpPr>
        <p:spPr>
          <a:xfrm>
            <a:off x="957096" y="60522"/>
            <a:ext cx="6755736" cy="515948"/>
          </a:xfrm>
          <a:prstGeom prst="round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Một</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số</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nguyên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liệu</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và</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sản</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phẩm</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tạo</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r>
              <a:rPr kumimoji="0" lang="en-US" sz="2400" b="0" i="0" u="none" strike="noStrike" kern="0" cap="none" spc="0" normalizeH="0" baseline="0" noProof="0" dirty="0" err="1">
                <a:ln>
                  <a:noFill/>
                </a:ln>
                <a:solidFill>
                  <a:srgbClr val="003956"/>
                </a:solidFill>
                <a:effectLst/>
                <a:uLnTx/>
                <a:uFillTx/>
                <a:latin typeface="#9Slide03 AllRoundGothic" panose="020B0703020202020104" pitchFamily="34" charset="0"/>
                <a:ea typeface="+mn-ea"/>
                <a:cs typeface="+mn-cs"/>
                <a:sym typeface="Arial"/>
              </a:rPr>
              <a:t>thành</a:t>
            </a:r>
            <a:r>
              <a:rPr kumimoji="0" lang="en-US" sz="2400" b="0" i="0" u="none" strike="noStrike" kern="0" cap="none" spc="0" normalizeH="0" baseline="0" noProof="0" dirty="0">
                <a:ln>
                  <a:noFill/>
                </a:ln>
                <a:solidFill>
                  <a:srgbClr val="003956"/>
                </a:solidFill>
                <a:effectLst/>
                <a:uLnTx/>
                <a:uFillTx/>
                <a:latin typeface="#9Slide03 AllRoundGothic" panose="020B0703020202020104" pitchFamily="34" charset="0"/>
                <a:ea typeface="+mn-ea"/>
                <a:cs typeface="+mn-cs"/>
                <a:sym typeface="Arial"/>
              </a:rPr>
              <a:t> </a:t>
            </a:r>
          </a:p>
        </p:txBody>
      </p:sp>
      <p:sp>
        <p:nvSpPr>
          <p:cNvPr id="26" name="Rectangle 25">
            <a:extLst>
              <a:ext uri="{FF2B5EF4-FFF2-40B4-BE49-F238E27FC236}">
                <a16:creationId xmlns:a16="http://schemas.microsoft.com/office/drawing/2014/main" id="{36946BE0-1F85-4A61-9ABD-6674526A91D7}"/>
              </a:ext>
            </a:extLst>
          </p:cNvPr>
          <p:cNvSpPr/>
          <p:nvPr/>
        </p:nvSpPr>
        <p:spPr>
          <a:xfrm>
            <a:off x="3525325" y="2897692"/>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Vỏ</a:t>
            </a:r>
            <a:r>
              <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máy</a:t>
            </a:r>
            <a:r>
              <a:rPr kumimoji="0" lang="en-US" sz="1600" b="0" i="0" u="none" strike="noStrike" kern="0" cap="none" spc="0" normalizeH="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bay</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
        <p:nvSpPr>
          <p:cNvPr id="30" name="Rounded Rectangle 16">
            <a:extLst>
              <a:ext uri="{FF2B5EF4-FFF2-40B4-BE49-F238E27FC236}">
                <a16:creationId xmlns:a16="http://schemas.microsoft.com/office/drawing/2014/main" id="{EBA87E0F-EDDF-4700-B5B2-AFD9110A2054}"/>
              </a:ext>
            </a:extLst>
          </p:cNvPr>
          <p:cNvSpPr/>
          <p:nvPr/>
        </p:nvSpPr>
        <p:spPr>
          <a:xfrm>
            <a:off x="2694900" y="3546542"/>
            <a:ext cx="6106200" cy="1356662"/>
          </a:xfrm>
          <a:prstGeom prst="roundRect">
            <a:avLst/>
          </a:prstGeom>
          <a:solidFill>
            <a:schemeClr val="accent6">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3956"/>
                </a:solidFill>
                <a:effectLst/>
                <a:uLnTx/>
                <a:uFillTx/>
                <a:latin typeface="Arial"/>
                <a:ea typeface="+mn-ea"/>
                <a:cs typeface="+mn-cs"/>
                <a:sym typeface="Arial"/>
              </a:rPr>
              <a:t>Quặng</a:t>
            </a:r>
            <a:r>
              <a:rPr kumimoji="0" lang="en-US" sz="1800" b="0" i="0" u="none" strike="noStrike" kern="0" cap="none" spc="0" normalizeH="0" baseline="0" noProof="0" dirty="0">
                <a:ln>
                  <a:noFill/>
                </a:ln>
                <a:solidFill>
                  <a:srgbClr val="003956"/>
                </a:solidFill>
                <a:effectLst/>
                <a:uLnTx/>
                <a:uFillTx/>
                <a:latin typeface="Arial"/>
                <a:ea typeface="+mn-ea"/>
                <a:cs typeface="+mn-cs"/>
                <a:sym typeface="Arial"/>
              </a:rPr>
              <a:t> titan </a:t>
            </a:r>
            <a:r>
              <a:rPr kumimoji="0" lang="en-US" sz="1800" b="0" i="0" u="none" strike="noStrike" kern="0" cap="none" spc="0" normalizeH="0" baseline="0" noProof="0" dirty="0" err="1">
                <a:ln>
                  <a:noFill/>
                </a:ln>
                <a:solidFill>
                  <a:srgbClr val="003956"/>
                </a:solidFill>
                <a:effectLst/>
                <a:uLnTx/>
                <a:uFillTx/>
                <a:latin typeface="Arial"/>
                <a:ea typeface="+mn-ea"/>
                <a:cs typeface="+mn-cs"/>
                <a:sym typeface="Arial"/>
              </a:rPr>
              <a:t>dùng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để</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sản</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xuất</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titan,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một</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kim</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loại</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nhẹ</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có</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độ</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bền</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cao</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chịu</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mài</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mòn</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tốt</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nhiệt</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độ</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nóng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chảy</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cao</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làm</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vật</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liệu</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quan</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trọng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cho</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ngành</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hàng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không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khung</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xe</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đạp</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thể</a:t>
            </a:r>
            <a:r>
              <a:rPr kumimoji="0" lang="en-US" sz="1800" b="0" i="0" u="none" strike="noStrike" kern="0" cap="none" spc="0" normalizeH="0" noProof="0" dirty="0">
                <a:ln>
                  <a:noFill/>
                </a:ln>
                <a:solidFill>
                  <a:srgbClr val="003956"/>
                </a:solidFill>
                <a:effectLst/>
                <a:uLnTx/>
                <a:uFillTx/>
                <a:latin typeface="Arial"/>
                <a:ea typeface="+mn-ea"/>
                <a:cs typeface="+mn-cs"/>
                <a:sym typeface="Arial"/>
              </a:rPr>
              <a:t> </a:t>
            </a:r>
            <a:r>
              <a:rPr kumimoji="0" lang="en-US" sz="1800" b="0" i="0" u="none" strike="noStrike" kern="0" cap="none" spc="0" normalizeH="0" noProof="0" dirty="0" err="1">
                <a:ln>
                  <a:noFill/>
                </a:ln>
                <a:solidFill>
                  <a:srgbClr val="003956"/>
                </a:solidFill>
                <a:effectLst/>
                <a:uLnTx/>
                <a:uFillTx/>
                <a:latin typeface="Arial"/>
                <a:ea typeface="+mn-ea"/>
                <a:cs typeface="+mn-cs"/>
                <a:sym typeface="Arial"/>
              </a:rPr>
              <a:t>thao</a:t>
            </a:r>
            <a:endParaRPr kumimoji="0" lang="en-US" sz="1800" b="0" i="0" u="none" strike="noStrike" kern="0" cap="none" spc="0" normalizeH="0" baseline="0" noProof="0" dirty="0">
              <a:ln>
                <a:noFill/>
              </a:ln>
              <a:solidFill>
                <a:srgbClr val="003956"/>
              </a:solidFill>
              <a:effectLst/>
              <a:uLnTx/>
              <a:uFillTx/>
              <a:latin typeface="Arial"/>
              <a:ea typeface="+mn-ea"/>
              <a:cs typeface="+mn-cs"/>
              <a:sym typeface="Arial"/>
            </a:endParaRPr>
          </a:p>
        </p:txBody>
      </p:sp>
      <p:pic>
        <p:nvPicPr>
          <p:cNvPr id="4098" name="Picture 2" descr="Nga có thể nhập titan từ Việt Nam nếu nguồn cung Ukraine gián đoạn">
            <a:extLst>
              <a:ext uri="{FF2B5EF4-FFF2-40B4-BE49-F238E27FC236}">
                <a16:creationId xmlns:a16="http://schemas.microsoft.com/office/drawing/2014/main" id="{4732996B-9F4B-4BB6-9378-B151A0830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22" y="1955208"/>
            <a:ext cx="2131103" cy="16006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bay được chế tạo bằng vật liệu tổng hợp giúp hạn chế tình trạng jet  lag, tại sao vậy? | Tinh tế">
            <a:extLst>
              <a:ext uri="{FF2B5EF4-FFF2-40B4-BE49-F238E27FC236}">
                <a16:creationId xmlns:a16="http://schemas.microsoft.com/office/drawing/2014/main" id="{2484080D-ADC5-4982-AE64-BF581F260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13" y="1377965"/>
            <a:ext cx="2232672" cy="1460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Xe đạp đua khung titan giá 93 triệu đồng tại Việt Nam">
            <a:extLst>
              <a:ext uri="{FF2B5EF4-FFF2-40B4-BE49-F238E27FC236}">
                <a16:creationId xmlns:a16="http://schemas.microsoft.com/office/drawing/2014/main" id="{435334E6-23BA-46E3-ABB5-69EB1B1DC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900" y="1370494"/>
            <a:ext cx="2163039" cy="143721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C4196B5-9893-4128-ABFB-B50DD1972292}"/>
              </a:ext>
            </a:extLst>
          </p:cNvPr>
          <p:cNvSpPr/>
          <p:nvPr/>
        </p:nvSpPr>
        <p:spPr>
          <a:xfrm>
            <a:off x="6265458" y="2827627"/>
            <a:ext cx="1619277" cy="36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Xe </a:t>
            </a:r>
            <a:r>
              <a:rPr kumimoji="0" lang="en-US" sz="1600" b="0" i="0" u="none" strike="noStrike" kern="0" cap="none" spc="0" normalizeH="0" baseline="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đạp</a:t>
            </a:r>
            <a:r>
              <a:rPr kumimoji="0" lang="en-US" sz="1600" b="0" i="0" u="none" strike="noStrike" kern="0" cap="none" spc="0" normalizeH="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 </a:t>
            </a:r>
            <a:r>
              <a:rPr kumimoji="0" lang="en-US" sz="1600" b="0" i="0" u="none" strike="noStrike" kern="0" cap="none" spc="0" normalizeH="0" noProof="0" dirty="0" err="1">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rPr>
              <a:t>đua</a:t>
            </a:r>
            <a:endParaRPr kumimoji="0" lang="en-US" sz="1600" b="0" i="0" u="none" strike="noStrike" kern="0" cap="none" spc="0" normalizeH="0" baseline="0" noProof="0" dirty="0">
              <a:ln>
                <a:noFill/>
              </a:ln>
              <a:solidFill>
                <a:srgbClr val="002060"/>
              </a:solidFill>
              <a:effectLst/>
              <a:uLnTx/>
              <a:uFillTx/>
              <a:latin typeface="#9Slide03 Arima Madurai" panose="00000500000000000000" pitchFamily="2" charset="0"/>
              <a:ea typeface="+mn-ea"/>
              <a:cs typeface="#9Slide03 Arima Madurai" panose="00000500000000000000" pitchFamily="2" charset="0"/>
              <a:sym typeface="Arial"/>
            </a:endParaRPr>
          </a:p>
        </p:txBody>
      </p:sp>
    </p:spTree>
    <p:extLst>
      <p:ext uri="{BB962C8B-B14F-4D97-AF65-F5344CB8AC3E}">
        <p14:creationId xmlns:p14="http://schemas.microsoft.com/office/powerpoint/2010/main" val="20565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500" fill="hold"/>
                                        <p:tgtEl>
                                          <p:spTgt spid="4100"/>
                                        </p:tgtEl>
                                        <p:attrNameLst>
                                          <p:attrName>ppt_x</p:attrName>
                                        </p:attrNameLst>
                                      </p:cBhvr>
                                      <p:tavLst>
                                        <p:tav tm="0">
                                          <p:val>
                                            <p:strVal val="#ppt_x"/>
                                          </p:val>
                                        </p:tav>
                                        <p:tav tm="100000">
                                          <p:val>
                                            <p:strVal val="#ppt_x"/>
                                          </p:val>
                                        </p:tav>
                                      </p:tavLst>
                                    </p:anim>
                                    <p:anim calcmode="lin" valueType="num">
                                      <p:cBhvr additive="base">
                                        <p:cTn id="18" dur="500" fill="hold"/>
                                        <p:tgtEl>
                                          <p:spTgt spid="410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ppt_x"/>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animBg="1"/>
      <p:bldP spid="30"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Pentagon 10"/>
          <p:cNvSpPr/>
          <p:nvPr/>
        </p:nvSpPr>
        <p:spPr>
          <a:xfrm>
            <a:off x="155575" y="404224"/>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solidFill>
                  <a:srgbClr val="FF0000"/>
                </a:solidFill>
                <a:latin typeface="#9Slide03 Arima Madurai Black" panose="00000A00000000000000" pitchFamily="2" charset="0"/>
                <a:cs typeface="#9Slide03 Arima Madurai Black" panose="00000A00000000000000" pitchFamily="2" charset="0"/>
              </a:rPr>
              <a:t>Quặng</a:t>
            </a:r>
            <a:endParaRPr lang="en-US" sz="18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57346" name="Picture 2" descr="Chú trọng nâng cao đời sống vật chất, tinh thần người thợ m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080" y="2762250"/>
            <a:ext cx="3753769" cy="225118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ông ty than Hà Tu và những điều kỳ diệu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081" y="600515"/>
            <a:ext cx="3753769" cy="212214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2916" y="1110031"/>
            <a:ext cx="4509084" cy="3064564"/>
            <a:chOff x="-224566" y="991212"/>
            <a:chExt cx="4509084" cy="2023334"/>
          </a:xfrm>
        </p:grpSpPr>
        <p:sp>
          <p:nvSpPr>
            <p:cNvPr id="20" name="Rounded Rectangle 19"/>
            <p:cNvSpPr/>
            <p:nvPr/>
          </p:nvSpPr>
          <p:spPr>
            <a:xfrm>
              <a:off x="117475" y="1170899"/>
              <a:ext cx="4167043" cy="1843647"/>
            </a:xfrm>
            <a:prstGeom prst="roundRect">
              <a:avLst/>
            </a:prstGeom>
            <a:solidFill>
              <a:srgbClr val="FFFF9B"/>
            </a:solidFill>
            <a:ln>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buFont typeface="#9Slide03 Arima Madurai Medium" panose="020B0604020202020204" charset="0"/>
                <a:buChar char="­"/>
              </a:pPr>
              <a:r>
                <a:rPr lang="en-US" sz="1800" dirty="0">
                  <a:solidFill>
                    <a:schemeClr val="tx1"/>
                  </a:solidFill>
                  <a:latin typeface="#9Slide03 Arima Madurai Medium" panose="00000600000000000000" pitchFamily="2" charset="0"/>
                  <a:cs typeface="#9Slide03 Arima Madurai Medium" panose="00000600000000000000" pitchFamily="2" charset="0"/>
                </a:rPr>
                <a:t>Ng</a:t>
              </a:r>
              <a:r>
                <a:rPr lang="vi-VN" sz="1800" dirty="0">
                  <a:solidFill>
                    <a:schemeClr val="tx1"/>
                  </a:solidFill>
                  <a:latin typeface="#9Slide03 Arima Madurai Medium" panose="00000600000000000000" pitchFamily="2" charset="0"/>
                  <a:cs typeface="#9Slide03 Arima Madurai Medium" panose="00000600000000000000" pitchFamily="2" charset="0"/>
                </a:rPr>
                <a:t>ườ</a:t>
              </a:r>
              <a:r>
                <a:rPr lang="en-US" sz="1800" dirty="0" err="1">
                  <a:solidFill>
                    <a:schemeClr val="tx1"/>
                  </a:solidFill>
                  <a:latin typeface="#9Slide03 Arima Madurai Medium" panose="00000600000000000000" pitchFamily="2" charset="0"/>
                  <a:cs typeface="#9Slide03 Arima Madurai Medium" panose="00000600000000000000" pitchFamily="2" charset="0"/>
                </a:rPr>
                <a:t>i</a:t>
              </a:r>
              <a:r>
                <a:rPr lang="en-US" sz="1800" dirty="0">
                  <a:solidFill>
                    <a:schemeClr val="tx1"/>
                  </a:solidFill>
                  <a:latin typeface="#9Slide03 Arima Madurai Medium" panose="00000600000000000000" pitchFamily="2" charset="0"/>
                  <a:cs typeface="#9Slide03 Arima Madurai Medium" panose="00000600000000000000" pitchFamily="2" charset="0"/>
                </a:rPr>
                <a:t> ta </a:t>
              </a:r>
              <a:r>
                <a:rPr lang="en-US" sz="1800" dirty="0" err="1">
                  <a:solidFill>
                    <a:schemeClr val="tx1"/>
                  </a:solidFill>
                  <a:latin typeface="#9Slide03 Arima Madurai Medium" panose="00000600000000000000" pitchFamily="2" charset="0"/>
                  <a:cs typeface="#9Slide03 Arima Madurai Medium" panose="00000600000000000000" pitchFamily="2" charset="0"/>
                </a:rPr>
                <a:t>có</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thể</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dùng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các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loại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thiết</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bị</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máy</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móc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loại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bỏ</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lớp</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đất</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đá</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trên</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bề</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mặt</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để</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lấy</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quặng</a:t>
              </a:r>
              <a:r>
                <a:rPr lang="en-US" sz="1800" dirty="0">
                  <a:solidFill>
                    <a:schemeClr val="tx1"/>
                  </a:solidFill>
                  <a:latin typeface="#9Slide03 Arima Madurai Medium" panose="00000600000000000000" pitchFamily="2" charset="0"/>
                  <a:cs typeface="#9Slide03 Arima Madurai Medium" panose="00000600000000000000" pitchFamily="2" charset="0"/>
                </a:rPr>
                <a:t>. </a:t>
              </a:r>
            </a:p>
            <a:p>
              <a:pPr marL="285750" indent="-285750" algn="just">
                <a:lnSpc>
                  <a:spcPct val="150000"/>
                </a:lnSpc>
                <a:buFont typeface="#9Slide03 Arima Madurai Medium" panose="020B0604020202020204" charset="0"/>
                <a:buChar char="­"/>
              </a:pPr>
              <a:r>
                <a:rPr lang="en-US" sz="1800" dirty="0" err="1">
                  <a:solidFill>
                    <a:schemeClr val="tx1"/>
                  </a:solidFill>
                  <a:latin typeface="#9Slide03 Arima Madurai Medium" panose="00000600000000000000" pitchFamily="2" charset="0"/>
                  <a:cs typeface="#9Slide03 Arima Madurai Medium" panose="00000600000000000000" pitchFamily="2" charset="0"/>
                </a:rPr>
                <a:t>Những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quặng</a:t>
              </a:r>
              <a:r>
                <a:rPr lang="en-US" sz="1800" dirty="0">
                  <a:solidFill>
                    <a:schemeClr val="tx1"/>
                  </a:solidFill>
                  <a:latin typeface="#9Slide03 Arima Madurai Medium" panose="00000600000000000000" pitchFamily="2" charset="0"/>
                  <a:cs typeface="#9Slide03 Arima Madurai Medium" panose="00000600000000000000" pitchFamily="2" charset="0"/>
                </a:rPr>
                <a:t> ở </a:t>
              </a:r>
              <a:r>
                <a:rPr lang="en-US" sz="1800" dirty="0" err="1">
                  <a:solidFill>
                    <a:schemeClr val="tx1"/>
                  </a:solidFill>
                  <a:latin typeface="#9Slide03 Arima Madurai Medium" panose="00000600000000000000" pitchFamily="2" charset="0"/>
                  <a:cs typeface="#9Slide03 Arima Madurai Medium" panose="00000600000000000000" pitchFamily="2" charset="0"/>
                </a:rPr>
                <a:t>sâu</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trong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lòng</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đất</a:t>
              </a:r>
              <a:r>
                <a:rPr lang="en-US" sz="1800" dirty="0">
                  <a:solidFill>
                    <a:schemeClr val="tx1"/>
                  </a:solidFill>
                  <a:latin typeface="#9Slide03 Arima Madurai Medium" panose="00000600000000000000" pitchFamily="2" charset="0"/>
                  <a:cs typeface="#9Slide03 Arima Madurai Medium" panose="00000600000000000000" pitchFamily="2" charset="0"/>
                </a:rPr>
                <a:t> đ</a:t>
              </a:r>
              <a:r>
                <a:rPr lang="vi-VN" sz="1800" dirty="0">
                  <a:solidFill>
                    <a:schemeClr val="tx1"/>
                  </a:solidFill>
                  <a:latin typeface="#9Slide03 Arima Madurai Medium" panose="00000600000000000000" pitchFamily="2" charset="0"/>
                  <a:cs typeface="#9Slide03 Arima Madurai Medium" panose="00000600000000000000" pitchFamily="2" charset="0"/>
                </a:rPr>
                <a:t>ượ</a:t>
              </a:r>
              <a:r>
                <a:rPr lang="en-US" sz="1800" dirty="0">
                  <a:solidFill>
                    <a:schemeClr val="tx1"/>
                  </a:solidFill>
                  <a:latin typeface="#9Slide03 Arima Madurai Medium" panose="00000600000000000000" pitchFamily="2" charset="0"/>
                  <a:cs typeface="#9Slide03 Arima Madurai Medium" panose="00000600000000000000" pitchFamily="2" charset="0"/>
                </a:rPr>
                <a:t>c </a:t>
              </a:r>
              <a:r>
                <a:rPr lang="en-US" sz="1800" dirty="0" err="1">
                  <a:solidFill>
                    <a:schemeClr val="tx1"/>
                  </a:solidFill>
                  <a:latin typeface="#9Slide03 Arima Madurai Medium" panose="00000600000000000000" pitchFamily="2" charset="0"/>
                  <a:cs typeface="#9Slide03 Arima Madurai Medium" panose="00000600000000000000" pitchFamily="2" charset="0"/>
                </a:rPr>
                <a:t>khai</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thác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thông</a:t>
              </a:r>
              <a:r>
                <a:rPr lang="en-US" sz="1800" dirty="0">
                  <a:solidFill>
                    <a:schemeClr val="tx1"/>
                  </a:solidFill>
                  <a:latin typeface="#9Slide03 Arima Madurai Medium" panose="00000600000000000000" pitchFamily="2" charset="0"/>
                  <a:cs typeface="#9Slide03 Arima Madurai Medium" panose="00000600000000000000" pitchFamily="2" charset="0"/>
                </a:rPr>
                <a:t> qua </a:t>
              </a:r>
              <a:r>
                <a:rPr lang="en-US" sz="1800" dirty="0" err="1">
                  <a:solidFill>
                    <a:schemeClr val="tx1"/>
                  </a:solidFill>
                  <a:latin typeface="#9Slide03 Arima Madurai Medium" panose="00000600000000000000" pitchFamily="2" charset="0"/>
                  <a:cs typeface="#9Slide03 Arima Madurai Medium" panose="00000600000000000000" pitchFamily="2" charset="0"/>
                </a:rPr>
                <a:t>các</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hầm</a:t>
              </a:r>
              <a:r>
                <a:rPr lang="en-US" sz="1800" dirty="0">
                  <a:solidFill>
                    <a:schemeClr val="tx1"/>
                  </a:solidFill>
                  <a:latin typeface="#9Slide03 Arima Madurai Medium" panose="00000600000000000000" pitchFamily="2" charset="0"/>
                  <a:cs typeface="#9Slide03 Arima Madurai Medium" panose="00000600000000000000" pitchFamily="2" charset="0"/>
                </a:rPr>
                <a:t> </a:t>
              </a:r>
              <a:r>
                <a:rPr lang="en-US" sz="1800" dirty="0" err="1">
                  <a:solidFill>
                    <a:schemeClr val="tx1"/>
                  </a:solidFill>
                  <a:latin typeface="#9Slide03 Arima Madurai Medium" panose="00000600000000000000" pitchFamily="2" charset="0"/>
                  <a:cs typeface="#9Slide03 Arima Madurai Medium" panose="00000600000000000000" pitchFamily="2" charset="0"/>
                </a:rPr>
                <a:t>mỏ</a:t>
              </a:r>
              <a:r>
                <a:rPr lang="en-US" sz="1800"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21"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24566" y="991212"/>
              <a:ext cx="684082" cy="6840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22845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46A38-7A34-4183-AAB7-81625720B93C}"/>
              </a:ext>
            </a:extLst>
          </p:cNvPr>
          <p:cNvSpPr>
            <a:spLocks noGrp="1"/>
          </p:cNvSpPr>
          <p:nvPr>
            <p:ph type="title"/>
          </p:nvPr>
        </p:nvSpPr>
        <p:spPr>
          <a:xfrm>
            <a:off x="568325" y="472679"/>
            <a:ext cx="8229600" cy="857250"/>
          </a:xfrm>
        </p:spPr>
        <p:txBody>
          <a:bodyPr/>
          <a:lstStyle/>
          <a:p>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III. MỘT SỐ NGUYÊN LIỆU THÔNG DỤNG</a:t>
            </a:r>
            <a:br>
              <a:rPr kumimoji="0" lang="en-US" sz="36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b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1.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Tính</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chất</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và</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ứng</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dụng</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một</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số</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nguyên</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liệu</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thông</a:t>
            </a:r>
            <a:r>
              <a:rPr kumimoji="0" lang="en-US" sz="2400" b="1" i="0" u="none" strike="noStrike" kern="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sym typeface="Arial"/>
              </a:rPr>
              <a:t>dụng</a:t>
            </a:r>
            <a:endParaRPr lang="en-US" sz="2400" dirty="0"/>
          </a:p>
        </p:txBody>
      </p:sp>
      <p:sp>
        <p:nvSpPr>
          <p:cNvPr id="5" name="Content Placeholder 4">
            <a:extLst>
              <a:ext uri="{FF2B5EF4-FFF2-40B4-BE49-F238E27FC236}">
                <a16:creationId xmlns:a16="http://schemas.microsoft.com/office/drawing/2014/main" id="{77FE9800-EB5D-4AE4-898F-21BCA852D1AC}"/>
              </a:ext>
            </a:extLst>
          </p:cNvPr>
          <p:cNvSpPr>
            <a:spLocks noGrp="1"/>
          </p:cNvSpPr>
          <p:nvPr>
            <p:ph idx="1"/>
          </p:nvPr>
        </p:nvSpPr>
        <p:spPr>
          <a:xfrm>
            <a:off x="889000" y="1749028"/>
            <a:ext cx="7689850" cy="3394472"/>
          </a:xfrm>
        </p:spPr>
        <p:txBody>
          <a:bodyPr/>
          <a:lstStyle/>
          <a:p>
            <a:pPr>
              <a:lnSpc>
                <a:spcPct val="150000"/>
              </a:lnSpc>
              <a:spcAft>
                <a:spcPts val="1000"/>
              </a:spcAft>
              <a:buFontTx/>
              <a:buChar char="­"/>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hàm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buFontTx/>
              <a:buChar char="­"/>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nhôm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56DFAAA2-F10D-45ED-B8E1-B8547D9CBDBD}"/>
              </a:ext>
            </a:extLst>
          </p:cNvPr>
          <p:cNvSpPr txBox="1"/>
          <p:nvPr/>
        </p:nvSpPr>
        <p:spPr>
          <a:xfrm>
            <a:off x="1136650" y="1348918"/>
            <a:ext cx="1295547" cy="400110"/>
          </a:xfrm>
          <a:prstGeom prst="rect">
            <a:avLst/>
          </a:prstGeom>
          <a:solidFill>
            <a:schemeClr val="accent5">
              <a:lumMod val="90000"/>
            </a:schemeClr>
          </a:solidFill>
        </p:spPr>
        <p:txBody>
          <a:bodyPr wrap="none" rtlCol="0">
            <a:spAutoFit/>
          </a:bodyPr>
          <a:lstStyle/>
          <a:p>
            <a:r>
              <a:rPr lang="en-US" sz="2000" b="1" dirty="0"/>
              <a:t>a) </a:t>
            </a:r>
            <a:r>
              <a:rPr lang="en-US" sz="2000" b="1" dirty="0" err="1"/>
              <a:t>Quặng</a:t>
            </a:r>
            <a:endParaRPr lang="en-US" sz="2000" b="1" dirty="0"/>
          </a:p>
        </p:txBody>
      </p:sp>
      <p:sp>
        <p:nvSpPr>
          <p:cNvPr id="7" name="TextBox 6">
            <a:extLst>
              <a:ext uri="{FF2B5EF4-FFF2-40B4-BE49-F238E27FC236}">
                <a16:creationId xmlns:a16="http://schemas.microsoft.com/office/drawing/2014/main" id="{09E7B8B4-6FF1-4435-8118-AA83575215B6}"/>
              </a:ext>
            </a:extLst>
          </p:cNvPr>
          <p:cNvSpPr txBox="1"/>
          <p:nvPr/>
        </p:nvSpPr>
        <p:spPr>
          <a:xfrm>
            <a:off x="463550" y="1169654"/>
            <a:ext cx="5492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3600" b="1" i="0" u="none" strike="noStrike" kern="0" cap="none" spc="0" normalizeH="0" baseline="0" noProof="0" dirty="0">
                <a:ln>
                  <a:noFill/>
                </a:ln>
                <a:solidFill>
                  <a:srgbClr val="000099"/>
                </a:solidFill>
                <a:effectLst/>
                <a:uLnTx/>
                <a:uFillTx/>
                <a:latin typeface="Arial"/>
                <a:cs typeface="Arial"/>
                <a:sym typeface="Wingdings" panose="05000000000000000000" pitchFamily="2" charset="2"/>
              </a:rPr>
              <a:t></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970974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Pentagon 6"/>
          <p:cNvSpPr/>
          <p:nvPr/>
        </p:nvSpPr>
        <p:spPr>
          <a:xfrm>
            <a:off x="234892" y="404554"/>
            <a:ext cx="1608463"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solidFill>
                  <a:srgbClr val="C00000"/>
                </a:solidFill>
                <a:latin typeface="#9Slide03 Arima Madurai Black" panose="00000A00000000000000" pitchFamily="2" charset="0"/>
                <a:cs typeface="#9Slide03 Arima Madurai Black" panose="00000A00000000000000" pitchFamily="2" charset="0"/>
              </a:rPr>
              <a:t>Đá</a:t>
            </a:r>
            <a:r>
              <a:rPr lang="en-US" sz="1800" dirty="0">
                <a:solidFill>
                  <a:srgbClr val="C00000"/>
                </a:solidFill>
                <a:latin typeface="#9Slide03 Arima Madurai Black" panose="00000A00000000000000" pitchFamily="2" charset="0"/>
                <a:cs typeface="#9Slide03 Arima Madurai Black" panose="00000A00000000000000" pitchFamily="2" charset="0"/>
              </a:rPr>
              <a:t> </a:t>
            </a:r>
            <a:r>
              <a:rPr lang="en-US" sz="1800" dirty="0" err="1">
                <a:solidFill>
                  <a:srgbClr val="C00000"/>
                </a:solidFill>
                <a:latin typeface="#9Slide03 Arima Madurai Black" panose="00000A00000000000000" pitchFamily="2" charset="0"/>
                <a:cs typeface="#9Slide03 Arima Madurai Black" panose="00000A00000000000000" pitchFamily="2" charset="0"/>
              </a:rPr>
              <a:t>vôi</a:t>
            </a:r>
            <a:endParaRPr lang="en-US" sz="1800"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53250" name="Picture 2" descr="Đá Vôi Là Gì ?] Công thức hóa học của Đá Vôi"/>
          <p:cNvPicPr>
            <a:picLocks noChangeAspect="1" noChangeArrowheads="1"/>
          </p:cNvPicPr>
          <p:nvPr/>
        </p:nvPicPr>
        <p:blipFill rotWithShape="1">
          <a:blip r:embed="rId2">
            <a:extLst>
              <a:ext uri="{28A0092B-C50C-407E-A947-70E740481C1C}">
                <a14:useLocalDpi xmlns:a14="http://schemas.microsoft.com/office/drawing/2010/main" val="0"/>
              </a:ext>
            </a:extLst>
          </a:blip>
          <a:srcRect b="12969"/>
          <a:stretch/>
        </p:blipFill>
        <p:spPr bwMode="auto">
          <a:xfrm>
            <a:off x="6378245" y="1005132"/>
            <a:ext cx="2480747" cy="156462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07975" y="964848"/>
            <a:ext cx="5865215" cy="1282025"/>
          </a:xfrm>
          <a:prstGeom prst="roundRect">
            <a:avLst/>
          </a:prstGeom>
          <a:solidFill>
            <a:schemeClr val="accent2">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9Slide03 Arima Madurai Medium" panose="020B0604020202020204" charset="0"/>
              <a:buChar char="­"/>
            </a:pPr>
            <a:r>
              <a:rPr lang="en-US" sz="1600" b="1" dirty="0">
                <a:solidFill>
                  <a:schemeClr val="tx1"/>
                </a:solidFill>
                <a:latin typeface="#9Slide03 Arima Madurai Medium" panose="00000600000000000000" pitchFamily="2" charset="0"/>
                <a:cs typeface="#9Slide03 Arima Madurai Medium" panose="00000600000000000000" pitchFamily="2" charset="0"/>
              </a:rPr>
              <a:t>N</a:t>
            </a:r>
            <a:r>
              <a:rPr lang="vi-VN" sz="1600" b="1" dirty="0">
                <a:solidFill>
                  <a:schemeClr val="tx1"/>
                </a:solidFill>
                <a:latin typeface="#9Slide03 Arima Madurai Medium" panose="00000600000000000000" pitchFamily="2" charset="0"/>
                <a:cs typeface="#9Slide03 Arima Madurai Medium" panose="00000600000000000000" pitchFamily="2" charset="0"/>
              </a:rPr>
              <a:t>ước</a:t>
            </a:r>
            <a:r>
              <a:rPr lang="en-US" sz="1600" b="1" dirty="0">
                <a:solidFill>
                  <a:schemeClr val="tx1"/>
                </a:solidFill>
                <a:latin typeface="#9Slide03 Arima Madurai Medium" panose="00000600000000000000" pitchFamily="2" charset="0"/>
                <a:cs typeface="#9Slide03 Arima Madurai Medium" panose="00000600000000000000" pitchFamily="2" charset="0"/>
              </a:rPr>
              <a:t> ta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nguồn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nguyên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liệu</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rất</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dồi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dào</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p>
          <a:p>
            <a:pPr marL="285750" indent="-285750" algn="just">
              <a:buFont typeface="#9Slide03 Arima Madurai Medium" panose="020B0604020202020204" charset="0"/>
              <a:buChar char="­"/>
            </a:pP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trong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núi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thành</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phần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chính</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là</a:t>
            </a:r>
            <a:r>
              <a:rPr lang="en-US" sz="1600" b="1" dirty="0">
                <a:solidFill>
                  <a:schemeClr val="tx1"/>
                </a:solidFill>
                <a:latin typeface="#9Slide03 Arima Madurai Medium" panose="00000600000000000000" pitchFamily="2" charset="0"/>
                <a:cs typeface="#9Slide03 Arima Madurai Medium" panose="00000600000000000000" pitchFamily="2" charset="0"/>
              </a:rPr>
              <a:t> calcium carbonate (CaCO</a:t>
            </a:r>
            <a:r>
              <a:rPr lang="en-US" sz="1600" b="1" baseline="-25000" dirty="0">
                <a:solidFill>
                  <a:schemeClr val="tx1"/>
                </a:solidFill>
                <a:latin typeface="#9Slide03 Arima Madurai Medium" panose="00000600000000000000" pitchFamily="2" charset="0"/>
                <a:cs typeface="#9Slide03 Arima Madurai Medium" panose="00000600000000000000" pitchFamily="2" charset="0"/>
              </a:rPr>
              <a:t>3</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p>
          <a:p>
            <a:pPr marL="285750" indent="-285750" algn="just">
              <a:buFont typeface="#9Slide03 Arima Madurai Medium" panose="020B0604020202020204" charset="0"/>
              <a:buChar char="­"/>
            </a:pPr>
            <a:r>
              <a:rPr lang="en-US" sz="1600" b="1" dirty="0">
                <a:solidFill>
                  <a:schemeClr val="tx1"/>
                </a:solidFill>
                <a:latin typeface="#9Slide03 Arima Madurai Medium" panose="00000600000000000000" pitchFamily="2" charset="0"/>
                <a:cs typeface="#9Slide03 Arima Madurai Medium" panose="00000600000000000000" pitchFamily="2" charset="0"/>
              </a:rPr>
              <a:t>Do </a:t>
            </a:r>
            <a:r>
              <a:rPr lang="en-US" sz="1600" b="1" dirty="0" err="1">
                <a:solidFill>
                  <a:schemeClr val="tx1"/>
                </a:solidFill>
                <a:latin typeface="#9Slide03 Arima Madurai Medium" panose="00000600000000000000" pitchFamily="2" charset="0"/>
                <a:cs typeface="#9Slide03 Arima Madurai Medium" panose="00000600000000000000" pitchFamily="2" charset="0"/>
              </a:rPr>
              <a:t>bị</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lẫn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tạp</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chất</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nên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th</a:t>
            </a:r>
            <a:r>
              <a:rPr lang="vi-VN" sz="1600" b="1" dirty="0">
                <a:solidFill>
                  <a:schemeClr val="tx1"/>
                </a:solidFill>
                <a:latin typeface="#9Slide03 Arima Madurai Medium" panose="00000600000000000000" pitchFamily="2" charset="0"/>
                <a:cs typeface="#9Slide03 Arima Madurai Medium" panose="00000600000000000000" pitchFamily="2" charset="0"/>
              </a:rPr>
              <a:t>ường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màu</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sắc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nhau</a:t>
            </a:r>
            <a:r>
              <a:rPr lang="en-US" sz="1600" b="1" dirty="0">
                <a:solidFill>
                  <a:schemeClr val="tx1"/>
                </a:solidFill>
                <a:latin typeface="#9Slide03 Arima Madurai Medium" panose="00000600000000000000" pitchFamily="2" charset="0"/>
                <a:cs typeface="#9Slide03 Arima Madurai Medium" panose="00000600000000000000" pitchFamily="2" charset="0"/>
              </a:rPr>
              <a:t>.</a:t>
            </a:r>
          </a:p>
        </p:txBody>
      </p:sp>
      <p:pic>
        <p:nvPicPr>
          <p:cNvPr id="53252" name="Picture 4" descr="Những hình ảnh thắc mắ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6" b="89844" l="4622" r="100000">
                        <a14:foregroundMark x1="12605" y1="15039" x2="9874" y2="22852"/>
                        <a14:foregroundMark x1="88655" y1="57422" x2="83613" y2="63477"/>
                        <a14:foregroundMark x1="95378" y1="16797" x2="96218" y2="24219"/>
                      </a14:backgroundRemoval>
                    </a14:imgEffect>
                  </a14:imgLayer>
                </a14:imgProps>
              </a:ext>
              <a:ext uri="{28A0092B-C50C-407E-A947-70E740481C1C}">
                <a14:useLocalDpi xmlns:a14="http://schemas.microsoft.com/office/drawing/2010/main" val="0"/>
              </a:ext>
            </a:extLst>
          </a:blip>
          <a:srcRect/>
          <a:stretch>
            <a:fillRect/>
          </a:stretch>
        </p:blipFill>
        <p:spPr bwMode="auto">
          <a:xfrm>
            <a:off x="0" y="2765952"/>
            <a:ext cx="2384317" cy="256464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2715098" y="2428456"/>
            <a:ext cx="3560619" cy="826590"/>
          </a:xfrm>
          <a:prstGeom prst="wedgeRoundRectCallout">
            <a:avLst>
              <a:gd name="adj1" fmla="val -59836"/>
              <a:gd name="adj2" fmla="val 42986"/>
              <a:gd name="adj3" fmla="val 16667"/>
            </a:avLst>
          </a:prstGeom>
          <a:solidFill>
            <a:schemeClr val="accent5">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latin typeface="#9Slide03 Arima Madurai Black" panose="00000A00000000000000" pitchFamily="2" charset="0"/>
                <a:cs typeface="#9Slide03 Arima Madurai Black" panose="00000A00000000000000" pitchFamily="2" charset="0"/>
              </a:rPr>
              <a:t>Em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có</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thể</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kiểm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tra</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độ</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cứng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của</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đá</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vôi</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bằng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cách</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nào</a:t>
            </a:r>
            <a:r>
              <a:rPr lang="en-US" sz="1600" dirty="0">
                <a:latin typeface="#9Slide03 Arima Madurai Black" panose="00000A00000000000000" pitchFamily="2" charset="0"/>
                <a:cs typeface="#9Slide03 Arima Madurai Black" panose="00000A00000000000000" pitchFamily="2" charset="0"/>
              </a:rPr>
              <a:t>?</a:t>
            </a:r>
          </a:p>
        </p:txBody>
      </p:sp>
      <p:sp>
        <p:nvSpPr>
          <p:cNvPr id="11" name="Rounded Rectangle 10"/>
          <p:cNvSpPr/>
          <p:nvPr/>
        </p:nvSpPr>
        <p:spPr>
          <a:xfrm>
            <a:off x="2466991" y="3537639"/>
            <a:ext cx="4917783" cy="1502446"/>
          </a:xfrm>
          <a:prstGeom prst="roundRect">
            <a:avLst/>
          </a:prstGeom>
          <a:solidFill>
            <a:srgbClr val="FBE1E1"/>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ü"/>
            </a:pP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thể</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dùng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búa</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đập</a:t>
            </a:r>
            <a:endParaRPr lang="en-US" sz="1600" b="1" dirty="0">
              <a:solidFill>
                <a:schemeClr val="tx1"/>
              </a:solidFill>
              <a:latin typeface="#9Slide03 Arima Madurai Medium" panose="00000600000000000000" pitchFamily="2" charset="0"/>
              <a:cs typeface="#9Slide03 Arima Madurai Medium" panose="00000600000000000000" pitchFamily="2" charset="0"/>
            </a:endParaRPr>
          </a:p>
          <a:p>
            <a:pPr algn="just"/>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có</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độ</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cứng</a:t>
            </a:r>
            <a:r>
              <a:rPr lang="en-US" sz="1600" b="1" dirty="0">
                <a:solidFill>
                  <a:schemeClr val="tx1"/>
                </a:solidFill>
                <a:latin typeface="#9Slide03 Arima Madurai Medium" panose="00000600000000000000" pitchFamily="2" charset="0"/>
                <a:cs typeface="#9Slide03 Arima Madurai Medium" panose="00000600000000000000" pitchFamily="2" charset="0"/>
              </a:rPr>
              <a:t> t</a:t>
            </a:r>
            <a:r>
              <a:rPr lang="vi-VN" sz="1600" b="1" dirty="0">
                <a:solidFill>
                  <a:schemeClr val="tx1"/>
                </a:solidFill>
                <a:latin typeface="#9Slide03 Arima Madurai Medium" panose="00000600000000000000" pitchFamily="2" charset="0"/>
                <a:cs typeface="#9Slide03 Arima Madurai Medium" panose="00000600000000000000" pitchFamily="2" charset="0"/>
              </a:rPr>
              <a:t>ươ</a:t>
            </a:r>
            <a:r>
              <a:rPr lang="en-US" sz="1600" b="1" dirty="0" err="1">
                <a:solidFill>
                  <a:schemeClr val="tx1"/>
                </a:solidFill>
                <a:latin typeface="#9Slide03 Arima Madurai Medium" panose="00000600000000000000" pitchFamily="2" charset="0"/>
                <a:cs typeface="#9Slide03 Arima Madurai Medium" panose="00000600000000000000" pitchFamily="2" charset="0"/>
              </a:rPr>
              <a:t>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đối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nh</a:t>
            </a:r>
            <a:r>
              <a:rPr lang="vi-VN" sz="1600" b="1" dirty="0">
                <a:solidFill>
                  <a:schemeClr val="tx1"/>
                </a:solidFill>
                <a:latin typeface="#9Slide03 Arima Madurai Medium" panose="00000600000000000000" pitchFamily="2" charset="0"/>
                <a:cs typeface="#9Slide03 Arima Madurai Medium" panose="00000600000000000000" pitchFamily="2" charset="0"/>
              </a:rPr>
              <a:t>ư</a:t>
            </a:r>
            <a:r>
              <a:rPr lang="en-US" sz="1600" b="1" dirty="0">
                <a:solidFill>
                  <a:schemeClr val="tx1"/>
                </a:solidFill>
                <a:latin typeface="#9Slide03 Arima Madurai Medium" panose="00000600000000000000" pitchFamily="2" charset="0"/>
                <a:cs typeface="#9Slide03 Arima Madurai Medium" panose="00000600000000000000" pitchFamily="2" charset="0"/>
              </a:rPr>
              <a:t>ng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dùng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búa</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đập</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vào</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dễ</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tạo</a:t>
            </a:r>
            <a:r>
              <a:rPr lang="en-US" sz="1600" b="1" dirty="0">
                <a:solidFill>
                  <a:schemeClr val="tx1"/>
                </a:solidFill>
                <a:latin typeface="#9Slide03 Arima Madurai Medium" panose="00000600000000000000" pitchFamily="2" charset="0"/>
                <a:cs typeface="#9Slide03 Arima Madurai Medium" panose="00000600000000000000" pitchFamily="2" charset="0"/>
              </a:rPr>
              <a:t> ra </a:t>
            </a:r>
            <a:r>
              <a:rPr lang="en-US" sz="1600" b="1" dirty="0" err="1">
                <a:solidFill>
                  <a:schemeClr val="tx1"/>
                </a:solidFill>
                <a:latin typeface="#9Slide03 Arima Madurai Medium" panose="00000600000000000000" pitchFamily="2" charset="0"/>
                <a:cs typeface="#9Slide03 Arima Madurai Medium" panose="00000600000000000000" pitchFamily="2" charset="0"/>
              </a:rPr>
              <a:t>các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mảnh</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vụn</a:t>
            </a:r>
            <a:r>
              <a:rPr lang="en-US" sz="1600" b="1" dirty="0">
                <a:solidFill>
                  <a:schemeClr val="tx1"/>
                </a:solidFill>
                <a:latin typeface="#9Slide03 Arima Madurai Medium" panose="00000600000000000000" pitchFamily="2" charset="0"/>
                <a:cs typeface="#9Slide03 Arima Madurai Medium" panose="00000600000000000000" pitchFamily="2" charset="0"/>
              </a:rPr>
              <a:t>.</a:t>
            </a:r>
          </a:p>
          <a:p>
            <a:pPr marL="285750" indent="-285750" algn="just">
              <a:buFont typeface="Wingdings" panose="05000000000000000000" pitchFamily="2" charset="2"/>
              <a:buChar char="ü"/>
            </a:pPr>
            <a:r>
              <a:rPr lang="en-US" sz="1600" b="1" dirty="0" err="1">
                <a:solidFill>
                  <a:schemeClr val="tx1"/>
                </a:solidFill>
                <a:latin typeface="#9Slide03 Arima Madurai Medium" panose="00000600000000000000" pitchFamily="2" charset="0"/>
                <a:cs typeface="#9Slide03 Arima Madurai Medium" panose="00000600000000000000" pitchFamily="2" charset="0"/>
              </a:rPr>
              <a:t>Để</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khai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thác</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đá</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vôi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ng</a:t>
            </a:r>
            <a:r>
              <a:rPr lang="vi-VN" sz="1600" b="1" dirty="0">
                <a:solidFill>
                  <a:schemeClr val="tx1"/>
                </a:solidFill>
                <a:latin typeface="#9Slide03 Arima Madurai Medium" panose="00000600000000000000" pitchFamily="2" charset="0"/>
                <a:cs typeface="#9Slide03 Arima Madurai Medium" panose="00000600000000000000" pitchFamily="2" charset="0"/>
              </a:rPr>
              <a:t>ười</a:t>
            </a:r>
            <a:r>
              <a:rPr lang="en-US" sz="1600" b="1" dirty="0">
                <a:solidFill>
                  <a:schemeClr val="tx1"/>
                </a:solidFill>
                <a:latin typeface="#9Slide03 Arima Madurai Medium" panose="00000600000000000000" pitchFamily="2" charset="0"/>
                <a:cs typeface="#9Slide03 Arima Madurai Medium" panose="00000600000000000000" pitchFamily="2" charset="0"/>
              </a:rPr>
              <a:t> ta </a:t>
            </a:r>
            <a:r>
              <a:rPr lang="en-US" sz="1600" b="1" dirty="0" err="1">
                <a:solidFill>
                  <a:schemeClr val="tx1"/>
                </a:solidFill>
                <a:latin typeface="#9Slide03 Arima Madurai Medium" panose="00000600000000000000" pitchFamily="2" charset="0"/>
                <a:cs typeface="#9Slide03 Arima Madurai Medium" panose="00000600000000000000" pitchFamily="2" charset="0"/>
              </a:rPr>
              <a:t>phải</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sử</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dụng</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bom</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mìn</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máy</a:t>
            </a:r>
            <a:r>
              <a:rPr lang="en-US" sz="1600" b="1" dirty="0">
                <a:solidFill>
                  <a:schemeClr val="tx1"/>
                </a:solidFill>
                <a:latin typeface="#9Slide03 Arima Madurai Medium" panose="00000600000000000000" pitchFamily="2" charset="0"/>
                <a:cs typeface="#9Slide03 Arima Madurai Medium" panose="00000600000000000000" pitchFamily="2" charset="0"/>
              </a:rPr>
              <a:t> </a:t>
            </a:r>
            <a:r>
              <a:rPr lang="en-US" sz="1600" b="1" dirty="0" err="1">
                <a:solidFill>
                  <a:schemeClr val="tx1"/>
                </a:solidFill>
                <a:latin typeface="#9Slide03 Arima Madurai Medium" panose="00000600000000000000" pitchFamily="2" charset="0"/>
                <a:cs typeface="#9Slide03 Arima Madurai Medium" panose="00000600000000000000" pitchFamily="2" charset="0"/>
              </a:rPr>
              <a:t>móc</a:t>
            </a:r>
            <a:r>
              <a:rPr lang="en-US" sz="1600" b="1" dirty="0">
                <a:solidFill>
                  <a:schemeClr val="tx1"/>
                </a:solidFill>
                <a:latin typeface="#9Slide03 Arima Madurai Medium" panose="00000600000000000000" pitchFamily="2" charset="0"/>
                <a:cs typeface="#9Slide03 Arima Madurai Medium" panose="00000600000000000000" pitchFamily="2" charset="0"/>
              </a:rPr>
              <a:t>.</a:t>
            </a:r>
          </a:p>
        </p:txBody>
      </p:sp>
    </p:spTree>
    <p:extLst>
      <p:ext uri="{BB962C8B-B14F-4D97-AF65-F5344CB8AC3E}">
        <p14:creationId xmlns:p14="http://schemas.microsoft.com/office/powerpoint/2010/main" val="416390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3250"/>
                                        </p:tgtEl>
                                        <p:attrNameLst>
                                          <p:attrName>style.visibility</p:attrName>
                                        </p:attrNameLst>
                                      </p:cBhvr>
                                      <p:to>
                                        <p:strVal val="visible"/>
                                      </p:to>
                                    </p:set>
                                    <p:animEffect transition="in" filter="barn(inVertical)">
                                      <p:cBhvr>
                                        <p:cTn id="10" dur="500"/>
                                        <p:tgtEl>
                                          <p:spTgt spid="532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arn(inVertical)">
                                      <p:cBhvr>
                                        <p:cTn id="15" dur="500"/>
                                        <p:tgtEl>
                                          <p:spTgt spid="532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1" grpId="0" animBg="1"/>
    </p:bldLst>
  </p:timing>
</p:sld>
</file>

<file path=ppt/theme/theme1.xml><?xml version="1.0" encoding="utf-8"?>
<a:theme xmlns:a="http://schemas.openxmlformats.org/drawingml/2006/main" name="Long-Distance Christmas Calls by Slidesgo">
  <a:themeElements>
    <a:clrScheme name="Simple Light">
      <a:dk1>
        <a:srgbClr val="003956"/>
      </a:dk1>
      <a:lt1>
        <a:srgbClr val="FFFFFF"/>
      </a:lt1>
      <a:dk2>
        <a:srgbClr val="496A95"/>
      </a:dk2>
      <a:lt2>
        <a:srgbClr val="81B0C5"/>
      </a:lt2>
      <a:accent1>
        <a:srgbClr val="00677B"/>
      </a:accent1>
      <a:accent2>
        <a:srgbClr val="00899C"/>
      </a:accent2>
      <a:accent3>
        <a:srgbClr val="2A8770"/>
      </a:accent3>
      <a:accent4>
        <a:srgbClr val="64C6AC"/>
      </a:accent4>
      <a:accent5>
        <a:srgbClr val="EBB45E"/>
      </a:accent5>
      <a:accent6>
        <a:srgbClr val="E83232"/>
      </a:accent6>
      <a:hlink>
        <a:srgbClr val="0039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ong-Distance Christmas Calls by Slidesgo">
  <a:themeElements>
    <a:clrScheme name="Simple Light">
      <a:dk1>
        <a:srgbClr val="003956"/>
      </a:dk1>
      <a:lt1>
        <a:srgbClr val="FFFFFF"/>
      </a:lt1>
      <a:dk2>
        <a:srgbClr val="496A95"/>
      </a:dk2>
      <a:lt2>
        <a:srgbClr val="81B0C5"/>
      </a:lt2>
      <a:accent1>
        <a:srgbClr val="00677B"/>
      </a:accent1>
      <a:accent2>
        <a:srgbClr val="00899C"/>
      </a:accent2>
      <a:accent3>
        <a:srgbClr val="2A8770"/>
      </a:accent3>
      <a:accent4>
        <a:srgbClr val="64C6AC"/>
      </a:accent4>
      <a:accent5>
        <a:srgbClr val="EBB45E"/>
      </a:accent5>
      <a:accent6>
        <a:srgbClr val="E83232"/>
      </a:accent6>
      <a:hlink>
        <a:srgbClr val="0039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6325</TotalTime>
  <Words>5751</Words>
  <Application>Microsoft Office PowerPoint</Application>
  <PresentationFormat>On-screen Show (16:9)</PresentationFormat>
  <Paragraphs>523</Paragraphs>
  <Slides>109</Slides>
  <Notes>5</Notes>
  <HiddenSlides>0</HiddenSlides>
  <MMClips>2</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109</vt:i4>
      </vt:variant>
    </vt:vector>
  </HeadingPairs>
  <TitlesOfParts>
    <vt:vector size="140" baseType="lpstr">
      <vt:lpstr>Montserrat</vt:lpstr>
      <vt:lpstr>Muli Black Bold</vt:lpstr>
      <vt:lpstr>Calibri Light</vt:lpstr>
      <vt:lpstr>Open Sans</vt:lpstr>
      <vt:lpstr>#9Slide03 Arima Madurai Black</vt:lpstr>
      <vt:lpstr>Calibri</vt:lpstr>
      <vt:lpstr>Symbol</vt:lpstr>
      <vt:lpstr>Wingdings</vt:lpstr>
      <vt:lpstr>Barlow Light</vt:lpstr>
      <vt:lpstr>Dosis</vt:lpstr>
      <vt:lpstr>#9Slide03 BoosterNextFYBlack</vt:lpstr>
      <vt:lpstr>OpenSans</vt:lpstr>
      <vt:lpstr>Segoe UI Black</vt:lpstr>
      <vt:lpstr>#9Slide07 SVNBrandon Printed Sh</vt:lpstr>
      <vt:lpstr>Roboto Condensed Light</vt:lpstr>
      <vt:lpstr>Days One</vt:lpstr>
      <vt:lpstr>#9Slide03 Arima Madurai Medium</vt:lpstr>
      <vt:lpstr>SVN-Appleberry</vt:lpstr>
      <vt:lpstr>Arial</vt:lpstr>
      <vt:lpstr>Livvic</vt:lpstr>
      <vt:lpstr>Times New Roman</vt:lpstr>
      <vt:lpstr>#9Slide03 AllRoundGothic</vt:lpstr>
      <vt:lpstr>#9Slide03 IcielPanton Black</vt:lpstr>
      <vt:lpstr>#9Slide03 Arima Madurai</vt:lpstr>
      <vt:lpstr>Long-Distance Christmas Calls by Slidesgo</vt:lpstr>
      <vt:lpstr>Office Theme</vt:lpstr>
      <vt:lpstr>1_Office Theme</vt:lpstr>
      <vt:lpstr>1_Default Design</vt:lpstr>
      <vt:lpstr>1_Long-Distance Christmas Calls by Slidesgo</vt:lpstr>
      <vt:lpstr>2_Office Theme</vt:lpstr>
      <vt:lpstr>3_Office Theme</vt:lpstr>
      <vt:lpstr>PowerPoint Presentation</vt:lpstr>
      <vt:lpstr>PowerPoint Presentation</vt:lpstr>
      <vt:lpstr>PowerPoint Presentation</vt:lpstr>
      <vt:lpstr>PowerPoint Presentation</vt:lpstr>
      <vt:lpstr>PowerPoint Presentation</vt:lpstr>
      <vt:lpstr>MỘT SỐ VẬT LIỆU,  NHIÊN LIỆU VÀ NGUYÊN LIỆU THÔNG DỤNG</vt:lpstr>
      <vt:lpstr>PowerPoint Presentation</vt:lpstr>
      <vt:lpstr>PowerPoint Presentation</vt:lpstr>
      <vt:lpstr>PowerPoint Presentation</vt:lpstr>
      <vt:lpstr>1. Tính chất và ứng dụng của một số vật liệu thông dụng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Sử dụng các vật liệu đảm bảo sự phát triển bền vững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Nhiên liệu dầu mỏ có nhiều ứng dụng trong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MỘT SỐ NGUYÊN LIỆU THÔNG DỤNG 1. Tính chất và ứng dụng của một số nguyên liệu thông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Long-Distance Christmas Calls</dc:title>
  <dc:creator>DELL</dc:creator>
  <cp:lastModifiedBy>Lâm Trần</cp:lastModifiedBy>
  <cp:revision>286</cp:revision>
  <dcterms:modified xsi:type="dcterms:W3CDTF">2022-10-25T01:16:40Z</dcterms:modified>
</cp:coreProperties>
</file>