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00" r:id="rId2"/>
    <p:sldId id="380" r:id="rId3"/>
    <p:sldId id="302" r:id="rId4"/>
    <p:sldId id="258" r:id="rId5"/>
    <p:sldId id="374" r:id="rId6"/>
    <p:sldId id="375" r:id="rId7"/>
    <p:sldId id="298" r:id="rId8"/>
    <p:sldId id="376" r:id="rId9"/>
    <p:sldId id="377" r:id="rId10"/>
    <p:sldId id="378" r:id="rId11"/>
    <p:sldId id="290" r:id="rId12"/>
    <p:sldId id="305" r:id="rId13"/>
    <p:sldId id="307" r:id="rId14"/>
    <p:sldId id="379" r:id="rId15"/>
    <p:sldId id="256" r:id="rId16"/>
    <p:sldId id="263" r:id="rId17"/>
    <p:sldId id="265" r:id="rId18"/>
    <p:sldId id="381" r:id="rId19"/>
    <p:sldId id="382" r:id="rId20"/>
    <p:sldId id="383" r:id="rId21"/>
    <p:sldId id="280" r:id="rId22"/>
    <p:sldId id="282"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254061"/>
    <a:srgbClr val="FC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78" d="100"/>
          <a:sy n="78" d="100"/>
        </p:scale>
        <p:origin x="1594"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C9AA6D-541F-4537-A710-C56304432C8D}" type="datetimeFigureOut">
              <a:rPr lang="en-US" smtClean="0"/>
              <a:pPr/>
              <a:t>10/28/2021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720C49-E844-49F9-B739-276471D229A5}" type="slidenum">
              <a:rPr lang="en-US" smtClean="0"/>
              <a:pPr/>
              <a:t>‹#›</a:t>
            </a:fld>
            <a:endParaRPr lang="en-US"/>
          </a:p>
        </p:txBody>
      </p:sp>
    </p:spTree>
    <p:extLst>
      <p:ext uri="{BB962C8B-B14F-4D97-AF65-F5344CB8AC3E}">
        <p14:creationId xmlns:p14="http://schemas.microsoft.com/office/powerpoint/2010/main" val="2429601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5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39E0C80-7BBF-4F90-BB61-2069E12AEFC7}" type="slidenum">
              <a:rPr lang="en-US" smtClean="0"/>
              <a:pPr/>
              <a:t>16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98A35E2-8EFE-4D07-B6F8-01314A5603D9}" type="slidenum">
              <a:rPr lang="en-US" smtClean="0"/>
              <a:pPr/>
              <a:t>17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AB50D0-F6AC-4DD5-9A04-E9518BB46B96}" type="datetimeFigureOut">
              <a:rPr lang="en-US" smtClean="0"/>
              <a:pPr/>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10D0F0-98A7-4D34-9C36-4CB14161F1C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AB50D0-F6AC-4DD5-9A04-E9518BB46B96}" type="datetimeFigureOut">
              <a:rPr lang="en-US" smtClean="0"/>
              <a:pPr/>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10D0F0-98A7-4D34-9C36-4CB14161F1C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AB50D0-F6AC-4DD5-9A04-E9518BB46B96}" type="datetimeFigureOut">
              <a:rPr lang="en-US" smtClean="0"/>
              <a:pPr/>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10D0F0-98A7-4D34-9C36-4CB14161F1C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AB50D0-F6AC-4DD5-9A04-E9518BB46B96}" type="datetimeFigureOut">
              <a:rPr lang="en-US" smtClean="0"/>
              <a:pPr/>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10D0F0-98A7-4D34-9C36-4CB14161F1C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AB50D0-F6AC-4DD5-9A04-E9518BB46B96}" type="datetimeFigureOut">
              <a:rPr lang="en-US" smtClean="0"/>
              <a:pPr/>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10D0F0-98A7-4D34-9C36-4CB14161F1C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AB50D0-F6AC-4DD5-9A04-E9518BB46B96}" type="datetimeFigureOut">
              <a:rPr lang="en-US" smtClean="0"/>
              <a:pPr/>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10D0F0-98A7-4D34-9C36-4CB14161F1C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AB50D0-F6AC-4DD5-9A04-E9518BB46B96}" type="datetimeFigureOut">
              <a:rPr lang="en-US" smtClean="0"/>
              <a:pPr/>
              <a:t>10/28/2021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10D0F0-98A7-4D34-9C36-4CB14161F1C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AB50D0-F6AC-4DD5-9A04-E9518BB46B96}" type="datetimeFigureOut">
              <a:rPr lang="en-US" smtClean="0"/>
              <a:pPr/>
              <a:t>10/28/2021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10D0F0-98A7-4D34-9C36-4CB14161F1C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AB50D0-F6AC-4DD5-9A04-E9518BB46B96}" type="datetimeFigureOut">
              <a:rPr lang="en-US" smtClean="0"/>
              <a:pPr/>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10D0F0-98A7-4D34-9C36-4CB14161F1C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AB50D0-F6AC-4DD5-9A04-E9518BB46B96}" type="datetimeFigureOut">
              <a:rPr lang="en-US" smtClean="0"/>
              <a:pPr/>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10D0F0-98A7-4D34-9C36-4CB14161F1C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AB50D0-F6AC-4DD5-9A04-E9518BB46B96}" type="datetimeFigureOut">
              <a:rPr lang="en-US" smtClean="0"/>
              <a:pPr/>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10D0F0-98A7-4D34-9C36-4CB14161F1C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000" r="-4000"/>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EFDC416A-D840-48E3-A3DF-073E651516A5}"/>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B50D0-F6AC-4DD5-9A04-E9518BB46B96}" type="datetimeFigureOut">
              <a:rPr lang="en-US" smtClean="0"/>
              <a:pPr/>
              <a:t>10/28/2021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10D0F0-98A7-4D34-9C36-4CB14161F1C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9.jpeg"/><Relationship Id="rId4" Type="http://schemas.openxmlformats.org/officeDocument/2006/relationships/image" Target="http://cesandiego.ucdavis.edu/Schlgrdn/roses.gif"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audio" Target="file:///C:\Documents%20and%20Settings\Welcome\My%20Documents\Bui%20phan.mp3" TargetMode="External"/><Relationship Id="rId1" Type="http://schemas.openxmlformats.org/officeDocument/2006/relationships/audio" Target="file:///F:\MyLinh\Baigiang\bai%20giang%20P.P-photpho\09%20-%20vox%20Paradise.mp3" TargetMode="Externa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Rectangle 4"/>
          <p:cNvSpPr/>
          <p:nvPr/>
        </p:nvSpPr>
        <p:spPr>
          <a:xfrm>
            <a:off x="174941" y="2424767"/>
            <a:ext cx="8794139" cy="2985433"/>
          </a:xfrm>
          <a:prstGeom prst="rect">
            <a:avLst/>
          </a:prstGeom>
          <a:noFill/>
        </p:spPr>
        <p:txBody>
          <a:bodyPr wrap="none" lIns="91440" tIns="45720" rIns="91440" bIns="45720">
            <a:spAutoFit/>
          </a:bodyPr>
          <a:lstStyle/>
          <a:p>
            <a:pPr algn="ctr"/>
            <a:r>
              <a:rPr lang="en-US" sz="4800" b="1" cap="none" spc="0">
                <a:ln w="18415" cmpd="sng">
                  <a:solidFill>
                    <a:srgbClr val="FFFFFF"/>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CHÀO MỪNG </a:t>
            </a:r>
            <a:r>
              <a:rPr lang="en-US" sz="4800" b="1">
                <a:ln w="18415" cmpd="sng">
                  <a:solidFill>
                    <a:srgbClr val="FFFFFF"/>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CÁC</a:t>
            </a:r>
            <a:r>
              <a:rPr lang="en-US" sz="4800" b="1" cap="none" spc="0">
                <a:ln w="18415" cmpd="sng">
                  <a:solidFill>
                    <a:srgbClr val="FFFFFF"/>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 THẦY CÔ </a:t>
            </a:r>
          </a:p>
          <a:p>
            <a:pPr algn="ctr"/>
            <a:r>
              <a:rPr lang="en-US" sz="4800" b="1" cap="none" spc="0">
                <a:ln w="18415" cmpd="sng">
                  <a:solidFill>
                    <a:srgbClr val="FFFFFF"/>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VỀ DỰ GIỜ NGỮ VĂN 9C1!</a:t>
            </a:r>
          </a:p>
          <a:p>
            <a:pPr algn="ctr"/>
            <a:endParaRPr lang="en-US" sz="32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a:p>
            <a:pPr algn="ctr"/>
            <a:r>
              <a:rPr lang="en-US" sz="32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8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Người dạy: Nguyễn Bảo Hà</a:t>
            </a:r>
          </a:p>
          <a:p>
            <a:pPr algn="ctr"/>
            <a:r>
              <a:rPr lang="en-US" sz="2800" b="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N</a:t>
            </a:r>
            <a:r>
              <a:rPr lang="en-US" sz="28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ăm học 2021 - 2022</a:t>
            </a:r>
            <a:endParaRPr lang="en-US" sz="28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5950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ô gái “Thạch Nhọn” năm xưa - o Nhị trước cửa phòng bệnh nhà thơ Phạm Tiến Duật">
            <a:extLst>
              <a:ext uri="{FF2B5EF4-FFF2-40B4-BE49-F238E27FC236}">
                <a16:creationId xmlns:a16="http://schemas.microsoft.com/office/drawing/2014/main" id="{ED7C540B-FDD0-4C78-8CE2-33BCE359B01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23688"/>
            <a:ext cx="4191000" cy="4216748"/>
          </a:xfrm>
          <a:prstGeom prst="rect">
            <a:avLst/>
          </a:prstGeom>
          <a:noFill/>
          <a:ln>
            <a:noFill/>
          </a:ln>
        </p:spPr>
      </p:pic>
      <p:sp>
        <p:nvSpPr>
          <p:cNvPr id="4" name="TextBox 3">
            <a:extLst>
              <a:ext uri="{FF2B5EF4-FFF2-40B4-BE49-F238E27FC236}">
                <a16:creationId xmlns:a16="http://schemas.microsoft.com/office/drawing/2014/main" id="{13844521-B77F-4A4F-82AB-064D463E60C1}"/>
              </a:ext>
            </a:extLst>
          </p:cNvPr>
          <p:cNvSpPr txBox="1"/>
          <p:nvPr/>
        </p:nvSpPr>
        <p:spPr>
          <a:xfrm>
            <a:off x="4876800" y="2667000"/>
            <a:ext cx="2590800" cy="1524000"/>
          </a:xfrm>
          <a:prstGeom prst="rect">
            <a:avLst/>
          </a:prstGeom>
          <a:noFill/>
        </p:spPr>
        <p:txBody>
          <a:bodyPr wrap="square" rtlCol="0">
            <a:spAutoFit/>
          </a:bodyPr>
          <a:lstStyle/>
          <a:p>
            <a:endParaRPr lang="en-US"/>
          </a:p>
        </p:txBody>
      </p:sp>
      <p:pic>
        <p:nvPicPr>
          <p:cNvPr id="9" name="Picture 8" descr="A group of people around a person lying on a table&#10;&#10;Description automatically generated with low confidence">
            <a:extLst>
              <a:ext uri="{FF2B5EF4-FFF2-40B4-BE49-F238E27FC236}">
                <a16:creationId xmlns:a16="http://schemas.microsoft.com/office/drawing/2014/main" id="{3C6CAEAC-DBCA-4103-81EC-F45D3360FE9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521835" y="1323688"/>
            <a:ext cx="4469765" cy="4216748"/>
          </a:xfrm>
          <a:prstGeom prst="rect">
            <a:avLst/>
          </a:prstGeom>
          <a:noFill/>
          <a:ln>
            <a:noFill/>
          </a:ln>
        </p:spPr>
      </p:pic>
    </p:spTree>
    <p:extLst>
      <p:ext uri="{BB962C8B-B14F-4D97-AF65-F5344CB8AC3E}">
        <p14:creationId xmlns:p14="http://schemas.microsoft.com/office/powerpoint/2010/main" val="3343143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3000"/>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52400" y="2320766"/>
            <a:ext cx="8839200" cy="2923877"/>
          </a:xfrm>
          <a:prstGeom prst="rect">
            <a:avLst/>
          </a:prstGeom>
          <a:noFill/>
        </p:spPr>
        <p:txBody>
          <a:bodyPr wrap="square" rtlCol="0">
            <a:spAutoFit/>
          </a:bodyPr>
          <a:lstStyle/>
          <a:p>
            <a:r>
              <a:rPr lang="fr-FR" sz="3200">
                <a:solidFill>
                  <a:schemeClr val="tx2">
                    <a:lumMod val="50000"/>
                  </a:schemeClr>
                </a:solidFill>
                <a:latin typeface="#9Slide02 Noi dung dai" panose="02000000000000000000" pitchFamily="2" charset="0"/>
                <a:ea typeface="#9Slide02 Noi dung dai" panose="02000000000000000000" pitchFamily="2" charset="0"/>
                <a:cs typeface="Times New Roman" pitchFamily="18" charset="0"/>
              </a:rPr>
              <a:t>- Xuất </a:t>
            </a:r>
            <a:r>
              <a:rPr lang="fr-FR" sz="3200" err="1">
                <a:solidFill>
                  <a:schemeClr val="tx2">
                    <a:lumMod val="50000"/>
                  </a:schemeClr>
                </a:solidFill>
                <a:latin typeface="#9Slide02 Noi dung dai" panose="02000000000000000000" pitchFamily="2" charset="0"/>
                <a:ea typeface="#9Slide02 Noi dung dai" panose="02000000000000000000" pitchFamily="2" charset="0"/>
                <a:cs typeface="Times New Roman" pitchFamily="18" charset="0"/>
              </a:rPr>
              <a:t>xứ</a:t>
            </a:r>
            <a:r>
              <a:rPr lang="fr-FR" sz="3200">
                <a:solidFill>
                  <a:schemeClr val="tx2">
                    <a:lumMod val="50000"/>
                  </a:schemeClr>
                </a:solidFill>
                <a:latin typeface="#9Slide02 Noi dung dai" panose="02000000000000000000" pitchFamily="2" charset="0"/>
                <a:ea typeface="#9Slide02 Noi dung dai" panose="02000000000000000000" pitchFamily="2" charset="0"/>
                <a:cs typeface="Times New Roman" pitchFamily="18" charset="0"/>
              </a:rPr>
              <a:t>: </a:t>
            </a:r>
            <a:r>
              <a:rPr lang="it-IT" sz="3200">
                <a:solidFill>
                  <a:schemeClr val="tx2">
                    <a:lumMod val="50000"/>
                  </a:schemeClr>
                </a:solidFill>
                <a:latin typeface="#9Slide02 Noi dung dai" panose="02000000000000000000" pitchFamily="2" charset="0"/>
                <a:ea typeface="#9Slide02 Noi dung dai" panose="02000000000000000000" pitchFamily="2" charset="0"/>
                <a:cs typeface="Times New Roman" pitchFamily="18" charset="0"/>
              </a:rPr>
              <a:t>in </a:t>
            </a:r>
            <a:r>
              <a:rPr lang="it-IT" sz="3200" dirty="0">
                <a:solidFill>
                  <a:schemeClr val="tx2">
                    <a:lumMod val="50000"/>
                  </a:schemeClr>
                </a:solidFill>
                <a:latin typeface="#9Slide02 Noi dung dai" panose="02000000000000000000" pitchFamily="2" charset="0"/>
                <a:ea typeface="#9Slide02 Noi dung dai" panose="02000000000000000000" pitchFamily="2" charset="0"/>
                <a:cs typeface="Times New Roman" pitchFamily="18" charset="0"/>
              </a:rPr>
              <a:t>trong tập </a:t>
            </a:r>
            <a:r>
              <a:rPr lang="it-IT" sz="3200">
                <a:solidFill>
                  <a:schemeClr val="tx2">
                    <a:lumMod val="50000"/>
                  </a:schemeClr>
                </a:solidFill>
                <a:latin typeface="#9Slide02 Noi dung dai" panose="02000000000000000000" pitchFamily="2" charset="0"/>
                <a:ea typeface="#9Slide02 Noi dung dai" panose="02000000000000000000" pitchFamily="2" charset="0"/>
                <a:cs typeface="Times New Roman" pitchFamily="18" charset="0"/>
              </a:rPr>
              <a:t>thơ </a:t>
            </a:r>
            <a:r>
              <a:rPr lang="it-IT" sz="3200" i="1">
                <a:solidFill>
                  <a:schemeClr val="tx2">
                    <a:lumMod val="50000"/>
                  </a:schemeClr>
                </a:solidFill>
                <a:latin typeface="#9Slide02 Noi dung dai" panose="02000000000000000000" pitchFamily="2" charset="0"/>
                <a:ea typeface="#9Slide02 Noi dung dai" panose="02000000000000000000" pitchFamily="2" charset="0"/>
                <a:cs typeface="Times New Roman" pitchFamily="18" charset="0"/>
              </a:rPr>
              <a:t>“Vầng </a:t>
            </a:r>
            <a:r>
              <a:rPr lang="it-IT" sz="3200" i="1" dirty="0">
                <a:solidFill>
                  <a:schemeClr val="tx2">
                    <a:lumMod val="50000"/>
                  </a:schemeClr>
                </a:solidFill>
                <a:latin typeface="#9Slide02 Noi dung dai" panose="02000000000000000000" pitchFamily="2" charset="0"/>
                <a:ea typeface="#9Slide02 Noi dung dai" panose="02000000000000000000" pitchFamily="2" charset="0"/>
                <a:cs typeface="Times New Roman" pitchFamily="18" charset="0"/>
              </a:rPr>
              <a:t>trăng quầng </a:t>
            </a:r>
            <a:r>
              <a:rPr lang="it-IT" sz="3200" i="1">
                <a:solidFill>
                  <a:schemeClr val="tx2">
                    <a:lumMod val="50000"/>
                  </a:schemeClr>
                </a:solidFill>
                <a:latin typeface="#9Slide02 Noi dung dai" panose="02000000000000000000" pitchFamily="2" charset="0"/>
                <a:ea typeface="#9Slide02 Noi dung dai" panose="02000000000000000000" pitchFamily="2" charset="0"/>
                <a:cs typeface="Times New Roman" pitchFamily="18" charset="0"/>
              </a:rPr>
              <a:t>lửa”.</a:t>
            </a:r>
          </a:p>
          <a:p>
            <a:r>
              <a:rPr lang="it-IT" sz="3200" i="1">
                <a:solidFill>
                  <a:schemeClr val="tx2">
                    <a:lumMod val="50000"/>
                  </a:schemeClr>
                </a:solidFill>
                <a:latin typeface="#9Slide02 Noi dung dai" panose="02000000000000000000" pitchFamily="2" charset="0"/>
                <a:ea typeface="#9Slide02 Noi dung dai" panose="02000000000000000000" pitchFamily="2" charset="0"/>
                <a:cs typeface="Times New Roman" pitchFamily="18" charset="0"/>
              </a:rPr>
              <a:t>- </a:t>
            </a:r>
            <a:r>
              <a:rPr lang="it-IT" sz="3200">
                <a:solidFill>
                  <a:schemeClr val="tx2">
                    <a:lumMod val="50000"/>
                  </a:schemeClr>
                </a:solidFill>
                <a:latin typeface="#9Slide02 Noi dung dai" panose="02000000000000000000" pitchFamily="2" charset="0"/>
                <a:ea typeface="#9Slide02 Noi dung dai" panose="02000000000000000000" pitchFamily="2" charset="0"/>
                <a:cs typeface="Times New Roman" pitchFamily="18" charset="0"/>
              </a:rPr>
              <a:t>Hoàn</a:t>
            </a:r>
            <a:r>
              <a:rPr lang="it-IT" sz="3200" i="1">
                <a:solidFill>
                  <a:schemeClr val="tx2">
                    <a:lumMod val="50000"/>
                  </a:schemeClr>
                </a:solidFill>
                <a:latin typeface="#9Slide02 Noi dung dai" panose="02000000000000000000" pitchFamily="2" charset="0"/>
                <a:ea typeface="#9Slide02 Noi dung dai" panose="02000000000000000000" pitchFamily="2" charset="0"/>
                <a:cs typeface="Times New Roman" pitchFamily="18" charset="0"/>
              </a:rPr>
              <a:t> </a:t>
            </a:r>
            <a:r>
              <a:rPr lang="it-IT" sz="3200">
                <a:solidFill>
                  <a:schemeClr val="tx2">
                    <a:lumMod val="50000"/>
                  </a:schemeClr>
                </a:solidFill>
                <a:latin typeface="#9Slide02 Noi dung dai" panose="02000000000000000000" pitchFamily="2" charset="0"/>
                <a:ea typeface="#9Slide02 Noi dung dai" panose="02000000000000000000" pitchFamily="2" charset="0"/>
                <a:cs typeface="Times New Roman" pitchFamily="18" charset="0"/>
              </a:rPr>
              <a:t>cảnh sáng tác: Năm 1969, khi tác giả đang hoạt động trên tuyến đường Trường Sơn.</a:t>
            </a:r>
          </a:p>
          <a:p>
            <a:r>
              <a:rPr lang="it-IT" sz="3200">
                <a:solidFill>
                  <a:schemeClr val="tx2">
                    <a:lumMod val="50000"/>
                  </a:schemeClr>
                </a:solidFill>
                <a:latin typeface="#9Slide02 Noi dung dai" panose="02000000000000000000" pitchFamily="2" charset="0"/>
                <a:ea typeface="#9Slide02 Noi dung dai" panose="02000000000000000000" pitchFamily="2" charset="0"/>
                <a:cs typeface="Times New Roman" pitchFamily="18" charset="0"/>
              </a:rPr>
              <a:t>- Đọc</a:t>
            </a:r>
          </a:p>
          <a:p>
            <a:endParaRPr lang="en-US" sz="2400" b="1" dirty="0">
              <a:solidFill>
                <a:schemeClr val="tx2">
                  <a:lumMod val="50000"/>
                </a:schemeClr>
              </a:solidFill>
              <a:latin typeface="#9Slide02 Noi dung dai" panose="02000000000000000000" pitchFamily="2" charset="0"/>
              <a:ea typeface="#9Slide02 Noi dung dai" panose="02000000000000000000" pitchFamily="2" charset="0"/>
              <a:cs typeface="Times New Roman" pitchFamily="18" charset="0"/>
            </a:endParaRPr>
          </a:p>
        </p:txBody>
      </p:sp>
      <p:sp>
        <p:nvSpPr>
          <p:cNvPr id="5" name="TextBox 4"/>
          <p:cNvSpPr txBox="1"/>
          <p:nvPr/>
        </p:nvSpPr>
        <p:spPr>
          <a:xfrm>
            <a:off x="609600" y="1244025"/>
            <a:ext cx="3899170" cy="584775"/>
          </a:xfrm>
          <a:prstGeom prst="rect">
            <a:avLst/>
          </a:prstGeom>
          <a:noFill/>
        </p:spPr>
        <p:txBody>
          <a:bodyPr wrap="square" rtlCol="0">
            <a:spAutoFit/>
          </a:bodyPr>
          <a:lstStyle/>
          <a:p>
            <a:r>
              <a:rPr lang="en-US" sz="3200" b="1">
                <a:solidFill>
                  <a:srgbClr val="FF0000"/>
                </a:solidFill>
                <a:latin typeface="#9Slide02 Noi dung dai" panose="02000000000000000000" pitchFamily="2" charset="0"/>
                <a:ea typeface="#9Slide02 Noi dung dai" panose="02000000000000000000" pitchFamily="2" charset="0"/>
                <a:cs typeface="Times New Roman" pitchFamily="18" charset="0"/>
              </a:rPr>
              <a:t>2. </a:t>
            </a:r>
            <a:r>
              <a:rPr lang="en-US" sz="3200" b="1" dirty="0" err="1">
                <a:solidFill>
                  <a:srgbClr val="FF0000"/>
                </a:solidFill>
                <a:latin typeface="#9Slide02 Noi dung dai" panose="02000000000000000000" pitchFamily="2" charset="0"/>
                <a:ea typeface="#9Slide02 Noi dung dai" panose="02000000000000000000" pitchFamily="2" charset="0"/>
                <a:cs typeface="Times New Roman" pitchFamily="18" charset="0"/>
              </a:rPr>
              <a:t>Tác</a:t>
            </a:r>
            <a:r>
              <a:rPr lang="en-US" sz="3200" b="1" dirty="0">
                <a:solidFill>
                  <a:srgbClr val="FF0000"/>
                </a:solidFill>
                <a:latin typeface="#9Slide02 Noi dung dai" panose="02000000000000000000" pitchFamily="2" charset="0"/>
                <a:ea typeface="#9Slide02 Noi dung dai" panose="02000000000000000000" pitchFamily="2" charset="0"/>
                <a:cs typeface="Times New Roman" pitchFamily="18" charset="0"/>
              </a:rPr>
              <a:t> </a:t>
            </a:r>
            <a:r>
              <a:rPr lang="en-US" sz="3200" b="1" dirty="0" err="1">
                <a:solidFill>
                  <a:srgbClr val="FF0000"/>
                </a:solidFill>
                <a:latin typeface="#9Slide02 Noi dung dai" panose="02000000000000000000" pitchFamily="2" charset="0"/>
                <a:ea typeface="#9Slide02 Noi dung dai" panose="02000000000000000000" pitchFamily="2" charset="0"/>
                <a:cs typeface="Times New Roman" pitchFamily="18" charset="0"/>
              </a:rPr>
              <a:t>phẩm</a:t>
            </a:r>
            <a:endParaRPr lang="en-US" sz="3200" b="1" dirty="0">
              <a:solidFill>
                <a:srgbClr val="FF0000"/>
              </a:solidFill>
              <a:latin typeface="#9Slide02 Noi dung dai" panose="02000000000000000000" pitchFamily="2" charset="0"/>
              <a:ea typeface="#9Slide02 Noi dung dai" panose="02000000000000000000" pitchFamily="2" charset="0"/>
              <a:cs typeface="Times New Roman" pitchFamily="18" charset="0"/>
            </a:endParaRPr>
          </a:p>
        </p:txBody>
      </p:sp>
    </p:spTree>
    <p:extLst>
      <p:ext uri="{BB962C8B-B14F-4D97-AF65-F5344CB8AC3E}">
        <p14:creationId xmlns:p14="http://schemas.microsoft.com/office/powerpoint/2010/main" val="244583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4000" r="-4000"/>
          </a:stretch>
        </a:blipFill>
        <a:effectLst/>
      </p:bgPr>
    </p:bg>
    <p:spTree>
      <p:nvGrpSpPr>
        <p:cNvPr id="1" name=""/>
        <p:cNvGrpSpPr/>
        <p:nvPr/>
      </p:nvGrpSpPr>
      <p:grpSpPr>
        <a:xfrm>
          <a:off x="0" y="0"/>
          <a:ext cx="0" cy="0"/>
          <a:chOff x="0" y="0"/>
          <a:chExt cx="0" cy="0"/>
        </a:xfrm>
      </p:grpSpPr>
      <p:sp>
        <p:nvSpPr>
          <p:cNvPr id="3" name="TextBox 2"/>
          <p:cNvSpPr txBox="1"/>
          <p:nvPr/>
        </p:nvSpPr>
        <p:spPr>
          <a:xfrm>
            <a:off x="213986" y="76200"/>
            <a:ext cx="8763000" cy="7478970"/>
          </a:xfrm>
          <a:prstGeom prst="rect">
            <a:avLst/>
          </a:prstGeom>
          <a:noFill/>
        </p:spPr>
        <p:txBody>
          <a:bodyPr wrap="square" rtlCol="0">
            <a:spAutoFit/>
          </a:bodyPr>
          <a:lstStyle/>
          <a:p>
            <a:pPr algn="ctr"/>
            <a:r>
              <a:rPr lang="en-US" sz="2700" b="1" dirty="0" err="1">
                <a:solidFill>
                  <a:schemeClr val="accent1">
                    <a:lumMod val="50000"/>
                  </a:schemeClr>
                </a:solidFill>
                <a:latin typeface="Times New Roman" pitchFamily="18" charset="0"/>
                <a:cs typeface="Times New Roman" pitchFamily="18" charset="0"/>
              </a:rPr>
              <a:t>Bài</a:t>
            </a:r>
            <a:r>
              <a:rPr lang="en-US" sz="2700" b="1" dirty="0">
                <a:solidFill>
                  <a:schemeClr val="accent1">
                    <a:lumMod val="50000"/>
                  </a:schemeClr>
                </a:solidFill>
                <a:latin typeface="Times New Roman" pitchFamily="18" charset="0"/>
                <a:cs typeface="Times New Roman" pitchFamily="18" charset="0"/>
              </a:rPr>
              <a:t> </a:t>
            </a:r>
            <a:r>
              <a:rPr lang="en-US" sz="2700" b="1" dirty="0" err="1">
                <a:solidFill>
                  <a:schemeClr val="accent1">
                    <a:lumMod val="50000"/>
                  </a:schemeClr>
                </a:solidFill>
                <a:latin typeface="Times New Roman" pitchFamily="18" charset="0"/>
                <a:cs typeface="Times New Roman" pitchFamily="18" charset="0"/>
              </a:rPr>
              <a:t>thơ</a:t>
            </a:r>
            <a:r>
              <a:rPr lang="en-US" sz="2700" b="1" dirty="0">
                <a:solidFill>
                  <a:schemeClr val="accent1">
                    <a:lumMod val="50000"/>
                  </a:schemeClr>
                </a:solidFill>
                <a:latin typeface="Times New Roman" pitchFamily="18" charset="0"/>
                <a:cs typeface="Times New Roman" pitchFamily="18" charset="0"/>
              </a:rPr>
              <a:t> </a:t>
            </a:r>
            <a:r>
              <a:rPr lang="en-US" sz="2700" b="1" dirty="0" err="1">
                <a:solidFill>
                  <a:schemeClr val="accent1">
                    <a:lumMod val="50000"/>
                  </a:schemeClr>
                </a:solidFill>
                <a:latin typeface="Times New Roman" pitchFamily="18" charset="0"/>
                <a:cs typeface="Times New Roman" pitchFamily="18" charset="0"/>
              </a:rPr>
              <a:t>về</a:t>
            </a:r>
            <a:r>
              <a:rPr lang="en-US" sz="2700" b="1" dirty="0">
                <a:solidFill>
                  <a:schemeClr val="accent1">
                    <a:lumMod val="50000"/>
                  </a:schemeClr>
                </a:solidFill>
                <a:latin typeface="Times New Roman" pitchFamily="18" charset="0"/>
                <a:cs typeface="Times New Roman" pitchFamily="18" charset="0"/>
              </a:rPr>
              <a:t> </a:t>
            </a:r>
            <a:r>
              <a:rPr lang="en-US" sz="2700" b="1" dirty="0" err="1">
                <a:solidFill>
                  <a:schemeClr val="accent1">
                    <a:lumMod val="50000"/>
                  </a:schemeClr>
                </a:solidFill>
                <a:latin typeface="Times New Roman" pitchFamily="18" charset="0"/>
                <a:cs typeface="Times New Roman" pitchFamily="18" charset="0"/>
              </a:rPr>
              <a:t>tiểu</a:t>
            </a:r>
            <a:r>
              <a:rPr lang="en-US" sz="2700" b="1" dirty="0">
                <a:solidFill>
                  <a:schemeClr val="accent1">
                    <a:lumMod val="50000"/>
                  </a:schemeClr>
                </a:solidFill>
                <a:latin typeface="Times New Roman" pitchFamily="18" charset="0"/>
                <a:cs typeface="Times New Roman" pitchFamily="18" charset="0"/>
              </a:rPr>
              <a:t> </a:t>
            </a:r>
            <a:r>
              <a:rPr lang="en-US" sz="2700" b="1" dirty="0" err="1">
                <a:solidFill>
                  <a:schemeClr val="accent1">
                    <a:lumMod val="50000"/>
                  </a:schemeClr>
                </a:solidFill>
                <a:latin typeface="Times New Roman" pitchFamily="18" charset="0"/>
                <a:cs typeface="Times New Roman" pitchFamily="18" charset="0"/>
              </a:rPr>
              <a:t>đội</a:t>
            </a:r>
            <a:r>
              <a:rPr lang="en-US" sz="2700" b="1" dirty="0">
                <a:solidFill>
                  <a:schemeClr val="accent1">
                    <a:lumMod val="50000"/>
                  </a:schemeClr>
                </a:solidFill>
                <a:latin typeface="Times New Roman" pitchFamily="18" charset="0"/>
                <a:cs typeface="Times New Roman" pitchFamily="18" charset="0"/>
              </a:rPr>
              <a:t> </a:t>
            </a:r>
            <a:r>
              <a:rPr lang="en-US" sz="2700" b="1" dirty="0" err="1">
                <a:solidFill>
                  <a:schemeClr val="accent1">
                    <a:lumMod val="50000"/>
                  </a:schemeClr>
                </a:solidFill>
                <a:latin typeface="Times New Roman" pitchFamily="18" charset="0"/>
                <a:cs typeface="Times New Roman" pitchFamily="18" charset="0"/>
              </a:rPr>
              <a:t>xe</a:t>
            </a:r>
            <a:r>
              <a:rPr lang="en-US" sz="2700" b="1" dirty="0">
                <a:solidFill>
                  <a:schemeClr val="accent1">
                    <a:lumMod val="50000"/>
                  </a:schemeClr>
                </a:solidFill>
                <a:latin typeface="Times New Roman" pitchFamily="18" charset="0"/>
                <a:cs typeface="Times New Roman" pitchFamily="18" charset="0"/>
              </a:rPr>
              <a:t> </a:t>
            </a:r>
            <a:r>
              <a:rPr lang="en-US" sz="2700" b="1" dirty="0" err="1">
                <a:solidFill>
                  <a:schemeClr val="accent1">
                    <a:lumMod val="50000"/>
                  </a:schemeClr>
                </a:solidFill>
                <a:latin typeface="Times New Roman" pitchFamily="18" charset="0"/>
                <a:cs typeface="Times New Roman" pitchFamily="18" charset="0"/>
              </a:rPr>
              <a:t>không</a:t>
            </a:r>
            <a:r>
              <a:rPr lang="en-US" sz="2700" b="1" dirty="0">
                <a:solidFill>
                  <a:schemeClr val="accent1">
                    <a:lumMod val="50000"/>
                  </a:schemeClr>
                </a:solidFill>
                <a:latin typeface="Times New Roman" pitchFamily="18" charset="0"/>
                <a:cs typeface="Times New Roman" pitchFamily="18" charset="0"/>
              </a:rPr>
              <a:t> </a:t>
            </a:r>
            <a:r>
              <a:rPr lang="en-US" sz="2700" b="1" dirty="0" err="1">
                <a:solidFill>
                  <a:schemeClr val="accent1">
                    <a:lumMod val="50000"/>
                  </a:schemeClr>
                </a:solidFill>
                <a:latin typeface="Times New Roman" pitchFamily="18" charset="0"/>
                <a:cs typeface="Times New Roman" pitchFamily="18" charset="0"/>
              </a:rPr>
              <a:t>kính</a:t>
            </a:r>
            <a:endParaRPr lang="en-US" sz="2700" b="1" dirty="0">
              <a:solidFill>
                <a:schemeClr val="accent1">
                  <a:lumMod val="50000"/>
                </a:schemeClr>
              </a:solidFill>
              <a:latin typeface="Times New Roman" pitchFamily="18" charset="0"/>
              <a:cs typeface="Times New Roman" pitchFamily="18" charset="0"/>
            </a:endParaRPr>
          </a:p>
          <a:p>
            <a:pPr algn="r"/>
            <a:r>
              <a:rPr lang="en-US" sz="2700" dirty="0" err="1">
                <a:solidFill>
                  <a:schemeClr val="accent1">
                    <a:lumMod val="50000"/>
                  </a:schemeClr>
                </a:solidFill>
                <a:latin typeface="Times New Roman" pitchFamily="18" charset="0"/>
                <a:cs typeface="Times New Roman" pitchFamily="18" charset="0"/>
              </a:rPr>
              <a:t>Phạm</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Tiến</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Duật</a:t>
            </a:r>
            <a:endParaRPr lang="en-US" sz="2700" b="1" dirty="0">
              <a:solidFill>
                <a:schemeClr val="accent1">
                  <a:lumMod val="50000"/>
                </a:schemeClr>
              </a:solidFill>
              <a:latin typeface="Times New Roman" pitchFamily="18" charset="0"/>
              <a:cs typeface="Times New Roman" pitchFamily="18" charset="0"/>
            </a:endParaRPr>
          </a:p>
          <a:p>
            <a:r>
              <a:rPr lang="en-US" sz="2700" dirty="0" err="1">
                <a:solidFill>
                  <a:schemeClr val="accent1">
                    <a:lumMod val="50000"/>
                  </a:schemeClr>
                </a:solidFill>
                <a:latin typeface="Times New Roman" pitchFamily="18" charset="0"/>
                <a:cs typeface="Times New Roman" pitchFamily="18" charset="0"/>
              </a:rPr>
              <a:t>Không</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có</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kính</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không</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phải</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vì</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xe</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không</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có</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kính</a:t>
            </a:r>
            <a:br>
              <a:rPr lang="en-US" sz="2700" dirty="0">
                <a:solidFill>
                  <a:schemeClr val="accent1">
                    <a:lumMod val="50000"/>
                  </a:schemeClr>
                </a:solidFill>
                <a:latin typeface="Times New Roman" pitchFamily="18" charset="0"/>
                <a:cs typeface="Times New Roman" pitchFamily="18" charset="0"/>
              </a:rPr>
            </a:br>
            <a:r>
              <a:rPr lang="en-US" sz="2700" dirty="0" err="1">
                <a:solidFill>
                  <a:schemeClr val="accent1">
                    <a:lumMod val="50000"/>
                  </a:schemeClr>
                </a:solidFill>
                <a:latin typeface="Times New Roman" pitchFamily="18" charset="0"/>
                <a:cs typeface="Times New Roman" pitchFamily="18" charset="0"/>
              </a:rPr>
              <a:t>Bom</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giật</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bom</a:t>
            </a:r>
            <a:r>
              <a:rPr lang="en-US" sz="2700" dirty="0">
                <a:solidFill>
                  <a:schemeClr val="accent1">
                    <a:lumMod val="50000"/>
                  </a:schemeClr>
                </a:solidFill>
                <a:latin typeface="Times New Roman" pitchFamily="18" charset="0"/>
                <a:cs typeface="Times New Roman" pitchFamily="18" charset="0"/>
              </a:rPr>
              <a:t> rung </a:t>
            </a:r>
            <a:r>
              <a:rPr lang="en-US" sz="2700" dirty="0" err="1">
                <a:solidFill>
                  <a:schemeClr val="accent1">
                    <a:lumMod val="50000"/>
                  </a:schemeClr>
                </a:solidFill>
                <a:latin typeface="Times New Roman" pitchFamily="18" charset="0"/>
                <a:cs typeface="Times New Roman" pitchFamily="18" charset="0"/>
              </a:rPr>
              <a:t>kính</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vỡ</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đi</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rồi</a:t>
            </a:r>
            <a:br>
              <a:rPr lang="en-US" sz="2700" dirty="0">
                <a:solidFill>
                  <a:schemeClr val="accent1">
                    <a:lumMod val="50000"/>
                  </a:schemeClr>
                </a:solidFill>
                <a:latin typeface="Times New Roman" pitchFamily="18" charset="0"/>
                <a:cs typeface="Times New Roman" pitchFamily="18" charset="0"/>
              </a:rPr>
            </a:br>
            <a:r>
              <a:rPr lang="en-US" sz="2700" dirty="0" err="1">
                <a:solidFill>
                  <a:schemeClr val="accent1">
                    <a:lumMod val="50000"/>
                  </a:schemeClr>
                </a:solidFill>
                <a:latin typeface="Times New Roman" pitchFamily="18" charset="0"/>
                <a:cs typeface="Times New Roman" pitchFamily="18" charset="0"/>
              </a:rPr>
              <a:t>Ung</a:t>
            </a:r>
            <a:r>
              <a:rPr lang="en-US" sz="2700" dirty="0">
                <a:solidFill>
                  <a:schemeClr val="accent1">
                    <a:lumMod val="50000"/>
                  </a:schemeClr>
                </a:solidFill>
                <a:latin typeface="Times New Roman" pitchFamily="18" charset="0"/>
                <a:cs typeface="Times New Roman" pitchFamily="18" charset="0"/>
              </a:rPr>
              <a:t> dung </a:t>
            </a:r>
            <a:r>
              <a:rPr lang="en-US" sz="2700" dirty="0" err="1">
                <a:solidFill>
                  <a:schemeClr val="accent1">
                    <a:lumMod val="50000"/>
                  </a:schemeClr>
                </a:solidFill>
                <a:latin typeface="Times New Roman" pitchFamily="18" charset="0"/>
                <a:cs typeface="Times New Roman" pitchFamily="18" charset="0"/>
              </a:rPr>
              <a:t>buồng</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lái</a:t>
            </a:r>
            <a:r>
              <a:rPr lang="en-US" sz="2700" dirty="0">
                <a:solidFill>
                  <a:schemeClr val="accent1">
                    <a:lumMod val="50000"/>
                  </a:schemeClr>
                </a:solidFill>
                <a:latin typeface="Times New Roman" pitchFamily="18" charset="0"/>
                <a:cs typeface="Times New Roman" pitchFamily="18" charset="0"/>
              </a:rPr>
              <a:t> ta </a:t>
            </a:r>
            <a:r>
              <a:rPr lang="en-US" sz="2700" dirty="0" err="1">
                <a:solidFill>
                  <a:schemeClr val="accent1">
                    <a:lumMod val="50000"/>
                  </a:schemeClr>
                </a:solidFill>
                <a:latin typeface="Times New Roman" pitchFamily="18" charset="0"/>
                <a:cs typeface="Times New Roman" pitchFamily="18" charset="0"/>
              </a:rPr>
              <a:t>ngồi</a:t>
            </a:r>
            <a:r>
              <a:rPr lang="en-US" sz="2700" dirty="0">
                <a:solidFill>
                  <a:schemeClr val="accent1">
                    <a:lumMod val="50000"/>
                  </a:schemeClr>
                </a:solidFill>
                <a:latin typeface="Times New Roman" pitchFamily="18" charset="0"/>
                <a:cs typeface="Times New Roman" pitchFamily="18" charset="0"/>
              </a:rPr>
              <a:t>,</a:t>
            </a:r>
            <a:br>
              <a:rPr lang="en-US" sz="2700" dirty="0">
                <a:solidFill>
                  <a:schemeClr val="accent1">
                    <a:lumMod val="50000"/>
                  </a:schemeClr>
                </a:solidFill>
                <a:latin typeface="Times New Roman" pitchFamily="18" charset="0"/>
                <a:cs typeface="Times New Roman" pitchFamily="18" charset="0"/>
              </a:rPr>
            </a:br>
            <a:r>
              <a:rPr lang="en-US" sz="2700" dirty="0" err="1">
                <a:solidFill>
                  <a:schemeClr val="accent1">
                    <a:lumMod val="50000"/>
                  </a:schemeClr>
                </a:solidFill>
                <a:latin typeface="Times New Roman" pitchFamily="18" charset="0"/>
                <a:cs typeface="Times New Roman" pitchFamily="18" charset="0"/>
              </a:rPr>
              <a:t>Nhìn</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đất</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nhìn</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trời</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nhìn</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thẳng</a:t>
            </a:r>
            <a:r>
              <a:rPr lang="en-US" sz="2700" dirty="0">
                <a:solidFill>
                  <a:schemeClr val="accent1">
                    <a:lumMod val="50000"/>
                  </a:schemeClr>
                </a:solidFill>
                <a:latin typeface="Times New Roman" pitchFamily="18" charset="0"/>
                <a:cs typeface="Times New Roman" pitchFamily="18" charset="0"/>
              </a:rPr>
              <a:t>.</a:t>
            </a:r>
            <a:br>
              <a:rPr lang="en-US" sz="2700" dirty="0">
                <a:solidFill>
                  <a:schemeClr val="accent1">
                    <a:lumMod val="50000"/>
                  </a:schemeClr>
                </a:solidFill>
                <a:latin typeface="Times New Roman" pitchFamily="18" charset="0"/>
                <a:cs typeface="Times New Roman" pitchFamily="18" charset="0"/>
              </a:rPr>
            </a:br>
            <a:br>
              <a:rPr lang="en-US" sz="2700" dirty="0">
                <a:solidFill>
                  <a:schemeClr val="accent1">
                    <a:lumMod val="50000"/>
                  </a:schemeClr>
                </a:solidFill>
                <a:latin typeface="Times New Roman" pitchFamily="18" charset="0"/>
                <a:cs typeface="Times New Roman" pitchFamily="18" charset="0"/>
              </a:rPr>
            </a:br>
            <a:r>
              <a:rPr lang="en-US" sz="2700" dirty="0" err="1">
                <a:solidFill>
                  <a:schemeClr val="accent1">
                    <a:lumMod val="50000"/>
                  </a:schemeClr>
                </a:solidFill>
                <a:latin typeface="Times New Roman" pitchFamily="18" charset="0"/>
                <a:cs typeface="Times New Roman" pitchFamily="18" charset="0"/>
              </a:rPr>
              <a:t>Nhìn</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thấy</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gió</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vào</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xoa</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mắt</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đắng</a:t>
            </a:r>
            <a:br>
              <a:rPr lang="en-US" sz="2700" dirty="0">
                <a:solidFill>
                  <a:schemeClr val="accent1">
                    <a:lumMod val="50000"/>
                  </a:schemeClr>
                </a:solidFill>
                <a:latin typeface="Times New Roman" pitchFamily="18" charset="0"/>
                <a:cs typeface="Times New Roman" pitchFamily="18" charset="0"/>
              </a:rPr>
            </a:br>
            <a:r>
              <a:rPr lang="en-US" sz="2700" dirty="0" err="1">
                <a:solidFill>
                  <a:schemeClr val="accent1">
                    <a:lumMod val="50000"/>
                  </a:schemeClr>
                </a:solidFill>
                <a:latin typeface="Times New Roman" pitchFamily="18" charset="0"/>
                <a:cs typeface="Times New Roman" pitchFamily="18" charset="0"/>
              </a:rPr>
              <a:t>Nhìn</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thấy</a:t>
            </a:r>
            <a:r>
              <a:rPr lang="en-US" sz="2700" dirty="0">
                <a:solidFill>
                  <a:schemeClr val="accent1">
                    <a:lumMod val="50000"/>
                  </a:schemeClr>
                </a:solidFill>
                <a:latin typeface="Times New Roman" pitchFamily="18" charset="0"/>
                <a:cs typeface="Times New Roman" pitchFamily="18" charset="0"/>
              </a:rPr>
              <a:t> con </a:t>
            </a:r>
            <a:r>
              <a:rPr lang="en-US" sz="2700" dirty="0" err="1">
                <a:solidFill>
                  <a:schemeClr val="accent1">
                    <a:lumMod val="50000"/>
                  </a:schemeClr>
                </a:solidFill>
                <a:latin typeface="Times New Roman" pitchFamily="18" charset="0"/>
                <a:cs typeface="Times New Roman" pitchFamily="18" charset="0"/>
              </a:rPr>
              <a:t>đường</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chạy</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thẳng</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vào</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tim</a:t>
            </a:r>
            <a:br>
              <a:rPr lang="en-US" sz="2700" dirty="0">
                <a:solidFill>
                  <a:schemeClr val="accent1">
                    <a:lumMod val="50000"/>
                  </a:schemeClr>
                </a:solidFill>
                <a:latin typeface="Times New Roman" pitchFamily="18" charset="0"/>
                <a:cs typeface="Times New Roman" pitchFamily="18" charset="0"/>
              </a:rPr>
            </a:br>
            <a:r>
              <a:rPr lang="en-US" sz="2700" dirty="0" err="1">
                <a:solidFill>
                  <a:schemeClr val="accent1">
                    <a:lumMod val="50000"/>
                  </a:schemeClr>
                </a:solidFill>
                <a:latin typeface="Times New Roman" pitchFamily="18" charset="0"/>
                <a:cs typeface="Times New Roman" pitchFamily="18" charset="0"/>
              </a:rPr>
              <a:t>Thấy</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sao</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trời</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và</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đột</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ngột</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cánh</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chim</a:t>
            </a:r>
            <a:br>
              <a:rPr lang="en-US" sz="2700" dirty="0">
                <a:solidFill>
                  <a:schemeClr val="accent1">
                    <a:lumMod val="50000"/>
                  </a:schemeClr>
                </a:solidFill>
                <a:latin typeface="Times New Roman" pitchFamily="18" charset="0"/>
                <a:cs typeface="Times New Roman" pitchFamily="18" charset="0"/>
              </a:rPr>
            </a:br>
            <a:r>
              <a:rPr lang="en-US" sz="2700" dirty="0" err="1">
                <a:solidFill>
                  <a:schemeClr val="accent1">
                    <a:lumMod val="50000"/>
                  </a:schemeClr>
                </a:solidFill>
                <a:latin typeface="Times New Roman" pitchFamily="18" charset="0"/>
                <a:cs typeface="Times New Roman" pitchFamily="18" charset="0"/>
              </a:rPr>
              <a:t>Như</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sa</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như</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ùa</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vào</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buồng</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lái</a:t>
            </a:r>
            <a:r>
              <a:rPr lang="en-US" sz="2700" dirty="0">
                <a:solidFill>
                  <a:schemeClr val="accent1">
                    <a:lumMod val="50000"/>
                  </a:schemeClr>
                </a:solidFill>
                <a:latin typeface="Times New Roman" pitchFamily="18" charset="0"/>
                <a:cs typeface="Times New Roman" pitchFamily="18" charset="0"/>
              </a:rPr>
              <a:t>.</a:t>
            </a:r>
            <a:br>
              <a:rPr lang="en-US" sz="2700" dirty="0">
                <a:solidFill>
                  <a:schemeClr val="accent1">
                    <a:lumMod val="50000"/>
                  </a:schemeClr>
                </a:solidFill>
                <a:latin typeface="Times New Roman" pitchFamily="18" charset="0"/>
                <a:cs typeface="Times New Roman" pitchFamily="18" charset="0"/>
              </a:rPr>
            </a:br>
            <a:br>
              <a:rPr lang="en-US" sz="2700" dirty="0">
                <a:solidFill>
                  <a:schemeClr val="accent1">
                    <a:lumMod val="50000"/>
                  </a:schemeClr>
                </a:solidFill>
                <a:latin typeface="Times New Roman" pitchFamily="18" charset="0"/>
                <a:cs typeface="Times New Roman" pitchFamily="18" charset="0"/>
              </a:rPr>
            </a:br>
            <a:r>
              <a:rPr lang="en-US" sz="2700" dirty="0" err="1">
                <a:solidFill>
                  <a:schemeClr val="accent1">
                    <a:lumMod val="50000"/>
                  </a:schemeClr>
                </a:solidFill>
                <a:latin typeface="Times New Roman" pitchFamily="18" charset="0"/>
                <a:cs typeface="Times New Roman" pitchFamily="18" charset="0"/>
              </a:rPr>
              <a:t>Không</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có</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kính</a:t>
            </a:r>
            <a:r>
              <a:rPr lang="en-US" sz="2700" dirty="0">
                <a:solidFill>
                  <a:schemeClr val="accent1">
                    <a:lumMod val="50000"/>
                  </a:schemeClr>
                </a:solidFill>
                <a:latin typeface="Times New Roman" pitchFamily="18" charset="0"/>
                <a:cs typeface="Times New Roman" pitchFamily="18" charset="0"/>
              </a:rPr>
              <a:t>, ừ </a:t>
            </a:r>
            <a:r>
              <a:rPr lang="en-US" sz="2700" dirty="0" err="1">
                <a:solidFill>
                  <a:schemeClr val="accent1">
                    <a:lumMod val="50000"/>
                  </a:schemeClr>
                </a:solidFill>
                <a:latin typeface="Times New Roman" pitchFamily="18" charset="0"/>
                <a:cs typeface="Times New Roman" pitchFamily="18" charset="0"/>
              </a:rPr>
              <a:t>thì</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có</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bụi</a:t>
            </a:r>
            <a:r>
              <a:rPr lang="en-US" sz="2700" dirty="0">
                <a:solidFill>
                  <a:schemeClr val="accent1">
                    <a:lumMod val="50000"/>
                  </a:schemeClr>
                </a:solidFill>
                <a:latin typeface="Times New Roman" pitchFamily="18" charset="0"/>
                <a:cs typeface="Times New Roman" pitchFamily="18" charset="0"/>
              </a:rPr>
              <a:t>,</a:t>
            </a:r>
            <a:br>
              <a:rPr lang="en-US" sz="2700" dirty="0">
                <a:solidFill>
                  <a:schemeClr val="accent1">
                    <a:lumMod val="50000"/>
                  </a:schemeClr>
                </a:solidFill>
                <a:latin typeface="Times New Roman" pitchFamily="18" charset="0"/>
                <a:cs typeface="Times New Roman" pitchFamily="18" charset="0"/>
              </a:rPr>
            </a:br>
            <a:r>
              <a:rPr lang="en-US" sz="2700" dirty="0" err="1">
                <a:solidFill>
                  <a:schemeClr val="accent1">
                    <a:lumMod val="50000"/>
                  </a:schemeClr>
                </a:solidFill>
                <a:latin typeface="Times New Roman" pitchFamily="18" charset="0"/>
                <a:cs typeface="Times New Roman" pitchFamily="18" charset="0"/>
              </a:rPr>
              <a:t>Bụi</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phun</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tóc</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trắng</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như</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người</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già</a:t>
            </a:r>
            <a:br>
              <a:rPr lang="en-US" sz="2700" dirty="0">
                <a:solidFill>
                  <a:schemeClr val="accent1">
                    <a:lumMod val="50000"/>
                  </a:schemeClr>
                </a:solidFill>
                <a:latin typeface="Times New Roman" pitchFamily="18" charset="0"/>
                <a:cs typeface="Times New Roman" pitchFamily="18" charset="0"/>
              </a:rPr>
            </a:br>
            <a:r>
              <a:rPr lang="en-US" sz="2700" dirty="0" err="1">
                <a:solidFill>
                  <a:schemeClr val="accent1">
                    <a:lumMod val="50000"/>
                  </a:schemeClr>
                </a:solidFill>
                <a:latin typeface="Times New Roman" pitchFamily="18" charset="0"/>
                <a:cs typeface="Times New Roman" pitchFamily="18" charset="0"/>
              </a:rPr>
              <a:t>Chưa</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cần</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rửa</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phì</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phèo</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châm</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điếu</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thuốc</a:t>
            </a:r>
            <a:br>
              <a:rPr lang="en-US" sz="2700" dirty="0">
                <a:solidFill>
                  <a:schemeClr val="accent1">
                    <a:lumMod val="50000"/>
                  </a:schemeClr>
                </a:solidFill>
                <a:latin typeface="Times New Roman" pitchFamily="18" charset="0"/>
                <a:cs typeface="Times New Roman" pitchFamily="18" charset="0"/>
              </a:rPr>
            </a:br>
            <a:r>
              <a:rPr lang="en-US" sz="2700" dirty="0" err="1">
                <a:solidFill>
                  <a:schemeClr val="accent1">
                    <a:lumMod val="50000"/>
                  </a:schemeClr>
                </a:solidFill>
                <a:latin typeface="Times New Roman" pitchFamily="18" charset="0"/>
                <a:cs typeface="Times New Roman" pitchFamily="18" charset="0"/>
              </a:rPr>
              <a:t>Nhìn</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nhau</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mặt</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lấm</a:t>
            </a:r>
            <a:r>
              <a:rPr lang="en-US" sz="2700" dirty="0">
                <a:solidFill>
                  <a:schemeClr val="accent1">
                    <a:lumMod val="50000"/>
                  </a:schemeClr>
                </a:solidFill>
                <a:latin typeface="Times New Roman" pitchFamily="18" charset="0"/>
                <a:cs typeface="Times New Roman" pitchFamily="18" charset="0"/>
              </a:rPr>
              <a:t> </a:t>
            </a:r>
            <a:r>
              <a:rPr lang="en-US" sz="2700" dirty="0" err="1">
                <a:solidFill>
                  <a:schemeClr val="accent1">
                    <a:lumMod val="50000"/>
                  </a:schemeClr>
                </a:solidFill>
                <a:latin typeface="Times New Roman" pitchFamily="18" charset="0"/>
                <a:cs typeface="Times New Roman" pitchFamily="18" charset="0"/>
              </a:rPr>
              <a:t>cười</a:t>
            </a:r>
            <a:r>
              <a:rPr lang="en-US" sz="2700" dirty="0">
                <a:solidFill>
                  <a:schemeClr val="accent1">
                    <a:lumMod val="50000"/>
                  </a:schemeClr>
                </a:solidFill>
                <a:latin typeface="Times New Roman" pitchFamily="18" charset="0"/>
                <a:cs typeface="Times New Roman" pitchFamily="18" charset="0"/>
              </a:rPr>
              <a:t> ha </a:t>
            </a:r>
            <a:r>
              <a:rPr lang="en-US" sz="2700" dirty="0" err="1">
                <a:solidFill>
                  <a:schemeClr val="accent1">
                    <a:lumMod val="50000"/>
                  </a:schemeClr>
                </a:solidFill>
                <a:latin typeface="Times New Roman" pitchFamily="18" charset="0"/>
                <a:cs typeface="Times New Roman" pitchFamily="18" charset="0"/>
              </a:rPr>
              <a:t>ha</a:t>
            </a:r>
            <a:r>
              <a:rPr lang="en-US" sz="2700" dirty="0">
                <a:solidFill>
                  <a:schemeClr val="accent1">
                    <a:lumMod val="50000"/>
                  </a:schemeClr>
                </a:solidFill>
                <a:latin typeface="Times New Roman" pitchFamily="18" charset="0"/>
                <a:cs typeface="Times New Roman" pitchFamily="18" charset="0"/>
              </a:rPr>
              <a:t>.</a:t>
            </a:r>
            <a:br>
              <a:rPr lang="en-US" sz="2700" dirty="0">
                <a:solidFill>
                  <a:schemeClr val="accent1">
                    <a:lumMod val="50000"/>
                  </a:schemeClr>
                </a:solidFill>
                <a:latin typeface="Times New Roman" pitchFamily="18" charset="0"/>
                <a:cs typeface="Times New Roman" pitchFamily="18" charset="0"/>
              </a:rPr>
            </a:br>
            <a:br>
              <a:rPr lang="en-US" sz="2400" dirty="0">
                <a:solidFill>
                  <a:schemeClr val="accent1">
                    <a:lumMod val="50000"/>
                  </a:schemeClr>
                </a:solidFill>
                <a:latin typeface="Times New Roman" pitchFamily="18" charset="0"/>
                <a:cs typeface="Times New Roman" pitchFamily="18" charset="0"/>
              </a:rPr>
            </a:br>
            <a:endParaRPr lang="en-US" sz="2400" dirty="0">
              <a:solidFill>
                <a:schemeClr val="accent1">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612304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3986" y="183475"/>
            <a:ext cx="8763000" cy="7817525"/>
          </a:xfrm>
          <a:prstGeom prst="rect">
            <a:avLst/>
          </a:prstGeom>
          <a:noFill/>
        </p:spPr>
        <p:txBody>
          <a:bodyPr wrap="square" rtlCol="0">
            <a:spAutoFit/>
          </a:bodyPr>
          <a:lstStyle/>
          <a:p>
            <a:pPr lvl="3"/>
            <a:r>
              <a:rPr lang="en-US" sz="2200">
                <a:solidFill>
                  <a:schemeClr val="accent1">
                    <a:lumMod val="50000"/>
                  </a:schemeClr>
                </a:solidFill>
                <a:latin typeface="Times New Roman" pitchFamily="18" charset="0"/>
                <a:cs typeface="Times New Roman" pitchFamily="18" charset="0"/>
              </a:rPr>
              <a:t>Không có kính, ừ thì ướt áo</a:t>
            </a:r>
            <a:br>
              <a:rPr lang="en-US" sz="2200">
                <a:solidFill>
                  <a:schemeClr val="accent1">
                    <a:lumMod val="50000"/>
                  </a:schemeClr>
                </a:solidFill>
                <a:latin typeface="Times New Roman" pitchFamily="18" charset="0"/>
                <a:cs typeface="Times New Roman" pitchFamily="18" charset="0"/>
              </a:rPr>
            </a:br>
            <a:r>
              <a:rPr lang="en-US" sz="2200">
                <a:solidFill>
                  <a:schemeClr val="accent1">
                    <a:lumMod val="50000"/>
                  </a:schemeClr>
                </a:solidFill>
                <a:latin typeface="Times New Roman" pitchFamily="18" charset="0"/>
                <a:cs typeface="Times New Roman" pitchFamily="18" charset="0"/>
              </a:rPr>
              <a:t>Mưa tuôn, mưa xối như ngoài trời</a:t>
            </a:r>
            <a:br>
              <a:rPr lang="en-US" sz="2200">
                <a:solidFill>
                  <a:schemeClr val="accent1">
                    <a:lumMod val="50000"/>
                  </a:schemeClr>
                </a:solidFill>
                <a:latin typeface="Times New Roman" pitchFamily="18" charset="0"/>
                <a:cs typeface="Times New Roman" pitchFamily="18" charset="0"/>
              </a:rPr>
            </a:br>
            <a:r>
              <a:rPr lang="en-US" sz="2200">
                <a:solidFill>
                  <a:schemeClr val="accent1">
                    <a:lumMod val="50000"/>
                  </a:schemeClr>
                </a:solidFill>
                <a:latin typeface="Times New Roman" pitchFamily="18" charset="0"/>
                <a:cs typeface="Times New Roman" pitchFamily="18" charset="0"/>
              </a:rPr>
              <a:t>Chưa cần thay, lái trăm cây số nữa</a:t>
            </a:r>
            <a:br>
              <a:rPr lang="en-US" sz="2200">
                <a:solidFill>
                  <a:schemeClr val="accent1">
                    <a:lumMod val="50000"/>
                  </a:schemeClr>
                </a:solidFill>
                <a:latin typeface="Times New Roman" pitchFamily="18" charset="0"/>
                <a:cs typeface="Times New Roman" pitchFamily="18" charset="0"/>
              </a:rPr>
            </a:br>
            <a:r>
              <a:rPr lang="en-US" sz="2200">
                <a:solidFill>
                  <a:schemeClr val="accent1">
                    <a:lumMod val="50000"/>
                  </a:schemeClr>
                </a:solidFill>
                <a:latin typeface="Times New Roman" pitchFamily="18" charset="0"/>
                <a:cs typeface="Times New Roman" pitchFamily="18" charset="0"/>
              </a:rPr>
              <a:t>Mưa ngừng, gió lùa khô mau thôi.</a:t>
            </a:r>
            <a:br>
              <a:rPr lang="en-US" sz="2200">
                <a:solidFill>
                  <a:schemeClr val="accent1">
                    <a:lumMod val="50000"/>
                  </a:schemeClr>
                </a:solidFill>
                <a:latin typeface="Times New Roman" pitchFamily="18" charset="0"/>
                <a:cs typeface="Times New Roman" pitchFamily="18" charset="0"/>
              </a:rPr>
            </a:br>
            <a:br>
              <a:rPr lang="en-US" sz="2200">
                <a:solidFill>
                  <a:schemeClr val="accent1">
                    <a:lumMod val="50000"/>
                  </a:schemeClr>
                </a:solidFill>
                <a:latin typeface="Times New Roman" pitchFamily="18" charset="0"/>
                <a:cs typeface="Times New Roman" pitchFamily="18" charset="0"/>
              </a:rPr>
            </a:br>
            <a:r>
              <a:rPr lang="en-US" sz="2200">
                <a:solidFill>
                  <a:schemeClr val="accent1">
                    <a:lumMod val="50000"/>
                  </a:schemeClr>
                </a:solidFill>
                <a:latin typeface="Times New Roman" pitchFamily="18" charset="0"/>
                <a:cs typeface="Times New Roman" pitchFamily="18" charset="0"/>
              </a:rPr>
              <a:t>Những chiếc xe từ trong bom rơi</a:t>
            </a:r>
            <a:br>
              <a:rPr lang="en-US" sz="2200">
                <a:solidFill>
                  <a:schemeClr val="accent1">
                    <a:lumMod val="50000"/>
                  </a:schemeClr>
                </a:solidFill>
                <a:latin typeface="Times New Roman" pitchFamily="18" charset="0"/>
                <a:cs typeface="Times New Roman" pitchFamily="18" charset="0"/>
              </a:rPr>
            </a:br>
            <a:r>
              <a:rPr lang="en-US" sz="2200">
                <a:solidFill>
                  <a:schemeClr val="accent1">
                    <a:lumMod val="50000"/>
                  </a:schemeClr>
                </a:solidFill>
                <a:latin typeface="Times New Roman" pitchFamily="18" charset="0"/>
                <a:cs typeface="Times New Roman" pitchFamily="18" charset="0"/>
              </a:rPr>
              <a:t>Ðã về đây họp thành tiểu đội</a:t>
            </a:r>
            <a:br>
              <a:rPr lang="en-US" sz="2200">
                <a:solidFill>
                  <a:schemeClr val="accent1">
                    <a:lumMod val="50000"/>
                  </a:schemeClr>
                </a:solidFill>
                <a:latin typeface="Times New Roman" pitchFamily="18" charset="0"/>
                <a:cs typeface="Times New Roman" pitchFamily="18" charset="0"/>
              </a:rPr>
            </a:br>
            <a:r>
              <a:rPr lang="en-US" sz="2200">
                <a:solidFill>
                  <a:schemeClr val="accent1">
                    <a:lumMod val="50000"/>
                  </a:schemeClr>
                </a:solidFill>
                <a:latin typeface="Times New Roman" pitchFamily="18" charset="0"/>
                <a:cs typeface="Times New Roman" pitchFamily="18" charset="0"/>
              </a:rPr>
              <a:t>Gặp bè bạn suốt dọc đường đi tới</a:t>
            </a:r>
            <a:br>
              <a:rPr lang="en-US" sz="2200">
                <a:solidFill>
                  <a:schemeClr val="accent1">
                    <a:lumMod val="50000"/>
                  </a:schemeClr>
                </a:solidFill>
                <a:latin typeface="Times New Roman" pitchFamily="18" charset="0"/>
                <a:cs typeface="Times New Roman" pitchFamily="18" charset="0"/>
              </a:rPr>
            </a:br>
            <a:r>
              <a:rPr lang="en-US" sz="2200">
                <a:solidFill>
                  <a:schemeClr val="accent1">
                    <a:lumMod val="50000"/>
                  </a:schemeClr>
                </a:solidFill>
                <a:latin typeface="Times New Roman" pitchFamily="18" charset="0"/>
                <a:cs typeface="Times New Roman" pitchFamily="18" charset="0"/>
              </a:rPr>
              <a:t>Bắt tay qua cửa kính vỡ rồi.</a:t>
            </a:r>
          </a:p>
          <a:p>
            <a:pPr lvl="3"/>
            <a:endParaRPr lang="en-US" sz="2200">
              <a:solidFill>
                <a:schemeClr val="accent1">
                  <a:lumMod val="50000"/>
                </a:schemeClr>
              </a:solidFill>
              <a:latin typeface="Times New Roman" pitchFamily="18" charset="0"/>
              <a:cs typeface="Times New Roman" pitchFamily="18" charset="0"/>
            </a:endParaRPr>
          </a:p>
          <a:p>
            <a:pPr lvl="3"/>
            <a:r>
              <a:rPr lang="en-US" sz="2200">
                <a:solidFill>
                  <a:schemeClr val="accent1">
                    <a:lumMod val="50000"/>
                  </a:schemeClr>
                </a:solidFill>
                <a:latin typeface="Times New Roman" pitchFamily="18" charset="0"/>
                <a:cs typeface="Times New Roman" pitchFamily="18" charset="0"/>
              </a:rPr>
              <a:t>Bếp Hoàng Cầm ta dựng giữa trời</a:t>
            </a:r>
            <a:br>
              <a:rPr lang="en-US" sz="2200">
                <a:solidFill>
                  <a:schemeClr val="accent1">
                    <a:lumMod val="50000"/>
                  </a:schemeClr>
                </a:solidFill>
                <a:latin typeface="Times New Roman" pitchFamily="18" charset="0"/>
                <a:cs typeface="Times New Roman" pitchFamily="18" charset="0"/>
              </a:rPr>
            </a:br>
            <a:r>
              <a:rPr lang="en-US" sz="2200">
                <a:solidFill>
                  <a:schemeClr val="accent1">
                    <a:lumMod val="50000"/>
                  </a:schemeClr>
                </a:solidFill>
                <a:latin typeface="Times New Roman" pitchFamily="18" charset="0"/>
                <a:cs typeface="Times New Roman" pitchFamily="18" charset="0"/>
              </a:rPr>
              <a:t>Chung bát đũa nghĩa là gia đình đấy</a:t>
            </a:r>
            <a:br>
              <a:rPr lang="en-US" sz="2200">
                <a:solidFill>
                  <a:schemeClr val="accent1">
                    <a:lumMod val="50000"/>
                  </a:schemeClr>
                </a:solidFill>
                <a:latin typeface="Times New Roman" pitchFamily="18" charset="0"/>
                <a:cs typeface="Times New Roman" pitchFamily="18" charset="0"/>
              </a:rPr>
            </a:br>
            <a:r>
              <a:rPr lang="en-US" sz="2200">
                <a:solidFill>
                  <a:schemeClr val="accent1">
                    <a:lumMod val="50000"/>
                  </a:schemeClr>
                </a:solidFill>
                <a:latin typeface="Times New Roman" pitchFamily="18" charset="0"/>
                <a:cs typeface="Times New Roman" pitchFamily="18" charset="0"/>
              </a:rPr>
              <a:t>Võng mắc chông chênh đường xe chạy</a:t>
            </a:r>
            <a:br>
              <a:rPr lang="en-US" sz="2200">
                <a:solidFill>
                  <a:schemeClr val="accent1">
                    <a:lumMod val="50000"/>
                  </a:schemeClr>
                </a:solidFill>
                <a:latin typeface="Times New Roman" pitchFamily="18" charset="0"/>
                <a:cs typeface="Times New Roman" pitchFamily="18" charset="0"/>
              </a:rPr>
            </a:br>
            <a:r>
              <a:rPr lang="en-US" sz="2200">
                <a:solidFill>
                  <a:schemeClr val="accent1">
                    <a:lumMod val="50000"/>
                  </a:schemeClr>
                </a:solidFill>
                <a:latin typeface="Times New Roman" pitchFamily="18" charset="0"/>
                <a:cs typeface="Times New Roman" pitchFamily="18" charset="0"/>
              </a:rPr>
              <a:t>Lại đi, lại đi trời xanh thêm.</a:t>
            </a:r>
            <a:br>
              <a:rPr lang="en-US" sz="2200">
                <a:solidFill>
                  <a:schemeClr val="accent1">
                    <a:lumMod val="50000"/>
                  </a:schemeClr>
                </a:solidFill>
                <a:latin typeface="Times New Roman" pitchFamily="18" charset="0"/>
                <a:cs typeface="Times New Roman" pitchFamily="18" charset="0"/>
              </a:rPr>
            </a:br>
            <a:br>
              <a:rPr lang="en-US" sz="2200">
                <a:solidFill>
                  <a:schemeClr val="accent1">
                    <a:lumMod val="50000"/>
                  </a:schemeClr>
                </a:solidFill>
                <a:latin typeface="Times New Roman" pitchFamily="18" charset="0"/>
                <a:cs typeface="Times New Roman" pitchFamily="18" charset="0"/>
              </a:rPr>
            </a:br>
            <a:r>
              <a:rPr lang="en-US" sz="2200">
                <a:solidFill>
                  <a:schemeClr val="accent1">
                    <a:lumMod val="50000"/>
                  </a:schemeClr>
                </a:solidFill>
                <a:latin typeface="Times New Roman" pitchFamily="18" charset="0"/>
                <a:cs typeface="Times New Roman" pitchFamily="18" charset="0"/>
              </a:rPr>
              <a:t>Không có kính, rồi xe không có đèn,</a:t>
            </a:r>
            <a:br>
              <a:rPr lang="en-US" sz="2200">
                <a:solidFill>
                  <a:schemeClr val="accent1">
                    <a:lumMod val="50000"/>
                  </a:schemeClr>
                </a:solidFill>
                <a:latin typeface="Times New Roman" pitchFamily="18" charset="0"/>
                <a:cs typeface="Times New Roman" pitchFamily="18" charset="0"/>
              </a:rPr>
            </a:br>
            <a:r>
              <a:rPr lang="en-US" sz="2200">
                <a:solidFill>
                  <a:schemeClr val="accent1">
                    <a:lumMod val="50000"/>
                  </a:schemeClr>
                </a:solidFill>
                <a:latin typeface="Times New Roman" pitchFamily="18" charset="0"/>
                <a:cs typeface="Times New Roman" pitchFamily="18" charset="0"/>
              </a:rPr>
              <a:t>Không có mui xe, thùng xe có xước,</a:t>
            </a:r>
            <a:br>
              <a:rPr lang="en-US" sz="2200">
                <a:solidFill>
                  <a:schemeClr val="accent1">
                    <a:lumMod val="50000"/>
                  </a:schemeClr>
                </a:solidFill>
                <a:latin typeface="Times New Roman" pitchFamily="18" charset="0"/>
                <a:cs typeface="Times New Roman" pitchFamily="18" charset="0"/>
              </a:rPr>
            </a:br>
            <a:r>
              <a:rPr lang="en-US" sz="2200">
                <a:solidFill>
                  <a:schemeClr val="accent1">
                    <a:lumMod val="50000"/>
                  </a:schemeClr>
                </a:solidFill>
                <a:latin typeface="Times New Roman" pitchFamily="18" charset="0"/>
                <a:cs typeface="Times New Roman" pitchFamily="18" charset="0"/>
              </a:rPr>
              <a:t>Xe vẫn chạy vì miền Nam phía trước:</a:t>
            </a:r>
            <a:br>
              <a:rPr lang="en-US" sz="2200">
                <a:solidFill>
                  <a:schemeClr val="accent1">
                    <a:lumMod val="50000"/>
                  </a:schemeClr>
                </a:solidFill>
                <a:latin typeface="Times New Roman" pitchFamily="18" charset="0"/>
                <a:cs typeface="Times New Roman" pitchFamily="18" charset="0"/>
              </a:rPr>
            </a:br>
            <a:r>
              <a:rPr lang="en-US" sz="2200">
                <a:solidFill>
                  <a:schemeClr val="accent1">
                    <a:lumMod val="50000"/>
                  </a:schemeClr>
                </a:solidFill>
                <a:latin typeface="Times New Roman" pitchFamily="18" charset="0"/>
                <a:cs typeface="Times New Roman" pitchFamily="18" charset="0"/>
              </a:rPr>
              <a:t>Chỉ cần trong xe có một trái tim.</a:t>
            </a:r>
          </a:p>
          <a:p>
            <a:pPr lvl="3"/>
            <a:r>
              <a:rPr lang="en-US" sz="2200">
                <a:solidFill>
                  <a:schemeClr val="accent1">
                    <a:lumMod val="50000"/>
                  </a:schemeClr>
                </a:solidFill>
                <a:latin typeface="Times New Roman" pitchFamily="18" charset="0"/>
                <a:cs typeface="Times New Roman" pitchFamily="18" charset="0"/>
              </a:rPr>
              <a:t> </a:t>
            </a:r>
          </a:p>
          <a:p>
            <a:br>
              <a:rPr lang="en-US" sz="2200">
                <a:solidFill>
                  <a:schemeClr val="accent1">
                    <a:lumMod val="50000"/>
                  </a:schemeClr>
                </a:solidFill>
                <a:latin typeface="Times New Roman" pitchFamily="18" charset="0"/>
                <a:cs typeface="Times New Roman" pitchFamily="18" charset="0"/>
              </a:rPr>
            </a:br>
            <a:endParaRPr lang="en-US" sz="2200" dirty="0">
              <a:solidFill>
                <a:schemeClr val="accent1">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605885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dell\Downloads\Bep Hoang cam.jpg"/>
          <p:cNvPicPr/>
          <p:nvPr/>
        </p:nvPicPr>
        <p:blipFill>
          <a:blip r:embed="rId2">
            <a:extLst>
              <a:ext uri="{28A0092B-C50C-407E-A947-70E740481C1C}">
                <a14:useLocalDpi xmlns:a14="http://schemas.microsoft.com/office/drawing/2010/main" val="0"/>
              </a:ext>
            </a:extLst>
          </a:blip>
          <a:srcRect/>
          <a:stretch>
            <a:fillRect/>
          </a:stretch>
        </p:blipFill>
        <p:spPr bwMode="auto">
          <a:xfrm>
            <a:off x="4591050" y="1070429"/>
            <a:ext cx="4199890" cy="4644571"/>
          </a:xfrm>
          <a:prstGeom prst="rect">
            <a:avLst/>
          </a:prstGeom>
          <a:noFill/>
          <a:ln>
            <a:noFill/>
          </a:ln>
        </p:spPr>
      </p:pic>
      <p:sp>
        <p:nvSpPr>
          <p:cNvPr id="2" name="TextBox 1">
            <a:extLst>
              <a:ext uri="{FF2B5EF4-FFF2-40B4-BE49-F238E27FC236}">
                <a16:creationId xmlns:a16="http://schemas.microsoft.com/office/drawing/2014/main" id="{0BD1F259-F398-4A52-8E20-46939E1C6AB1}"/>
              </a:ext>
            </a:extLst>
          </p:cNvPr>
          <p:cNvSpPr txBox="1"/>
          <p:nvPr/>
        </p:nvSpPr>
        <p:spPr>
          <a:xfrm>
            <a:off x="838200" y="228600"/>
            <a:ext cx="3962400" cy="523220"/>
          </a:xfrm>
          <a:prstGeom prst="rect">
            <a:avLst/>
          </a:prstGeom>
          <a:noFill/>
        </p:spPr>
        <p:txBody>
          <a:bodyPr wrap="square" rtlCol="0">
            <a:spAutoFit/>
          </a:bodyPr>
          <a:lstStyle/>
          <a:p>
            <a:r>
              <a:rPr lang="it-IT" sz="2800" b="1">
                <a:solidFill>
                  <a:schemeClr val="tx2">
                    <a:lumMod val="50000"/>
                  </a:schemeClr>
                </a:solidFill>
                <a:latin typeface="Times New Roman" pitchFamily="18" charset="0"/>
                <a:cs typeface="Times New Roman" pitchFamily="18" charset="0"/>
              </a:rPr>
              <a:t>- Giải thích từ khó</a:t>
            </a:r>
            <a:endParaRPr lang="en-US" sz="2800" b="1" dirty="0">
              <a:solidFill>
                <a:schemeClr val="tx2">
                  <a:lumMod val="50000"/>
                </a:schemeClr>
              </a:solidFill>
              <a:latin typeface="Times New Roman" pitchFamily="18" charset="0"/>
              <a:cs typeface="Times New Roman" pitchFamily="18" charset="0"/>
            </a:endParaRPr>
          </a:p>
        </p:txBody>
      </p:sp>
      <p:pic>
        <p:nvPicPr>
          <p:cNvPr id="7" name="Picture 7" descr="30053742_HoangCam">
            <a:extLst>
              <a:ext uri="{FF2B5EF4-FFF2-40B4-BE49-F238E27FC236}">
                <a16:creationId xmlns:a16="http://schemas.microsoft.com/office/drawing/2014/main" id="{8C9C1FFF-4D79-4013-B396-5290E63DFC22}"/>
              </a:ext>
            </a:extLst>
          </p:cNvPr>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457200" y="1070429"/>
            <a:ext cx="3810000" cy="4644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C06C983-BEFF-47D4-A65D-16F7EF33920B}"/>
              </a:ext>
            </a:extLst>
          </p:cNvPr>
          <p:cNvSpPr txBox="1"/>
          <p:nvPr/>
        </p:nvSpPr>
        <p:spPr>
          <a:xfrm>
            <a:off x="457200" y="6096000"/>
            <a:ext cx="3581400" cy="369332"/>
          </a:xfrm>
          <a:prstGeom prst="rect">
            <a:avLst/>
          </a:prstGeom>
          <a:noFill/>
        </p:spPr>
        <p:txBody>
          <a:bodyPr wrap="square" rtlCol="0">
            <a:spAutoFit/>
          </a:bodyPr>
          <a:lstStyle/>
          <a:p>
            <a:pPr algn="ctr" eaLnBrk="1" hangingPunct="1">
              <a:spcBef>
                <a:spcPct val="0"/>
              </a:spcBef>
              <a:buFontTx/>
              <a:buNone/>
            </a:pPr>
            <a:r>
              <a:rPr lang="en-US" altLang="vi-VN" sz="1800" b="1">
                <a:solidFill>
                  <a:srgbClr val="FF0000"/>
                </a:solidFill>
                <a:latin typeface="Times New Roman" panose="02020603050405020304" pitchFamily="18" charset="0"/>
                <a:ea typeface="Times New Roman" panose="02020603050405020304" pitchFamily="18" charset="0"/>
                <a:cs typeface="Arial" panose="020B0604020202020204" pitchFamily="34" charset="0"/>
              </a:rPr>
              <a:t>Anh hùng nuôi quân Hoàng Cầm</a:t>
            </a:r>
            <a:endParaRPr lang="en-US" altLang="vi-VN" sz="1800">
              <a:solidFill>
                <a:srgbClr val="FF0000"/>
              </a:solidFill>
              <a:latin typeface="Times New Roman" panose="02020603050405020304" pitchFamily="18" charset="0"/>
              <a:ea typeface="Times New Roman" panose="02020603050405020304" pitchFamily="18" charset="0"/>
              <a:cs typeface="Arial" panose="020B0604020202020204" pitchFamily="34" charset="0"/>
            </a:endParaRPr>
          </a:p>
        </p:txBody>
      </p:sp>
      <p:sp>
        <p:nvSpPr>
          <p:cNvPr id="9" name="TextBox 8">
            <a:extLst>
              <a:ext uri="{FF2B5EF4-FFF2-40B4-BE49-F238E27FC236}">
                <a16:creationId xmlns:a16="http://schemas.microsoft.com/office/drawing/2014/main" id="{33FB1B1B-E5EE-43D9-8BCE-C409052E6B64}"/>
              </a:ext>
            </a:extLst>
          </p:cNvPr>
          <p:cNvSpPr txBox="1"/>
          <p:nvPr/>
        </p:nvSpPr>
        <p:spPr>
          <a:xfrm>
            <a:off x="5348748" y="6096000"/>
            <a:ext cx="2804652" cy="369332"/>
          </a:xfrm>
          <a:prstGeom prst="rect">
            <a:avLst/>
          </a:prstGeom>
          <a:noFill/>
        </p:spPr>
        <p:txBody>
          <a:bodyPr wrap="square" rtlCol="0">
            <a:spAutoFit/>
          </a:bodyPr>
          <a:lstStyle/>
          <a:p>
            <a:pPr algn="ctr" eaLnBrk="1" hangingPunct="1">
              <a:spcBef>
                <a:spcPct val="0"/>
              </a:spcBef>
              <a:buFontTx/>
              <a:buNone/>
            </a:pPr>
            <a:r>
              <a:rPr lang="en-US" altLang="vi-VN" b="1">
                <a:solidFill>
                  <a:srgbClr val="FF0000"/>
                </a:solidFill>
                <a:latin typeface="Times New Roman" panose="02020603050405020304" pitchFamily="18" charset="0"/>
                <a:ea typeface="Times New Roman" panose="02020603050405020304" pitchFamily="18" charset="0"/>
                <a:cs typeface="Arial" panose="020B0604020202020204" pitchFamily="34" charset="0"/>
              </a:rPr>
              <a:t>Bếp</a:t>
            </a:r>
            <a:r>
              <a:rPr lang="en-US" altLang="vi-VN" sz="1800" b="1">
                <a:solidFill>
                  <a:srgbClr val="FF0000"/>
                </a:solidFill>
                <a:latin typeface="Times New Roman" panose="02020603050405020304" pitchFamily="18" charset="0"/>
                <a:ea typeface="Times New Roman" panose="02020603050405020304" pitchFamily="18" charset="0"/>
                <a:cs typeface="Arial" panose="020B0604020202020204" pitchFamily="34" charset="0"/>
              </a:rPr>
              <a:t> Hoàng Cầm</a:t>
            </a:r>
            <a:endParaRPr lang="en-US" altLang="vi-VN" sz="1800">
              <a:solidFill>
                <a:srgbClr val="FF0000"/>
              </a:solidFill>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9066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304800" y="457200"/>
            <a:ext cx="7924800" cy="461665"/>
          </a:xfrm>
          <a:prstGeom prst="rect">
            <a:avLst/>
          </a:prstGeom>
          <a:noFill/>
        </p:spPr>
        <p:txBody>
          <a:bodyPr wrap="square" rtlCol="0">
            <a:spAutoFit/>
          </a:bodyPr>
          <a:lstStyle/>
          <a:p>
            <a:endParaRPr lang="en-US" sz="2400" b="1" dirty="0">
              <a:latin typeface="Times New Roman" pitchFamily="18" charset="0"/>
              <a:cs typeface="Times New Roman" pitchFamily="18" charset="0"/>
            </a:endParaRPr>
          </a:p>
        </p:txBody>
      </p:sp>
      <p:sp>
        <p:nvSpPr>
          <p:cNvPr id="6" name="Rectangle 21"/>
          <p:cNvSpPr>
            <a:spLocks noChangeArrowheads="1"/>
          </p:cNvSpPr>
          <p:nvPr/>
        </p:nvSpPr>
        <p:spPr bwMode="auto">
          <a:xfrm>
            <a:off x="228600" y="1143000"/>
            <a:ext cx="2819400" cy="646331"/>
          </a:xfrm>
          <a:prstGeom prst="rect">
            <a:avLst/>
          </a:prstGeom>
          <a:noFill/>
          <a:ln w="9525">
            <a:noFill/>
            <a:miter lim="800000"/>
            <a:headEnd/>
            <a:tailEnd/>
          </a:ln>
        </p:spPr>
        <p:txBody>
          <a:bodyPr wrap="square">
            <a:spAutoFit/>
          </a:bodyPr>
          <a:lstStyle/>
          <a:p>
            <a:r>
              <a:rPr lang="en-US" sz="3600" b="1" dirty="0">
                <a:latin typeface="Times New Roman" pitchFamily="18" charset="0"/>
                <a:cs typeface="Times New Roman" pitchFamily="18" charset="0"/>
              </a:rPr>
              <a:t> </a:t>
            </a:r>
            <a:endParaRPr lang="en-US" sz="3600" b="1" dirty="0">
              <a:solidFill>
                <a:srgbClr val="FF0000"/>
              </a:solidFill>
              <a:latin typeface="Times New Roman" pitchFamily="18" charset="0"/>
              <a:cs typeface="Times New Roman" pitchFamily="18" charset="0"/>
            </a:endParaRPr>
          </a:p>
        </p:txBody>
      </p:sp>
      <p:sp>
        <p:nvSpPr>
          <p:cNvPr id="8" name="Rectangle 3"/>
          <p:cNvSpPr>
            <a:spLocks noChangeArrowheads="1"/>
          </p:cNvSpPr>
          <p:nvPr/>
        </p:nvSpPr>
        <p:spPr bwMode="auto">
          <a:xfrm>
            <a:off x="457200" y="1752600"/>
            <a:ext cx="4800600" cy="533400"/>
          </a:xfrm>
          <a:prstGeom prst="rect">
            <a:avLst/>
          </a:prstGeom>
          <a:noFill/>
          <a:ln w="9525">
            <a:noFill/>
            <a:miter lim="800000"/>
            <a:headEnd/>
            <a:tailEnd/>
          </a:ln>
          <a:effectLst/>
        </p:spPr>
        <p:txBody>
          <a:bodyPr anchor="b" anchorCtr="1"/>
          <a:lstStyle/>
          <a:p>
            <a:pPr marL="857250" indent="-857250">
              <a:defRPr/>
            </a:pPr>
            <a:endParaRPr lang="en-US" sz="2400" b="1" dirty="0">
              <a:effectLst>
                <a:outerShdw blurRad="38100" dist="38100" dir="2700000" algn="tl">
                  <a:srgbClr val="000000"/>
                </a:outerShdw>
              </a:effectLst>
              <a:latin typeface="Times New Roman" pitchFamily="18" charset="0"/>
              <a:cs typeface="Times New Roman" pitchFamily="18" charset="0"/>
            </a:endParaRPr>
          </a:p>
        </p:txBody>
      </p:sp>
      <p:sp>
        <p:nvSpPr>
          <p:cNvPr id="10" name="TextBox 9"/>
          <p:cNvSpPr txBox="1"/>
          <p:nvPr/>
        </p:nvSpPr>
        <p:spPr>
          <a:xfrm>
            <a:off x="5791200" y="1447800"/>
            <a:ext cx="3124200" cy="369332"/>
          </a:xfrm>
          <a:prstGeom prst="rect">
            <a:avLst/>
          </a:prstGeom>
          <a:noFill/>
        </p:spPr>
        <p:txBody>
          <a:bodyPr wrap="square" rtlCol="0">
            <a:spAutoFit/>
          </a:bodyPr>
          <a:lstStyle/>
          <a:p>
            <a:endParaRPr lang="en-US" dirty="0"/>
          </a:p>
        </p:txBody>
      </p:sp>
      <p:sp>
        <p:nvSpPr>
          <p:cNvPr id="12" name="TextBox 11"/>
          <p:cNvSpPr txBox="1"/>
          <p:nvPr/>
        </p:nvSpPr>
        <p:spPr>
          <a:xfrm>
            <a:off x="228600" y="435818"/>
            <a:ext cx="8763000" cy="5575052"/>
          </a:xfrm>
          <a:prstGeom prst="rect">
            <a:avLst/>
          </a:prstGeom>
          <a:noFill/>
        </p:spPr>
        <p:txBody>
          <a:bodyPr wrap="square" rtlCol="0">
            <a:spAutoFit/>
          </a:bodyPr>
          <a:lstStyle/>
          <a:p>
            <a:pPr algn="just">
              <a:lnSpc>
                <a:spcPct val="150000"/>
              </a:lnSpc>
            </a:pPr>
            <a:r>
              <a:rPr lang="en-US" sz="3600">
                <a:solidFill>
                  <a:schemeClr val="accent1">
                    <a:lumMod val="50000"/>
                  </a:schemeClr>
                </a:solidFill>
                <a:latin typeface="Times New Roman" pitchFamily="18" charset="0"/>
                <a:cs typeface="Times New Roman" pitchFamily="18" charset="0"/>
              </a:rPr>
              <a:t>- </a:t>
            </a:r>
            <a:r>
              <a:rPr lang="en-US" sz="3600" b="1">
                <a:solidFill>
                  <a:schemeClr val="accent1">
                    <a:lumMod val="50000"/>
                  </a:schemeClr>
                </a:solidFill>
                <a:latin typeface="Times New Roman" pitchFamily="18" charset="0"/>
                <a:cs typeface="Times New Roman" pitchFamily="18" charset="0"/>
              </a:rPr>
              <a:t>Bố cục</a:t>
            </a:r>
            <a:r>
              <a:rPr lang="en-US" sz="3600">
                <a:solidFill>
                  <a:schemeClr val="accent1">
                    <a:lumMod val="50000"/>
                  </a:schemeClr>
                </a:solidFill>
                <a:latin typeface="Times New Roman" pitchFamily="18" charset="0"/>
                <a:cs typeface="Times New Roman" pitchFamily="18" charset="0"/>
              </a:rPr>
              <a:t>: 2 phần</a:t>
            </a:r>
          </a:p>
          <a:p>
            <a:pPr algn="just">
              <a:lnSpc>
                <a:spcPct val="150000"/>
              </a:lnSpc>
            </a:pPr>
            <a:r>
              <a:rPr lang="en-US" sz="3600">
                <a:solidFill>
                  <a:schemeClr val="accent1">
                    <a:lumMod val="50000"/>
                  </a:schemeClr>
                </a:solidFill>
                <a:latin typeface="Times New Roman" pitchFamily="18" charset="0"/>
                <a:cs typeface="Times New Roman" pitchFamily="18" charset="0"/>
              </a:rPr>
              <a:t> + Hình ảnh những chiếc xe không kính</a:t>
            </a:r>
          </a:p>
          <a:p>
            <a:pPr algn="just">
              <a:lnSpc>
                <a:spcPct val="150000"/>
              </a:lnSpc>
            </a:pPr>
            <a:r>
              <a:rPr lang="en-US" sz="3600">
                <a:solidFill>
                  <a:schemeClr val="accent1">
                    <a:lumMod val="50000"/>
                  </a:schemeClr>
                </a:solidFill>
                <a:latin typeface="Times New Roman" pitchFamily="18" charset="0"/>
                <a:cs typeface="Times New Roman" pitchFamily="18" charset="0"/>
              </a:rPr>
              <a:t> + Hình ảnh những chiến sĩ lái xe</a:t>
            </a:r>
          </a:p>
          <a:p>
            <a:pPr algn="just">
              <a:lnSpc>
                <a:spcPct val="150000"/>
              </a:lnSpc>
            </a:pPr>
            <a:r>
              <a:rPr lang="vi-VN" sz="3600">
                <a:solidFill>
                  <a:schemeClr val="accent1">
                    <a:lumMod val="50000"/>
                  </a:schemeClr>
                </a:solidFill>
                <a:latin typeface="Times New Roman" pitchFamily="18" charset="0"/>
                <a:cs typeface="Times New Roman" pitchFamily="18" charset="0"/>
              </a:rPr>
              <a:t>- </a:t>
            </a:r>
            <a:r>
              <a:rPr lang="vi-VN" sz="3600" b="1" dirty="0">
                <a:solidFill>
                  <a:schemeClr val="accent1">
                    <a:lumMod val="50000"/>
                  </a:schemeClr>
                </a:solidFill>
                <a:latin typeface="Times New Roman" pitchFamily="18" charset="0"/>
                <a:cs typeface="Times New Roman" pitchFamily="18" charset="0"/>
              </a:rPr>
              <a:t>Thể loại</a:t>
            </a:r>
            <a:r>
              <a:rPr lang="vi-VN" sz="3600" dirty="0">
                <a:solidFill>
                  <a:schemeClr val="accent1">
                    <a:lumMod val="50000"/>
                  </a:schemeClr>
                </a:solidFill>
                <a:latin typeface="Times New Roman" pitchFamily="18" charset="0"/>
                <a:cs typeface="Times New Roman" pitchFamily="18" charset="0"/>
              </a:rPr>
              <a:t> : Thơ tự do</a:t>
            </a:r>
            <a:endParaRPr lang="en-US" sz="3600" dirty="0">
              <a:solidFill>
                <a:schemeClr val="accent1">
                  <a:lumMod val="50000"/>
                </a:schemeClr>
              </a:solidFill>
              <a:latin typeface="Times New Roman" pitchFamily="18" charset="0"/>
              <a:cs typeface="Times New Roman" pitchFamily="18" charset="0"/>
            </a:endParaRPr>
          </a:p>
          <a:p>
            <a:pPr algn="just">
              <a:lnSpc>
                <a:spcPct val="150000"/>
              </a:lnSpc>
            </a:pPr>
            <a:r>
              <a:rPr lang="vi-VN" sz="3600" dirty="0">
                <a:solidFill>
                  <a:schemeClr val="accent1">
                    <a:lumMod val="50000"/>
                  </a:schemeClr>
                </a:solidFill>
                <a:latin typeface="Times New Roman" pitchFamily="18" charset="0"/>
                <a:cs typeface="Times New Roman" pitchFamily="18" charset="0"/>
              </a:rPr>
              <a:t>- </a:t>
            </a:r>
            <a:r>
              <a:rPr lang="vi-VN" sz="3600" b="1" dirty="0">
                <a:solidFill>
                  <a:schemeClr val="accent1">
                    <a:lumMod val="50000"/>
                  </a:schemeClr>
                </a:solidFill>
                <a:latin typeface="Times New Roman" pitchFamily="18" charset="0"/>
                <a:cs typeface="Times New Roman" pitchFamily="18" charset="0"/>
              </a:rPr>
              <a:t>Phương thức</a:t>
            </a:r>
            <a:r>
              <a:rPr lang="vi-VN" sz="3600" dirty="0">
                <a:solidFill>
                  <a:schemeClr val="accent1">
                    <a:lumMod val="50000"/>
                  </a:schemeClr>
                </a:solidFill>
                <a:latin typeface="Times New Roman" pitchFamily="18" charset="0"/>
                <a:cs typeface="Times New Roman" pitchFamily="18" charset="0"/>
              </a:rPr>
              <a:t> </a:t>
            </a:r>
            <a:r>
              <a:rPr lang="vi-VN" sz="3600" b="1" dirty="0">
                <a:solidFill>
                  <a:schemeClr val="accent1">
                    <a:lumMod val="50000"/>
                  </a:schemeClr>
                </a:solidFill>
                <a:latin typeface="Times New Roman" pitchFamily="18" charset="0"/>
                <a:cs typeface="Times New Roman" pitchFamily="18" charset="0"/>
              </a:rPr>
              <a:t>biểu đạt </a:t>
            </a:r>
            <a:r>
              <a:rPr lang="vi-VN" sz="3600" dirty="0">
                <a:solidFill>
                  <a:schemeClr val="accent1">
                    <a:lumMod val="50000"/>
                  </a:schemeClr>
                </a:solidFill>
                <a:latin typeface="Times New Roman" pitchFamily="18" charset="0"/>
                <a:cs typeface="Times New Roman" pitchFamily="18" charset="0"/>
              </a:rPr>
              <a:t>: Biểu cảm</a:t>
            </a:r>
            <a:r>
              <a:rPr lang="en-US" sz="3600" dirty="0">
                <a:solidFill>
                  <a:schemeClr val="accent1">
                    <a:lumMod val="50000"/>
                  </a:schemeClr>
                </a:solidFill>
                <a:latin typeface="Times New Roman" pitchFamily="18" charset="0"/>
                <a:cs typeface="Times New Roman" pitchFamily="18" charset="0"/>
              </a:rPr>
              <a:t> </a:t>
            </a:r>
            <a:r>
              <a:rPr lang="en-US" sz="3600" dirty="0" err="1">
                <a:solidFill>
                  <a:schemeClr val="accent1">
                    <a:lumMod val="50000"/>
                  </a:schemeClr>
                </a:solidFill>
                <a:latin typeface="Times New Roman" pitchFamily="18" charset="0"/>
                <a:cs typeface="Times New Roman" pitchFamily="18" charset="0"/>
              </a:rPr>
              <a:t>kết</a:t>
            </a:r>
            <a:r>
              <a:rPr lang="en-US" sz="3600" dirty="0">
                <a:solidFill>
                  <a:schemeClr val="accent1">
                    <a:lumMod val="50000"/>
                  </a:schemeClr>
                </a:solidFill>
                <a:latin typeface="Times New Roman" pitchFamily="18" charset="0"/>
                <a:cs typeface="Times New Roman" pitchFamily="18" charset="0"/>
              </a:rPr>
              <a:t> </a:t>
            </a:r>
            <a:r>
              <a:rPr lang="en-US" sz="3600" dirty="0" err="1">
                <a:solidFill>
                  <a:schemeClr val="accent1">
                    <a:lumMod val="50000"/>
                  </a:schemeClr>
                </a:solidFill>
                <a:latin typeface="Times New Roman" pitchFamily="18" charset="0"/>
                <a:cs typeface="Times New Roman" pitchFamily="18" charset="0"/>
              </a:rPr>
              <a:t>hợp</a:t>
            </a:r>
            <a:r>
              <a:rPr lang="vi-VN" sz="3600" dirty="0">
                <a:solidFill>
                  <a:schemeClr val="accent1">
                    <a:lumMod val="50000"/>
                  </a:schemeClr>
                </a:solidFill>
                <a:latin typeface="Times New Roman" pitchFamily="18" charset="0"/>
                <a:cs typeface="Times New Roman" pitchFamily="18" charset="0"/>
              </a:rPr>
              <a:t> </a:t>
            </a:r>
            <a:r>
              <a:rPr lang="vi-VN" sz="3600">
                <a:solidFill>
                  <a:schemeClr val="accent1">
                    <a:lumMod val="50000"/>
                  </a:schemeClr>
                </a:solidFill>
                <a:latin typeface="Times New Roman" pitchFamily="18" charset="0"/>
                <a:cs typeface="Times New Roman" pitchFamily="18" charset="0"/>
              </a:rPr>
              <a:t>miêu tả</a:t>
            </a:r>
            <a:r>
              <a:rPr lang="en-US" sz="3600">
                <a:solidFill>
                  <a:schemeClr val="accent1">
                    <a:lumMod val="50000"/>
                  </a:schemeClr>
                </a:solidFill>
                <a:latin typeface="Times New Roman" pitchFamily="18" charset="0"/>
                <a:cs typeface="Times New Roman" pitchFamily="18" charset="0"/>
              </a:rPr>
              <a:t>, </a:t>
            </a:r>
            <a:r>
              <a:rPr lang="vi-VN" sz="3600" dirty="0">
                <a:solidFill>
                  <a:schemeClr val="accent1">
                    <a:lumMod val="50000"/>
                  </a:schemeClr>
                </a:solidFill>
                <a:latin typeface="Times New Roman" pitchFamily="18" charset="0"/>
                <a:cs typeface="Times New Roman" pitchFamily="18" charset="0"/>
              </a:rPr>
              <a:t>tự sự</a:t>
            </a:r>
            <a:r>
              <a:rPr lang="en-US" sz="3600" dirty="0">
                <a:solidFill>
                  <a:schemeClr val="accent1">
                    <a:lumMod val="50000"/>
                  </a:schemeClr>
                </a:solidFill>
                <a:latin typeface="Times New Roman" pitchFamily="18" charset="0"/>
                <a:cs typeface="Times New Roman" pitchFamily="18" charset="0"/>
              </a:rPr>
              <a:t>.</a:t>
            </a:r>
          </a:p>
          <a:p>
            <a:pPr>
              <a:lnSpc>
                <a:spcPct val="150000"/>
              </a:lnSpc>
            </a:pPr>
            <a:endParaRPr lang="en-US" sz="2400" dirty="0">
              <a:solidFill>
                <a:schemeClr val="accent1">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 calcmode="lin" valueType="num">
                                      <p:cBhvr additive="base">
                                        <p:cTn id="11"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 calcmode="lin" valueType="num">
                                      <p:cBhvr additive="base">
                                        <p:cTn id="15"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anim calcmode="lin" valueType="num">
                                      <p:cBhvr additive="base">
                                        <p:cTn id="21"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 calcmode="lin" valueType="num">
                                      <p:cBhvr additive="base">
                                        <p:cTn id="27"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2000"/>
            <a:lum/>
          </a:blip>
          <a:srcRect/>
          <a:stretch>
            <a:fillRect l="-4000" r="-4000"/>
          </a:stretch>
        </a:blipFill>
        <a:effectLst/>
      </p:bgPr>
    </p:bg>
    <p:spTree>
      <p:nvGrpSpPr>
        <p:cNvPr id="1" name=""/>
        <p:cNvGrpSpPr/>
        <p:nvPr/>
      </p:nvGrpSpPr>
      <p:grpSpPr>
        <a:xfrm>
          <a:off x="0" y="0"/>
          <a:ext cx="0" cy="0"/>
          <a:chOff x="0" y="0"/>
          <a:chExt cx="0" cy="0"/>
        </a:xfrm>
      </p:grpSpPr>
      <p:sp>
        <p:nvSpPr>
          <p:cNvPr id="7175" name="Rectangle 15"/>
          <p:cNvSpPr>
            <a:spLocks noChangeArrowheads="1"/>
          </p:cNvSpPr>
          <p:nvPr/>
        </p:nvSpPr>
        <p:spPr bwMode="auto">
          <a:xfrm>
            <a:off x="457200" y="685800"/>
            <a:ext cx="4572000" cy="609600"/>
          </a:xfrm>
          <a:prstGeom prst="rect">
            <a:avLst/>
          </a:prstGeom>
          <a:noFill/>
          <a:ln w="9525">
            <a:noFill/>
            <a:miter lim="800000"/>
            <a:headEnd/>
            <a:tailEnd/>
          </a:ln>
        </p:spPr>
        <p:txBody>
          <a:bodyPr anchor="ctr"/>
          <a:lstStyle/>
          <a:p>
            <a:r>
              <a:rPr lang="en-US" sz="2400" b="1">
                <a:solidFill>
                  <a:schemeClr val="accent1">
                    <a:lumMod val="50000"/>
                  </a:schemeClr>
                </a:solidFill>
                <a:latin typeface="Times New Roman" pitchFamily="18" charset="0"/>
                <a:cs typeface="Times New Roman" pitchFamily="18" charset="0"/>
              </a:rPr>
              <a:t>- Nhan </a:t>
            </a:r>
            <a:r>
              <a:rPr lang="en-US" sz="2400" b="1" dirty="0" err="1">
                <a:solidFill>
                  <a:schemeClr val="accent1">
                    <a:lumMod val="50000"/>
                  </a:schemeClr>
                </a:solidFill>
                <a:latin typeface="Times New Roman" pitchFamily="18" charset="0"/>
                <a:cs typeface="Times New Roman" pitchFamily="18" charset="0"/>
              </a:rPr>
              <a:t>đề</a:t>
            </a:r>
            <a:r>
              <a:rPr lang="en-US" sz="2400" b="1" dirty="0">
                <a:solidFill>
                  <a:schemeClr val="accent1">
                    <a:lumMod val="50000"/>
                  </a:schemeClr>
                </a:solidFill>
                <a:latin typeface="Times New Roman" pitchFamily="18" charset="0"/>
                <a:cs typeface="Times New Roman" pitchFamily="18" charset="0"/>
              </a:rPr>
              <a:t> </a:t>
            </a:r>
            <a:r>
              <a:rPr lang="en-US" sz="2400" b="1" err="1">
                <a:solidFill>
                  <a:schemeClr val="accent1">
                    <a:lumMod val="50000"/>
                  </a:schemeClr>
                </a:solidFill>
                <a:latin typeface="Times New Roman" pitchFamily="18" charset="0"/>
                <a:cs typeface="Times New Roman" pitchFamily="18" charset="0"/>
              </a:rPr>
              <a:t>bài</a:t>
            </a:r>
            <a:r>
              <a:rPr lang="en-US" sz="2400" b="1">
                <a:solidFill>
                  <a:schemeClr val="accent1">
                    <a:lumMod val="50000"/>
                  </a:schemeClr>
                </a:solidFill>
                <a:latin typeface="Times New Roman" pitchFamily="18" charset="0"/>
                <a:cs typeface="Times New Roman" pitchFamily="18" charset="0"/>
              </a:rPr>
              <a:t> thơ</a:t>
            </a:r>
            <a:r>
              <a:rPr lang="en-US" sz="2400" b="1" dirty="0">
                <a:solidFill>
                  <a:schemeClr val="accent1">
                    <a:lumMod val="50000"/>
                  </a:schemeClr>
                </a:solidFill>
                <a:latin typeface="Times New Roman" pitchFamily="18" charset="0"/>
                <a:cs typeface="Times New Roman" pitchFamily="18" charset="0"/>
              </a:rPr>
              <a:t>:</a:t>
            </a:r>
          </a:p>
        </p:txBody>
      </p:sp>
      <p:sp>
        <p:nvSpPr>
          <p:cNvPr id="15" name="Text Box 7"/>
          <p:cNvSpPr txBox="1">
            <a:spLocks noChangeArrowheads="1"/>
          </p:cNvSpPr>
          <p:nvPr/>
        </p:nvSpPr>
        <p:spPr bwMode="auto">
          <a:xfrm>
            <a:off x="228600" y="3353812"/>
            <a:ext cx="8686800" cy="3046988"/>
          </a:xfrm>
          <a:prstGeom prst="rect">
            <a:avLst/>
          </a:prstGeom>
          <a:noFill/>
          <a:ln w="9525">
            <a:noFill/>
            <a:miter lim="800000"/>
            <a:headEnd/>
            <a:tailEnd/>
          </a:ln>
        </p:spPr>
        <p:txBody>
          <a:bodyPr wrap="square">
            <a:spAutoFit/>
          </a:bodyPr>
          <a:lstStyle/>
          <a:p>
            <a:pPr>
              <a:lnSpc>
                <a:spcPct val="200000"/>
              </a:lnSpc>
              <a:spcBef>
                <a:spcPct val="50000"/>
              </a:spcBef>
            </a:pPr>
            <a:r>
              <a:rPr lang="en-US" sz="2400" i="1">
                <a:solidFill>
                  <a:schemeClr val="accent1">
                    <a:lumMod val="50000"/>
                  </a:schemeClr>
                </a:solidFill>
                <a:latin typeface="Times New Roman" pitchFamily="18" charset="0"/>
                <a:cs typeface="Times New Roman" pitchFamily="18" charset="0"/>
              </a:rPr>
              <a:t>-&gt; Bài </a:t>
            </a:r>
            <a:r>
              <a:rPr lang="en-US" sz="2400" i="1" dirty="0" err="1">
                <a:solidFill>
                  <a:schemeClr val="accent1">
                    <a:lumMod val="50000"/>
                  </a:schemeClr>
                </a:solidFill>
                <a:latin typeface="Times New Roman" pitchFamily="18" charset="0"/>
                <a:cs typeface="Times New Roman" pitchFamily="18" charset="0"/>
              </a:rPr>
              <a:t>thơ</a:t>
            </a:r>
            <a:r>
              <a:rPr lang="en-US" sz="2400" i="1" dirty="0">
                <a:solidFill>
                  <a:schemeClr val="accent1">
                    <a:lumMod val="50000"/>
                  </a:schemeClr>
                </a:solidFill>
                <a:latin typeface="Times New Roman" pitchFamily="18" charset="0"/>
                <a:cs typeface="Times New Roman" pitchFamily="18" charset="0"/>
              </a:rPr>
              <a:t> </a:t>
            </a:r>
            <a:r>
              <a:rPr lang="en-US" sz="2400" i="1" dirty="0" err="1">
                <a:solidFill>
                  <a:schemeClr val="accent1">
                    <a:lumMod val="50000"/>
                  </a:schemeClr>
                </a:solidFill>
                <a:latin typeface="Times New Roman" pitchFamily="18" charset="0"/>
                <a:cs typeface="Times New Roman" pitchFamily="18" charset="0"/>
              </a:rPr>
              <a:t>không</a:t>
            </a:r>
            <a:r>
              <a:rPr lang="en-US" sz="2400" i="1" dirty="0">
                <a:solidFill>
                  <a:schemeClr val="accent1">
                    <a:lumMod val="50000"/>
                  </a:schemeClr>
                </a:solidFill>
                <a:latin typeface="Times New Roman" pitchFamily="18" charset="0"/>
                <a:cs typeface="Times New Roman" pitchFamily="18" charset="0"/>
              </a:rPr>
              <a:t> </a:t>
            </a:r>
            <a:r>
              <a:rPr lang="en-US" sz="2400" i="1" dirty="0" err="1">
                <a:solidFill>
                  <a:schemeClr val="accent1">
                    <a:lumMod val="50000"/>
                  </a:schemeClr>
                </a:solidFill>
                <a:latin typeface="Times New Roman" pitchFamily="18" charset="0"/>
                <a:cs typeface="Times New Roman" pitchFamily="18" charset="0"/>
              </a:rPr>
              <a:t>phải</a:t>
            </a:r>
            <a:r>
              <a:rPr lang="en-US" sz="2400" i="1" dirty="0">
                <a:solidFill>
                  <a:schemeClr val="accent1">
                    <a:lumMod val="50000"/>
                  </a:schemeClr>
                </a:solidFill>
                <a:latin typeface="Times New Roman" pitchFamily="18" charset="0"/>
                <a:cs typeface="Times New Roman" pitchFamily="18" charset="0"/>
              </a:rPr>
              <a:t> </a:t>
            </a:r>
            <a:r>
              <a:rPr lang="en-US" sz="2400" i="1" dirty="0" err="1">
                <a:solidFill>
                  <a:schemeClr val="accent1">
                    <a:lumMod val="50000"/>
                  </a:schemeClr>
                </a:solidFill>
                <a:latin typeface="Times New Roman" pitchFamily="18" charset="0"/>
                <a:cs typeface="Times New Roman" pitchFamily="18" charset="0"/>
              </a:rPr>
              <a:t>chỉ</a:t>
            </a:r>
            <a:r>
              <a:rPr lang="en-US" sz="2400" i="1" dirty="0">
                <a:solidFill>
                  <a:schemeClr val="accent1">
                    <a:lumMod val="50000"/>
                  </a:schemeClr>
                </a:solidFill>
                <a:latin typeface="Times New Roman" pitchFamily="18" charset="0"/>
                <a:cs typeface="Times New Roman" pitchFamily="18" charset="0"/>
              </a:rPr>
              <a:t> </a:t>
            </a:r>
            <a:r>
              <a:rPr lang="en-US" sz="2400" i="1" dirty="0" err="1">
                <a:solidFill>
                  <a:schemeClr val="accent1">
                    <a:lumMod val="50000"/>
                  </a:schemeClr>
                </a:solidFill>
                <a:latin typeface="Times New Roman" pitchFamily="18" charset="0"/>
                <a:cs typeface="Times New Roman" pitchFamily="18" charset="0"/>
              </a:rPr>
              <a:t>viết</a:t>
            </a:r>
            <a:r>
              <a:rPr lang="en-US" sz="2400" i="1" dirty="0">
                <a:solidFill>
                  <a:schemeClr val="accent1">
                    <a:lumMod val="50000"/>
                  </a:schemeClr>
                </a:solidFill>
                <a:latin typeface="Times New Roman" pitchFamily="18" charset="0"/>
                <a:cs typeface="Times New Roman" pitchFamily="18" charset="0"/>
              </a:rPr>
              <a:t> </a:t>
            </a:r>
            <a:r>
              <a:rPr lang="en-US" sz="2400" i="1" dirty="0" err="1">
                <a:solidFill>
                  <a:schemeClr val="accent1">
                    <a:lumMod val="50000"/>
                  </a:schemeClr>
                </a:solidFill>
                <a:latin typeface="Times New Roman" pitchFamily="18" charset="0"/>
                <a:cs typeface="Times New Roman" pitchFamily="18" charset="0"/>
              </a:rPr>
              <a:t>về</a:t>
            </a:r>
            <a:r>
              <a:rPr lang="en-US" sz="2400" i="1" dirty="0">
                <a:solidFill>
                  <a:schemeClr val="accent1">
                    <a:lumMod val="50000"/>
                  </a:schemeClr>
                </a:solidFill>
                <a:latin typeface="Times New Roman" pitchFamily="18" charset="0"/>
                <a:cs typeface="Times New Roman" pitchFamily="18" charset="0"/>
              </a:rPr>
              <a:t> </a:t>
            </a:r>
            <a:r>
              <a:rPr lang="en-US" sz="2400" i="1" dirty="0" err="1">
                <a:solidFill>
                  <a:schemeClr val="accent1">
                    <a:lumMod val="50000"/>
                  </a:schemeClr>
                </a:solidFill>
                <a:latin typeface="Times New Roman" pitchFamily="18" charset="0"/>
                <a:cs typeface="Times New Roman" pitchFamily="18" charset="0"/>
              </a:rPr>
              <a:t>những</a:t>
            </a:r>
            <a:r>
              <a:rPr lang="en-US" sz="2400" i="1" dirty="0">
                <a:solidFill>
                  <a:schemeClr val="accent1">
                    <a:lumMod val="50000"/>
                  </a:schemeClr>
                </a:solidFill>
                <a:latin typeface="Times New Roman" pitchFamily="18" charset="0"/>
                <a:cs typeface="Times New Roman" pitchFamily="18" charset="0"/>
              </a:rPr>
              <a:t> </a:t>
            </a:r>
            <a:r>
              <a:rPr lang="en-US" sz="2400" i="1" dirty="0" err="1">
                <a:solidFill>
                  <a:schemeClr val="accent1">
                    <a:lumMod val="50000"/>
                  </a:schemeClr>
                </a:solidFill>
                <a:latin typeface="Times New Roman" pitchFamily="18" charset="0"/>
                <a:cs typeface="Times New Roman" pitchFamily="18" charset="0"/>
              </a:rPr>
              <a:t>chiếc</a:t>
            </a:r>
            <a:r>
              <a:rPr lang="en-US" sz="2400" i="1" dirty="0">
                <a:solidFill>
                  <a:schemeClr val="accent1">
                    <a:lumMod val="50000"/>
                  </a:schemeClr>
                </a:solidFill>
                <a:latin typeface="Times New Roman" pitchFamily="18" charset="0"/>
                <a:cs typeface="Times New Roman" pitchFamily="18" charset="0"/>
              </a:rPr>
              <a:t> </a:t>
            </a:r>
            <a:r>
              <a:rPr lang="en-US" sz="2400" i="1" dirty="0" err="1">
                <a:solidFill>
                  <a:schemeClr val="accent1">
                    <a:lumMod val="50000"/>
                  </a:schemeClr>
                </a:solidFill>
                <a:latin typeface="Times New Roman" pitchFamily="18" charset="0"/>
                <a:cs typeface="Times New Roman" pitchFamily="18" charset="0"/>
              </a:rPr>
              <a:t>xe</a:t>
            </a:r>
            <a:r>
              <a:rPr lang="en-US" sz="2400" i="1" dirty="0">
                <a:solidFill>
                  <a:schemeClr val="accent1">
                    <a:lumMod val="50000"/>
                  </a:schemeClr>
                </a:solidFill>
                <a:latin typeface="Times New Roman" pitchFamily="18" charset="0"/>
                <a:cs typeface="Times New Roman" pitchFamily="18" charset="0"/>
              </a:rPr>
              <a:t> </a:t>
            </a:r>
            <a:r>
              <a:rPr lang="en-US" sz="2400" i="1" dirty="0" err="1">
                <a:solidFill>
                  <a:schemeClr val="accent1">
                    <a:lumMod val="50000"/>
                  </a:schemeClr>
                </a:solidFill>
                <a:latin typeface="Times New Roman" pitchFamily="18" charset="0"/>
                <a:cs typeface="Times New Roman" pitchFamily="18" charset="0"/>
              </a:rPr>
              <a:t>không</a:t>
            </a:r>
            <a:r>
              <a:rPr lang="en-US" sz="2400" i="1" dirty="0">
                <a:solidFill>
                  <a:schemeClr val="accent1">
                    <a:lumMod val="50000"/>
                  </a:schemeClr>
                </a:solidFill>
                <a:latin typeface="Times New Roman" pitchFamily="18" charset="0"/>
                <a:cs typeface="Times New Roman" pitchFamily="18" charset="0"/>
              </a:rPr>
              <a:t> </a:t>
            </a:r>
            <a:r>
              <a:rPr lang="en-US" sz="2400" i="1" err="1">
                <a:solidFill>
                  <a:schemeClr val="accent1">
                    <a:lumMod val="50000"/>
                  </a:schemeClr>
                </a:solidFill>
                <a:latin typeface="Times New Roman" pitchFamily="18" charset="0"/>
                <a:cs typeface="Times New Roman" pitchFamily="18" charset="0"/>
              </a:rPr>
              <a:t>kính</a:t>
            </a:r>
            <a:r>
              <a:rPr lang="en-US" sz="2400" i="1">
                <a:solidFill>
                  <a:schemeClr val="accent1">
                    <a:lumMod val="50000"/>
                  </a:schemeClr>
                </a:solidFill>
                <a:latin typeface="Times New Roman" pitchFamily="18" charset="0"/>
                <a:cs typeface="Times New Roman" pitchFamily="18" charset="0"/>
              </a:rPr>
              <a:t>, </a:t>
            </a:r>
            <a:r>
              <a:rPr lang="en-US" sz="2400" i="1" dirty="0" err="1">
                <a:solidFill>
                  <a:schemeClr val="accent1">
                    <a:lumMod val="50000"/>
                  </a:schemeClr>
                </a:solidFill>
                <a:latin typeface="Times New Roman" pitchFamily="18" charset="0"/>
                <a:cs typeface="Times New Roman" pitchFamily="18" charset="0"/>
              </a:rPr>
              <a:t>viết</a:t>
            </a:r>
            <a:r>
              <a:rPr lang="en-US" sz="2400" i="1" dirty="0">
                <a:solidFill>
                  <a:schemeClr val="accent1">
                    <a:lumMod val="50000"/>
                  </a:schemeClr>
                </a:solidFill>
                <a:latin typeface="Times New Roman" pitchFamily="18" charset="0"/>
                <a:cs typeface="Times New Roman" pitchFamily="18" charset="0"/>
              </a:rPr>
              <a:t> </a:t>
            </a:r>
            <a:r>
              <a:rPr lang="en-US" sz="2400" i="1" dirty="0" err="1">
                <a:solidFill>
                  <a:schemeClr val="accent1">
                    <a:lumMod val="50000"/>
                  </a:schemeClr>
                </a:solidFill>
                <a:latin typeface="Times New Roman" pitchFamily="18" charset="0"/>
                <a:cs typeface="Times New Roman" pitchFamily="18" charset="0"/>
              </a:rPr>
              <a:t>về</a:t>
            </a:r>
            <a:r>
              <a:rPr lang="en-US" sz="2400" i="1" dirty="0">
                <a:solidFill>
                  <a:schemeClr val="accent1">
                    <a:lumMod val="50000"/>
                  </a:schemeClr>
                </a:solidFill>
                <a:latin typeface="Times New Roman" pitchFamily="18" charset="0"/>
                <a:cs typeface="Times New Roman" pitchFamily="18" charset="0"/>
              </a:rPr>
              <a:t> </a:t>
            </a:r>
            <a:r>
              <a:rPr lang="en-US" sz="2400" i="1" dirty="0" err="1">
                <a:solidFill>
                  <a:schemeClr val="accent1">
                    <a:lumMod val="50000"/>
                  </a:schemeClr>
                </a:solidFill>
                <a:latin typeface="Times New Roman" pitchFamily="18" charset="0"/>
                <a:cs typeface="Times New Roman" pitchFamily="18" charset="0"/>
              </a:rPr>
              <a:t>hiện</a:t>
            </a:r>
            <a:r>
              <a:rPr lang="en-US" sz="2400" i="1" dirty="0">
                <a:solidFill>
                  <a:schemeClr val="accent1">
                    <a:lumMod val="50000"/>
                  </a:schemeClr>
                </a:solidFill>
                <a:latin typeface="Times New Roman" pitchFamily="18" charset="0"/>
                <a:cs typeface="Times New Roman" pitchFamily="18" charset="0"/>
              </a:rPr>
              <a:t> </a:t>
            </a:r>
            <a:r>
              <a:rPr lang="en-US" sz="2400" i="1" dirty="0" err="1">
                <a:solidFill>
                  <a:schemeClr val="accent1">
                    <a:lumMod val="50000"/>
                  </a:schemeClr>
                </a:solidFill>
                <a:latin typeface="Times New Roman" pitchFamily="18" charset="0"/>
                <a:cs typeface="Times New Roman" pitchFamily="18" charset="0"/>
              </a:rPr>
              <a:t>thực</a:t>
            </a:r>
            <a:r>
              <a:rPr lang="en-US" sz="2400" i="1" dirty="0">
                <a:solidFill>
                  <a:schemeClr val="accent1">
                    <a:lumMod val="50000"/>
                  </a:schemeClr>
                </a:solidFill>
                <a:latin typeface="Times New Roman" pitchFamily="18" charset="0"/>
                <a:cs typeface="Times New Roman" pitchFamily="18" charset="0"/>
              </a:rPr>
              <a:t> </a:t>
            </a:r>
            <a:r>
              <a:rPr lang="en-US" sz="2400" i="1" dirty="0" err="1">
                <a:solidFill>
                  <a:schemeClr val="accent1">
                    <a:lumMod val="50000"/>
                  </a:schemeClr>
                </a:solidFill>
                <a:latin typeface="Times New Roman" pitchFamily="18" charset="0"/>
                <a:cs typeface="Times New Roman" pitchFamily="18" charset="0"/>
              </a:rPr>
              <a:t>khốc</a:t>
            </a:r>
            <a:r>
              <a:rPr lang="en-US" sz="2400" i="1" dirty="0">
                <a:solidFill>
                  <a:schemeClr val="accent1">
                    <a:lumMod val="50000"/>
                  </a:schemeClr>
                </a:solidFill>
                <a:latin typeface="Times New Roman" pitchFamily="18" charset="0"/>
                <a:cs typeface="Times New Roman" pitchFamily="18" charset="0"/>
              </a:rPr>
              <a:t> </a:t>
            </a:r>
            <a:r>
              <a:rPr lang="en-US" sz="2400" i="1" dirty="0" err="1">
                <a:solidFill>
                  <a:schemeClr val="accent1">
                    <a:lumMod val="50000"/>
                  </a:schemeClr>
                </a:solidFill>
                <a:latin typeface="Times New Roman" pitchFamily="18" charset="0"/>
                <a:cs typeface="Times New Roman" pitchFamily="18" charset="0"/>
              </a:rPr>
              <a:t>liệt</a:t>
            </a:r>
            <a:r>
              <a:rPr lang="en-US" sz="2400" i="1" dirty="0">
                <a:solidFill>
                  <a:schemeClr val="accent1">
                    <a:lumMod val="50000"/>
                  </a:schemeClr>
                </a:solidFill>
                <a:latin typeface="Times New Roman" pitchFamily="18" charset="0"/>
                <a:cs typeface="Times New Roman" pitchFamily="18" charset="0"/>
              </a:rPr>
              <a:t> </a:t>
            </a:r>
            <a:r>
              <a:rPr lang="en-US" sz="2400" i="1" dirty="0" err="1">
                <a:solidFill>
                  <a:schemeClr val="accent1">
                    <a:lumMod val="50000"/>
                  </a:schemeClr>
                </a:solidFill>
                <a:latin typeface="Times New Roman" pitchFamily="18" charset="0"/>
                <a:cs typeface="Times New Roman" pitchFamily="18" charset="0"/>
              </a:rPr>
              <a:t>của</a:t>
            </a:r>
            <a:r>
              <a:rPr lang="en-US" sz="2400" i="1" dirty="0">
                <a:solidFill>
                  <a:schemeClr val="accent1">
                    <a:lumMod val="50000"/>
                  </a:schemeClr>
                </a:solidFill>
                <a:latin typeface="Times New Roman" pitchFamily="18" charset="0"/>
                <a:cs typeface="Times New Roman" pitchFamily="18" charset="0"/>
              </a:rPr>
              <a:t> </a:t>
            </a:r>
            <a:r>
              <a:rPr lang="en-US" sz="2400" i="1" dirty="0" err="1">
                <a:solidFill>
                  <a:schemeClr val="accent1">
                    <a:lumMod val="50000"/>
                  </a:schemeClr>
                </a:solidFill>
                <a:latin typeface="Times New Roman" pitchFamily="18" charset="0"/>
                <a:cs typeface="Times New Roman" pitchFamily="18" charset="0"/>
              </a:rPr>
              <a:t>chiến</a:t>
            </a:r>
            <a:r>
              <a:rPr lang="en-US" sz="2400" i="1" dirty="0">
                <a:solidFill>
                  <a:schemeClr val="accent1">
                    <a:lumMod val="50000"/>
                  </a:schemeClr>
                </a:solidFill>
                <a:latin typeface="Times New Roman" pitchFamily="18" charset="0"/>
                <a:cs typeface="Times New Roman" pitchFamily="18" charset="0"/>
              </a:rPr>
              <a:t> </a:t>
            </a:r>
            <a:r>
              <a:rPr lang="en-US" sz="2400" i="1" dirty="0" err="1">
                <a:solidFill>
                  <a:schemeClr val="accent1">
                    <a:lumMod val="50000"/>
                  </a:schemeClr>
                </a:solidFill>
                <a:latin typeface="Times New Roman" pitchFamily="18" charset="0"/>
                <a:cs typeface="Times New Roman" pitchFamily="18" charset="0"/>
              </a:rPr>
              <a:t>tranh</a:t>
            </a:r>
            <a:r>
              <a:rPr lang="en-US" sz="2400" i="1" dirty="0">
                <a:solidFill>
                  <a:schemeClr val="accent1">
                    <a:lumMod val="50000"/>
                  </a:schemeClr>
                </a:solidFill>
                <a:latin typeface="Times New Roman" pitchFamily="18" charset="0"/>
                <a:cs typeface="Times New Roman" pitchFamily="18" charset="0"/>
              </a:rPr>
              <a:t> </a:t>
            </a:r>
            <a:r>
              <a:rPr lang="en-US" sz="2400" i="1" dirty="0" err="1">
                <a:solidFill>
                  <a:schemeClr val="accent1">
                    <a:lumMod val="50000"/>
                  </a:schemeClr>
                </a:solidFill>
                <a:latin typeface="Times New Roman" pitchFamily="18" charset="0"/>
                <a:cs typeface="Times New Roman" pitchFamily="18" charset="0"/>
              </a:rPr>
              <a:t>mà</a:t>
            </a:r>
            <a:r>
              <a:rPr lang="en-US" sz="2400" i="1" dirty="0">
                <a:solidFill>
                  <a:schemeClr val="accent1">
                    <a:lumMod val="50000"/>
                  </a:schemeClr>
                </a:solidFill>
                <a:latin typeface="Times New Roman" pitchFamily="18" charset="0"/>
                <a:cs typeface="Times New Roman" pitchFamily="18" charset="0"/>
              </a:rPr>
              <a:t> </a:t>
            </a:r>
            <a:r>
              <a:rPr lang="en-US" sz="2400" i="1" dirty="0" err="1">
                <a:solidFill>
                  <a:schemeClr val="accent1">
                    <a:lumMod val="50000"/>
                  </a:schemeClr>
                </a:solidFill>
                <a:latin typeface="Times New Roman" pitchFamily="18" charset="0"/>
                <a:cs typeface="Times New Roman" pitchFamily="18" charset="0"/>
              </a:rPr>
              <a:t>chủ</a:t>
            </a:r>
            <a:r>
              <a:rPr lang="en-US" sz="2400" i="1" dirty="0">
                <a:solidFill>
                  <a:schemeClr val="accent1">
                    <a:lumMod val="50000"/>
                  </a:schemeClr>
                </a:solidFill>
                <a:latin typeface="Times New Roman" pitchFamily="18" charset="0"/>
                <a:cs typeface="Times New Roman" pitchFamily="18" charset="0"/>
              </a:rPr>
              <a:t> </a:t>
            </a:r>
            <a:r>
              <a:rPr lang="en-US" sz="2400" i="1" dirty="0" err="1">
                <a:solidFill>
                  <a:schemeClr val="accent1">
                    <a:lumMod val="50000"/>
                  </a:schemeClr>
                </a:solidFill>
                <a:latin typeface="Times New Roman" pitchFamily="18" charset="0"/>
                <a:cs typeface="Times New Roman" pitchFamily="18" charset="0"/>
              </a:rPr>
              <a:t>yếu</a:t>
            </a:r>
            <a:r>
              <a:rPr lang="en-US" sz="2400" i="1" dirty="0">
                <a:solidFill>
                  <a:schemeClr val="accent1">
                    <a:lumMod val="50000"/>
                  </a:schemeClr>
                </a:solidFill>
                <a:latin typeface="Times New Roman" pitchFamily="18" charset="0"/>
                <a:cs typeface="Times New Roman" pitchFamily="18" charset="0"/>
              </a:rPr>
              <a:t> </a:t>
            </a:r>
            <a:r>
              <a:rPr lang="en-US" sz="2400" i="1" dirty="0" err="1">
                <a:solidFill>
                  <a:schemeClr val="accent1">
                    <a:lumMod val="50000"/>
                  </a:schemeClr>
                </a:solidFill>
                <a:latin typeface="Times New Roman" pitchFamily="18" charset="0"/>
                <a:cs typeface="Times New Roman" pitchFamily="18" charset="0"/>
              </a:rPr>
              <a:t>khai</a:t>
            </a:r>
            <a:r>
              <a:rPr lang="en-US" sz="2400" i="1" dirty="0">
                <a:solidFill>
                  <a:schemeClr val="accent1">
                    <a:lumMod val="50000"/>
                  </a:schemeClr>
                </a:solidFill>
                <a:latin typeface="Times New Roman" pitchFamily="18" charset="0"/>
                <a:cs typeface="Times New Roman" pitchFamily="18" charset="0"/>
              </a:rPr>
              <a:t> </a:t>
            </a:r>
            <a:r>
              <a:rPr lang="en-US" sz="2400" i="1" dirty="0" err="1">
                <a:solidFill>
                  <a:schemeClr val="accent1">
                    <a:lumMod val="50000"/>
                  </a:schemeClr>
                </a:solidFill>
                <a:latin typeface="Times New Roman" pitchFamily="18" charset="0"/>
                <a:cs typeface="Times New Roman" pitchFamily="18" charset="0"/>
              </a:rPr>
              <a:t>thác</a:t>
            </a:r>
            <a:r>
              <a:rPr lang="en-US" sz="2400" i="1" dirty="0">
                <a:solidFill>
                  <a:schemeClr val="accent1">
                    <a:lumMod val="50000"/>
                  </a:schemeClr>
                </a:solidFill>
                <a:latin typeface="Times New Roman" pitchFamily="18" charset="0"/>
                <a:cs typeface="Times New Roman" pitchFamily="18" charset="0"/>
              </a:rPr>
              <a:t> </a:t>
            </a:r>
            <a:r>
              <a:rPr lang="en-US" sz="2400" i="1" dirty="0" err="1">
                <a:solidFill>
                  <a:schemeClr val="accent1">
                    <a:lumMod val="50000"/>
                  </a:schemeClr>
                </a:solidFill>
                <a:latin typeface="Times New Roman" pitchFamily="18" charset="0"/>
                <a:cs typeface="Times New Roman" pitchFamily="18" charset="0"/>
              </a:rPr>
              <a:t>chất</a:t>
            </a:r>
            <a:r>
              <a:rPr lang="en-US" sz="2400" i="1" dirty="0">
                <a:solidFill>
                  <a:schemeClr val="accent1">
                    <a:lumMod val="50000"/>
                  </a:schemeClr>
                </a:solidFill>
                <a:latin typeface="Times New Roman" pitchFamily="18" charset="0"/>
                <a:cs typeface="Times New Roman" pitchFamily="18" charset="0"/>
              </a:rPr>
              <a:t> </a:t>
            </a:r>
            <a:r>
              <a:rPr lang="en-US" sz="2400" i="1" dirty="0" err="1">
                <a:solidFill>
                  <a:schemeClr val="accent1">
                    <a:lumMod val="50000"/>
                  </a:schemeClr>
                </a:solidFill>
                <a:latin typeface="Times New Roman" pitchFamily="18" charset="0"/>
                <a:cs typeface="Times New Roman" pitchFamily="18" charset="0"/>
              </a:rPr>
              <a:t>thơ</a:t>
            </a:r>
            <a:r>
              <a:rPr lang="en-US" sz="2400" i="1" dirty="0">
                <a:solidFill>
                  <a:schemeClr val="accent1">
                    <a:lumMod val="50000"/>
                  </a:schemeClr>
                </a:solidFill>
                <a:latin typeface="Times New Roman" pitchFamily="18" charset="0"/>
                <a:cs typeface="Times New Roman" pitchFamily="18" charset="0"/>
              </a:rPr>
              <a:t> </a:t>
            </a:r>
            <a:r>
              <a:rPr lang="en-US" sz="2400" i="1" dirty="0" err="1">
                <a:solidFill>
                  <a:schemeClr val="accent1">
                    <a:lumMod val="50000"/>
                  </a:schemeClr>
                </a:solidFill>
                <a:latin typeface="Times New Roman" pitchFamily="18" charset="0"/>
                <a:cs typeface="Times New Roman" pitchFamily="18" charset="0"/>
              </a:rPr>
              <a:t>vút</a:t>
            </a:r>
            <a:r>
              <a:rPr lang="en-US" sz="2400" i="1" dirty="0">
                <a:solidFill>
                  <a:schemeClr val="accent1">
                    <a:lumMod val="50000"/>
                  </a:schemeClr>
                </a:solidFill>
                <a:latin typeface="Times New Roman" pitchFamily="18" charset="0"/>
                <a:cs typeface="Times New Roman" pitchFamily="18" charset="0"/>
              </a:rPr>
              <a:t> </a:t>
            </a:r>
            <a:r>
              <a:rPr lang="en-US" sz="2400" i="1" dirty="0" err="1">
                <a:solidFill>
                  <a:schemeClr val="accent1">
                    <a:lumMod val="50000"/>
                  </a:schemeClr>
                </a:solidFill>
                <a:latin typeface="Times New Roman" pitchFamily="18" charset="0"/>
                <a:cs typeface="Times New Roman" pitchFamily="18" charset="0"/>
              </a:rPr>
              <a:t>lên</a:t>
            </a:r>
            <a:r>
              <a:rPr lang="en-US" sz="2400" i="1" dirty="0">
                <a:solidFill>
                  <a:schemeClr val="accent1">
                    <a:lumMod val="50000"/>
                  </a:schemeClr>
                </a:solidFill>
                <a:latin typeface="Times New Roman" pitchFamily="18" charset="0"/>
                <a:cs typeface="Times New Roman" pitchFamily="18" charset="0"/>
              </a:rPr>
              <a:t> </a:t>
            </a:r>
            <a:r>
              <a:rPr lang="en-US" sz="2400" i="1" dirty="0" err="1">
                <a:solidFill>
                  <a:schemeClr val="accent1">
                    <a:lumMod val="50000"/>
                  </a:schemeClr>
                </a:solidFill>
                <a:latin typeface="Times New Roman" pitchFamily="18" charset="0"/>
                <a:cs typeface="Times New Roman" pitchFamily="18" charset="0"/>
              </a:rPr>
              <a:t>từ</a:t>
            </a:r>
            <a:r>
              <a:rPr lang="en-US" sz="2400" i="1" dirty="0">
                <a:solidFill>
                  <a:schemeClr val="accent1">
                    <a:lumMod val="50000"/>
                  </a:schemeClr>
                </a:solidFill>
                <a:latin typeface="Times New Roman" pitchFamily="18" charset="0"/>
                <a:cs typeface="Times New Roman" pitchFamily="18" charset="0"/>
              </a:rPr>
              <a:t> </a:t>
            </a:r>
            <a:r>
              <a:rPr lang="en-US" sz="2400" i="1" dirty="0" err="1">
                <a:solidFill>
                  <a:schemeClr val="accent1">
                    <a:lumMod val="50000"/>
                  </a:schemeClr>
                </a:solidFill>
                <a:latin typeface="Times New Roman" pitchFamily="18" charset="0"/>
                <a:cs typeface="Times New Roman" pitchFamily="18" charset="0"/>
              </a:rPr>
              <a:t>hiện</a:t>
            </a:r>
            <a:r>
              <a:rPr lang="en-US" sz="2400" i="1" dirty="0">
                <a:solidFill>
                  <a:schemeClr val="accent1">
                    <a:lumMod val="50000"/>
                  </a:schemeClr>
                </a:solidFill>
                <a:latin typeface="Times New Roman" pitchFamily="18" charset="0"/>
                <a:cs typeface="Times New Roman" pitchFamily="18" charset="0"/>
              </a:rPr>
              <a:t> </a:t>
            </a:r>
            <a:r>
              <a:rPr lang="en-US" sz="2400" i="1" dirty="0" err="1">
                <a:solidFill>
                  <a:schemeClr val="accent1">
                    <a:lumMod val="50000"/>
                  </a:schemeClr>
                </a:solidFill>
                <a:latin typeface="Times New Roman" pitchFamily="18" charset="0"/>
                <a:cs typeface="Times New Roman" pitchFamily="18" charset="0"/>
              </a:rPr>
              <a:t>thực</a:t>
            </a:r>
            <a:r>
              <a:rPr lang="en-US" sz="2400" i="1" dirty="0">
                <a:solidFill>
                  <a:schemeClr val="accent1">
                    <a:lumMod val="50000"/>
                  </a:schemeClr>
                </a:solidFill>
                <a:latin typeface="Times New Roman" pitchFamily="18" charset="0"/>
                <a:cs typeface="Times New Roman" pitchFamily="18" charset="0"/>
              </a:rPr>
              <a:t> </a:t>
            </a:r>
            <a:r>
              <a:rPr lang="en-US" sz="2400" i="1" dirty="0" err="1">
                <a:solidFill>
                  <a:schemeClr val="accent1">
                    <a:lumMod val="50000"/>
                  </a:schemeClr>
                </a:solidFill>
                <a:latin typeface="Times New Roman" pitchFamily="18" charset="0"/>
                <a:cs typeface="Times New Roman" pitchFamily="18" charset="0"/>
              </a:rPr>
              <a:t>ấy</a:t>
            </a:r>
            <a:r>
              <a:rPr lang="en-US" sz="2400" i="1" dirty="0">
                <a:solidFill>
                  <a:schemeClr val="accent1">
                    <a:lumMod val="50000"/>
                  </a:schemeClr>
                </a:solidFill>
                <a:latin typeface="Times New Roman" pitchFamily="18" charset="0"/>
                <a:cs typeface="Times New Roman" pitchFamily="18" charset="0"/>
              </a:rPr>
              <a:t>, </a:t>
            </a:r>
            <a:r>
              <a:rPr lang="en-US" sz="2400" i="1" dirty="0" err="1">
                <a:solidFill>
                  <a:schemeClr val="accent1">
                    <a:lumMod val="50000"/>
                  </a:schemeClr>
                </a:solidFill>
                <a:latin typeface="Times New Roman" pitchFamily="18" charset="0"/>
                <a:cs typeface="Times New Roman" pitchFamily="18" charset="0"/>
              </a:rPr>
              <a:t>chất</a:t>
            </a:r>
            <a:r>
              <a:rPr lang="en-US" sz="2400" i="1" dirty="0">
                <a:solidFill>
                  <a:schemeClr val="accent1">
                    <a:lumMod val="50000"/>
                  </a:schemeClr>
                </a:solidFill>
                <a:latin typeface="Times New Roman" pitchFamily="18" charset="0"/>
                <a:cs typeface="Times New Roman" pitchFamily="18" charset="0"/>
              </a:rPr>
              <a:t> </a:t>
            </a:r>
            <a:r>
              <a:rPr lang="en-US" sz="2400" i="1" dirty="0" err="1">
                <a:solidFill>
                  <a:schemeClr val="accent1">
                    <a:lumMod val="50000"/>
                  </a:schemeClr>
                </a:solidFill>
                <a:latin typeface="Times New Roman" pitchFamily="18" charset="0"/>
                <a:cs typeface="Times New Roman" pitchFamily="18" charset="0"/>
              </a:rPr>
              <a:t>thơ</a:t>
            </a:r>
            <a:r>
              <a:rPr lang="en-US" sz="2400" i="1" dirty="0">
                <a:solidFill>
                  <a:schemeClr val="accent1">
                    <a:lumMod val="50000"/>
                  </a:schemeClr>
                </a:solidFill>
                <a:latin typeface="Times New Roman" pitchFamily="18" charset="0"/>
                <a:cs typeface="Times New Roman" pitchFamily="18" charset="0"/>
              </a:rPr>
              <a:t> </a:t>
            </a:r>
            <a:r>
              <a:rPr lang="en-US" sz="2400" i="1" dirty="0" err="1">
                <a:solidFill>
                  <a:schemeClr val="accent1">
                    <a:lumMod val="50000"/>
                  </a:schemeClr>
                </a:solidFill>
                <a:latin typeface="Times New Roman" pitchFamily="18" charset="0"/>
                <a:cs typeface="Times New Roman" pitchFamily="18" charset="0"/>
              </a:rPr>
              <a:t>của</a:t>
            </a:r>
            <a:r>
              <a:rPr lang="en-US" sz="2400" i="1" dirty="0">
                <a:solidFill>
                  <a:schemeClr val="accent1">
                    <a:lumMod val="50000"/>
                  </a:schemeClr>
                </a:solidFill>
                <a:latin typeface="Times New Roman" pitchFamily="18" charset="0"/>
                <a:cs typeface="Times New Roman" pitchFamily="18" charset="0"/>
              </a:rPr>
              <a:t> </a:t>
            </a:r>
            <a:r>
              <a:rPr lang="en-US" sz="2400" i="1" dirty="0" err="1">
                <a:solidFill>
                  <a:schemeClr val="accent1">
                    <a:lumMod val="50000"/>
                  </a:schemeClr>
                </a:solidFill>
                <a:latin typeface="Times New Roman" pitchFamily="18" charset="0"/>
                <a:cs typeface="Times New Roman" pitchFamily="18" charset="0"/>
              </a:rPr>
              <a:t>tuổi</a:t>
            </a:r>
            <a:r>
              <a:rPr lang="en-US" sz="2400" i="1" dirty="0">
                <a:solidFill>
                  <a:schemeClr val="accent1">
                    <a:lumMod val="50000"/>
                  </a:schemeClr>
                </a:solidFill>
                <a:latin typeface="Times New Roman" pitchFamily="18" charset="0"/>
                <a:cs typeface="Times New Roman" pitchFamily="18" charset="0"/>
              </a:rPr>
              <a:t> </a:t>
            </a:r>
            <a:r>
              <a:rPr lang="en-US" sz="2400" i="1" dirty="0" err="1">
                <a:solidFill>
                  <a:schemeClr val="accent1">
                    <a:lumMod val="50000"/>
                  </a:schemeClr>
                </a:solidFill>
                <a:latin typeface="Times New Roman" pitchFamily="18" charset="0"/>
                <a:cs typeface="Times New Roman" pitchFamily="18" charset="0"/>
              </a:rPr>
              <a:t>trẻ</a:t>
            </a:r>
            <a:r>
              <a:rPr lang="en-US" sz="2400" i="1" dirty="0">
                <a:solidFill>
                  <a:schemeClr val="accent1">
                    <a:lumMod val="50000"/>
                  </a:schemeClr>
                </a:solidFill>
                <a:latin typeface="Times New Roman" pitchFamily="18" charset="0"/>
                <a:cs typeface="Times New Roman" pitchFamily="18" charset="0"/>
              </a:rPr>
              <a:t> </a:t>
            </a:r>
            <a:r>
              <a:rPr lang="en-US" sz="2400" i="1" dirty="0" err="1">
                <a:solidFill>
                  <a:schemeClr val="accent1">
                    <a:lumMod val="50000"/>
                  </a:schemeClr>
                </a:solidFill>
                <a:latin typeface="Times New Roman" pitchFamily="18" charset="0"/>
                <a:cs typeface="Times New Roman" pitchFamily="18" charset="0"/>
              </a:rPr>
              <a:t>Việt</a:t>
            </a:r>
            <a:r>
              <a:rPr lang="en-US" sz="2400" i="1" dirty="0">
                <a:solidFill>
                  <a:schemeClr val="accent1">
                    <a:lumMod val="50000"/>
                  </a:schemeClr>
                </a:solidFill>
                <a:latin typeface="Times New Roman" pitchFamily="18" charset="0"/>
                <a:cs typeface="Times New Roman" pitchFamily="18" charset="0"/>
              </a:rPr>
              <a:t> Nam </a:t>
            </a:r>
            <a:r>
              <a:rPr lang="en-US" sz="2400" i="1" dirty="0" err="1">
                <a:solidFill>
                  <a:schemeClr val="accent1">
                    <a:lumMod val="50000"/>
                  </a:schemeClr>
                </a:solidFill>
                <a:latin typeface="Times New Roman" pitchFamily="18" charset="0"/>
                <a:cs typeface="Times New Roman" pitchFamily="18" charset="0"/>
              </a:rPr>
              <a:t>vượt</a:t>
            </a:r>
            <a:r>
              <a:rPr lang="en-US" sz="2400" i="1" dirty="0">
                <a:solidFill>
                  <a:schemeClr val="accent1">
                    <a:lumMod val="50000"/>
                  </a:schemeClr>
                </a:solidFill>
                <a:latin typeface="Times New Roman" pitchFamily="18" charset="0"/>
                <a:cs typeface="Times New Roman" pitchFamily="18" charset="0"/>
              </a:rPr>
              <a:t> </a:t>
            </a:r>
            <a:r>
              <a:rPr lang="en-US" sz="2400" i="1" dirty="0" err="1">
                <a:solidFill>
                  <a:schemeClr val="accent1">
                    <a:lumMod val="50000"/>
                  </a:schemeClr>
                </a:solidFill>
                <a:latin typeface="Times New Roman" pitchFamily="18" charset="0"/>
                <a:cs typeface="Times New Roman" pitchFamily="18" charset="0"/>
              </a:rPr>
              <a:t>lên</a:t>
            </a:r>
            <a:r>
              <a:rPr lang="en-US" sz="2400" i="1" dirty="0">
                <a:solidFill>
                  <a:schemeClr val="accent1">
                    <a:lumMod val="50000"/>
                  </a:schemeClr>
                </a:solidFill>
                <a:latin typeface="Times New Roman" pitchFamily="18" charset="0"/>
                <a:cs typeface="Times New Roman" pitchFamily="18" charset="0"/>
              </a:rPr>
              <a:t> </a:t>
            </a:r>
            <a:r>
              <a:rPr lang="en-US" sz="2400" i="1" dirty="0" err="1">
                <a:solidFill>
                  <a:schemeClr val="accent1">
                    <a:lumMod val="50000"/>
                  </a:schemeClr>
                </a:solidFill>
                <a:latin typeface="Times New Roman" pitchFamily="18" charset="0"/>
                <a:cs typeface="Times New Roman" pitchFamily="18" charset="0"/>
              </a:rPr>
              <a:t>những</a:t>
            </a:r>
            <a:r>
              <a:rPr lang="en-US" sz="2400" i="1" dirty="0">
                <a:solidFill>
                  <a:schemeClr val="accent1">
                    <a:lumMod val="50000"/>
                  </a:schemeClr>
                </a:solidFill>
                <a:latin typeface="Times New Roman" pitchFamily="18" charset="0"/>
                <a:cs typeface="Times New Roman" pitchFamily="18" charset="0"/>
              </a:rPr>
              <a:t> </a:t>
            </a:r>
            <a:r>
              <a:rPr lang="en-US" sz="2400" i="1" dirty="0" err="1">
                <a:solidFill>
                  <a:schemeClr val="accent1">
                    <a:lumMod val="50000"/>
                  </a:schemeClr>
                </a:solidFill>
                <a:latin typeface="Times New Roman" pitchFamily="18" charset="0"/>
                <a:cs typeface="Times New Roman" pitchFamily="18" charset="0"/>
              </a:rPr>
              <a:t>khắc</a:t>
            </a:r>
            <a:r>
              <a:rPr lang="en-US" sz="2400" i="1" dirty="0">
                <a:solidFill>
                  <a:schemeClr val="accent1">
                    <a:lumMod val="50000"/>
                  </a:schemeClr>
                </a:solidFill>
                <a:latin typeface="Times New Roman" pitchFamily="18" charset="0"/>
                <a:cs typeface="Times New Roman" pitchFamily="18" charset="0"/>
              </a:rPr>
              <a:t> </a:t>
            </a:r>
            <a:r>
              <a:rPr lang="en-US" sz="2400" i="1" dirty="0" err="1">
                <a:solidFill>
                  <a:schemeClr val="accent1">
                    <a:lumMod val="50000"/>
                  </a:schemeClr>
                </a:solidFill>
                <a:latin typeface="Times New Roman" pitchFamily="18" charset="0"/>
                <a:cs typeface="Times New Roman" pitchFamily="18" charset="0"/>
              </a:rPr>
              <a:t>nghiệt</a:t>
            </a:r>
            <a:r>
              <a:rPr lang="en-US" sz="2400" i="1" dirty="0">
                <a:solidFill>
                  <a:schemeClr val="accent1">
                    <a:lumMod val="50000"/>
                  </a:schemeClr>
                </a:solidFill>
                <a:latin typeface="Times New Roman" pitchFamily="18" charset="0"/>
                <a:cs typeface="Times New Roman" pitchFamily="18" charset="0"/>
              </a:rPr>
              <a:t> </a:t>
            </a:r>
            <a:r>
              <a:rPr lang="en-US" sz="2400" i="1" dirty="0" err="1">
                <a:solidFill>
                  <a:schemeClr val="accent1">
                    <a:lumMod val="50000"/>
                  </a:schemeClr>
                </a:solidFill>
                <a:latin typeface="Times New Roman" pitchFamily="18" charset="0"/>
                <a:cs typeface="Times New Roman" pitchFamily="18" charset="0"/>
              </a:rPr>
              <a:t>của</a:t>
            </a:r>
            <a:r>
              <a:rPr lang="en-US" sz="2400" i="1" dirty="0">
                <a:solidFill>
                  <a:schemeClr val="accent1">
                    <a:lumMod val="50000"/>
                  </a:schemeClr>
                </a:solidFill>
                <a:latin typeface="Times New Roman" pitchFamily="18" charset="0"/>
                <a:cs typeface="Times New Roman" pitchFamily="18" charset="0"/>
              </a:rPr>
              <a:t> </a:t>
            </a:r>
            <a:r>
              <a:rPr lang="en-US" sz="2400" i="1" dirty="0" err="1">
                <a:solidFill>
                  <a:schemeClr val="accent1">
                    <a:lumMod val="50000"/>
                  </a:schemeClr>
                </a:solidFill>
                <a:latin typeface="Times New Roman" pitchFamily="18" charset="0"/>
                <a:cs typeface="Times New Roman" pitchFamily="18" charset="0"/>
              </a:rPr>
              <a:t>chiến</a:t>
            </a:r>
            <a:r>
              <a:rPr lang="en-US" sz="2400" i="1" dirty="0">
                <a:solidFill>
                  <a:schemeClr val="accent1">
                    <a:lumMod val="50000"/>
                  </a:schemeClr>
                </a:solidFill>
                <a:latin typeface="Times New Roman" pitchFamily="18" charset="0"/>
                <a:cs typeface="Times New Roman" pitchFamily="18" charset="0"/>
              </a:rPr>
              <a:t> </a:t>
            </a:r>
            <a:r>
              <a:rPr lang="en-US" sz="2400" i="1" dirty="0" err="1">
                <a:solidFill>
                  <a:schemeClr val="accent1">
                    <a:lumMod val="50000"/>
                  </a:schemeClr>
                </a:solidFill>
                <a:latin typeface="Times New Roman" pitchFamily="18" charset="0"/>
                <a:cs typeface="Times New Roman" pitchFamily="18" charset="0"/>
              </a:rPr>
              <a:t>tranh</a:t>
            </a:r>
            <a:r>
              <a:rPr lang="en-US" sz="2400" i="1" dirty="0">
                <a:solidFill>
                  <a:schemeClr val="accent1">
                    <a:lumMod val="50000"/>
                  </a:schemeClr>
                </a:solidFill>
                <a:latin typeface="Times New Roman" pitchFamily="18" charset="0"/>
                <a:cs typeface="Times New Roman" pitchFamily="18" charset="0"/>
              </a:rPr>
              <a:t>.</a:t>
            </a:r>
          </a:p>
        </p:txBody>
      </p:sp>
      <p:sp>
        <p:nvSpPr>
          <p:cNvPr id="17" name="TextBox 16"/>
          <p:cNvSpPr txBox="1">
            <a:spLocks noChangeArrowheads="1"/>
          </p:cNvSpPr>
          <p:nvPr/>
        </p:nvSpPr>
        <p:spPr bwMode="auto">
          <a:xfrm>
            <a:off x="152400" y="1748135"/>
            <a:ext cx="4191000" cy="461665"/>
          </a:xfrm>
          <a:prstGeom prst="rect">
            <a:avLst/>
          </a:prstGeom>
          <a:noFill/>
          <a:ln w="9525">
            <a:noFill/>
            <a:miter lim="800000"/>
            <a:headEnd/>
            <a:tailEnd/>
          </a:ln>
        </p:spPr>
        <p:txBody>
          <a:bodyPr wrap="square">
            <a:spAutoFit/>
          </a:bodyPr>
          <a:lstStyle/>
          <a:p>
            <a:r>
              <a:rPr lang="en-US" sz="2400" dirty="0">
                <a:solidFill>
                  <a:schemeClr val="accent1">
                    <a:lumMod val="50000"/>
                  </a:schemeClr>
                </a:solidFill>
                <a:latin typeface="Times New Roman" pitchFamily="18" charset="0"/>
                <a:cs typeface="Times New Roman" pitchFamily="18" charset="0"/>
              </a:rPr>
              <a:t>- “</a:t>
            </a:r>
            <a:r>
              <a:rPr lang="en-US" sz="2400" dirty="0" err="1">
                <a:solidFill>
                  <a:schemeClr val="accent1">
                    <a:lumMod val="50000"/>
                  </a:schemeClr>
                </a:solidFill>
                <a:latin typeface="Times New Roman" pitchFamily="18" charset="0"/>
                <a:cs typeface="Times New Roman" pitchFamily="18" charset="0"/>
              </a:rPr>
              <a:t>Xe</a:t>
            </a:r>
            <a:r>
              <a:rPr lang="en-US" sz="2400" dirty="0">
                <a:solidFill>
                  <a:schemeClr val="accent1">
                    <a:lumMod val="50000"/>
                  </a:schemeClr>
                </a:solidFill>
                <a:latin typeface="Times New Roman" pitchFamily="18" charset="0"/>
                <a:cs typeface="Times New Roman" pitchFamily="18" charset="0"/>
              </a:rPr>
              <a:t> </a:t>
            </a:r>
            <a:r>
              <a:rPr lang="en-US" sz="2400" dirty="0" err="1">
                <a:solidFill>
                  <a:schemeClr val="accent1">
                    <a:lumMod val="50000"/>
                  </a:schemeClr>
                </a:solidFill>
                <a:latin typeface="Times New Roman" pitchFamily="18" charset="0"/>
                <a:cs typeface="Times New Roman" pitchFamily="18" charset="0"/>
              </a:rPr>
              <a:t>không</a:t>
            </a:r>
            <a:r>
              <a:rPr lang="en-US" sz="2400" dirty="0">
                <a:solidFill>
                  <a:schemeClr val="accent1">
                    <a:lumMod val="50000"/>
                  </a:schemeClr>
                </a:solidFill>
                <a:latin typeface="Times New Roman" pitchFamily="18" charset="0"/>
                <a:cs typeface="Times New Roman" pitchFamily="18" charset="0"/>
              </a:rPr>
              <a:t> </a:t>
            </a:r>
            <a:r>
              <a:rPr lang="en-US" sz="2400" dirty="0" err="1">
                <a:solidFill>
                  <a:schemeClr val="accent1">
                    <a:lumMod val="50000"/>
                  </a:schemeClr>
                </a:solidFill>
                <a:latin typeface="Times New Roman" pitchFamily="18" charset="0"/>
                <a:cs typeface="Times New Roman" pitchFamily="18" charset="0"/>
              </a:rPr>
              <a:t>kính</a:t>
            </a:r>
            <a:r>
              <a:rPr lang="en-US" sz="2400" dirty="0">
                <a:solidFill>
                  <a:schemeClr val="accent1">
                    <a:lumMod val="50000"/>
                  </a:schemeClr>
                </a:solidFill>
                <a:latin typeface="Times New Roman" pitchFamily="18" charset="0"/>
                <a:cs typeface="Times New Roman" pitchFamily="18" charset="0"/>
              </a:rPr>
              <a:t>”:</a:t>
            </a:r>
          </a:p>
        </p:txBody>
      </p:sp>
      <p:sp>
        <p:nvSpPr>
          <p:cNvPr id="18" name="TextBox 17"/>
          <p:cNvSpPr txBox="1">
            <a:spLocks noChangeArrowheads="1"/>
          </p:cNvSpPr>
          <p:nvPr/>
        </p:nvSpPr>
        <p:spPr bwMode="auto">
          <a:xfrm>
            <a:off x="152400" y="2590800"/>
            <a:ext cx="3124200" cy="461665"/>
          </a:xfrm>
          <a:prstGeom prst="rect">
            <a:avLst/>
          </a:prstGeom>
          <a:noFill/>
          <a:ln w="9525">
            <a:noFill/>
            <a:miter lim="800000"/>
            <a:headEnd/>
            <a:tailEnd/>
          </a:ln>
        </p:spPr>
        <p:txBody>
          <a:bodyPr wrap="square">
            <a:spAutoFit/>
          </a:bodyPr>
          <a:lstStyle/>
          <a:p>
            <a:r>
              <a:rPr lang="en-US" sz="2400">
                <a:solidFill>
                  <a:schemeClr val="accent1">
                    <a:lumMod val="50000"/>
                  </a:schemeClr>
                </a:solidFill>
                <a:latin typeface="Times New Roman" pitchFamily="18" charset="0"/>
                <a:cs typeface="Times New Roman" pitchFamily="18" charset="0"/>
              </a:rPr>
              <a:t>- “ </a:t>
            </a:r>
            <a:r>
              <a:rPr lang="en-US" sz="2400" dirty="0" err="1">
                <a:solidFill>
                  <a:schemeClr val="accent1">
                    <a:lumMod val="50000"/>
                  </a:schemeClr>
                </a:solidFill>
                <a:latin typeface="Times New Roman" pitchFamily="18" charset="0"/>
                <a:cs typeface="Times New Roman" pitchFamily="18" charset="0"/>
              </a:rPr>
              <a:t>Bài</a:t>
            </a:r>
            <a:r>
              <a:rPr lang="en-US" sz="2400" dirty="0">
                <a:solidFill>
                  <a:schemeClr val="accent1">
                    <a:lumMod val="50000"/>
                  </a:schemeClr>
                </a:solidFill>
                <a:latin typeface="Times New Roman" pitchFamily="18" charset="0"/>
                <a:cs typeface="Times New Roman" pitchFamily="18" charset="0"/>
              </a:rPr>
              <a:t> </a:t>
            </a:r>
            <a:r>
              <a:rPr lang="en-US" sz="2400" dirty="0" err="1">
                <a:solidFill>
                  <a:schemeClr val="accent1">
                    <a:lumMod val="50000"/>
                  </a:schemeClr>
                </a:solidFill>
                <a:latin typeface="Times New Roman" pitchFamily="18" charset="0"/>
                <a:cs typeface="Times New Roman" pitchFamily="18" charset="0"/>
              </a:rPr>
              <a:t>thơ</a:t>
            </a:r>
            <a:r>
              <a:rPr lang="en-US" sz="2400" dirty="0">
                <a:solidFill>
                  <a:schemeClr val="accent1">
                    <a:lumMod val="50000"/>
                  </a:schemeClr>
                </a:solidFill>
                <a:latin typeface="Times New Roman" pitchFamily="18" charset="0"/>
                <a:cs typeface="Times New Roman" pitchFamily="18" charset="0"/>
              </a:rPr>
              <a:t> ”:</a:t>
            </a:r>
          </a:p>
        </p:txBody>
      </p:sp>
      <p:sp>
        <p:nvSpPr>
          <p:cNvPr id="19" name="TextBox 18"/>
          <p:cNvSpPr txBox="1">
            <a:spLocks noChangeArrowheads="1"/>
          </p:cNvSpPr>
          <p:nvPr/>
        </p:nvSpPr>
        <p:spPr bwMode="auto">
          <a:xfrm>
            <a:off x="2286000" y="2586335"/>
            <a:ext cx="6019800" cy="461665"/>
          </a:xfrm>
          <a:prstGeom prst="rect">
            <a:avLst/>
          </a:prstGeom>
          <a:noFill/>
          <a:ln w="9525">
            <a:noFill/>
            <a:miter lim="800000"/>
            <a:headEnd/>
            <a:tailEnd/>
          </a:ln>
        </p:spPr>
        <p:txBody>
          <a:bodyPr wrap="square">
            <a:spAutoFit/>
          </a:bodyPr>
          <a:lstStyle/>
          <a:p>
            <a:r>
              <a:rPr lang="en-US" sz="2400" dirty="0" err="1">
                <a:solidFill>
                  <a:schemeClr val="accent1">
                    <a:lumMod val="50000"/>
                  </a:schemeClr>
                </a:solidFill>
                <a:latin typeface="Times New Roman" pitchFamily="18" charset="0"/>
                <a:cs typeface="Times New Roman" pitchFamily="18" charset="0"/>
              </a:rPr>
              <a:t>Chất</a:t>
            </a:r>
            <a:r>
              <a:rPr lang="en-US" sz="2400" dirty="0">
                <a:solidFill>
                  <a:schemeClr val="accent1">
                    <a:lumMod val="50000"/>
                  </a:schemeClr>
                </a:solidFill>
                <a:latin typeface="Times New Roman" pitchFamily="18" charset="0"/>
                <a:cs typeface="Times New Roman" pitchFamily="18" charset="0"/>
              </a:rPr>
              <a:t> </a:t>
            </a:r>
            <a:r>
              <a:rPr lang="en-US" sz="2400" dirty="0" err="1">
                <a:solidFill>
                  <a:schemeClr val="accent1">
                    <a:lumMod val="50000"/>
                  </a:schemeClr>
                </a:solidFill>
                <a:latin typeface="Times New Roman" pitchFamily="18" charset="0"/>
                <a:cs typeface="Times New Roman" pitchFamily="18" charset="0"/>
              </a:rPr>
              <a:t>thơ</a:t>
            </a:r>
            <a:r>
              <a:rPr lang="en-US" sz="2400" dirty="0">
                <a:solidFill>
                  <a:schemeClr val="accent1">
                    <a:lumMod val="50000"/>
                  </a:schemeClr>
                </a:solidFill>
                <a:latin typeface="Times New Roman" pitchFamily="18" charset="0"/>
                <a:cs typeface="Times New Roman" pitchFamily="18" charset="0"/>
              </a:rPr>
              <a:t> </a:t>
            </a:r>
            <a:r>
              <a:rPr lang="en-US" sz="2400" dirty="0" err="1">
                <a:solidFill>
                  <a:schemeClr val="accent1">
                    <a:lumMod val="50000"/>
                  </a:schemeClr>
                </a:solidFill>
                <a:latin typeface="Times New Roman" pitchFamily="18" charset="0"/>
                <a:cs typeface="Times New Roman" pitchFamily="18" charset="0"/>
              </a:rPr>
              <a:t>toát</a:t>
            </a:r>
            <a:r>
              <a:rPr lang="en-US" sz="2400" dirty="0">
                <a:solidFill>
                  <a:schemeClr val="accent1">
                    <a:lumMod val="50000"/>
                  </a:schemeClr>
                </a:solidFill>
                <a:latin typeface="Times New Roman" pitchFamily="18" charset="0"/>
                <a:cs typeface="Times New Roman" pitchFamily="18" charset="0"/>
              </a:rPr>
              <a:t> </a:t>
            </a:r>
            <a:r>
              <a:rPr lang="en-US" sz="2400" dirty="0" err="1">
                <a:solidFill>
                  <a:schemeClr val="accent1">
                    <a:lumMod val="50000"/>
                  </a:schemeClr>
                </a:solidFill>
                <a:latin typeface="Times New Roman" pitchFamily="18" charset="0"/>
                <a:cs typeface="Times New Roman" pitchFamily="18" charset="0"/>
              </a:rPr>
              <a:t>lên</a:t>
            </a:r>
            <a:r>
              <a:rPr lang="en-US" sz="2400" dirty="0">
                <a:solidFill>
                  <a:schemeClr val="accent1">
                    <a:lumMod val="50000"/>
                  </a:schemeClr>
                </a:solidFill>
                <a:latin typeface="Times New Roman" pitchFamily="18" charset="0"/>
                <a:cs typeface="Times New Roman" pitchFamily="18" charset="0"/>
              </a:rPr>
              <a:t> </a:t>
            </a:r>
            <a:r>
              <a:rPr lang="en-US" sz="2400" dirty="0" err="1">
                <a:solidFill>
                  <a:schemeClr val="accent1">
                    <a:lumMod val="50000"/>
                  </a:schemeClr>
                </a:solidFill>
                <a:latin typeface="Times New Roman" pitchFamily="18" charset="0"/>
                <a:cs typeface="Times New Roman" pitchFamily="18" charset="0"/>
              </a:rPr>
              <a:t>từ</a:t>
            </a:r>
            <a:r>
              <a:rPr lang="en-US" sz="2400" dirty="0">
                <a:solidFill>
                  <a:schemeClr val="accent1">
                    <a:lumMod val="50000"/>
                  </a:schemeClr>
                </a:solidFill>
                <a:latin typeface="Times New Roman" pitchFamily="18" charset="0"/>
                <a:cs typeface="Times New Roman" pitchFamily="18" charset="0"/>
              </a:rPr>
              <a:t> </a:t>
            </a:r>
            <a:r>
              <a:rPr lang="en-US" sz="2400" dirty="0" err="1">
                <a:solidFill>
                  <a:schemeClr val="accent1">
                    <a:lumMod val="50000"/>
                  </a:schemeClr>
                </a:solidFill>
                <a:latin typeface="Times New Roman" pitchFamily="18" charset="0"/>
                <a:cs typeface="Times New Roman" pitchFamily="18" charset="0"/>
              </a:rPr>
              <a:t>hiện</a:t>
            </a:r>
            <a:r>
              <a:rPr lang="en-US" sz="2400" dirty="0">
                <a:solidFill>
                  <a:schemeClr val="accent1">
                    <a:lumMod val="50000"/>
                  </a:schemeClr>
                </a:solidFill>
                <a:latin typeface="Times New Roman" pitchFamily="18" charset="0"/>
                <a:cs typeface="Times New Roman" pitchFamily="18" charset="0"/>
              </a:rPr>
              <a:t> </a:t>
            </a:r>
            <a:r>
              <a:rPr lang="en-US" sz="2400" dirty="0" err="1">
                <a:solidFill>
                  <a:schemeClr val="accent1">
                    <a:lumMod val="50000"/>
                  </a:schemeClr>
                </a:solidFill>
                <a:latin typeface="Times New Roman" pitchFamily="18" charset="0"/>
                <a:cs typeface="Times New Roman" pitchFamily="18" charset="0"/>
              </a:rPr>
              <a:t>thực</a:t>
            </a:r>
            <a:r>
              <a:rPr lang="en-US" sz="2400" dirty="0">
                <a:solidFill>
                  <a:schemeClr val="accent1">
                    <a:lumMod val="50000"/>
                  </a:schemeClr>
                </a:solidFill>
                <a:latin typeface="Times New Roman" pitchFamily="18" charset="0"/>
                <a:cs typeface="Times New Roman" pitchFamily="18" charset="0"/>
              </a:rPr>
              <a:t> </a:t>
            </a:r>
            <a:r>
              <a:rPr lang="en-US" sz="2400" dirty="0" err="1">
                <a:solidFill>
                  <a:schemeClr val="accent1">
                    <a:lumMod val="50000"/>
                  </a:schemeClr>
                </a:solidFill>
                <a:latin typeface="Times New Roman" pitchFamily="18" charset="0"/>
                <a:cs typeface="Times New Roman" pitchFamily="18" charset="0"/>
              </a:rPr>
              <a:t>khốc</a:t>
            </a:r>
            <a:r>
              <a:rPr lang="en-US" sz="2400" dirty="0">
                <a:solidFill>
                  <a:schemeClr val="accent1">
                    <a:lumMod val="50000"/>
                  </a:schemeClr>
                </a:solidFill>
                <a:latin typeface="Times New Roman" pitchFamily="18" charset="0"/>
                <a:cs typeface="Times New Roman" pitchFamily="18" charset="0"/>
              </a:rPr>
              <a:t> </a:t>
            </a:r>
            <a:r>
              <a:rPr lang="en-US" sz="2400" dirty="0" err="1">
                <a:solidFill>
                  <a:schemeClr val="accent1">
                    <a:lumMod val="50000"/>
                  </a:schemeClr>
                </a:solidFill>
                <a:latin typeface="Times New Roman" pitchFamily="18" charset="0"/>
                <a:cs typeface="Times New Roman" pitchFamily="18" charset="0"/>
              </a:rPr>
              <a:t>liệt</a:t>
            </a:r>
            <a:r>
              <a:rPr lang="en-US" sz="2400" dirty="0">
                <a:solidFill>
                  <a:schemeClr val="accent1">
                    <a:lumMod val="50000"/>
                  </a:schemeClr>
                </a:solidFill>
                <a:latin typeface="Times New Roman" pitchFamily="18" charset="0"/>
                <a:cs typeface="Times New Roman" pitchFamily="18" charset="0"/>
              </a:rPr>
              <a:t> </a:t>
            </a:r>
            <a:r>
              <a:rPr lang="en-US" sz="2400" dirty="0" err="1">
                <a:solidFill>
                  <a:schemeClr val="accent1">
                    <a:lumMod val="50000"/>
                  </a:schemeClr>
                </a:solidFill>
                <a:latin typeface="Times New Roman" pitchFamily="18" charset="0"/>
                <a:cs typeface="Times New Roman" pitchFamily="18" charset="0"/>
              </a:rPr>
              <a:t>ấy</a:t>
            </a:r>
            <a:r>
              <a:rPr lang="en-US" sz="2400" dirty="0">
                <a:solidFill>
                  <a:schemeClr val="accent1">
                    <a:lumMod val="50000"/>
                  </a:schemeClr>
                </a:solidFill>
                <a:latin typeface="Times New Roman" pitchFamily="18" charset="0"/>
                <a:cs typeface="Times New Roman" pitchFamily="18" charset="0"/>
              </a:rPr>
              <a:t>.</a:t>
            </a:r>
          </a:p>
        </p:txBody>
      </p:sp>
      <p:sp>
        <p:nvSpPr>
          <p:cNvPr id="20" name="TextBox 19"/>
          <p:cNvSpPr txBox="1">
            <a:spLocks noChangeArrowheads="1"/>
          </p:cNvSpPr>
          <p:nvPr/>
        </p:nvSpPr>
        <p:spPr bwMode="auto">
          <a:xfrm>
            <a:off x="3048000" y="1748135"/>
            <a:ext cx="6096000" cy="461665"/>
          </a:xfrm>
          <a:prstGeom prst="rect">
            <a:avLst/>
          </a:prstGeom>
          <a:noFill/>
          <a:ln w="9525">
            <a:noFill/>
            <a:miter lim="800000"/>
            <a:headEnd/>
            <a:tailEnd/>
          </a:ln>
        </p:spPr>
        <p:txBody>
          <a:bodyPr wrap="square">
            <a:spAutoFit/>
          </a:bodyPr>
          <a:lstStyle/>
          <a:p>
            <a:r>
              <a:rPr lang="en-US" sz="2400" dirty="0" err="1">
                <a:solidFill>
                  <a:schemeClr val="accent1">
                    <a:lumMod val="50000"/>
                  </a:schemeClr>
                </a:solidFill>
                <a:latin typeface="Times New Roman" pitchFamily="18" charset="0"/>
                <a:cs typeface="Times New Roman" pitchFamily="18" charset="0"/>
              </a:rPr>
              <a:t>Hiện</a:t>
            </a:r>
            <a:r>
              <a:rPr lang="en-US" sz="2400" dirty="0">
                <a:solidFill>
                  <a:schemeClr val="accent1">
                    <a:lumMod val="50000"/>
                  </a:schemeClr>
                </a:solidFill>
                <a:latin typeface="Times New Roman" pitchFamily="18" charset="0"/>
                <a:cs typeface="Times New Roman" pitchFamily="18" charset="0"/>
              </a:rPr>
              <a:t> </a:t>
            </a:r>
            <a:r>
              <a:rPr lang="en-US" sz="2400" dirty="0" err="1">
                <a:solidFill>
                  <a:schemeClr val="accent1">
                    <a:lumMod val="50000"/>
                  </a:schemeClr>
                </a:solidFill>
                <a:latin typeface="Times New Roman" pitchFamily="18" charset="0"/>
                <a:cs typeface="Times New Roman" pitchFamily="18" charset="0"/>
              </a:rPr>
              <a:t>thực</a:t>
            </a:r>
            <a:r>
              <a:rPr lang="en-US" sz="2400" dirty="0">
                <a:solidFill>
                  <a:schemeClr val="accent1">
                    <a:lumMod val="50000"/>
                  </a:schemeClr>
                </a:solidFill>
                <a:latin typeface="Times New Roman" pitchFamily="18" charset="0"/>
                <a:cs typeface="Times New Roman" pitchFamily="18" charset="0"/>
              </a:rPr>
              <a:t> </a:t>
            </a:r>
            <a:r>
              <a:rPr lang="en-US" sz="2400" dirty="0" err="1">
                <a:solidFill>
                  <a:schemeClr val="accent1">
                    <a:lumMod val="50000"/>
                  </a:schemeClr>
                </a:solidFill>
                <a:latin typeface="Times New Roman" pitchFamily="18" charset="0"/>
                <a:cs typeface="Times New Roman" pitchFamily="18" charset="0"/>
              </a:rPr>
              <a:t>đời</a:t>
            </a:r>
            <a:r>
              <a:rPr lang="en-US" sz="2400" dirty="0">
                <a:solidFill>
                  <a:schemeClr val="accent1">
                    <a:lumMod val="50000"/>
                  </a:schemeClr>
                </a:solidFill>
                <a:latin typeface="Times New Roman" pitchFamily="18" charset="0"/>
                <a:cs typeface="Times New Roman" pitchFamily="18" charset="0"/>
              </a:rPr>
              <a:t> </a:t>
            </a:r>
            <a:r>
              <a:rPr lang="en-US" sz="2400" dirty="0" err="1">
                <a:solidFill>
                  <a:schemeClr val="accent1">
                    <a:lumMod val="50000"/>
                  </a:schemeClr>
                </a:solidFill>
                <a:latin typeface="Times New Roman" pitchFamily="18" charset="0"/>
                <a:cs typeface="Times New Roman" pitchFamily="18" charset="0"/>
              </a:rPr>
              <a:t>sống</a:t>
            </a:r>
            <a:r>
              <a:rPr lang="en-US" sz="2400" dirty="0">
                <a:solidFill>
                  <a:schemeClr val="accent1">
                    <a:lumMod val="50000"/>
                  </a:schemeClr>
                </a:solidFill>
                <a:latin typeface="Times New Roman" pitchFamily="18" charset="0"/>
                <a:cs typeface="Times New Roman" pitchFamily="18" charset="0"/>
              </a:rPr>
              <a:t> </a:t>
            </a:r>
            <a:r>
              <a:rPr lang="en-US" sz="2400" dirty="0" err="1">
                <a:solidFill>
                  <a:schemeClr val="accent1">
                    <a:lumMod val="50000"/>
                  </a:schemeClr>
                </a:solidFill>
                <a:latin typeface="Times New Roman" pitchFamily="18" charset="0"/>
                <a:cs typeface="Times New Roman" pitchFamily="18" charset="0"/>
              </a:rPr>
              <a:t>chiến</a:t>
            </a:r>
            <a:r>
              <a:rPr lang="en-US" sz="2400" dirty="0">
                <a:solidFill>
                  <a:schemeClr val="accent1">
                    <a:lumMod val="50000"/>
                  </a:schemeClr>
                </a:solidFill>
                <a:latin typeface="Times New Roman" pitchFamily="18" charset="0"/>
                <a:cs typeface="Times New Roman" pitchFamily="18" charset="0"/>
              </a:rPr>
              <a:t> </a:t>
            </a:r>
            <a:r>
              <a:rPr lang="en-US" sz="2400" dirty="0" err="1">
                <a:solidFill>
                  <a:schemeClr val="accent1">
                    <a:lumMod val="50000"/>
                  </a:schemeClr>
                </a:solidFill>
                <a:latin typeface="Times New Roman" pitchFamily="18" charset="0"/>
                <a:cs typeface="Times New Roman" pitchFamily="18" charset="0"/>
              </a:rPr>
              <a:t>tranh</a:t>
            </a:r>
            <a:r>
              <a:rPr lang="en-US" sz="2400" dirty="0">
                <a:solidFill>
                  <a:schemeClr val="accent1">
                    <a:lumMod val="50000"/>
                  </a:schemeClr>
                </a:solidFill>
                <a:latin typeface="Times New Roman" pitchFamily="18" charset="0"/>
                <a:cs typeface="Times New Roman" pitchFamily="18" charset="0"/>
              </a:rPr>
              <a:t> </a:t>
            </a:r>
          </a:p>
        </p:txBody>
      </p:sp>
      <p:sp>
        <p:nvSpPr>
          <p:cNvPr id="13" name="TextBox 12"/>
          <p:cNvSpPr txBox="1"/>
          <p:nvPr/>
        </p:nvSpPr>
        <p:spPr>
          <a:xfrm>
            <a:off x="2895600" y="762000"/>
            <a:ext cx="4495800" cy="461665"/>
          </a:xfrm>
          <a:prstGeom prst="rect">
            <a:avLst/>
          </a:prstGeom>
          <a:noFill/>
        </p:spPr>
        <p:txBody>
          <a:bodyPr wrap="square" rtlCol="0">
            <a:spAutoFit/>
          </a:bodyPr>
          <a:lstStyle/>
          <a:p>
            <a:r>
              <a:rPr lang="it-IT" sz="2400" b="1" i="1" dirty="0">
                <a:solidFill>
                  <a:schemeClr val="accent1">
                    <a:lumMod val="50000"/>
                  </a:schemeClr>
                </a:solidFill>
                <a:latin typeface="Times New Roman" pitchFamily="18" charset="0"/>
                <a:cs typeface="Times New Roman" pitchFamily="18" charset="0"/>
              </a:rPr>
              <a:t>dài, độc đáo, mới lạ </a:t>
            </a:r>
            <a:endParaRPr lang="en-US" sz="2400" b="1" dirty="0">
              <a:solidFill>
                <a:schemeClr val="accent1">
                  <a:lumMod val="50000"/>
                </a:schemeClr>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ext Box 12"/>
          <p:cNvSpPr txBox="1">
            <a:spLocks noChangeArrowheads="1"/>
          </p:cNvSpPr>
          <p:nvPr/>
        </p:nvSpPr>
        <p:spPr bwMode="auto">
          <a:xfrm>
            <a:off x="0" y="2514600"/>
            <a:ext cx="4953000" cy="369888"/>
          </a:xfrm>
          <a:prstGeom prst="rect">
            <a:avLst/>
          </a:prstGeom>
          <a:noFill/>
          <a:ln w="9525">
            <a:noFill/>
            <a:miter lim="800000"/>
            <a:headEnd/>
            <a:tailEnd/>
          </a:ln>
        </p:spPr>
        <p:txBody>
          <a:bodyPr>
            <a:spAutoFit/>
          </a:bodyPr>
          <a:lstStyle/>
          <a:p>
            <a:pPr algn="ctr">
              <a:spcBef>
                <a:spcPct val="50000"/>
              </a:spcBef>
            </a:pPr>
            <a:endParaRPr lang="en-US">
              <a:solidFill>
                <a:srgbClr val="FFFF66"/>
              </a:solidFill>
              <a:latin typeface="Times New Roman" pitchFamily="18" charset="0"/>
              <a:cs typeface="Times New Roman" pitchFamily="18" charset="0"/>
              <a:sym typeface="Symbol" pitchFamily="18" charset="2"/>
            </a:endParaRPr>
          </a:p>
        </p:txBody>
      </p:sp>
      <p:pic>
        <p:nvPicPr>
          <p:cNvPr id="9224" name="Picture 4" descr="http://cesandiego.ucdavis.edu/Schlgrdn/roses.gif"/>
          <p:cNvPicPr>
            <a:picLocks noChangeAspect="1" noChangeArrowheads="1"/>
          </p:cNvPicPr>
          <p:nvPr/>
        </p:nvPicPr>
        <p:blipFill>
          <a:blip r:embed="rId3" r:link="rId4"/>
          <a:srcRect/>
          <a:stretch>
            <a:fillRect/>
          </a:stretch>
        </p:blipFill>
        <p:spPr bwMode="auto">
          <a:xfrm>
            <a:off x="685800" y="5715000"/>
            <a:ext cx="787400" cy="790575"/>
          </a:xfrm>
          <a:prstGeom prst="rect">
            <a:avLst/>
          </a:prstGeom>
          <a:noFill/>
          <a:ln w="9525">
            <a:noFill/>
            <a:miter lim="800000"/>
            <a:headEnd/>
            <a:tailEnd/>
          </a:ln>
        </p:spPr>
      </p:pic>
      <p:pic>
        <p:nvPicPr>
          <p:cNvPr id="9229" name="Picture 4" descr="http://cesandiego.ucdavis.edu/Schlgrdn/roses.gif"/>
          <p:cNvPicPr>
            <a:picLocks noChangeAspect="1" noChangeArrowheads="1"/>
          </p:cNvPicPr>
          <p:nvPr/>
        </p:nvPicPr>
        <p:blipFill>
          <a:blip r:embed="rId3" r:link="rId4"/>
          <a:srcRect/>
          <a:stretch>
            <a:fillRect/>
          </a:stretch>
        </p:blipFill>
        <p:spPr bwMode="auto">
          <a:xfrm>
            <a:off x="1447800" y="5486400"/>
            <a:ext cx="985838" cy="990600"/>
          </a:xfrm>
          <a:prstGeom prst="rect">
            <a:avLst/>
          </a:prstGeom>
          <a:noFill/>
          <a:ln w="9525">
            <a:noFill/>
            <a:miter lim="800000"/>
            <a:headEnd/>
            <a:tailEnd/>
          </a:ln>
        </p:spPr>
      </p:pic>
      <p:pic>
        <p:nvPicPr>
          <p:cNvPr id="20499" name="Picture 2"/>
          <p:cNvPicPr>
            <a:picLocks noChangeAspect="1" noChangeArrowheads="1"/>
          </p:cNvPicPr>
          <p:nvPr/>
        </p:nvPicPr>
        <p:blipFill>
          <a:blip r:embed="rId5"/>
          <a:srcRect l="14000" t="10001" r="14000" b="16667"/>
          <a:stretch>
            <a:fillRect/>
          </a:stretch>
        </p:blipFill>
        <p:spPr bwMode="auto">
          <a:xfrm>
            <a:off x="76200" y="1828800"/>
            <a:ext cx="4572000" cy="4724399"/>
          </a:xfrm>
          <a:prstGeom prst="rect">
            <a:avLst/>
          </a:prstGeom>
          <a:noFill/>
          <a:ln w="9525">
            <a:noFill/>
            <a:miter lim="800000"/>
            <a:headEnd/>
            <a:tailEnd/>
          </a:ln>
        </p:spPr>
      </p:pic>
      <p:pic>
        <p:nvPicPr>
          <p:cNvPr id="20500" name="Picture 3"/>
          <p:cNvPicPr>
            <a:picLocks noChangeAspect="1" noChangeArrowheads="1"/>
          </p:cNvPicPr>
          <p:nvPr/>
        </p:nvPicPr>
        <p:blipFill>
          <a:blip r:embed="rId6"/>
          <a:srcRect l="16618" t="11333" r="14000" b="16667"/>
          <a:stretch>
            <a:fillRect/>
          </a:stretch>
        </p:blipFill>
        <p:spPr bwMode="auto">
          <a:xfrm>
            <a:off x="4749800" y="1828801"/>
            <a:ext cx="4241800" cy="4724399"/>
          </a:xfrm>
          <a:prstGeom prst="rect">
            <a:avLst/>
          </a:prstGeom>
          <a:noFill/>
          <a:ln w="9525">
            <a:noFill/>
            <a:miter lim="800000"/>
            <a:headEnd/>
            <a:tailEnd/>
          </a:ln>
        </p:spPr>
      </p:pic>
      <p:sp>
        <p:nvSpPr>
          <p:cNvPr id="11" name="Text Box 3">
            <a:extLst>
              <a:ext uri="{FF2B5EF4-FFF2-40B4-BE49-F238E27FC236}">
                <a16:creationId xmlns:a16="http://schemas.microsoft.com/office/drawing/2014/main" id="{144268A2-164B-4D2D-9CC2-A5D0863472F4}"/>
              </a:ext>
            </a:extLst>
          </p:cNvPr>
          <p:cNvSpPr txBox="1">
            <a:spLocks noChangeArrowheads="1"/>
          </p:cNvSpPr>
          <p:nvPr/>
        </p:nvSpPr>
        <p:spPr bwMode="auto">
          <a:xfrm>
            <a:off x="228600" y="304800"/>
            <a:ext cx="8915400" cy="954107"/>
          </a:xfrm>
          <a:prstGeom prst="rect">
            <a:avLst/>
          </a:prstGeom>
          <a:noFill/>
          <a:ln w="9525">
            <a:noFill/>
            <a:miter lim="800000"/>
            <a:headEnd/>
            <a:tailEnd/>
          </a:ln>
        </p:spPr>
        <p:txBody>
          <a:bodyPr wrap="square">
            <a:spAutoFit/>
          </a:bodyPr>
          <a:lstStyle/>
          <a:p>
            <a:r>
              <a:rPr lang="en-US" sz="2800" b="1">
                <a:solidFill>
                  <a:srgbClr val="FF0000"/>
                </a:solidFill>
                <a:latin typeface="Times New Roman" pitchFamily="18" charset="0"/>
              </a:rPr>
              <a:t>II. ĐỌC - HIỂU CHI TIẾT VĂN BẢN</a:t>
            </a:r>
          </a:p>
          <a:p>
            <a:r>
              <a:rPr lang="en-US" sz="2800" b="1">
                <a:solidFill>
                  <a:srgbClr val="FF0000"/>
                </a:solidFill>
                <a:latin typeface="Times New Roman" pitchFamily="18" charset="0"/>
              </a:rPr>
              <a:t>1. </a:t>
            </a:r>
            <a:r>
              <a:rPr lang="en-US" sz="2800" b="1" dirty="0" err="1">
                <a:solidFill>
                  <a:srgbClr val="FF0000"/>
                </a:solidFill>
                <a:latin typeface="Times New Roman" pitchFamily="18" charset="0"/>
              </a:rPr>
              <a:t>Hình</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ảnh</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những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chiếc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xe</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không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kính</a:t>
            </a:r>
            <a:endParaRPr lang="en-US" sz="2800" b="1" dirty="0">
              <a:solidFill>
                <a:srgbClr val="FF0000"/>
              </a:solidFill>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00"/>
                                        </p:tgtEl>
                                        <p:attrNameLst>
                                          <p:attrName>style.visibility</p:attrName>
                                        </p:attrNameLst>
                                      </p:cBhvr>
                                      <p:to>
                                        <p:strVal val="visible"/>
                                      </p:to>
                                    </p:set>
                                    <p:animEffect transition="in" filter="dissolve">
                                      <p:cBhvr>
                                        <p:cTn id="7" dur="500"/>
                                        <p:tgtEl>
                                          <p:spTgt spid="20500"/>
                                        </p:tgtEl>
                                      </p:cBhvr>
                                    </p:animEffect>
                                  </p:childTnLst>
                                </p:cTn>
                              </p:par>
                              <p:par>
                                <p:cTn id="8" presetID="9" presetClass="entr" presetSubtype="0" fill="hold" nodeType="withEffect">
                                  <p:stCondLst>
                                    <p:cond delay="0"/>
                                  </p:stCondLst>
                                  <p:childTnLst>
                                    <p:set>
                                      <p:cBhvr>
                                        <p:cTn id="9" dur="1" fill="hold">
                                          <p:stCondLst>
                                            <p:cond delay="0"/>
                                          </p:stCondLst>
                                        </p:cTn>
                                        <p:tgtEl>
                                          <p:spTgt spid="20499"/>
                                        </p:tgtEl>
                                        <p:attrNameLst>
                                          <p:attrName>style.visibility</p:attrName>
                                        </p:attrNameLst>
                                      </p:cBhvr>
                                      <p:to>
                                        <p:strVal val="visible"/>
                                      </p:to>
                                    </p:set>
                                    <p:animEffect transition="in" filter="dissolve">
                                      <p:cBhvr>
                                        <p:cTn id="10" dur="500"/>
                                        <p:tgtEl>
                                          <p:spTgt spid="204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l="-4000" r="-4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2A255D7-5AC9-4738-BB0A-3FDFB74F8D23}"/>
              </a:ext>
            </a:extLst>
          </p:cNvPr>
          <p:cNvSpPr txBox="1"/>
          <p:nvPr/>
        </p:nvSpPr>
        <p:spPr>
          <a:xfrm>
            <a:off x="6405881" y="1759994"/>
            <a:ext cx="2743199" cy="1692771"/>
          </a:xfrm>
          <a:prstGeom prst="rect">
            <a:avLst/>
          </a:prstGeom>
          <a:noFill/>
        </p:spPr>
        <p:txBody>
          <a:bodyPr wrap="square" rtlCol="0">
            <a:spAutoFit/>
          </a:bodyPr>
          <a:lstStyle/>
          <a:p>
            <a:r>
              <a:rPr lang="en-US" sz="2600" b="1">
                <a:solidFill>
                  <a:schemeClr val="accent1">
                    <a:lumMod val="50000"/>
                  </a:schemeClr>
                </a:solidFill>
                <a:latin typeface="#9Slide02 Noi dung dai" panose="02000000000000000000" pitchFamily="2" charset="0"/>
                <a:ea typeface="#9Slide02 Noi dung dai" panose="02000000000000000000" pitchFamily="2" charset="0"/>
              </a:rPr>
              <a:t>Khẳng định chiếc xe khi đưa vào sử dụng còn nguyên vẹn</a:t>
            </a:r>
          </a:p>
        </p:txBody>
      </p:sp>
      <p:sp>
        <p:nvSpPr>
          <p:cNvPr id="3" name="TextBox 2">
            <a:extLst>
              <a:ext uri="{FF2B5EF4-FFF2-40B4-BE49-F238E27FC236}">
                <a16:creationId xmlns:a16="http://schemas.microsoft.com/office/drawing/2014/main" id="{306CE773-AB62-4367-B35B-DE5AE7CDEFAF}"/>
              </a:ext>
            </a:extLst>
          </p:cNvPr>
          <p:cNvSpPr txBox="1"/>
          <p:nvPr/>
        </p:nvSpPr>
        <p:spPr>
          <a:xfrm>
            <a:off x="482600" y="304800"/>
            <a:ext cx="8305800" cy="6555641"/>
          </a:xfrm>
          <a:prstGeom prst="rect">
            <a:avLst/>
          </a:prstGeom>
          <a:noFill/>
        </p:spPr>
        <p:txBody>
          <a:bodyPr wrap="square" rtlCol="0">
            <a:spAutoFit/>
          </a:bodyPr>
          <a:lstStyle/>
          <a:p>
            <a:r>
              <a:rPr lang="en-US" sz="2800">
                <a:solidFill>
                  <a:srgbClr val="FF0000"/>
                </a:solidFill>
                <a:latin typeface="#9Slide02 Tieu de dai" panose="02000000000000000000" pitchFamily="2" charset="0"/>
                <a:ea typeface="#9Slide02 Tieu de dai" panose="02000000000000000000" pitchFamily="2" charset="0"/>
              </a:rPr>
              <a:t>a. Khổ 1: Hai câu đầu</a:t>
            </a:r>
          </a:p>
          <a:p>
            <a:r>
              <a:rPr lang="en-US" sz="2800">
                <a:solidFill>
                  <a:schemeClr val="accent1">
                    <a:lumMod val="50000"/>
                  </a:schemeClr>
                </a:solidFill>
                <a:latin typeface="#9Slide02 Noi dung dai" panose="02000000000000000000" pitchFamily="2" charset="0"/>
                <a:ea typeface="#9Slide02 Noi dung dai" panose="02000000000000000000" pitchFamily="2" charset="0"/>
              </a:rPr>
              <a:t>      "</a:t>
            </a:r>
            <a:r>
              <a:rPr lang="en-US" sz="2800" b="1">
                <a:solidFill>
                  <a:schemeClr val="accent1">
                    <a:lumMod val="50000"/>
                  </a:schemeClr>
                </a:solidFill>
                <a:latin typeface="#9Slide02 Noi dung dai" panose="02000000000000000000" pitchFamily="2" charset="0"/>
                <a:ea typeface="#9Slide02 Noi dung dai" panose="02000000000000000000" pitchFamily="2" charset="0"/>
              </a:rPr>
              <a:t>             có kính                     vì xe             có kính</a:t>
            </a:r>
          </a:p>
          <a:p>
            <a:r>
              <a:rPr lang="en-US" sz="2800" b="1">
                <a:solidFill>
                  <a:schemeClr val="accent1">
                    <a:lumMod val="50000"/>
                  </a:schemeClr>
                </a:solidFill>
                <a:latin typeface="#9Slide02 Noi dung dai" panose="02000000000000000000" pitchFamily="2" charset="0"/>
                <a:ea typeface="#9Slide02 Noi dung dai" panose="02000000000000000000" pitchFamily="2" charset="0"/>
              </a:rPr>
              <a:t>                       ,                   kính vỡ đi rồi"</a:t>
            </a:r>
          </a:p>
          <a:p>
            <a:r>
              <a:rPr lang="en-US" sz="2800">
                <a:solidFill>
                  <a:schemeClr val="accent1">
                    <a:lumMod val="50000"/>
                  </a:schemeClr>
                </a:solidFill>
                <a:latin typeface="#9Slide02 Noi dung dai" panose="02000000000000000000" pitchFamily="2" charset="0"/>
                <a:ea typeface="#9Slide02 Noi dung dai" panose="02000000000000000000" pitchFamily="2" charset="0"/>
              </a:rPr>
              <a:t>- Câu đầu: </a:t>
            </a:r>
          </a:p>
          <a:p>
            <a:r>
              <a:rPr lang="en-US" sz="2800">
                <a:solidFill>
                  <a:schemeClr val="accent1">
                    <a:lumMod val="50000"/>
                  </a:schemeClr>
                </a:solidFill>
                <a:latin typeface="#9Slide02 Noi dung dai" panose="02000000000000000000" pitchFamily="2" charset="0"/>
                <a:ea typeface="#9Slide02 Noi dung dai" panose="02000000000000000000" pitchFamily="2" charset="0"/>
              </a:rPr>
              <a:t>+ Câu thơ dài</a:t>
            </a:r>
          </a:p>
          <a:p>
            <a:r>
              <a:rPr lang="en-US" sz="2800">
                <a:solidFill>
                  <a:schemeClr val="accent1">
                    <a:lumMod val="50000"/>
                  </a:schemeClr>
                </a:solidFill>
                <a:latin typeface="#9Slide02 Noi dung dai" panose="02000000000000000000" pitchFamily="2" charset="0"/>
                <a:ea typeface="#9Slide02 Noi dung dai" panose="02000000000000000000" pitchFamily="2" charset="0"/>
              </a:rPr>
              <a:t>+ Sử dụng liên tiếp 3 lần từ phủ định</a:t>
            </a:r>
          </a:p>
          <a:p>
            <a:r>
              <a:rPr lang="en-US" sz="2800">
                <a:solidFill>
                  <a:schemeClr val="accent1">
                    <a:lumMod val="50000"/>
                  </a:schemeClr>
                </a:solidFill>
                <a:latin typeface="#9Slide02 Noi dung dai" panose="02000000000000000000" pitchFamily="2" charset="0"/>
                <a:ea typeface="#9Slide02 Noi dung dai" panose="02000000000000000000" pitchFamily="2" charset="0"/>
              </a:rPr>
              <a:t>+ Như lời nói thường ngày</a:t>
            </a:r>
          </a:p>
          <a:p>
            <a:endParaRPr lang="en-US" sz="2800">
              <a:solidFill>
                <a:schemeClr val="accent1">
                  <a:lumMod val="50000"/>
                </a:schemeClr>
              </a:solidFill>
              <a:latin typeface="#9Slide02 Noi dung dai" panose="02000000000000000000" pitchFamily="2" charset="0"/>
              <a:ea typeface="#9Slide02 Noi dung dai" panose="02000000000000000000" pitchFamily="2" charset="0"/>
            </a:endParaRPr>
          </a:p>
          <a:p>
            <a:endParaRPr lang="en-US" sz="2800">
              <a:solidFill>
                <a:schemeClr val="accent1">
                  <a:lumMod val="50000"/>
                </a:schemeClr>
              </a:solidFill>
              <a:latin typeface="#9Slide02 Noi dung dai" panose="02000000000000000000" pitchFamily="2" charset="0"/>
              <a:ea typeface="#9Slide02 Noi dung dai" panose="02000000000000000000" pitchFamily="2" charset="0"/>
            </a:endParaRPr>
          </a:p>
          <a:p>
            <a:r>
              <a:rPr lang="en-US" sz="2800">
                <a:solidFill>
                  <a:schemeClr val="accent1">
                    <a:lumMod val="50000"/>
                  </a:schemeClr>
                </a:solidFill>
                <a:latin typeface="#9Slide02 Noi dung dai" panose="02000000000000000000" pitchFamily="2" charset="0"/>
                <a:ea typeface="#9Slide02 Noi dung dai" panose="02000000000000000000" pitchFamily="2" charset="0"/>
              </a:rPr>
              <a:t>- Không có kính          </a:t>
            </a:r>
            <a:r>
              <a:rPr lang="en-US" sz="2800">
                <a:solidFill>
                  <a:srgbClr val="FF0000"/>
                </a:solidFill>
                <a:latin typeface="#9Slide02 Noi dung dai" panose="02000000000000000000" pitchFamily="2" charset="0"/>
                <a:ea typeface="#9Slide02 Noi dung dai" panose="02000000000000000000" pitchFamily="2" charset="0"/>
              </a:rPr>
              <a:t>bom</a:t>
            </a:r>
            <a:r>
              <a:rPr lang="en-US" sz="2800">
                <a:solidFill>
                  <a:schemeClr val="accent1">
                    <a:lumMod val="50000"/>
                  </a:schemeClr>
                </a:solidFill>
                <a:latin typeface="#9Slide02 Noi dung dai" panose="02000000000000000000" pitchFamily="2" charset="0"/>
                <a:ea typeface="#9Slide02 Noi dung dai" panose="02000000000000000000" pitchFamily="2" charset="0"/>
              </a:rPr>
              <a:t> </a:t>
            </a:r>
            <a:r>
              <a:rPr lang="en-US" sz="2800">
                <a:solidFill>
                  <a:srgbClr val="00B050"/>
                </a:solidFill>
                <a:latin typeface="#9Slide02 Noi dung dai" panose="02000000000000000000" pitchFamily="2" charset="0"/>
                <a:ea typeface="#9Slide02 Noi dung dai" panose="02000000000000000000" pitchFamily="2" charset="0"/>
              </a:rPr>
              <a:t>giật</a:t>
            </a:r>
          </a:p>
          <a:p>
            <a:r>
              <a:rPr lang="en-US" sz="2800">
                <a:solidFill>
                  <a:schemeClr val="accent1">
                    <a:lumMod val="50000"/>
                  </a:schemeClr>
                </a:solidFill>
                <a:latin typeface="#9Slide02 Noi dung dai" panose="02000000000000000000" pitchFamily="2" charset="0"/>
                <a:ea typeface="#9Slide02 Noi dung dai" panose="02000000000000000000" pitchFamily="2" charset="0"/>
              </a:rPr>
              <a:t>                                      </a:t>
            </a:r>
            <a:r>
              <a:rPr lang="en-US" sz="2800">
                <a:solidFill>
                  <a:srgbClr val="FF0000"/>
                </a:solidFill>
                <a:latin typeface="#9Slide02 Noi dung dai" panose="02000000000000000000" pitchFamily="2" charset="0"/>
                <a:ea typeface="#9Slide02 Noi dung dai" panose="02000000000000000000" pitchFamily="2" charset="0"/>
              </a:rPr>
              <a:t>bom</a:t>
            </a:r>
            <a:r>
              <a:rPr lang="en-US" sz="2800">
                <a:solidFill>
                  <a:schemeClr val="accent1">
                    <a:lumMod val="50000"/>
                  </a:schemeClr>
                </a:solidFill>
                <a:latin typeface="#9Slide02 Noi dung dai" panose="02000000000000000000" pitchFamily="2" charset="0"/>
                <a:ea typeface="#9Slide02 Noi dung dai" panose="02000000000000000000" pitchFamily="2" charset="0"/>
              </a:rPr>
              <a:t> </a:t>
            </a:r>
            <a:r>
              <a:rPr lang="en-US" sz="2800">
                <a:solidFill>
                  <a:srgbClr val="00B050"/>
                </a:solidFill>
                <a:latin typeface="#9Slide02 Noi dung dai" panose="02000000000000000000" pitchFamily="2" charset="0"/>
                <a:ea typeface="#9Slide02 Noi dung dai" panose="02000000000000000000" pitchFamily="2" charset="0"/>
              </a:rPr>
              <a:t>rung</a:t>
            </a:r>
          </a:p>
          <a:p>
            <a:endParaRPr lang="en-US" sz="2800">
              <a:solidFill>
                <a:schemeClr val="accent1">
                  <a:lumMod val="50000"/>
                </a:schemeClr>
              </a:solidFill>
              <a:latin typeface="#9Slide02 Noi dung dai" panose="02000000000000000000" pitchFamily="2" charset="0"/>
              <a:ea typeface="#9Slide02 Noi dung dai" panose="02000000000000000000" pitchFamily="2" charset="0"/>
            </a:endParaRPr>
          </a:p>
          <a:p>
            <a:r>
              <a:rPr lang="en-US" sz="2800">
                <a:solidFill>
                  <a:srgbClr val="0000FF"/>
                </a:solidFill>
                <a:latin typeface="#9Slide02 Noi dung dai" panose="02000000000000000000" pitchFamily="2" charset="0"/>
                <a:ea typeface="#9Slide02 Noi dung dai" panose="02000000000000000000" pitchFamily="2" charset="0"/>
              </a:rPr>
              <a:t>=&gt; Phản ánh cuộc kháng chiến chống Mỹ gian khổ, tàn khốc</a:t>
            </a:r>
          </a:p>
          <a:p>
            <a:endParaRPr lang="en-US" sz="2800">
              <a:solidFill>
                <a:schemeClr val="accent1">
                  <a:lumMod val="50000"/>
                </a:schemeClr>
              </a:solidFill>
              <a:latin typeface="#9Slide02 Noi dung dai" panose="02000000000000000000" pitchFamily="2" charset="0"/>
              <a:ea typeface="#9Slide02 Noi dung dai" panose="02000000000000000000" pitchFamily="2" charset="0"/>
            </a:endParaRPr>
          </a:p>
        </p:txBody>
      </p:sp>
      <p:sp>
        <p:nvSpPr>
          <p:cNvPr id="4" name="Right Brace 3">
            <a:extLst>
              <a:ext uri="{FF2B5EF4-FFF2-40B4-BE49-F238E27FC236}">
                <a16:creationId xmlns:a16="http://schemas.microsoft.com/office/drawing/2014/main" id="{0766E2D2-C97B-438D-8E53-BA92E16C0CE6}"/>
              </a:ext>
            </a:extLst>
          </p:cNvPr>
          <p:cNvSpPr/>
          <p:nvPr/>
        </p:nvSpPr>
        <p:spPr>
          <a:xfrm>
            <a:off x="6267736" y="2289730"/>
            <a:ext cx="228600" cy="800100"/>
          </a:xfrm>
          <a:prstGeom prst="rightBrac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solidFill>
                <a:schemeClr val="accent1">
                  <a:lumMod val="50000"/>
                </a:schemeClr>
              </a:solidFill>
            </a:endParaRPr>
          </a:p>
        </p:txBody>
      </p:sp>
      <p:sp>
        <p:nvSpPr>
          <p:cNvPr id="16" name="Right Brace 15">
            <a:extLst>
              <a:ext uri="{FF2B5EF4-FFF2-40B4-BE49-F238E27FC236}">
                <a16:creationId xmlns:a16="http://schemas.microsoft.com/office/drawing/2014/main" id="{FA876035-8766-44AB-A012-75FCC6B16643}"/>
              </a:ext>
            </a:extLst>
          </p:cNvPr>
          <p:cNvSpPr/>
          <p:nvPr/>
        </p:nvSpPr>
        <p:spPr>
          <a:xfrm>
            <a:off x="5486392" y="4283792"/>
            <a:ext cx="228600" cy="800100"/>
          </a:xfrm>
          <a:prstGeom prst="rightBrac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solidFill>
                <a:schemeClr val="accent1">
                  <a:lumMod val="50000"/>
                </a:schemeClr>
              </a:solidFill>
            </a:endParaRPr>
          </a:p>
        </p:txBody>
      </p:sp>
      <p:cxnSp>
        <p:nvCxnSpPr>
          <p:cNvPr id="9" name="Straight Connector 8">
            <a:extLst>
              <a:ext uri="{FF2B5EF4-FFF2-40B4-BE49-F238E27FC236}">
                <a16:creationId xmlns:a16="http://schemas.microsoft.com/office/drawing/2014/main" id="{D0F0056B-E307-4F2D-AE67-CB16BA0CAB08}"/>
              </a:ext>
            </a:extLst>
          </p:cNvPr>
          <p:cNvCxnSpPr>
            <a:cxnSpLocks/>
          </p:cNvCxnSpPr>
          <p:nvPr/>
        </p:nvCxnSpPr>
        <p:spPr>
          <a:xfrm>
            <a:off x="3075658" y="4467942"/>
            <a:ext cx="762000"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6EAC77-1E55-4A90-8511-4F63098A4D6A}"/>
              </a:ext>
            </a:extLst>
          </p:cNvPr>
          <p:cNvCxnSpPr>
            <a:cxnSpLocks/>
          </p:cNvCxnSpPr>
          <p:nvPr/>
        </p:nvCxnSpPr>
        <p:spPr>
          <a:xfrm>
            <a:off x="3075658" y="4493342"/>
            <a:ext cx="762000" cy="38100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F940739-53F6-41B9-BA74-2BEF3CA39612}"/>
              </a:ext>
            </a:extLst>
          </p:cNvPr>
          <p:cNvSpPr txBox="1"/>
          <p:nvPr/>
        </p:nvSpPr>
        <p:spPr>
          <a:xfrm>
            <a:off x="5704998" y="3956262"/>
            <a:ext cx="3200400" cy="1384995"/>
          </a:xfrm>
          <a:prstGeom prst="rect">
            <a:avLst/>
          </a:prstGeom>
          <a:noFill/>
        </p:spPr>
        <p:txBody>
          <a:bodyPr wrap="square" rtlCol="0">
            <a:spAutoFit/>
          </a:bodyPr>
          <a:lstStyle/>
          <a:p>
            <a:r>
              <a:rPr lang="en-US" sz="2800" b="1">
                <a:solidFill>
                  <a:schemeClr val="accent1">
                    <a:lumMod val="50000"/>
                  </a:schemeClr>
                </a:solidFill>
                <a:latin typeface="#9Slide02 Noi dung dai" panose="02000000000000000000" pitchFamily="2" charset="0"/>
                <a:ea typeface="#9Slide02 Noi dung dai" panose="02000000000000000000" pitchFamily="2" charset="0"/>
              </a:rPr>
              <a:t>Nghệ thuật điệp ngữ, sử dụng động từ mạnh</a:t>
            </a:r>
          </a:p>
        </p:txBody>
      </p:sp>
      <p:sp>
        <p:nvSpPr>
          <p:cNvPr id="2" name="TextBox 1">
            <a:extLst>
              <a:ext uri="{FF2B5EF4-FFF2-40B4-BE49-F238E27FC236}">
                <a16:creationId xmlns:a16="http://schemas.microsoft.com/office/drawing/2014/main" id="{95585B00-BB3A-4649-A4CA-66CA338964EB}"/>
              </a:ext>
            </a:extLst>
          </p:cNvPr>
          <p:cNvSpPr txBox="1"/>
          <p:nvPr/>
        </p:nvSpPr>
        <p:spPr>
          <a:xfrm>
            <a:off x="1145456" y="735310"/>
            <a:ext cx="1248698" cy="523220"/>
          </a:xfrm>
          <a:prstGeom prst="rect">
            <a:avLst/>
          </a:prstGeom>
          <a:noFill/>
        </p:spPr>
        <p:txBody>
          <a:bodyPr wrap="square" rtlCol="0">
            <a:spAutoFit/>
          </a:bodyPr>
          <a:lstStyle/>
          <a:p>
            <a:r>
              <a:rPr lang="en-US" sz="2800" b="1">
                <a:solidFill>
                  <a:srgbClr val="FF0000"/>
                </a:solidFill>
                <a:latin typeface="#9Slide02 Noi dung dai" panose="02000000000000000000" pitchFamily="2" charset="0"/>
                <a:ea typeface="#9Slide02 Noi dung dai" panose="02000000000000000000" pitchFamily="2" charset="0"/>
              </a:rPr>
              <a:t>Không</a:t>
            </a:r>
            <a:endParaRPr lang="en-US" sz="2800">
              <a:solidFill>
                <a:srgbClr val="FF0000"/>
              </a:solidFill>
            </a:endParaRPr>
          </a:p>
        </p:txBody>
      </p:sp>
      <p:sp>
        <p:nvSpPr>
          <p:cNvPr id="12" name="TextBox 11">
            <a:extLst>
              <a:ext uri="{FF2B5EF4-FFF2-40B4-BE49-F238E27FC236}">
                <a16:creationId xmlns:a16="http://schemas.microsoft.com/office/drawing/2014/main" id="{7A1BC39A-E4F1-4257-9D48-BE4079FFB667}"/>
              </a:ext>
            </a:extLst>
          </p:cNvPr>
          <p:cNvSpPr txBox="1"/>
          <p:nvPr/>
        </p:nvSpPr>
        <p:spPr>
          <a:xfrm>
            <a:off x="3447414" y="741964"/>
            <a:ext cx="2038978" cy="523220"/>
          </a:xfrm>
          <a:prstGeom prst="rect">
            <a:avLst/>
          </a:prstGeom>
          <a:noFill/>
        </p:spPr>
        <p:txBody>
          <a:bodyPr wrap="square" rtlCol="0">
            <a:spAutoFit/>
          </a:bodyPr>
          <a:lstStyle/>
          <a:p>
            <a:r>
              <a:rPr lang="en-US" sz="2800" b="1">
                <a:solidFill>
                  <a:srgbClr val="FF0000"/>
                </a:solidFill>
                <a:latin typeface="#9Slide02 Noi dung dai" panose="02000000000000000000" pitchFamily="2" charset="0"/>
                <a:ea typeface="#9Slide02 Noi dung dai" panose="02000000000000000000" pitchFamily="2" charset="0"/>
              </a:rPr>
              <a:t>không phải</a:t>
            </a:r>
            <a:endParaRPr lang="en-US" sz="2800">
              <a:solidFill>
                <a:srgbClr val="FF0000"/>
              </a:solidFill>
            </a:endParaRPr>
          </a:p>
        </p:txBody>
      </p:sp>
      <p:sp>
        <p:nvSpPr>
          <p:cNvPr id="14" name="TextBox 13">
            <a:extLst>
              <a:ext uri="{FF2B5EF4-FFF2-40B4-BE49-F238E27FC236}">
                <a16:creationId xmlns:a16="http://schemas.microsoft.com/office/drawing/2014/main" id="{697B9EE3-B408-44F8-B089-541500298DDE}"/>
              </a:ext>
            </a:extLst>
          </p:cNvPr>
          <p:cNvSpPr txBox="1"/>
          <p:nvPr/>
        </p:nvSpPr>
        <p:spPr>
          <a:xfrm>
            <a:off x="6117519" y="742248"/>
            <a:ext cx="1248698" cy="523220"/>
          </a:xfrm>
          <a:prstGeom prst="rect">
            <a:avLst/>
          </a:prstGeom>
          <a:noFill/>
        </p:spPr>
        <p:txBody>
          <a:bodyPr wrap="square" rtlCol="0">
            <a:spAutoFit/>
          </a:bodyPr>
          <a:lstStyle/>
          <a:p>
            <a:r>
              <a:rPr lang="en-US" sz="2800" b="1">
                <a:solidFill>
                  <a:srgbClr val="FF0000"/>
                </a:solidFill>
                <a:latin typeface="#9Slide02 Noi dung dai" panose="02000000000000000000" pitchFamily="2" charset="0"/>
                <a:ea typeface="#9Slide02 Noi dung dai" panose="02000000000000000000" pitchFamily="2" charset="0"/>
              </a:rPr>
              <a:t>không</a:t>
            </a:r>
            <a:endParaRPr lang="en-US" sz="2800">
              <a:solidFill>
                <a:srgbClr val="FF0000"/>
              </a:solidFill>
            </a:endParaRPr>
          </a:p>
        </p:txBody>
      </p:sp>
      <p:sp>
        <p:nvSpPr>
          <p:cNvPr id="15" name="TextBox 14">
            <a:extLst>
              <a:ext uri="{FF2B5EF4-FFF2-40B4-BE49-F238E27FC236}">
                <a16:creationId xmlns:a16="http://schemas.microsoft.com/office/drawing/2014/main" id="{044D8C61-2EDE-4850-9B87-21B7A3E236DE}"/>
              </a:ext>
            </a:extLst>
          </p:cNvPr>
          <p:cNvSpPr txBox="1"/>
          <p:nvPr/>
        </p:nvSpPr>
        <p:spPr>
          <a:xfrm>
            <a:off x="1146688" y="727587"/>
            <a:ext cx="1248698" cy="523220"/>
          </a:xfrm>
          <a:prstGeom prst="rect">
            <a:avLst/>
          </a:prstGeom>
          <a:noFill/>
        </p:spPr>
        <p:txBody>
          <a:bodyPr wrap="square" rtlCol="0">
            <a:spAutoFit/>
          </a:bodyPr>
          <a:lstStyle/>
          <a:p>
            <a:r>
              <a:rPr lang="en-US" sz="2800" b="1">
                <a:solidFill>
                  <a:srgbClr val="254061"/>
                </a:solidFill>
                <a:latin typeface="#9Slide02 Noi dung dai" panose="02000000000000000000" pitchFamily="2" charset="0"/>
                <a:ea typeface="#9Slide02 Noi dung dai" panose="02000000000000000000" pitchFamily="2" charset="0"/>
              </a:rPr>
              <a:t>Không</a:t>
            </a:r>
            <a:endParaRPr lang="en-US" sz="2800">
              <a:solidFill>
                <a:srgbClr val="254061"/>
              </a:solidFill>
            </a:endParaRPr>
          </a:p>
        </p:txBody>
      </p:sp>
      <p:sp>
        <p:nvSpPr>
          <p:cNvPr id="17" name="TextBox 16">
            <a:extLst>
              <a:ext uri="{FF2B5EF4-FFF2-40B4-BE49-F238E27FC236}">
                <a16:creationId xmlns:a16="http://schemas.microsoft.com/office/drawing/2014/main" id="{80E7EBB4-5592-445F-A1BC-0B800DEAC135}"/>
              </a:ext>
            </a:extLst>
          </p:cNvPr>
          <p:cNvSpPr txBox="1"/>
          <p:nvPr/>
        </p:nvSpPr>
        <p:spPr>
          <a:xfrm>
            <a:off x="3456658" y="749054"/>
            <a:ext cx="1981202" cy="523220"/>
          </a:xfrm>
          <a:prstGeom prst="rect">
            <a:avLst/>
          </a:prstGeom>
          <a:noFill/>
        </p:spPr>
        <p:txBody>
          <a:bodyPr wrap="square" rtlCol="0">
            <a:spAutoFit/>
          </a:bodyPr>
          <a:lstStyle/>
          <a:p>
            <a:r>
              <a:rPr lang="en-US" sz="2800" b="1">
                <a:solidFill>
                  <a:srgbClr val="254061"/>
                </a:solidFill>
                <a:latin typeface="#9Slide02 Noi dung dai" panose="02000000000000000000" pitchFamily="2" charset="0"/>
                <a:ea typeface="#9Slide02 Noi dung dai" panose="02000000000000000000" pitchFamily="2" charset="0"/>
              </a:rPr>
              <a:t>không phải</a:t>
            </a:r>
            <a:endParaRPr lang="en-US" sz="2800">
              <a:solidFill>
                <a:srgbClr val="254061"/>
              </a:solidFill>
            </a:endParaRPr>
          </a:p>
        </p:txBody>
      </p:sp>
      <p:sp>
        <p:nvSpPr>
          <p:cNvPr id="19" name="TextBox 18">
            <a:extLst>
              <a:ext uri="{FF2B5EF4-FFF2-40B4-BE49-F238E27FC236}">
                <a16:creationId xmlns:a16="http://schemas.microsoft.com/office/drawing/2014/main" id="{7D26EE0C-504A-4D11-AD63-ED8A537B0948}"/>
              </a:ext>
            </a:extLst>
          </p:cNvPr>
          <p:cNvSpPr txBox="1"/>
          <p:nvPr/>
        </p:nvSpPr>
        <p:spPr>
          <a:xfrm>
            <a:off x="6114433" y="741964"/>
            <a:ext cx="1248698" cy="523220"/>
          </a:xfrm>
          <a:prstGeom prst="rect">
            <a:avLst/>
          </a:prstGeom>
          <a:noFill/>
        </p:spPr>
        <p:txBody>
          <a:bodyPr wrap="square" rtlCol="0">
            <a:spAutoFit/>
          </a:bodyPr>
          <a:lstStyle/>
          <a:p>
            <a:r>
              <a:rPr lang="en-US" sz="2800" b="1">
                <a:solidFill>
                  <a:srgbClr val="254061"/>
                </a:solidFill>
                <a:latin typeface="#9Slide02 Noi dung dai" panose="02000000000000000000" pitchFamily="2" charset="0"/>
                <a:ea typeface="#9Slide02 Noi dung dai" panose="02000000000000000000" pitchFamily="2" charset="0"/>
              </a:rPr>
              <a:t>không</a:t>
            </a:r>
            <a:endParaRPr lang="en-US" sz="2800">
              <a:solidFill>
                <a:srgbClr val="254061"/>
              </a:solidFill>
            </a:endParaRPr>
          </a:p>
        </p:txBody>
      </p:sp>
      <p:sp>
        <p:nvSpPr>
          <p:cNvPr id="5" name="TextBox 4">
            <a:extLst>
              <a:ext uri="{FF2B5EF4-FFF2-40B4-BE49-F238E27FC236}">
                <a16:creationId xmlns:a16="http://schemas.microsoft.com/office/drawing/2014/main" id="{1B12A838-BE95-4ED0-A9E4-10D216A73945}"/>
              </a:ext>
            </a:extLst>
          </p:cNvPr>
          <p:cNvSpPr txBox="1"/>
          <p:nvPr/>
        </p:nvSpPr>
        <p:spPr>
          <a:xfrm>
            <a:off x="1150368" y="1158097"/>
            <a:ext cx="952498" cy="523220"/>
          </a:xfrm>
          <a:prstGeom prst="rect">
            <a:avLst/>
          </a:prstGeom>
          <a:noFill/>
        </p:spPr>
        <p:txBody>
          <a:bodyPr wrap="square" rtlCol="0">
            <a:spAutoFit/>
          </a:bodyPr>
          <a:lstStyle/>
          <a:p>
            <a:r>
              <a:rPr lang="en-US" sz="2800" b="1">
                <a:solidFill>
                  <a:srgbClr val="FF0000"/>
                </a:solidFill>
                <a:latin typeface="#9Slide02 Noi dung dai" panose="02000000000000000000" pitchFamily="2" charset="0"/>
                <a:ea typeface="#9Slide02 Noi dung dai" panose="02000000000000000000" pitchFamily="2" charset="0"/>
              </a:rPr>
              <a:t>Bom</a:t>
            </a:r>
            <a:endParaRPr lang="en-US" sz="2800">
              <a:solidFill>
                <a:srgbClr val="FF0000"/>
              </a:solidFill>
            </a:endParaRPr>
          </a:p>
        </p:txBody>
      </p:sp>
      <p:sp>
        <p:nvSpPr>
          <p:cNvPr id="20" name="TextBox 19">
            <a:extLst>
              <a:ext uri="{FF2B5EF4-FFF2-40B4-BE49-F238E27FC236}">
                <a16:creationId xmlns:a16="http://schemas.microsoft.com/office/drawing/2014/main" id="{37A25EC7-055F-4867-9619-182809A390BD}"/>
              </a:ext>
            </a:extLst>
          </p:cNvPr>
          <p:cNvSpPr txBox="1"/>
          <p:nvPr/>
        </p:nvSpPr>
        <p:spPr>
          <a:xfrm>
            <a:off x="2668842" y="1162270"/>
            <a:ext cx="952498" cy="523220"/>
          </a:xfrm>
          <a:prstGeom prst="rect">
            <a:avLst/>
          </a:prstGeom>
          <a:noFill/>
        </p:spPr>
        <p:txBody>
          <a:bodyPr wrap="square" rtlCol="0">
            <a:spAutoFit/>
          </a:bodyPr>
          <a:lstStyle/>
          <a:p>
            <a:r>
              <a:rPr lang="en-US" sz="2800" b="1">
                <a:solidFill>
                  <a:srgbClr val="FF0000"/>
                </a:solidFill>
                <a:latin typeface="#9Slide02 Noi dung dai" panose="02000000000000000000" pitchFamily="2" charset="0"/>
                <a:ea typeface="#9Slide02 Noi dung dai" panose="02000000000000000000" pitchFamily="2" charset="0"/>
              </a:rPr>
              <a:t>bom</a:t>
            </a:r>
            <a:endParaRPr lang="en-US" sz="2800">
              <a:solidFill>
                <a:srgbClr val="FF0000"/>
              </a:solidFill>
            </a:endParaRPr>
          </a:p>
        </p:txBody>
      </p:sp>
      <p:sp>
        <p:nvSpPr>
          <p:cNvPr id="21" name="TextBox 20">
            <a:extLst>
              <a:ext uri="{FF2B5EF4-FFF2-40B4-BE49-F238E27FC236}">
                <a16:creationId xmlns:a16="http://schemas.microsoft.com/office/drawing/2014/main" id="{7F1816B5-5BFE-4586-B706-24F2A3A0D149}"/>
              </a:ext>
            </a:extLst>
          </p:cNvPr>
          <p:cNvSpPr txBox="1"/>
          <p:nvPr/>
        </p:nvSpPr>
        <p:spPr>
          <a:xfrm>
            <a:off x="1144224" y="1150374"/>
            <a:ext cx="952498" cy="523220"/>
          </a:xfrm>
          <a:prstGeom prst="rect">
            <a:avLst/>
          </a:prstGeom>
          <a:noFill/>
        </p:spPr>
        <p:txBody>
          <a:bodyPr wrap="square" rtlCol="0">
            <a:spAutoFit/>
          </a:bodyPr>
          <a:lstStyle/>
          <a:p>
            <a:r>
              <a:rPr lang="en-US" sz="2800" b="1">
                <a:solidFill>
                  <a:srgbClr val="254061"/>
                </a:solidFill>
                <a:latin typeface="#9Slide02 Noi dung dai" panose="02000000000000000000" pitchFamily="2" charset="0"/>
                <a:ea typeface="#9Slide02 Noi dung dai" panose="02000000000000000000" pitchFamily="2" charset="0"/>
              </a:rPr>
              <a:t>Bom </a:t>
            </a:r>
            <a:endParaRPr lang="en-US" sz="2800">
              <a:solidFill>
                <a:srgbClr val="254061"/>
              </a:solidFill>
            </a:endParaRPr>
          </a:p>
        </p:txBody>
      </p:sp>
      <p:sp>
        <p:nvSpPr>
          <p:cNvPr id="22" name="TextBox 21">
            <a:extLst>
              <a:ext uri="{FF2B5EF4-FFF2-40B4-BE49-F238E27FC236}">
                <a16:creationId xmlns:a16="http://schemas.microsoft.com/office/drawing/2014/main" id="{D6041E72-708C-445E-AD0A-30E0E9721EAE}"/>
              </a:ext>
            </a:extLst>
          </p:cNvPr>
          <p:cNvSpPr txBox="1"/>
          <p:nvPr/>
        </p:nvSpPr>
        <p:spPr>
          <a:xfrm>
            <a:off x="2662700" y="1165819"/>
            <a:ext cx="952498" cy="523220"/>
          </a:xfrm>
          <a:prstGeom prst="rect">
            <a:avLst/>
          </a:prstGeom>
          <a:noFill/>
        </p:spPr>
        <p:txBody>
          <a:bodyPr wrap="square" rtlCol="0">
            <a:spAutoFit/>
          </a:bodyPr>
          <a:lstStyle/>
          <a:p>
            <a:r>
              <a:rPr lang="en-US" sz="2800" b="1">
                <a:solidFill>
                  <a:srgbClr val="254061"/>
                </a:solidFill>
                <a:latin typeface="#9Slide02 Noi dung dai" panose="02000000000000000000" pitchFamily="2" charset="0"/>
                <a:ea typeface="#9Slide02 Noi dung dai" panose="02000000000000000000" pitchFamily="2" charset="0"/>
              </a:rPr>
              <a:t>bom</a:t>
            </a:r>
            <a:endParaRPr lang="en-US" sz="2800">
              <a:solidFill>
                <a:srgbClr val="254061"/>
              </a:solidFill>
            </a:endParaRPr>
          </a:p>
        </p:txBody>
      </p:sp>
      <p:sp>
        <p:nvSpPr>
          <p:cNvPr id="7" name="TextBox 6">
            <a:extLst>
              <a:ext uri="{FF2B5EF4-FFF2-40B4-BE49-F238E27FC236}">
                <a16:creationId xmlns:a16="http://schemas.microsoft.com/office/drawing/2014/main" id="{1E39B2CA-825E-48E2-A5DC-674F17D33D40}"/>
              </a:ext>
            </a:extLst>
          </p:cNvPr>
          <p:cNvSpPr txBox="1"/>
          <p:nvPr/>
        </p:nvSpPr>
        <p:spPr>
          <a:xfrm>
            <a:off x="1931725" y="1165820"/>
            <a:ext cx="838200" cy="523220"/>
          </a:xfrm>
          <a:prstGeom prst="rect">
            <a:avLst/>
          </a:prstGeom>
          <a:noFill/>
        </p:spPr>
        <p:txBody>
          <a:bodyPr wrap="square" rtlCol="0">
            <a:spAutoFit/>
          </a:bodyPr>
          <a:lstStyle/>
          <a:p>
            <a:r>
              <a:rPr lang="en-US" sz="2800" b="1">
                <a:solidFill>
                  <a:schemeClr val="accent1">
                    <a:lumMod val="50000"/>
                  </a:schemeClr>
                </a:solidFill>
                <a:latin typeface="#9Slide02 Noi dung dai" panose="02000000000000000000" pitchFamily="2" charset="0"/>
                <a:ea typeface="#9Slide02 Noi dung dai" panose="02000000000000000000" pitchFamily="2" charset="0"/>
              </a:rPr>
              <a:t>giật</a:t>
            </a:r>
            <a:endParaRPr lang="en-US" sz="2800"/>
          </a:p>
        </p:txBody>
      </p:sp>
      <p:sp>
        <p:nvSpPr>
          <p:cNvPr id="23" name="TextBox 22">
            <a:extLst>
              <a:ext uri="{FF2B5EF4-FFF2-40B4-BE49-F238E27FC236}">
                <a16:creationId xmlns:a16="http://schemas.microsoft.com/office/drawing/2014/main" id="{1914370A-0115-470C-84D8-06E994B4839D}"/>
              </a:ext>
            </a:extLst>
          </p:cNvPr>
          <p:cNvSpPr txBox="1"/>
          <p:nvPr/>
        </p:nvSpPr>
        <p:spPr>
          <a:xfrm>
            <a:off x="3466481" y="1165819"/>
            <a:ext cx="990600" cy="523220"/>
          </a:xfrm>
          <a:prstGeom prst="rect">
            <a:avLst/>
          </a:prstGeom>
          <a:noFill/>
        </p:spPr>
        <p:txBody>
          <a:bodyPr wrap="square" rtlCol="0">
            <a:spAutoFit/>
          </a:bodyPr>
          <a:lstStyle/>
          <a:p>
            <a:r>
              <a:rPr lang="en-US" sz="2800" b="1">
                <a:solidFill>
                  <a:schemeClr val="accent1">
                    <a:lumMod val="50000"/>
                  </a:schemeClr>
                </a:solidFill>
                <a:latin typeface="#9Slide02 Noi dung dai" panose="02000000000000000000" pitchFamily="2" charset="0"/>
                <a:ea typeface="#9Slide02 Noi dung dai" panose="02000000000000000000" pitchFamily="2" charset="0"/>
              </a:rPr>
              <a:t>rung</a:t>
            </a:r>
            <a:endParaRPr lang="en-US" sz="2800"/>
          </a:p>
        </p:txBody>
      </p:sp>
      <p:sp>
        <p:nvSpPr>
          <p:cNvPr id="24" name="TextBox 23">
            <a:extLst>
              <a:ext uri="{FF2B5EF4-FFF2-40B4-BE49-F238E27FC236}">
                <a16:creationId xmlns:a16="http://schemas.microsoft.com/office/drawing/2014/main" id="{E98FFD7B-3F80-4CA5-A020-827CD035C13C}"/>
              </a:ext>
            </a:extLst>
          </p:cNvPr>
          <p:cNvSpPr txBox="1"/>
          <p:nvPr/>
        </p:nvSpPr>
        <p:spPr>
          <a:xfrm>
            <a:off x="1938799" y="1174606"/>
            <a:ext cx="838200" cy="523220"/>
          </a:xfrm>
          <a:prstGeom prst="rect">
            <a:avLst/>
          </a:prstGeom>
          <a:noFill/>
        </p:spPr>
        <p:txBody>
          <a:bodyPr wrap="square" rtlCol="0">
            <a:spAutoFit/>
          </a:bodyPr>
          <a:lstStyle/>
          <a:p>
            <a:r>
              <a:rPr lang="en-US" sz="2800" b="1">
                <a:solidFill>
                  <a:srgbClr val="00B050"/>
                </a:solidFill>
                <a:latin typeface="#9Slide02 Noi dung dai" panose="02000000000000000000" pitchFamily="2" charset="0"/>
                <a:ea typeface="#9Slide02 Noi dung dai" panose="02000000000000000000" pitchFamily="2" charset="0"/>
              </a:rPr>
              <a:t>giật</a:t>
            </a:r>
            <a:endParaRPr lang="en-US" sz="2800">
              <a:solidFill>
                <a:srgbClr val="00B050"/>
              </a:solidFill>
            </a:endParaRPr>
          </a:p>
        </p:txBody>
      </p:sp>
      <p:sp>
        <p:nvSpPr>
          <p:cNvPr id="25" name="TextBox 24">
            <a:extLst>
              <a:ext uri="{FF2B5EF4-FFF2-40B4-BE49-F238E27FC236}">
                <a16:creationId xmlns:a16="http://schemas.microsoft.com/office/drawing/2014/main" id="{6258393E-DB29-4DF7-9286-57C4859D7512}"/>
              </a:ext>
            </a:extLst>
          </p:cNvPr>
          <p:cNvSpPr txBox="1"/>
          <p:nvPr/>
        </p:nvSpPr>
        <p:spPr>
          <a:xfrm>
            <a:off x="3456659" y="1148091"/>
            <a:ext cx="990600" cy="523220"/>
          </a:xfrm>
          <a:prstGeom prst="rect">
            <a:avLst/>
          </a:prstGeom>
          <a:noFill/>
        </p:spPr>
        <p:txBody>
          <a:bodyPr wrap="square" rtlCol="0">
            <a:spAutoFit/>
          </a:bodyPr>
          <a:lstStyle/>
          <a:p>
            <a:r>
              <a:rPr lang="en-US" sz="2800" b="1">
                <a:solidFill>
                  <a:srgbClr val="00B050"/>
                </a:solidFill>
                <a:latin typeface="#9Slide02 Noi dung dai" panose="02000000000000000000" pitchFamily="2" charset="0"/>
                <a:ea typeface="#9Slide02 Noi dung dai" panose="02000000000000000000" pitchFamily="2" charset="0"/>
              </a:rPr>
              <a:t>rung</a:t>
            </a:r>
            <a:endParaRPr lang="en-US" sz="2800">
              <a:solidFill>
                <a:srgbClr val="00B050"/>
              </a:solidFill>
            </a:endParaRPr>
          </a:p>
        </p:txBody>
      </p:sp>
    </p:spTree>
    <p:extLst>
      <p:ext uri="{BB962C8B-B14F-4D97-AF65-F5344CB8AC3E}">
        <p14:creationId xmlns:p14="http://schemas.microsoft.com/office/powerpoint/2010/main" val="238449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15"/>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17"/>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19"/>
                                        </p:tgtEl>
                                        <p:attrNameLst>
                                          <p:attrName>style.visibility</p:attrName>
                                        </p:attrNameLst>
                                      </p:cBhvr>
                                      <p:to>
                                        <p:strVal val="hidden"/>
                                      </p:to>
                                    </p:set>
                                  </p:childTnLst>
                                </p:cTn>
                              </p:par>
                              <p:par>
                                <p:cTn id="36" presetID="1" presetClass="entr" presetSubtype="0"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Effect transition="in" filter="fade">
                                      <p:cBhvr>
                                        <p:cTn id="46" dur="500"/>
                                        <p:tgtEl>
                                          <p:spTgt spid="3">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animEffect transition="in" filter="fade">
                                      <p:cBhvr>
                                        <p:cTn id="51" dur="500"/>
                                        <p:tgtEl>
                                          <p:spTgt spid="3">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
                                            <p:txEl>
                                              <p:pRg st="5" end="5"/>
                                            </p:txEl>
                                          </p:spTgt>
                                        </p:tgtEl>
                                        <p:attrNameLst>
                                          <p:attrName>style.visibility</p:attrName>
                                        </p:attrNameLst>
                                      </p:cBhvr>
                                      <p:to>
                                        <p:strVal val="visible"/>
                                      </p:to>
                                    </p:set>
                                    <p:animEffect transition="in" filter="fade">
                                      <p:cBhvr>
                                        <p:cTn id="56" dur="500"/>
                                        <p:tgtEl>
                                          <p:spTgt spid="3">
                                            <p:txEl>
                                              <p:pRg st="5" end="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
                                            <p:txEl>
                                              <p:pRg st="6" end="6"/>
                                            </p:txEl>
                                          </p:spTgt>
                                        </p:tgtEl>
                                        <p:attrNameLst>
                                          <p:attrName>style.visibility</p:attrName>
                                        </p:attrNameLst>
                                      </p:cBhvr>
                                      <p:to>
                                        <p:strVal val="visible"/>
                                      </p:to>
                                    </p:set>
                                    <p:animEffect transition="in" filter="fade">
                                      <p:cBhvr>
                                        <p:cTn id="61" dur="500"/>
                                        <p:tgtEl>
                                          <p:spTgt spid="3">
                                            <p:txEl>
                                              <p:pRg st="6" end="6"/>
                                            </p:txEl>
                                          </p:spTgt>
                                        </p:tgtEl>
                                      </p:cBhvr>
                                    </p:animEffect>
                                  </p:childTnLst>
                                </p:cTn>
                              </p:par>
                              <p:par>
                                <p:cTn id="62" presetID="1" presetClass="entr" presetSubtype="0" fill="hold" grpId="0" nodeType="withEffect">
                                  <p:stCondLst>
                                    <p:cond delay="0"/>
                                  </p:stCondLst>
                                  <p:childTnLst>
                                    <p:set>
                                      <p:cBhvr>
                                        <p:cTn id="63" dur="1" fill="hold">
                                          <p:stCondLst>
                                            <p:cond delay="0"/>
                                          </p:stCondLst>
                                        </p:cTn>
                                        <p:tgtEl>
                                          <p:spTgt spid="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6"/>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grpId="1" nodeType="clickEffect">
                                  <p:stCondLst>
                                    <p:cond delay="0"/>
                                  </p:stCondLst>
                                  <p:childTnLst>
                                    <p:set>
                                      <p:cBhvr>
                                        <p:cTn id="71" dur="1" fill="hold">
                                          <p:stCondLst>
                                            <p:cond delay="0"/>
                                          </p:stCondLst>
                                        </p:cTn>
                                        <p:tgtEl>
                                          <p:spTgt spid="21"/>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22"/>
                                        </p:tgtEl>
                                        <p:attrNameLst>
                                          <p:attrName>style.visibility</p:attrName>
                                        </p:attrNameLst>
                                      </p:cBhvr>
                                      <p:to>
                                        <p:strVal val="hidden"/>
                                      </p:to>
                                    </p:set>
                                  </p:childTnLst>
                                </p:cTn>
                              </p:par>
                              <p:par>
                                <p:cTn id="74" presetID="1" presetClass="entr" presetSubtype="0" fill="hold" grpId="0" nodeType="withEffect">
                                  <p:stCondLst>
                                    <p:cond delay="0"/>
                                  </p:stCondLst>
                                  <p:childTnLst>
                                    <p:set>
                                      <p:cBhvr>
                                        <p:cTn id="75" dur="1" fill="hold">
                                          <p:stCondLst>
                                            <p:cond delay="0"/>
                                          </p:stCondLst>
                                        </p:cTn>
                                        <p:tgtEl>
                                          <p:spTgt spid="5"/>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grpId="1" nodeType="clickEffect">
                                  <p:stCondLst>
                                    <p:cond delay="0"/>
                                  </p:stCondLst>
                                  <p:childTnLst>
                                    <p:set>
                                      <p:cBhvr>
                                        <p:cTn id="81" dur="1" fill="hold">
                                          <p:stCondLst>
                                            <p:cond delay="0"/>
                                          </p:stCondLst>
                                        </p:cTn>
                                        <p:tgtEl>
                                          <p:spTgt spid="7"/>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23"/>
                                        </p:tgtEl>
                                        <p:attrNameLst>
                                          <p:attrName>style.visibility</p:attrName>
                                        </p:attrNameLst>
                                      </p:cBhvr>
                                      <p:to>
                                        <p:strVal val="hidden"/>
                                      </p:to>
                                    </p:set>
                                  </p:childTnLst>
                                </p:cTn>
                              </p:par>
                              <p:par>
                                <p:cTn id="84" presetID="1" presetClass="entr" presetSubtype="0" fill="hold" grpId="0" nodeType="withEffect">
                                  <p:stCondLst>
                                    <p:cond delay="0"/>
                                  </p:stCondLst>
                                  <p:childTnLst>
                                    <p:set>
                                      <p:cBhvr>
                                        <p:cTn id="85" dur="1" fill="hold">
                                          <p:stCondLst>
                                            <p:cond delay="0"/>
                                          </p:stCondLst>
                                        </p:cTn>
                                        <p:tgtEl>
                                          <p:spTgt spid="24"/>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25"/>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
                                            <p:txEl>
                                              <p:pRg st="9" end="9"/>
                                            </p:txEl>
                                          </p:spTgt>
                                        </p:tgtEl>
                                        <p:attrNameLst>
                                          <p:attrName>style.visibility</p:attrName>
                                        </p:attrNameLst>
                                      </p:cBhvr>
                                      <p:to>
                                        <p:strVal val="visible"/>
                                      </p:to>
                                    </p:set>
                                    <p:animEffect transition="in" filter="fade">
                                      <p:cBhvr>
                                        <p:cTn id="92" dur="500"/>
                                        <p:tgtEl>
                                          <p:spTgt spid="3">
                                            <p:txEl>
                                              <p:pRg st="9" end="9"/>
                                            </p:txEl>
                                          </p:spTgt>
                                        </p:tgtEl>
                                      </p:cBhvr>
                                    </p:animEffect>
                                  </p:childTnLst>
                                </p:cTn>
                              </p:par>
                              <p:par>
                                <p:cTn id="93" presetID="1" presetClass="entr" presetSubtype="0" fill="hold" nodeType="withEffect">
                                  <p:stCondLst>
                                    <p:cond delay="0"/>
                                  </p:stCondLst>
                                  <p:childTnLst>
                                    <p:set>
                                      <p:cBhvr>
                                        <p:cTn id="94" dur="1" fill="hold">
                                          <p:stCondLst>
                                            <p:cond delay="0"/>
                                          </p:stCondLst>
                                        </p:cTn>
                                        <p:tgtEl>
                                          <p:spTgt spid="13"/>
                                        </p:tgtEl>
                                        <p:attrNameLst>
                                          <p:attrName>style.visibility</p:attrName>
                                        </p:attrNameLst>
                                      </p:cBhvr>
                                      <p:to>
                                        <p:strVal val="visible"/>
                                      </p:to>
                                    </p:set>
                                  </p:childTnLst>
                                </p:cTn>
                              </p:par>
                              <p:par>
                                <p:cTn id="95" presetID="10" presetClass="entr" presetSubtype="0" fill="hold" nodeType="withEffect">
                                  <p:stCondLst>
                                    <p:cond delay="0"/>
                                  </p:stCondLst>
                                  <p:childTnLst>
                                    <p:set>
                                      <p:cBhvr>
                                        <p:cTn id="96" dur="1" fill="hold">
                                          <p:stCondLst>
                                            <p:cond delay="0"/>
                                          </p:stCondLst>
                                        </p:cTn>
                                        <p:tgtEl>
                                          <p:spTgt spid="3">
                                            <p:txEl>
                                              <p:pRg st="10" end="10"/>
                                            </p:txEl>
                                          </p:spTgt>
                                        </p:tgtEl>
                                        <p:attrNameLst>
                                          <p:attrName>style.visibility</p:attrName>
                                        </p:attrNameLst>
                                      </p:cBhvr>
                                      <p:to>
                                        <p:strVal val="visible"/>
                                      </p:to>
                                    </p:set>
                                    <p:animEffect transition="in" filter="fade">
                                      <p:cBhvr>
                                        <p:cTn id="97" dur="500"/>
                                        <p:tgtEl>
                                          <p:spTgt spid="3">
                                            <p:txEl>
                                              <p:pRg st="10" end="10"/>
                                            </p:txEl>
                                          </p:spTgt>
                                        </p:tgtEl>
                                      </p:cBhvr>
                                    </p:animEffect>
                                  </p:childTnLst>
                                </p:cTn>
                              </p:par>
                              <p:par>
                                <p:cTn id="98" presetID="1" presetClass="entr" presetSubtype="0" fill="hold" nodeType="withEffect">
                                  <p:stCondLst>
                                    <p:cond delay="0"/>
                                  </p:stCondLst>
                                  <p:childTnLst>
                                    <p:set>
                                      <p:cBhvr>
                                        <p:cTn id="99" dur="1" fill="hold">
                                          <p:stCondLst>
                                            <p:cond delay="0"/>
                                          </p:stCondLst>
                                        </p:cTn>
                                        <p:tgtEl>
                                          <p:spTgt spid="9"/>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16"/>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18"/>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3">
                                            <p:txEl>
                                              <p:pRg st="12" end="12"/>
                                            </p:txEl>
                                          </p:spTgt>
                                        </p:tgtEl>
                                        <p:attrNameLst>
                                          <p:attrName>style.visibility</p:attrName>
                                        </p:attrNameLst>
                                      </p:cBhvr>
                                      <p:to>
                                        <p:strVal val="visible"/>
                                      </p:to>
                                    </p:set>
                                    <p:animEffect transition="in" filter="fade">
                                      <p:cBhvr>
                                        <p:cTn id="110"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16" grpId="0" animBg="1"/>
      <p:bldP spid="18" grpId="0"/>
      <p:bldP spid="2" grpId="0"/>
      <p:bldP spid="12" grpId="0"/>
      <p:bldP spid="14" grpId="0"/>
      <p:bldP spid="15" grpId="0"/>
      <p:bldP spid="15" grpId="1"/>
      <p:bldP spid="17" grpId="0"/>
      <p:bldP spid="17" grpId="1"/>
      <p:bldP spid="19" grpId="0"/>
      <p:bldP spid="19" grpId="1"/>
      <p:bldP spid="5" grpId="0"/>
      <p:bldP spid="20" grpId="0"/>
      <p:bldP spid="21" grpId="0"/>
      <p:bldP spid="21" grpId="1"/>
      <p:bldP spid="22" grpId="0"/>
      <p:bldP spid="22" grpId="1"/>
      <p:bldP spid="7" grpId="0"/>
      <p:bldP spid="7" grpId="1"/>
      <p:bldP spid="23" grpId="0"/>
      <p:bldP spid="23" grpId="1"/>
      <p:bldP spid="24"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8000"/>
            <a:lum/>
          </a:blip>
          <a:srcRect/>
          <a:stretch>
            <a:fillRect l="-4000" r="-4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2A255D7-5AC9-4738-BB0A-3FDFB74F8D23}"/>
              </a:ext>
            </a:extLst>
          </p:cNvPr>
          <p:cNvSpPr txBox="1"/>
          <p:nvPr/>
        </p:nvSpPr>
        <p:spPr>
          <a:xfrm>
            <a:off x="4361836" y="1996312"/>
            <a:ext cx="4430662" cy="954107"/>
          </a:xfrm>
          <a:prstGeom prst="rect">
            <a:avLst/>
          </a:prstGeom>
          <a:noFill/>
        </p:spPr>
        <p:txBody>
          <a:bodyPr wrap="square" rtlCol="0">
            <a:spAutoFit/>
          </a:bodyPr>
          <a:lstStyle/>
          <a:p>
            <a:r>
              <a:rPr lang="en-US" sz="2800" b="1">
                <a:solidFill>
                  <a:schemeClr val="accent1">
                    <a:lumMod val="50000"/>
                  </a:schemeClr>
                </a:solidFill>
                <a:latin typeface="#9Slide02 Noi dung dai" panose="02000000000000000000" pitchFamily="2" charset="0"/>
                <a:ea typeface="#9Slide02 Noi dung dai" panose="02000000000000000000" pitchFamily="2" charset="0"/>
              </a:rPr>
              <a:t>Số lượng xe không ít dần đi mà ngày càng lớn mạnh</a:t>
            </a:r>
          </a:p>
        </p:txBody>
      </p:sp>
      <p:sp>
        <p:nvSpPr>
          <p:cNvPr id="3" name="TextBox 2">
            <a:extLst>
              <a:ext uri="{FF2B5EF4-FFF2-40B4-BE49-F238E27FC236}">
                <a16:creationId xmlns:a16="http://schemas.microsoft.com/office/drawing/2014/main" id="{306CE773-AB62-4367-B35B-DE5AE7CDEFAF}"/>
              </a:ext>
            </a:extLst>
          </p:cNvPr>
          <p:cNvSpPr txBox="1"/>
          <p:nvPr/>
        </p:nvSpPr>
        <p:spPr>
          <a:xfrm>
            <a:off x="486698" y="304800"/>
            <a:ext cx="8305800" cy="4401205"/>
          </a:xfrm>
          <a:prstGeom prst="rect">
            <a:avLst/>
          </a:prstGeom>
          <a:noFill/>
        </p:spPr>
        <p:txBody>
          <a:bodyPr wrap="square" rtlCol="0">
            <a:spAutoFit/>
          </a:bodyPr>
          <a:lstStyle/>
          <a:p>
            <a:r>
              <a:rPr lang="en-US" sz="2800">
                <a:solidFill>
                  <a:srgbClr val="FF0000"/>
                </a:solidFill>
                <a:latin typeface="#9Slide02 Tieu de dai" panose="02000000000000000000" pitchFamily="2" charset="0"/>
                <a:ea typeface="#9Slide02 Tieu de dai" panose="02000000000000000000" pitchFamily="2" charset="0"/>
              </a:rPr>
              <a:t>b. Khổ 5: Hai câu đầu</a:t>
            </a:r>
          </a:p>
          <a:p>
            <a:r>
              <a:rPr lang="en-US" sz="2800">
                <a:solidFill>
                  <a:schemeClr val="accent1">
                    <a:lumMod val="50000"/>
                  </a:schemeClr>
                </a:solidFill>
                <a:latin typeface="#9Slide02 Noi dung dai" panose="02000000000000000000" pitchFamily="2" charset="0"/>
                <a:ea typeface="#9Slide02 Noi dung dai" panose="02000000000000000000" pitchFamily="2" charset="0"/>
              </a:rPr>
              <a:t>	         "</a:t>
            </a:r>
            <a:r>
              <a:rPr lang="vi-VN" sz="2800" b="1">
                <a:solidFill>
                  <a:schemeClr val="accent1">
                    <a:lumMod val="50000"/>
                  </a:schemeClr>
                </a:solidFill>
                <a:latin typeface="#9Slide02 Noi dung dai" panose="02000000000000000000" pitchFamily="2" charset="0"/>
                <a:ea typeface="#9Slide02 Noi dung dai" panose="02000000000000000000" pitchFamily="2" charset="0"/>
              </a:rPr>
              <a:t>Những chiếc xe</a:t>
            </a:r>
            <a:br>
              <a:rPr lang="vi-VN" sz="2800" b="1">
                <a:solidFill>
                  <a:schemeClr val="accent1">
                    <a:lumMod val="50000"/>
                  </a:schemeClr>
                </a:solidFill>
                <a:latin typeface="#9Slide02 Noi dung dai" panose="02000000000000000000" pitchFamily="2" charset="0"/>
                <a:ea typeface="#9Slide02 Noi dung dai" panose="02000000000000000000" pitchFamily="2" charset="0"/>
              </a:rPr>
            </a:br>
            <a:r>
              <a:rPr lang="en-US" sz="2800" b="1">
                <a:solidFill>
                  <a:schemeClr val="accent1">
                    <a:lumMod val="50000"/>
                  </a:schemeClr>
                </a:solidFill>
                <a:latin typeface="#9Slide02 Noi dung dai" panose="02000000000000000000" pitchFamily="2" charset="0"/>
                <a:ea typeface="#9Slide02 Noi dung dai" panose="02000000000000000000" pitchFamily="2" charset="0"/>
              </a:rPr>
              <a:t> 		</a:t>
            </a:r>
            <a:r>
              <a:rPr lang="vi-VN" sz="2800" b="1">
                <a:solidFill>
                  <a:schemeClr val="accent1">
                    <a:lumMod val="50000"/>
                  </a:schemeClr>
                </a:solidFill>
                <a:latin typeface="#9Slide02 Noi dung dai" panose="02000000000000000000" pitchFamily="2" charset="0"/>
                <a:ea typeface="#9Slide02 Noi dung dai" panose="02000000000000000000" pitchFamily="2" charset="0"/>
              </a:rPr>
              <a:t>Ðã về đây </a:t>
            </a:r>
            <a:r>
              <a:rPr lang="en-US" sz="2800" b="1">
                <a:solidFill>
                  <a:schemeClr val="accent1">
                    <a:lumMod val="50000"/>
                  </a:schemeClr>
                </a:solidFill>
                <a:latin typeface="#9Slide02 Noi dung dai" panose="02000000000000000000" pitchFamily="2" charset="0"/>
                <a:ea typeface="#9Slide02 Noi dung dai" panose="02000000000000000000" pitchFamily="2" charset="0"/>
              </a:rPr>
              <a:t>                                </a:t>
            </a:r>
            <a:r>
              <a:rPr lang="en-US" sz="2800">
                <a:solidFill>
                  <a:schemeClr val="accent1">
                    <a:lumMod val="50000"/>
                  </a:schemeClr>
                </a:solidFill>
                <a:latin typeface="#9Slide02 Noi dung dai" panose="02000000000000000000" pitchFamily="2" charset="0"/>
                <a:ea typeface="#9Slide02 Noi dung dai" panose="02000000000000000000" pitchFamily="2" charset="0"/>
              </a:rPr>
              <a:t>"</a:t>
            </a:r>
          </a:p>
          <a:p>
            <a:r>
              <a:rPr lang="en-US" sz="2800">
                <a:solidFill>
                  <a:schemeClr val="accent1">
                    <a:lumMod val="50000"/>
                  </a:schemeClr>
                </a:solidFill>
                <a:latin typeface="#9Slide02 Noi dung dai" panose="02000000000000000000" pitchFamily="2" charset="0"/>
                <a:ea typeface="#9Slide02 Noi dung dai" panose="02000000000000000000" pitchFamily="2" charset="0"/>
              </a:rPr>
              <a:t>- Những chiếc xe: </a:t>
            </a:r>
          </a:p>
          <a:p>
            <a:r>
              <a:rPr lang="en-US" sz="2800">
                <a:solidFill>
                  <a:schemeClr val="accent1">
                    <a:lumMod val="50000"/>
                  </a:schemeClr>
                </a:solidFill>
                <a:latin typeface="#9Slide02 Noi dung dai" panose="02000000000000000000" pitchFamily="2" charset="0"/>
                <a:ea typeface="#9Slide02 Noi dung dai" panose="02000000000000000000" pitchFamily="2" charset="0"/>
              </a:rPr>
              <a:t>+ Từ trong </a:t>
            </a:r>
            <a:r>
              <a:rPr lang="en-US" sz="2800">
                <a:solidFill>
                  <a:srgbClr val="FF0000"/>
                </a:solidFill>
                <a:latin typeface="#9Slide02 Noi dung dai" panose="02000000000000000000" pitchFamily="2" charset="0"/>
                <a:ea typeface="#9Slide02 Noi dung dai" panose="02000000000000000000" pitchFamily="2" charset="0"/>
              </a:rPr>
              <a:t>bom</a:t>
            </a:r>
            <a:r>
              <a:rPr lang="en-US" sz="2800">
                <a:solidFill>
                  <a:schemeClr val="accent1">
                    <a:lumMod val="50000"/>
                  </a:schemeClr>
                </a:solidFill>
                <a:latin typeface="#9Slide02 Noi dung dai" panose="02000000000000000000" pitchFamily="2" charset="0"/>
                <a:ea typeface="#9Slide02 Noi dung dai" panose="02000000000000000000" pitchFamily="2" charset="0"/>
              </a:rPr>
              <a:t> rơi</a:t>
            </a:r>
          </a:p>
          <a:p>
            <a:r>
              <a:rPr lang="en-US" sz="2800">
                <a:solidFill>
                  <a:schemeClr val="accent1">
                    <a:lumMod val="50000"/>
                  </a:schemeClr>
                </a:solidFill>
                <a:latin typeface="#9Slide02 Noi dung dai" panose="02000000000000000000" pitchFamily="2" charset="0"/>
                <a:ea typeface="#9Slide02 Noi dung dai" panose="02000000000000000000" pitchFamily="2" charset="0"/>
              </a:rPr>
              <a:t>+ Họp thành tiểu đội</a:t>
            </a:r>
          </a:p>
          <a:p>
            <a:endParaRPr lang="en-US" sz="2800">
              <a:solidFill>
                <a:schemeClr val="accent1">
                  <a:lumMod val="50000"/>
                </a:schemeClr>
              </a:solidFill>
              <a:latin typeface="#9Slide02 Noi dung dai" panose="02000000000000000000" pitchFamily="2" charset="0"/>
              <a:ea typeface="#9Slide02 Noi dung dai" panose="02000000000000000000" pitchFamily="2" charset="0"/>
            </a:endParaRPr>
          </a:p>
          <a:p>
            <a:r>
              <a:rPr lang="en-US" sz="2800">
                <a:solidFill>
                  <a:schemeClr val="accent1">
                    <a:lumMod val="50000"/>
                  </a:schemeClr>
                </a:solidFill>
                <a:latin typeface="#9Slide02 Noi dung dai" panose="02000000000000000000" pitchFamily="2" charset="0"/>
                <a:ea typeface="#9Slide02 Noi dung dai" panose="02000000000000000000" pitchFamily="2" charset="0"/>
              </a:rPr>
              <a:t>=&gt; </a:t>
            </a:r>
            <a:r>
              <a:rPr lang="en-US" sz="2800">
                <a:solidFill>
                  <a:srgbClr val="0000FF"/>
                </a:solidFill>
                <a:latin typeface="#9Slide02 Noi dung dai" panose="02000000000000000000" pitchFamily="2" charset="0"/>
                <a:ea typeface="#9Slide02 Noi dung dai" panose="02000000000000000000" pitchFamily="2" charset="0"/>
              </a:rPr>
              <a:t>Thể hiện sức sống mạnh mẽ, phi thường, bảo đảm chi viện cho chiến trường miền Nam</a:t>
            </a:r>
          </a:p>
          <a:p>
            <a:endParaRPr lang="en-US" sz="2800">
              <a:solidFill>
                <a:schemeClr val="accent1">
                  <a:lumMod val="50000"/>
                </a:schemeClr>
              </a:solidFill>
              <a:latin typeface="#9Slide02 Noi dung dai" panose="02000000000000000000" pitchFamily="2" charset="0"/>
              <a:ea typeface="#9Slide02 Noi dung dai" panose="02000000000000000000" pitchFamily="2" charset="0"/>
            </a:endParaRPr>
          </a:p>
        </p:txBody>
      </p:sp>
      <p:sp>
        <p:nvSpPr>
          <p:cNvPr id="4" name="Right Brace 3">
            <a:extLst>
              <a:ext uri="{FF2B5EF4-FFF2-40B4-BE49-F238E27FC236}">
                <a16:creationId xmlns:a16="http://schemas.microsoft.com/office/drawing/2014/main" id="{0766E2D2-C97B-438D-8E53-BA92E16C0CE6}"/>
              </a:ext>
            </a:extLst>
          </p:cNvPr>
          <p:cNvSpPr/>
          <p:nvPr/>
        </p:nvSpPr>
        <p:spPr>
          <a:xfrm>
            <a:off x="3962400" y="2057400"/>
            <a:ext cx="291279" cy="893019"/>
          </a:xfrm>
          <a:prstGeom prst="rightBrac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solidFill>
                <a:schemeClr val="accent1">
                  <a:lumMod val="50000"/>
                </a:schemeClr>
              </a:solidFill>
            </a:endParaRPr>
          </a:p>
        </p:txBody>
      </p:sp>
      <p:sp>
        <p:nvSpPr>
          <p:cNvPr id="2" name="TextBox 1">
            <a:extLst>
              <a:ext uri="{FF2B5EF4-FFF2-40B4-BE49-F238E27FC236}">
                <a16:creationId xmlns:a16="http://schemas.microsoft.com/office/drawing/2014/main" id="{E3C84758-F478-4DFC-B607-EDCA61D27132}"/>
              </a:ext>
            </a:extLst>
          </p:cNvPr>
          <p:cNvSpPr txBox="1"/>
          <p:nvPr/>
        </p:nvSpPr>
        <p:spPr>
          <a:xfrm>
            <a:off x="4817806" y="742336"/>
            <a:ext cx="2789902" cy="523220"/>
          </a:xfrm>
          <a:prstGeom prst="rect">
            <a:avLst/>
          </a:prstGeom>
          <a:noFill/>
        </p:spPr>
        <p:txBody>
          <a:bodyPr wrap="square" rtlCol="0">
            <a:spAutoFit/>
          </a:bodyPr>
          <a:lstStyle/>
          <a:p>
            <a:r>
              <a:rPr lang="vi-VN" sz="2800" b="1">
                <a:solidFill>
                  <a:schemeClr val="accent1">
                    <a:lumMod val="50000"/>
                  </a:schemeClr>
                </a:solidFill>
                <a:latin typeface="#9Slide02 Noi dung dai" panose="02000000000000000000" pitchFamily="2" charset="0"/>
                <a:ea typeface="#9Slide02 Noi dung dai" panose="02000000000000000000" pitchFamily="2" charset="0"/>
              </a:rPr>
              <a:t>từ trong bom rơi</a:t>
            </a:r>
            <a:endParaRPr lang="en-US" sz="2800"/>
          </a:p>
        </p:txBody>
      </p:sp>
      <p:sp>
        <p:nvSpPr>
          <p:cNvPr id="7" name="TextBox 6">
            <a:extLst>
              <a:ext uri="{FF2B5EF4-FFF2-40B4-BE49-F238E27FC236}">
                <a16:creationId xmlns:a16="http://schemas.microsoft.com/office/drawing/2014/main" id="{D149399F-E4A2-4730-A57D-49B3EB5E83D2}"/>
              </a:ext>
            </a:extLst>
          </p:cNvPr>
          <p:cNvSpPr txBox="1"/>
          <p:nvPr/>
        </p:nvSpPr>
        <p:spPr>
          <a:xfrm>
            <a:off x="4817806" y="745142"/>
            <a:ext cx="2789902" cy="523220"/>
          </a:xfrm>
          <a:prstGeom prst="rect">
            <a:avLst/>
          </a:prstGeom>
          <a:noFill/>
        </p:spPr>
        <p:txBody>
          <a:bodyPr wrap="square" rtlCol="0">
            <a:spAutoFit/>
          </a:bodyPr>
          <a:lstStyle/>
          <a:p>
            <a:r>
              <a:rPr lang="vi-VN" sz="2800" b="1">
                <a:solidFill>
                  <a:srgbClr val="FF0000"/>
                </a:solidFill>
                <a:latin typeface="#9Slide02 Noi dung dai" panose="02000000000000000000" pitchFamily="2" charset="0"/>
                <a:ea typeface="#9Slide02 Noi dung dai" panose="02000000000000000000" pitchFamily="2" charset="0"/>
              </a:rPr>
              <a:t>từ trong bom rơi</a:t>
            </a:r>
            <a:endParaRPr lang="en-US" sz="2800">
              <a:solidFill>
                <a:srgbClr val="FF0000"/>
              </a:solidFill>
            </a:endParaRPr>
          </a:p>
        </p:txBody>
      </p:sp>
      <p:sp>
        <p:nvSpPr>
          <p:cNvPr id="8" name="TextBox 7">
            <a:extLst>
              <a:ext uri="{FF2B5EF4-FFF2-40B4-BE49-F238E27FC236}">
                <a16:creationId xmlns:a16="http://schemas.microsoft.com/office/drawing/2014/main" id="{1410E5B9-D5A9-4654-8C42-5DFBD6FF49E8}"/>
              </a:ext>
            </a:extLst>
          </p:cNvPr>
          <p:cNvSpPr txBox="1"/>
          <p:nvPr/>
        </p:nvSpPr>
        <p:spPr>
          <a:xfrm>
            <a:off x="3913239" y="1174955"/>
            <a:ext cx="3048000" cy="523220"/>
          </a:xfrm>
          <a:prstGeom prst="rect">
            <a:avLst/>
          </a:prstGeom>
          <a:noFill/>
        </p:spPr>
        <p:txBody>
          <a:bodyPr wrap="square" rtlCol="0">
            <a:spAutoFit/>
          </a:bodyPr>
          <a:lstStyle/>
          <a:p>
            <a:r>
              <a:rPr lang="vi-VN" sz="2800" b="1">
                <a:solidFill>
                  <a:schemeClr val="accent1">
                    <a:lumMod val="50000"/>
                  </a:schemeClr>
                </a:solidFill>
                <a:latin typeface="#9Slide02 Noi dung dai" panose="02000000000000000000" pitchFamily="2" charset="0"/>
                <a:ea typeface="#9Slide02 Noi dung dai" panose="02000000000000000000" pitchFamily="2" charset="0"/>
              </a:rPr>
              <a:t>họp thành tiểu đội</a:t>
            </a:r>
            <a:endParaRPr lang="en-US" sz="2800"/>
          </a:p>
        </p:txBody>
      </p:sp>
      <p:sp>
        <p:nvSpPr>
          <p:cNvPr id="9" name="TextBox 8">
            <a:extLst>
              <a:ext uri="{FF2B5EF4-FFF2-40B4-BE49-F238E27FC236}">
                <a16:creationId xmlns:a16="http://schemas.microsoft.com/office/drawing/2014/main" id="{ADDA57F0-3F84-4832-ACFA-E1EFDE1F3D2C}"/>
              </a:ext>
            </a:extLst>
          </p:cNvPr>
          <p:cNvSpPr txBox="1"/>
          <p:nvPr/>
        </p:nvSpPr>
        <p:spPr>
          <a:xfrm>
            <a:off x="3913239" y="1172149"/>
            <a:ext cx="3048000" cy="523220"/>
          </a:xfrm>
          <a:prstGeom prst="rect">
            <a:avLst/>
          </a:prstGeom>
          <a:noFill/>
        </p:spPr>
        <p:txBody>
          <a:bodyPr wrap="square" rtlCol="0">
            <a:spAutoFit/>
          </a:bodyPr>
          <a:lstStyle/>
          <a:p>
            <a:r>
              <a:rPr lang="vi-VN" sz="2800" b="1">
                <a:solidFill>
                  <a:srgbClr val="FF0000"/>
                </a:solidFill>
                <a:latin typeface="#9Slide02 Noi dung dai" panose="02000000000000000000" pitchFamily="2" charset="0"/>
                <a:ea typeface="#9Slide02 Noi dung dai" panose="02000000000000000000" pitchFamily="2" charset="0"/>
              </a:rPr>
              <a:t>họp thành tiểu đội</a:t>
            </a:r>
            <a:endParaRPr lang="en-US" sz="2800">
              <a:solidFill>
                <a:srgbClr val="FF0000"/>
              </a:solidFill>
            </a:endParaRPr>
          </a:p>
        </p:txBody>
      </p:sp>
    </p:spTree>
    <p:extLst>
      <p:ext uri="{BB962C8B-B14F-4D97-AF65-F5344CB8AC3E}">
        <p14:creationId xmlns:p14="http://schemas.microsoft.com/office/powerpoint/2010/main" val="338584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2"/>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8"/>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500"/>
                                        <p:tgtEl>
                                          <p:spTgt spid="3">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500"/>
                                        <p:tgtEl>
                                          <p:spTgt spid="3">
                                            <p:txEl>
                                              <p:pRg st="4" end="4"/>
                                            </p:txEl>
                                          </p:spTgt>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fade">
                                      <p:cBhvr>
                                        <p:cTn id="5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2" grpId="0"/>
      <p:bldP spid="2" grpId="1"/>
      <p:bldP spid="7" grpId="0"/>
      <p:bldP spid="8" grpId="0"/>
      <p:bldP spid="8" grpId="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ểu đội xe không kính - [Viet Lyrics]">
            <a:hlinkClick r:id="" action="ppaction://media"/>
            <a:extLst>
              <a:ext uri="{FF2B5EF4-FFF2-40B4-BE49-F238E27FC236}">
                <a16:creationId xmlns:a16="http://schemas.microsoft.com/office/drawing/2014/main" id="{0E777046-7134-4246-9053-E2CD1A3D7FC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429101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8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l="-4000" r="-4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2A255D7-5AC9-4738-BB0A-3FDFB74F8D23}"/>
              </a:ext>
            </a:extLst>
          </p:cNvPr>
          <p:cNvSpPr txBox="1"/>
          <p:nvPr/>
        </p:nvSpPr>
        <p:spPr>
          <a:xfrm>
            <a:off x="4087759" y="2367290"/>
            <a:ext cx="4572000" cy="523220"/>
          </a:xfrm>
          <a:prstGeom prst="rect">
            <a:avLst/>
          </a:prstGeom>
          <a:noFill/>
        </p:spPr>
        <p:txBody>
          <a:bodyPr wrap="square" rtlCol="0">
            <a:spAutoFit/>
          </a:bodyPr>
          <a:lstStyle/>
          <a:p>
            <a:r>
              <a:rPr lang="en-US" sz="2800" b="1">
                <a:solidFill>
                  <a:schemeClr val="accent1">
                    <a:lumMod val="50000"/>
                  </a:schemeClr>
                </a:solidFill>
                <a:latin typeface="#9Slide02 Noi dung dai" panose="02000000000000000000" pitchFamily="2" charset="0"/>
                <a:ea typeface="#9Slide02 Noi dung dai" panose="02000000000000000000" pitchFamily="2" charset="0"/>
              </a:rPr>
              <a:t>Nghệ thuật điệp ngữ, liệt kê</a:t>
            </a:r>
          </a:p>
        </p:txBody>
      </p:sp>
      <p:sp>
        <p:nvSpPr>
          <p:cNvPr id="3" name="TextBox 2">
            <a:extLst>
              <a:ext uri="{FF2B5EF4-FFF2-40B4-BE49-F238E27FC236}">
                <a16:creationId xmlns:a16="http://schemas.microsoft.com/office/drawing/2014/main" id="{306CE773-AB62-4367-B35B-DE5AE7CDEFAF}"/>
              </a:ext>
            </a:extLst>
          </p:cNvPr>
          <p:cNvSpPr txBox="1"/>
          <p:nvPr/>
        </p:nvSpPr>
        <p:spPr>
          <a:xfrm>
            <a:off x="511280" y="304800"/>
            <a:ext cx="8305800" cy="5693866"/>
          </a:xfrm>
          <a:prstGeom prst="rect">
            <a:avLst/>
          </a:prstGeom>
          <a:noFill/>
        </p:spPr>
        <p:txBody>
          <a:bodyPr wrap="square" rtlCol="0">
            <a:spAutoFit/>
          </a:bodyPr>
          <a:lstStyle/>
          <a:p>
            <a:r>
              <a:rPr lang="en-US" sz="2800">
                <a:solidFill>
                  <a:srgbClr val="FF0000"/>
                </a:solidFill>
                <a:latin typeface="#9Slide02 Tieu de dai" panose="02000000000000000000" pitchFamily="2" charset="0"/>
                <a:ea typeface="#9Slide02 Tieu de dai" panose="02000000000000000000" pitchFamily="2" charset="0"/>
              </a:rPr>
              <a:t>c. Khổ cuối: Hai câu đầu</a:t>
            </a:r>
          </a:p>
          <a:p>
            <a:r>
              <a:rPr lang="en-US" sz="2800">
                <a:solidFill>
                  <a:schemeClr val="accent1">
                    <a:lumMod val="50000"/>
                  </a:schemeClr>
                </a:solidFill>
                <a:latin typeface="#9Slide02 Noi dung dai" panose="02000000000000000000" pitchFamily="2" charset="0"/>
                <a:ea typeface="#9Slide02 Noi dung dai" panose="02000000000000000000" pitchFamily="2" charset="0"/>
              </a:rPr>
              <a:t>      	     "</a:t>
            </a:r>
            <a:r>
              <a:rPr lang="en-US" sz="2800" b="1">
                <a:solidFill>
                  <a:schemeClr val="accent1">
                    <a:lumMod val="50000"/>
                  </a:schemeClr>
                </a:solidFill>
                <a:latin typeface="#9Slide02 Noi dung dai" panose="02000000000000000000" pitchFamily="2" charset="0"/>
                <a:ea typeface="#9Slide02 Noi dung dai" panose="02000000000000000000" pitchFamily="2" charset="0"/>
              </a:rPr>
              <a:t>             </a:t>
            </a:r>
            <a:r>
              <a:rPr lang="vi-VN" sz="2800" b="1">
                <a:solidFill>
                  <a:schemeClr val="accent1">
                    <a:lumMod val="50000"/>
                  </a:schemeClr>
                </a:solidFill>
                <a:latin typeface="#9Slide02 Noi dung dai" panose="02000000000000000000" pitchFamily="2" charset="0"/>
                <a:ea typeface="#9Slide02 Noi dung dai" panose="02000000000000000000" pitchFamily="2" charset="0"/>
              </a:rPr>
              <a:t> </a:t>
            </a:r>
            <a:r>
              <a:rPr lang="en-US" sz="2800" b="1">
                <a:solidFill>
                  <a:schemeClr val="accent1">
                    <a:lumMod val="50000"/>
                  </a:schemeClr>
                </a:solidFill>
                <a:latin typeface="#9Slide02 Noi dung dai" panose="02000000000000000000" pitchFamily="2" charset="0"/>
                <a:ea typeface="#9Slide02 Noi dung dai" panose="02000000000000000000" pitchFamily="2" charset="0"/>
              </a:rPr>
              <a:t>            </a:t>
            </a:r>
            <a:r>
              <a:rPr lang="vi-VN" sz="2800" b="1">
                <a:solidFill>
                  <a:schemeClr val="accent1">
                    <a:lumMod val="50000"/>
                  </a:schemeClr>
                </a:solidFill>
                <a:latin typeface="#9Slide02 Noi dung dai" panose="02000000000000000000" pitchFamily="2" charset="0"/>
                <a:ea typeface="#9Slide02 Noi dung dai" panose="02000000000000000000" pitchFamily="2" charset="0"/>
              </a:rPr>
              <a:t>, rồi xe </a:t>
            </a:r>
            <a:r>
              <a:rPr lang="en-US" sz="2800" b="1">
                <a:solidFill>
                  <a:schemeClr val="accent1">
                    <a:lumMod val="50000"/>
                  </a:schemeClr>
                </a:solidFill>
                <a:latin typeface="#9Slide02 Noi dung dai" panose="02000000000000000000" pitchFamily="2" charset="0"/>
                <a:ea typeface="#9Slide02 Noi dung dai" panose="02000000000000000000" pitchFamily="2" charset="0"/>
              </a:rPr>
              <a:t>                </a:t>
            </a:r>
            <a:r>
              <a:rPr lang="vi-VN" sz="2800" b="1">
                <a:solidFill>
                  <a:schemeClr val="accent1">
                    <a:lumMod val="50000"/>
                  </a:schemeClr>
                </a:solidFill>
                <a:latin typeface="#9Slide02 Noi dung dai" panose="02000000000000000000" pitchFamily="2" charset="0"/>
                <a:ea typeface="#9Slide02 Noi dung dai" panose="02000000000000000000" pitchFamily="2" charset="0"/>
              </a:rPr>
              <a:t>,</a:t>
            </a:r>
            <a:br>
              <a:rPr lang="vi-VN" sz="2800" b="1">
                <a:solidFill>
                  <a:schemeClr val="accent1">
                    <a:lumMod val="50000"/>
                  </a:schemeClr>
                </a:solidFill>
                <a:latin typeface="#9Slide02 Noi dung dai" panose="02000000000000000000" pitchFamily="2" charset="0"/>
                <a:ea typeface="#9Slide02 Noi dung dai" panose="02000000000000000000" pitchFamily="2" charset="0"/>
              </a:rPr>
            </a:br>
            <a:r>
              <a:rPr lang="en-US" sz="2800" b="1">
                <a:solidFill>
                  <a:schemeClr val="accent1">
                    <a:lumMod val="50000"/>
                  </a:schemeClr>
                </a:solidFill>
                <a:latin typeface="#9Slide02 Noi dung dai" panose="02000000000000000000" pitchFamily="2" charset="0"/>
                <a:ea typeface="#9Slide02 Noi dung dai" panose="02000000000000000000" pitchFamily="2" charset="0"/>
              </a:rPr>
              <a:t>	                       </a:t>
            </a:r>
            <a:r>
              <a:rPr lang="vi-VN" sz="2800" b="1">
                <a:solidFill>
                  <a:schemeClr val="accent1">
                    <a:lumMod val="50000"/>
                  </a:schemeClr>
                </a:solidFill>
                <a:latin typeface="#9Slide02 Noi dung dai" panose="02000000000000000000" pitchFamily="2" charset="0"/>
                <a:ea typeface="#9Slide02 Noi dung dai" panose="02000000000000000000" pitchFamily="2" charset="0"/>
              </a:rPr>
              <a:t> </a:t>
            </a:r>
            <a:r>
              <a:rPr lang="en-US" sz="2800" b="1">
                <a:solidFill>
                  <a:schemeClr val="accent1">
                    <a:lumMod val="50000"/>
                  </a:schemeClr>
                </a:solidFill>
                <a:latin typeface="#9Slide02 Noi dung dai" panose="02000000000000000000" pitchFamily="2" charset="0"/>
                <a:ea typeface="#9Slide02 Noi dung dai" panose="02000000000000000000" pitchFamily="2" charset="0"/>
              </a:rPr>
              <a:t>            </a:t>
            </a:r>
            <a:r>
              <a:rPr lang="vi-VN" sz="2800" b="1">
                <a:solidFill>
                  <a:schemeClr val="accent1">
                    <a:lumMod val="50000"/>
                  </a:schemeClr>
                </a:solidFill>
                <a:latin typeface="#9Slide02 Noi dung dai" panose="02000000000000000000" pitchFamily="2" charset="0"/>
                <a:ea typeface="#9Slide02 Noi dung dai" panose="02000000000000000000" pitchFamily="2" charset="0"/>
              </a:rPr>
              <a:t>, </a:t>
            </a:r>
            <a:r>
              <a:rPr lang="en-US" sz="2800" b="1">
                <a:solidFill>
                  <a:schemeClr val="accent1">
                    <a:lumMod val="50000"/>
                  </a:schemeClr>
                </a:solidFill>
                <a:latin typeface="#9Slide02 Noi dung dai" panose="02000000000000000000" pitchFamily="2" charset="0"/>
                <a:ea typeface="#9Slide02 Noi dung dai" panose="02000000000000000000" pitchFamily="2" charset="0"/>
              </a:rPr>
              <a:t>            </a:t>
            </a:r>
            <a:r>
              <a:rPr lang="vi-VN" sz="2800" b="1">
                <a:solidFill>
                  <a:schemeClr val="accent1">
                    <a:lumMod val="50000"/>
                  </a:schemeClr>
                </a:solidFill>
                <a:latin typeface="#9Slide02 Noi dung dai" panose="02000000000000000000" pitchFamily="2" charset="0"/>
                <a:ea typeface="#9Slide02 Noi dung dai" panose="02000000000000000000" pitchFamily="2" charset="0"/>
              </a:rPr>
              <a:t> </a:t>
            </a:r>
            <a:r>
              <a:rPr lang="en-US" sz="2800" b="1">
                <a:solidFill>
                  <a:schemeClr val="accent1">
                    <a:lumMod val="50000"/>
                  </a:schemeClr>
                </a:solidFill>
                <a:latin typeface="#9Slide02 Noi dung dai" panose="02000000000000000000" pitchFamily="2" charset="0"/>
                <a:ea typeface="#9Slide02 Noi dung dai" panose="02000000000000000000" pitchFamily="2" charset="0"/>
              </a:rPr>
              <a:t>   </a:t>
            </a:r>
            <a:r>
              <a:rPr lang="vi-VN" sz="2800" b="1">
                <a:solidFill>
                  <a:schemeClr val="accent1">
                    <a:lumMod val="50000"/>
                  </a:schemeClr>
                </a:solidFill>
                <a:latin typeface="#9Slide02 Noi dung dai" panose="02000000000000000000" pitchFamily="2" charset="0"/>
                <a:ea typeface="#9Slide02 Noi dung dai" panose="02000000000000000000" pitchFamily="2" charset="0"/>
              </a:rPr>
              <a:t>có xước,</a:t>
            </a:r>
            <a:r>
              <a:rPr lang="en-US" sz="2800" b="1">
                <a:solidFill>
                  <a:schemeClr val="accent1">
                    <a:lumMod val="50000"/>
                  </a:schemeClr>
                </a:solidFill>
                <a:latin typeface="#9Slide02 Noi dung dai" panose="02000000000000000000" pitchFamily="2" charset="0"/>
                <a:ea typeface="#9Slide02 Noi dung dai" panose="02000000000000000000" pitchFamily="2" charset="0"/>
              </a:rPr>
              <a:t>"</a:t>
            </a:r>
          </a:p>
          <a:p>
            <a:r>
              <a:rPr lang="en-US" sz="2800">
                <a:solidFill>
                  <a:schemeClr val="accent1">
                    <a:lumMod val="50000"/>
                  </a:schemeClr>
                </a:solidFill>
                <a:latin typeface="#9Slide02 Noi dung dai" panose="02000000000000000000" pitchFamily="2" charset="0"/>
                <a:ea typeface="#9Slide02 Noi dung dai" panose="02000000000000000000" pitchFamily="2" charset="0"/>
              </a:rPr>
              <a:t>+ </a:t>
            </a:r>
            <a:r>
              <a:rPr lang="en-US" sz="2800">
                <a:solidFill>
                  <a:srgbClr val="FF0000"/>
                </a:solidFill>
                <a:latin typeface="#9Slide02 Noi dung dai" panose="02000000000000000000" pitchFamily="2" charset="0"/>
                <a:ea typeface="#9Slide02 Noi dung dai" panose="02000000000000000000" pitchFamily="2" charset="0"/>
              </a:rPr>
              <a:t>Không có </a:t>
            </a:r>
            <a:r>
              <a:rPr lang="en-US" sz="2800">
                <a:solidFill>
                  <a:srgbClr val="00B050"/>
                </a:solidFill>
                <a:latin typeface="#9Slide02 Noi dung dai" panose="02000000000000000000" pitchFamily="2" charset="0"/>
                <a:ea typeface="#9Slide02 Noi dung dai" panose="02000000000000000000" pitchFamily="2" charset="0"/>
              </a:rPr>
              <a:t>kính</a:t>
            </a:r>
          </a:p>
          <a:p>
            <a:r>
              <a:rPr lang="en-US" sz="2800">
                <a:solidFill>
                  <a:schemeClr val="accent1">
                    <a:lumMod val="50000"/>
                  </a:schemeClr>
                </a:solidFill>
                <a:latin typeface="#9Slide02 Noi dung dai" panose="02000000000000000000" pitchFamily="2" charset="0"/>
                <a:ea typeface="#9Slide02 Noi dung dai" panose="02000000000000000000" pitchFamily="2" charset="0"/>
              </a:rPr>
              <a:t>+ </a:t>
            </a:r>
            <a:r>
              <a:rPr lang="en-US" sz="2800">
                <a:solidFill>
                  <a:srgbClr val="FF0000"/>
                </a:solidFill>
                <a:latin typeface="#9Slide02 Noi dung dai" panose="02000000000000000000" pitchFamily="2" charset="0"/>
                <a:ea typeface="#9Slide02 Noi dung dai" panose="02000000000000000000" pitchFamily="2" charset="0"/>
              </a:rPr>
              <a:t>Không có </a:t>
            </a:r>
            <a:r>
              <a:rPr lang="en-US" sz="2800">
                <a:solidFill>
                  <a:srgbClr val="00B050"/>
                </a:solidFill>
                <a:latin typeface="#9Slide02 Noi dung dai" panose="02000000000000000000" pitchFamily="2" charset="0"/>
                <a:ea typeface="#9Slide02 Noi dung dai" panose="02000000000000000000" pitchFamily="2" charset="0"/>
              </a:rPr>
              <a:t>đèn</a:t>
            </a:r>
          </a:p>
          <a:p>
            <a:r>
              <a:rPr lang="en-US" sz="2800">
                <a:solidFill>
                  <a:schemeClr val="accent1">
                    <a:lumMod val="50000"/>
                  </a:schemeClr>
                </a:solidFill>
                <a:latin typeface="#9Slide02 Noi dung dai" panose="02000000000000000000" pitchFamily="2" charset="0"/>
                <a:ea typeface="#9Slide02 Noi dung dai" panose="02000000000000000000" pitchFamily="2" charset="0"/>
              </a:rPr>
              <a:t>+ </a:t>
            </a:r>
            <a:r>
              <a:rPr lang="en-US" sz="2800">
                <a:solidFill>
                  <a:srgbClr val="FF0000"/>
                </a:solidFill>
                <a:latin typeface="#9Slide02 Noi dung dai" panose="02000000000000000000" pitchFamily="2" charset="0"/>
                <a:ea typeface="#9Slide02 Noi dung dai" panose="02000000000000000000" pitchFamily="2" charset="0"/>
              </a:rPr>
              <a:t>Không có </a:t>
            </a:r>
            <a:r>
              <a:rPr lang="en-US" sz="2800">
                <a:solidFill>
                  <a:srgbClr val="00B050"/>
                </a:solidFill>
                <a:latin typeface="#9Slide02 Noi dung dai" panose="02000000000000000000" pitchFamily="2" charset="0"/>
                <a:ea typeface="#9Slide02 Noi dung dai" panose="02000000000000000000" pitchFamily="2" charset="0"/>
              </a:rPr>
              <a:t>mui xe</a:t>
            </a:r>
          </a:p>
          <a:p>
            <a:r>
              <a:rPr lang="en-US" sz="2800">
                <a:solidFill>
                  <a:schemeClr val="accent1">
                    <a:lumMod val="50000"/>
                  </a:schemeClr>
                </a:solidFill>
                <a:latin typeface="#9Slide02 Noi dung dai" panose="02000000000000000000" pitchFamily="2" charset="0"/>
                <a:ea typeface="#9Slide02 Noi dung dai" panose="02000000000000000000" pitchFamily="2" charset="0"/>
              </a:rPr>
              <a:t>+ </a:t>
            </a:r>
            <a:r>
              <a:rPr lang="en-US" sz="2800">
                <a:solidFill>
                  <a:srgbClr val="00B050"/>
                </a:solidFill>
                <a:latin typeface="#9Slide02 Noi dung dai" panose="02000000000000000000" pitchFamily="2" charset="0"/>
                <a:ea typeface="#9Slide02 Noi dung dai" panose="02000000000000000000" pitchFamily="2" charset="0"/>
              </a:rPr>
              <a:t>Thùng xe </a:t>
            </a:r>
            <a:r>
              <a:rPr lang="en-US" sz="2800">
                <a:solidFill>
                  <a:schemeClr val="accent1">
                    <a:lumMod val="50000"/>
                  </a:schemeClr>
                </a:solidFill>
                <a:latin typeface="#9Slide02 Noi dung dai" panose="02000000000000000000" pitchFamily="2" charset="0"/>
                <a:ea typeface="#9Slide02 Noi dung dai" panose="02000000000000000000" pitchFamily="2" charset="0"/>
              </a:rPr>
              <a:t>xước</a:t>
            </a:r>
          </a:p>
          <a:p>
            <a:endParaRPr lang="en-US" sz="2800">
              <a:solidFill>
                <a:schemeClr val="accent1">
                  <a:lumMod val="50000"/>
                </a:schemeClr>
              </a:solidFill>
              <a:latin typeface="#9Slide02 Noi dung dai" panose="02000000000000000000" pitchFamily="2" charset="0"/>
              <a:ea typeface="#9Slide02 Noi dung dai" panose="02000000000000000000" pitchFamily="2" charset="0"/>
            </a:endParaRPr>
          </a:p>
          <a:p>
            <a:r>
              <a:rPr lang="en-US" sz="2800">
                <a:solidFill>
                  <a:schemeClr val="accent1">
                    <a:lumMod val="50000"/>
                  </a:schemeClr>
                </a:solidFill>
                <a:latin typeface="#9Slide02 Noi dung dai" panose="02000000000000000000" pitchFamily="2" charset="0"/>
                <a:ea typeface="#9Slide02 Noi dung dai" panose="02000000000000000000" pitchFamily="2" charset="0"/>
              </a:rPr>
              <a:t>=&gt; Nhấn mạnh sự biến dạng, trần trụi của những chiếc xe nhưng tất cả vẫn băng ra chiến trường</a:t>
            </a:r>
          </a:p>
          <a:p>
            <a:endParaRPr lang="en-US" sz="2800">
              <a:solidFill>
                <a:srgbClr val="FF0000"/>
              </a:solidFill>
              <a:latin typeface="#9Slide02 Tieu de dai" panose="02000000000000000000" pitchFamily="2" charset="0"/>
              <a:ea typeface="#9Slide02 Tieu de dai" panose="02000000000000000000" pitchFamily="2" charset="0"/>
            </a:endParaRPr>
          </a:p>
          <a:p>
            <a:r>
              <a:rPr lang="en-US" sz="2800">
                <a:solidFill>
                  <a:srgbClr val="0000FF"/>
                </a:solidFill>
                <a:latin typeface="#9Slide02 Tieu de dai" panose="02000000000000000000" pitchFamily="2" charset="0"/>
                <a:ea typeface="#9Slide02 Tieu de dai" panose="02000000000000000000" pitchFamily="2" charset="0"/>
              </a:rPr>
              <a:t>=&gt; Hình tượng thơ độc đáo</a:t>
            </a:r>
          </a:p>
          <a:p>
            <a:endParaRPr lang="en-US" sz="2800">
              <a:solidFill>
                <a:schemeClr val="accent1">
                  <a:lumMod val="50000"/>
                </a:schemeClr>
              </a:solidFill>
              <a:latin typeface="#9Slide02 Noi dung dai" panose="02000000000000000000" pitchFamily="2" charset="0"/>
              <a:ea typeface="#9Slide02 Noi dung dai" panose="02000000000000000000" pitchFamily="2" charset="0"/>
            </a:endParaRPr>
          </a:p>
        </p:txBody>
      </p:sp>
      <p:sp>
        <p:nvSpPr>
          <p:cNvPr id="4" name="Right Brace 3">
            <a:extLst>
              <a:ext uri="{FF2B5EF4-FFF2-40B4-BE49-F238E27FC236}">
                <a16:creationId xmlns:a16="http://schemas.microsoft.com/office/drawing/2014/main" id="{0766E2D2-C97B-438D-8E53-BA92E16C0CE6}"/>
              </a:ext>
            </a:extLst>
          </p:cNvPr>
          <p:cNvSpPr/>
          <p:nvPr/>
        </p:nvSpPr>
        <p:spPr>
          <a:xfrm>
            <a:off x="3561732" y="1828800"/>
            <a:ext cx="473180" cy="1600200"/>
          </a:xfrm>
          <a:prstGeom prst="rightBrac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solidFill>
                <a:schemeClr val="accent1">
                  <a:lumMod val="50000"/>
                </a:schemeClr>
              </a:solidFill>
            </a:endParaRPr>
          </a:p>
        </p:txBody>
      </p:sp>
      <p:sp>
        <p:nvSpPr>
          <p:cNvPr id="2" name="TextBox 1">
            <a:extLst>
              <a:ext uri="{FF2B5EF4-FFF2-40B4-BE49-F238E27FC236}">
                <a16:creationId xmlns:a16="http://schemas.microsoft.com/office/drawing/2014/main" id="{7D1285E0-AB7A-471B-85F8-8ADFB6A677AC}"/>
              </a:ext>
            </a:extLst>
          </p:cNvPr>
          <p:cNvSpPr txBox="1"/>
          <p:nvPr/>
        </p:nvSpPr>
        <p:spPr>
          <a:xfrm>
            <a:off x="1998406" y="755322"/>
            <a:ext cx="1752600" cy="523220"/>
          </a:xfrm>
          <a:prstGeom prst="rect">
            <a:avLst/>
          </a:prstGeom>
          <a:noFill/>
        </p:spPr>
        <p:txBody>
          <a:bodyPr wrap="square" rtlCol="0">
            <a:spAutoFit/>
          </a:bodyPr>
          <a:lstStyle/>
          <a:p>
            <a:r>
              <a:rPr lang="vi-VN" sz="2800" b="1">
                <a:solidFill>
                  <a:schemeClr val="accent1">
                    <a:lumMod val="50000"/>
                  </a:schemeClr>
                </a:solidFill>
                <a:latin typeface="#9Slide02 Noi dung dai" panose="02000000000000000000" pitchFamily="2" charset="0"/>
                <a:ea typeface="#9Slide02 Noi dung dai" panose="02000000000000000000" pitchFamily="2" charset="0"/>
              </a:rPr>
              <a:t>Không có</a:t>
            </a:r>
            <a:endParaRPr lang="en-US" sz="2800"/>
          </a:p>
        </p:txBody>
      </p:sp>
      <p:sp>
        <p:nvSpPr>
          <p:cNvPr id="7" name="TextBox 6">
            <a:extLst>
              <a:ext uri="{FF2B5EF4-FFF2-40B4-BE49-F238E27FC236}">
                <a16:creationId xmlns:a16="http://schemas.microsoft.com/office/drawing/2014/main" id="{D28EA9A8-435F-4C83-9491-CB9F888ADBC3}"/>
              </a:ext>
            </a:extLst>
          </p:cNvPr>
          <p:cNvSpPr txBox="1"/>
          <p:nvPr/>
        </p:nvSpPr>
        <p:spPr>
          <a:xfrm>
            <a:off x="1981198" y="1172486"/>
            <a:ext cx="1752600" cy="523220"/>
          </a:xfrm>
          <a:prstGeom prst="rect">
            <a:avLst/>
          </a:prstGeom>
          <a:noFill/>
        </p:spPr>
        <p:txBody>
          <a:bodyPr wrap="square" rtlCol="0">
            <a:spAutoFit/>
          </a:bodyPr>
          <a:lstStyle/>
          <a:p>
            <a:r>
              <a:rPr lang="vi-VN" sz="2800" b="1">
                <a:solidFill>
                  <a:schemeClr val="accent1">
                    <a:lumMod val="50000"/>
                  </a:schemeClr>
                </a:solidFill>
                <a:latin typeface="#9Slide02 Noi dung dai" panose="02000000000000000000" pitchFamily="2" charset="0"/>
                <a:ea typeface="#9Slide02 Noi dung dai" panose="02000000000000000000" pitchFamily="2" charset="0"/>
              </a:rPr>
              <a:t>Không có</a:t>
            </a:r>
            <a:endParaRPr lang="en-US" sz="2800"/>
          </a:p>
        </p:txBody>
      </p:sp>
      <p:sp>
        <p:nvSpPr>
          <p:cNvPr id="8" name="TextBox 7">
            <a:extLst>
              <a:ext uri="{FF2B5EF4-FFF2-40B4-BE49-F238E27FC236}">
                <a16:creationId xmlns:a16="http://schemas.microsoft.com/office/drawing/2014/main" id="{4AC6F2F9-D541-48DA-967B-66B682DBCBCB}"/>
              </a:ext>
            </a:extLst>
          </p:cNvPr>
          <p:cNvSpPr txBox="1"/>
          <p:nvPr/>
        </p:nvSpPr>
        <p:spPr>
          <a:xfrm>
            <a:off x="1998406" y="747948"/>
            <a:ext cx="1752600" cy="523220"/>
          </a:xfrm>
          <a:prstGeom prst="rect">
            <a:avLst/>
          </a:prstGeom>
          <a:noFill/>
        </p:spPr>
        <p:txBody>
          <a:bodyPr wrap="square" rtlCol="0">
            <a:spAutoFit/>
          </a:bodyPr>
          <a:lstStyle/>
          <a:p>
            <a:r>
              <a:rPr lang="vi-VN" sz="2800" b="1">
                <a:solidFill>
                  <a:srgbClr val="FF0000"/>
                </a:solidFill>
                <a:latin typeface="#9Slide02 Noi dung dai" panose="02000000000000000000" pitchFamily="2" charset="0"/>
                <a:ea typeface="#9Slide02 Noi dung dai" panose="02000000000000000000" pitchFamily="2" charset="0"/>
              </a:rPr>
              <a:t>Không có</a:t>
            </a:r>
            <a:endParaRPr lang="en-US" sz="2800">
              <a:solidFill>
                <a:srgbClr val="FF0000"/>
              </a:solidFill>
            </a:endParaRPr>
          </a:p>
        </p:txBody>
      </p:sp>
      <p:sp>
        <p:nvSpPr>
          <p:cNvPr id="9" name="TextBox 8">
            <a:extLst>
              <a:ext uri="{FF2B5EF4-FFF2-40B4-BE49-F238E27FC236}">
                <a16:creationId xmlns:a16="http://schemas.microsoft.com/office/drawing/2014/main" id="{1E63FD67-859E-4C33-A338-25D47A4C7ADB}"/>
              </a:ext>
            </a:extLst>
          </p:cNvPr>
          <p:cNvSpPr txBox="1"/>
          <p:nvPr/>
        </p:nvSpPr>
        <p:spPr>
          <a:xfrm>
            <a:off x="1978743" y="1178637"/>
            <a:ext cx="1752600" cy="523220"/>
          </a:xfrm>
          <a:prstGeom prst="rect">
            <a:avLst/>
          </a:prstGeom>
          <a:noFill/>
        </p:spPr>
        <p:txBody>
          <a:bodyPr wrap="square" rtlCol="0">
            <a:spAutoFit/>
          </a:bodyPr>
          <a:lstStyle/>
          <a:p>
            <a:r>
              <a:rPr lang="vi-VN" sz="2800" b="1">
                <a:solidFill>
                  <a:srgbClr val="FF0000"/>
                </a:solidFill>
                <a:latin typeface="#9Slide02 Noi dung dai" panose="02000000000000000000" pitchFamily="2" charset="0"/>
                <a:ea typeface="#9Slide02 Noi dung dai" panose="02000000000000000000" pitchFamily="2" charset="0"/>
              </a:rPr>
              <a:t>Không có</a:t>
            </a:r>
            <a:endParaRPr lang="en-US" sz="2800">
              <a:solidFill>
                <a:srgbClr val="FF0000"/>
              </a:solidFill>
            </a:endParaRPr>
          </a:p>
        </p:txBody>
      </p:sp>
      <p:sp>
        <p:nvSpPr>
          <p:cNvPr id="5" name="TextBox 4">
            <a:extLst>
              <a:ext uri="{FF2B5EF4-FFF2-40B4-BE49-F238E27FC236}">
                <a16:creationId xmlns:a16="http://schemas.microsoft.com/office/drawing/2014/main" id="{BD34A990-96A2-4BA7-A8A1-548BC9E0184E}"/>
              </a:ext>
            </a:extLst>
          </p:cNvPr>
          <p:cNvSpPr txBox="1"/>
          <p:nvPr/>
        </p:nvSpPr>
        <p:spPr>
          <a:xfrm>
            <a:off x="3561732" y="740574"/>
            <a:ext cx="914400" cy="523220"/>
          </a:xfrm>
          <a:prstGeom prst="rect">
            <a:avLst/>
          </a:prstGeom>
          <a:noFill/>
        </p:spPr>
        <p:txBody>
          <a:bodyPr wrap="square" rtlCol="0">
            <a:spAutoFit/>
          </a:bodyPr>
          <a:lstStyle/>
          <a:p>
            <a:r>
              <a:rPr lang="vi-VN" sz="2800" b="1">
                <a:solidFill>
                  <a:schemeClr val="accent1">
                    <a:lumMod val="50000"/>
                  </a:schemeClr>
                </a:solidFill>
                <a:latin typeface="#9Slide02 Noi dung dai" panose="02000000000000000000" pitchFamily="2" charset="0"/>
                <a:ea typeface="#9Slide02 Noi dung dai" panose="02000000000000000000" pitchFamily="2" charset="0"/>
              </a:rPr>
              <a:t>kính</a:t>
            </a:r>
            <a:endParaRPr lang="en-US" sz="2800"/>
          </a:p>
        </p:txBody>
      </p:sp>
      <p:sp>
        <p:nvSpPr>
          <p:cNvPr id="10" name="TextBox 9">
            <a:extLst>
              <a:ext uri="{FF2B5EF4-FFF2-40B4-BE49-F238E27FC236}">
                <a16:creationId xmlns:a16="http://schemas.microsoft.com/office/drawing/2014/main" id="{5A2AADE1-83D6-42E2-91C2-23D332546DBA}"/>
              </a:ext>
            </a:extLst>
          </p:cNvPr>
          <p:cNvSpPr txBox="1"/>
          <p:nvPr/>
        </p:nvSpPr>
        <p:spPr>
          <a:xfrm>
            <a:off x="3561732" y="740574"/>
            <a:ext cx="914400" cy="523220"/>
          </a:xfrm>
          <a:prstGeom prst="rect">
            <a:avLst/>
          </a:prstGeom>
          <a:noFill/>
        </p:spPr>
        <p:txBody>
          <a:bodyPr wrap="square" rtlCol="0">
            <a:spAutoFit/>
          </a:bodyPr>
          <a:lstStyle/>
          <a:p>
            <a:r>
              <a:rPr lang="vi-VN" sz="2800" b="1">
                <a:solidFill>
                  <a:srgbClr val="00B050"/>
                </a:solidFill>
                <a:latin typeface="#9Slide02 Noi dung dai" panose="02000000000000000000" pitchFamily="2" charset="0"/>
                <a:ea typeface="#9Slide02 Noi dung dai" panose="02000000000000000000" pitchFamily="2" charset="0"/>
              </a:rPr>
              <a:t>kính</a:t>
            </a:r>
            <a:endParaRPr lang="en-US" sz="2800">
              <a:solidFill>
                <a:srgbClr val="00B050"/>
              </a:solidFill>
            </a:endParaRPr>
          </a:p>
        </p:txBody>
      </p:sp>
      <p:sp>
        <p:nvSpPr>
          <p:cNvPr id="11" name="TextBox 10">
            <a:extLst>
              <a:ext uri="{FF2B5EF4-FFF2-40B4-BE49-F238E27FC236}">
                <a16:creationId xmlns:a16="http://schemas.microsoft.com/office/drawing/2014/main" id="{DE76ADCD-A270-4518-8A0C-E96F38E7E903}"/>
              </a:ext>
            </a:extLst>
          </p:cNvPr>
          <p:cNvSpPr txBox="1"/>
          <p:nvPr/>
        </p:nvSpPr>
        <p:spPr>
          <a:xfrm>
            <a:off x="6918829" y="747948"/>
            <a:ext cx="914400" cy="523220"/>
          </a:xfrm>
          <a:prstGeom prst="rect">
            <a:avLst/>
          </a:prstGeom>
          <a:noFill/>
        </p:spPr>
        <p:txBody>
          <a:bodyPr wrap="square" rtlCol="0">
            <a:spAutoFit/>
          </a:bodyPr>
          <a:lstStyle/>
          <a:p>
            <a:r>
              <a:rPr lang="vi-VN" sz="2800" b="1">
                <a:solidFill>
                  <a:schemeClr val="accent1">
                    <a:lumMod val="50000"/>
                  </a:schemeClr>
                </a:solidFill>
                <a:latin typeface="#9Slide02 Noi dung dai" panose="02000000000000000000" pitchFamily="2" charset="0"/>
                <a:ea typeface="#9Slide02 Noi dung dai" panose="02000000000000000000" pitchFamily="2" charset="0"/>
              </a:rPr>
              <a:t>đèn</a:t>
            </a:r>
            <a:endParaRPr lang="en-US" sz="2800"/>
          </a:p>
        </p:txBody>
      </p:sp>
      <p:sp>
        <p:nvSpPr>
          <p:cNvPr id="14" name="TextBox 13">
            <a:extLst>
              <a:ext uri="{FF2B5EF4-FFF2-40B4-BE49-F238E27FC236}">
                <a16:creationId xmlns:a16="http://schemas.microsoft.com/office/drawing/2014/main" id="{67ADF46A-3E09-48C4-AAB2-1CF89E492427}"/>
              </a:ext>
            </a:extLst>
          </p:cNvPr>
          <p:cNvSpPr txBox="1"/>
          <p:nvPr/>
        </p:nvSpPr>
        <p:spPr>
          <a:xfrm>
            <a:off x="6908074" y="755322"/>
            <a:ext cx="914400" cy="523220"/>
          </a:xfrm>
          <a:prstGeom prst="rect">
            <a:avLst/>
          </a:prstGeom>
          <a:noFill/>
        </p:spPr>
        <p:txBody>
          <a:bodyPr wrap="square" rtlCol="0">
            <a:spAutoFit/>
          </a:bodyPr>
          <a:lstStyle/>
          <a:p>
            <a:r>
              <a:rPr lang="vi-VN" sz="2800" b="1">
                <a:solidFill>
                  <a:srgbClr val="00B050"/>
                </a:solidFill>
                <a:latin typeface="#9Slide02 Noi dung dai" panose="02000000000000000000" pitchFamily="2" charset="0"/>
                <a:ea typeface="#9Slide02 Noi dung dai" panose="02000000000000000000" pitchFamily="2" charset="0"/>
              </a:rPr>
              <a:t>đèn</a:t>
            </a:r>
            <a:endParaRPr lang="en-US" sz="2800">
              <a:solidFill>
                <a:srgbClr val="00B050"/>
              </a:solidFill>
            </a:endParaRPr>
          </a:p>
        </p:txBody>
      </p:sp>
      <p:sp>
        <p:nvSpPr>
          <p:cNvPr id="15" name="TextBox 14">
            <a:extLst>
              <a:ext uri="{FF2B5EF4-FFF2-40B4-BE49-F238E27FC236}">
                <a16:creationId xmlns:a16="http://schemas.microsoft.com/office/drawing/2014/main" id="{99DA77A8-E23A-4C99-9D11-42EF42621FB8}"/>
              </a:ext>
            </a:extLst>
          </p:cNvPr>
          <p:cNvSpPr txBox="1"/>
          <p:nvPr/>
        </p:nvSpPr>
        <p:spPr>
          <a:xfrm>
            <a:off x="3550062" y="1172486"/>
            <a:ext cx="1295400" cy="523220"/>
          </a:xfrm>
          <a:prstGeom prst="rect">
            <a:avLst/>
          </a:prstGeom>
          <a:noFill/>
        </p:spPr>
        <p:txBody>
          <a:bodyPr wrap="square" rtlCol="0">
            <a:spAutoFit/>
          </a:bodyPr>
          <a:lstStyle/>
          <a:p>
            <a:r>
              <a:rPr lang="vi-VN" sz="2800" b="1">
                <a:solidFill>
                  <a:schemeClr val="accent1">
                    <a:lumMod val="50000"/>
                  </a:schemeClr>
                </a:solidFill>
                <a:latin typeface="#9Slide02 Noi dung dai" panose="02000000000000000000" pitchFamily="2" charset="0"/>
                <a:ea typeface="#9Slide02 Noi dung dai" panose="02000000000000000000" pitchFamily="2" charset="0"/>
              </a:rPr>
              <a:t>mui xe</a:t>
            </a:r>
            <a:endParaRPr lang="en-US" sz="2800"/>
          </a:p>
        </p:txBody>
      </p:sp>
      <p:sp>
        <p:nvSpPr>
          <p:cNvPr id="16" name="TextBox 15">
            <a:extLst>
              <a:ext uri="{FF2B5EF4-FFF2-40B4-BE49-F238E27FC236}">
                <a16:creationId xmlns:a16="http://schemas.microsoft.com/office/drawing/2014/main" id="{F5EFDAD9-935D-4EDA-9786-1E73C7BFC447}"/>
              </a:ext>
            </a:extLst>
          </p:cNvPr>
          <p:cNvSpPr txBox="1"/>
          <p:nvPr/>
        </p:nvSpPr>
        <p:spPr>
          <a:xfrm>
            <a:off x="3542690" y="1178615"/>
            <a:ext cx="1295400" cy="523220"/>
          </a:xfrm>
          <a:prstGeom prst="rect">
            <a:avLst/>
          </a:prstGeom>
          <a:noFill/>
        </p:spPr>
        <p:txBody>
          <a:bodyPr wrap="square" rtlCol="0">
            <a:spAutoFit/>
          </a:bodyPr>
          <a:lstStyle/>
          <a:p>
            <a:r>
              <a:rPr lang="vi-VN" sz="2800" b="1">
                <a:solidFill>
                  <a:srgbClr val="00B050"/>
                </a:solidFill>
                <a:latin typeface="#9Slide02 Noi dung dai" panose="02000000000000000000" pitchFamily="2" charset="0"/>
                <a:ea typeface="#9Slide02 Noi dung dai" panose="02000000000000000000" pitchFamily="2" charset="0"/>
              </a:rPr>
              <a:t>mui xe</a:t>
            </a:r>
            <a:r>
              <a:rPr lang="en-US" sz="2800" b="1">
                <a:solidFill>
                  <a:srgbClr val="00B050"/>
                </a:solidFill>
                <a:latin typeface="#9Slide02 Noi dung dai" panose="02000000000000000000" pitchFamily="2" charset="0"/>
                <a:ea typeface="#9Slide02 Noi dung dai" panose="02000000000000000000" pitchFamily="2" charset="0"/>
              </a:rPr>
              <a:t>      </a:t>
            </a:r>
            <a:endParaRPr lang="en-US" sz="2800">
              <a:solidFill>
                <a:srgbClr val="00B050"/>
              </a:solidFill>
            </a:endParaRPr>
          </a:p>
        </p:txBody>
      </p:sp>
      <p:sp>
        <p:nvSpPr>
          <p:cNvPr id="17" name="TextBox 16">
            <a:extLst>
              <a:ext uri="{FF2B5EF4-FFF2-40B4-BE49-F238E27FC236}">
                <a16:creationId xmlns:a16="http://schemas.microsoft.com/office/drawing/2014/main" id="{3315E8AE-75D3-46ED-9348-37EAD861A5E8}"/>
              </a:ext>
            </a:extLst>
          </p:cNvPr>
          <p:cNvSpPr txBox="1"/>
          <p:nvPr/>
        </p:nvSpPr>
        <p:spPr>
          <a:xfrm>
            <a:off x="4771419" y="1184744"/>
            <a:ext cx="1600200" cy="523220"/>
          </a:xfrm>
          <a:prstGeom prst="rect">
            <a:avLst/>
          </a:prstGeom>
          <a:noFill/>
        </p:spPr>
        <p:txBody>
          <a:bodyPr wrap="square" rtlCol="0">
            <a:spAutoFit/>
          </a:bodyPr>
          <a:lstStyle/>
          <a:p>
            <a:r>
              <a:rPr lang="vi-VN" sz="2800" b="1">
                <a:solidFill>
                  <a:schemeClr val="accent1">
                    <a:lumMod val="50000"/>
                  </a:schemeClr>
                </a:solidFill>
                <a:latin typeface="#9Slide02 Noi dung dai" panose="02000000000000000000" pitchFamily="2" charset="0"/>
                <a:ea typeface="#9Slide02 Noi dung dai" panose="02000000000000000000" pitchFamily="2" charset="0"/>
              </a:rPr>
              <a:t>thùng xe</a:t>
            </a:r>
            <a:endParaRPr lang="en-US" sz="2800"/>
          </a:p>
        </p:txBody>
      </p:sp>
      <p:sp>
        <p:nvSpPr>
          <p:cNvPr id="18" name="TextBox 17">
            <a:extLst>
              <a:ext uri="{FF2B5EF4-FFF2-40B4-BE49-F238E27FC236}">
                <a16:creationId xmlns:a16="http://schemas.microsoft.com/office/drawing/2014/main" id="{030A8892-DF58-491C-8BC5-928F13CE632F}"/>
              </a:ext>
            </a:extLst>
          </p:cNvPr>
          <p:cNvSpPr txBox="1"/>
          <p:nvPr/>
        </p:nvSpPr>
        <p:spPr>
          <a:xfrm>
            <a:off x="4782174" y="1181680"/>
            <a:ext cx="1600200" cy="523220"/>
          </a:xfrm>
          <a:prstGeom prst="rect">
            <a:avLst/>
          </a:prstGeom>
          <a:noFill/>
        </p:spPr>
        <p:txBody>
          <a:bodyPr wrap="square" rtlCol="0">
            <a:spAutoFit/>
          </a:bodyPr>
          <a:lstStyle/>
          <a:p>
            <a:r>
              <a:rPr lang="vi-VN" sz="2800" b="1">
                <a:solidFill>
                  <a:srgbClr val="00B050"/>
                </a:solidFill>
                <a:latin typeface="#9Slide02 Noi dung dai" panose="02000000000000000000" pitchFamily="2" charset="0"/>
                <a:ea typeface="#9Slide02 Noi dung dai" panose="02000000000000000000" pitchFamily="2" charset="0"/>
              </a:rPr>
              <a:t>thùng xe</a:t>
            </a:r>
            <a:endParaRPr lang="en-US" sz="2800">
              <a:solidFill>
                <a:srgbClr val="00B050"/>
              </a:solidFill>
            </a:endParaRPr>
          </a:p>
        </p:txBody>
      </p:sp>
      <p:sp>
        <p:nvSpPr>
          <p:cNvPr id="19" name="TextBox 18">
            <a:extLst>
              <a:ext uri="{FF2B5EF4-FFF2-40B4-BE49-F238E27FC236}">
                <a16:creationId xmlns:a16="http://schemas.microsoft.com/office/drawing/2014/main" id="{98667846-E910-43A6-95AC-D1DA27CEF7F3}"/>
              </a:ext>
            </a:extLst>
          </p:cNvPr>
          <p:cNvSpPr txBox="1"/>
          <p:nvPr/>
        </p:nvSpPr>
        <p:spPr>
          <a:xfrm>
            <a:off x="5363790" y="755322"/>
            <a:ext cx="1752600" cy="523220"/>
          </a:xfrm>
          <a:prstGeom prst="rect">
            <a:avLst/>
          </a:prstGeom>
          <a:noFill/>
        </p:spPr>
        <p:txBody>
          <a:bodyPr wrap="square" rtlCol="0">
            <a:spAutoFit/>
          </a:bodyPr>
          <a:lstStyle/>
          <a:p>
            <a:r>
              <a:rPr lang="en-US" sz="2800" b="1">
                <a:solidFill>
                  <a:srgbClr val="254061"/>
                </a:solidFill>
                <a:latin typeface="#9Slide02 Noi dung dai" panose="02000000000000000000" pitchFamily="2" charset="0"/>
                <a:ea typeface="#9Slide02 Noi dung dai" panose="02000000000000000000" pitchFamily="2" charset="0"/>
              </a:rPr>
              <a:t>k</a:t>
            </a:r>
            <a:r>
              <a:rPr lang="vi-VN" sz="2800" b="1">
                <a:solidFill>
                  <a:srgbClr val="254061"/>
                </a:solidFill>
                <a:latin typeface="#9Slide02 Noi dung dai" panose="02000000000000000000" pitchFamily="2" charset="0"/>
                <a:ea typeface="#9Slide02 Noi dung dai" panose="02000000000000000000" pitchFamily="2" charset="0"/>
              </a:rPr>
              <a:t>hông có</a:t>
            </a:r>
            <a:endParaRPr lang="en-US" sz="2800">
              <a:solidFill>
                <a:srgbClr val="254061"/>
              </a:solidFill>
            </a:endParaRPr>
          </a:p>
        </p:txBody>
      </p:sp>
      <p:sp>
        <p:nvSpPr>
          <p:cNvPr id="20" name="TextBox 19">
            <a:extLst>
              <a:ext uri="{FF2B5EF4-FFF2-40B4-BE49-F238E27FC236}">
                <a16:creationId xmlns:a16="http://schemas.microsoft.com/office/drawing/2014/main" id="{690E51F5-585D-4FA6-8E4A-CCD0D27653A3}"/>
              </a:ext>
            </a:extLst>
          </p:cNvPr>
          <p:cNvSpPr txBox="1"/>
          <p:nvPr/>
        </p:nvSpPr>
        <p:spPr>
          <a:xfrm>
            <a:off x="5373622" y="755322"/>
            <a:ext cx="1752600" cy="523220"/>
          </a:xfrm>
          <a:prstGeom prst="rect">
            <a:avLst/>
          </a:prstGeom>
          <a:noFill/>
        </p:spPr>
        <p:txBody>
          <a:bodyPr wrap="square" rtlCol="0">
            <a:spAutoFit/>
          </a:bodyPr>
          <a:lstStyle/>
          <a:p>
            <a:r>
              <a:rPr lang="en-US" sz="2800" b="1">
                <a:solidFill>
                  <a:srgbClr val="FF0000"/>
                </a:solidFill>
                <a:latin typeface="#9Slide02 Noi dung dai" panose="02000000000000000000" pitchFamily="2" charset="0"/>
                <a:ea typeface="#9Slide02 Noi dung dai" panose="02000000000000000000" pitchFamily="2" charset="0"/>
              </a:rPr>
              <a:t>k</a:t>
            </a:r>
            <a:r>
              <a:rPr lang="vi-VN" sz="2800" b="1">
                <a:solidFill>
                  <a:srgbClr val="FF0000"/>
                </a:solidFill>
                <a:latin typeface="#9Slide02 Noi dung dai" panose="02000000000000000000" pitchFamily="2" charset="0"/>
                <a:ea typeface="#9Slide02 Noi dung dai" panose="02000000000000000000" pitchFamily="2" charset="0"/>
              </a:rPr>
              <a:t>hông có</a:t>
            </a:r>
            <a:endParaRPr lang="en-US" sz="2800">
              <a:solidFill>
                <a:srgbClr val="FF0000"/>
              </a:solidFill>
            </a:endParaRPr>
          </a:p>
        </p:txBody>
      </p:sp>
    </p:spTree>
    <p:extLst>
      <p:ext uri="{BB962C8B-B14F-4D97-AF65-F5344CB8AC3E}">
        <p14:creationId xmlns:p14="http://schemas.microsoft.com/office/powerpoint/2010/main" val="1546887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2"/>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7"/>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19"/>
                                        </p:tgtEl>
                                        <p:attrNameLst>
                                          <p:attrName>style.visibility</p:attrName>
                                        </p:attrNameLst>
                                      </p:cBhvr>
                                      <p:to>
                                        <p:strVal val="hidden"/>
                                      </p:to>
                                    </p:set>
                                  </p:childTnLst>
                                </p:cTn>
                              </p:par>
                              <p:par>
                                <p:cTn id="34" presetID="1"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1" nodeType="clickEffect">
                                  <p:stCondLst>
                                    <p:cond delay="0"/>
                                  </p:stCondLst>
                                  <p:childTnLst>
                                    <p:set>
                                      <p:cBhvr>
                                        <p:cTn id="43" dur="1" fill="hold">
                                          <p:stCondLst>
                                            <p:cond delay="0"/>
                                          </p:stCondLst>
                                        </p:cTn>
                                        <p:tgtEl>
                                          <p:spTgt spid="5"/>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11"/>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15"/>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7"/>
                                        </p:tgtEl>
                                        <p:attrNameLst>
                                          <p:attrName>style.visibility</p:attrName>
                                        </p:attrNameLst>
                                      </p:cBhvr>
                                      <p:to>
                                        <p:strVal val="hidden"/>
                                      </p:to>
                                    </p:set>
                                  </p:childTnLst>
                                </p:cTn>
                              </p:par>
                              <p:par>
                                <p:cTn id="50" presetID="1"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2" end="2"/>
                                            </p:txEl>
                                          </p:spTgt>
                                        </p:tgtEl>
                                        <p:attrNameLst>
                                          <p:attrName>style.visibility</p:attrName>
                                        </p:attrNameLst>
                                      </p:cBhvr>
                                      <p:to>
                                        <p:strVal val="visible"/>
                                      </p:to>
                                    </p:set>
                                    <p:animEffect transition="in" filter="fade">
                                      <p:cBhvr>
                                        <p:cTn id="62" dur="500"/>
                                        <p:tgtEl>
                                          <p:spTgt spid="3">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3" end="3"/>
                                            </p:txEl>
                                          </p:spTgt>
                                        </p:tgtEl>
                                        <p:attrNameLst>
                                          <p:attrName>style.visibility</p:attrName>
                                        </p:attrNameLst>
                                      </p:cBhvr>
                                      <p:to>
                                        <p:strVal val="visible"/>
                                      </p:to>
                                    </p:set>
                                    <p:animEffect transition="in" filter="fade">
                                      <p:cBhvr>
                                        <p:cTn id="67" dur="500"/>
                                        <p:tgtEl>
                                          <p:spTgt spid="3">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
                                            <p:txEl>
                                              <p:pRg st="4" end="4"/>
                                            </p:txEl>
                                          </p:spTgt>
                                        </p:tgtEl>
                                        <p:attrNameLst>
                                          <p:attrName>style.visibility</p:attrName>
                                        </p:attrNameLst>
                                      </p:cBhvr>
                                      <p:to>
                                        <p:strVal val="visible"/>
                                      </p:to>
                                    </p:set>
                                    <p:animEffect transition="in" filter="fade">
                                      <p:cBhvr>
                                        <p:cTn id="72" dur="500"/>
                                        <p:tgtEl>
                                          <p:spTgt spid="3">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
                                            <p:txEl>
                                              <p:pRg st="5" end="5"/>
                                            </p:txEl>
                                          </p:spTgt>
                                        </p:tgtEl>
                                        <p:attrNameLst>
                                          <p:attrName>style.visibility</p:attrName>
                                        </p:attrNameLst>
                                      </p:cBhvr>
                                      <p:to>
                                        <p:strVal val="visible"/>
                                      </p:to>
                                    </p:set>
                                    <p:animEffect transition="in" filter="fade">
                                      <p:cBhvr>
                                        <p:cTn id="77" dur="500"/>
                                        <p:tgtEl>
                                          <p:spTgt spid="3">
                                            <p:txEl>
                                              <p:pRg st="5" end="5"/>
                                            </p:txEl>
                                          </p:spTgt>
                                        </p:tgtEl>
                                      </p:cBhvr>
                                    </p:animEffect>
                                  </p:childTnLst>
                                </p:cTn>
                              </p:par>
                              <p:par>
                                <p:cTn id="78" presetID="1" presetClass="entr" presetSubtype="0" fill="hold" grpId="0" nodeType="withEffect">
                                  <p:stCondLst>
                                    <p:cond delay="0"/>
                                  </p:stCondLst>
                                  <p:childTnLst>
                                    <p:set>
                                      <p:cBhvr>
                                        <p:cTn id="79" dur="1" fill="hold">
                                          <p:stCondLst>
                                            <p:cond delay="0"/>
                                          </p:stCondLst>
                                        </p:cTn>
                                        <p:tgtEl>
                                          <p:spTgt spid="4"/>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3">
                                            <p:txEl>
                                              <p:pRg st="7" end="7"/>
                                            </p:txEl>
                                          </p:spTgt>
                                        </p:tgtEl>
                                        <p:attrNameLst>
                                          <p:attrName>style.visibility</p:attrName>
                                        </p:attrNameLst>
                                      </p:cBhvr>
                                      <p:to>
                                        <p:strVal val="visible"/>
                                      </p:to>
                                    </p:set>
                                    <p:animEffect transition="in" filter="fade">
                                      <p:cBhvr>
                                        <p:cTn id="88" dur="500"/>
                                        <p:tgtEl>
                                          <p:spTgt spid="3">
                                            <p:txEl>
                                              <p:pRg st="7" end="7"/>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3">
                                            <p:txEl>
                                              <p:pRg st="9" end="9"/>
                                            </p:txEl>
                                          </p:spTgt>
                                        </p:tgtEl>
                                        <p:attrNameLst>
                                          <p:attrName>style.visibility</p:attrName>
                                        </p:attrNameLst>
                                      </p:cBhvr>
                                      <p:to>
                                        <p:strVal val="visible"/>
                                      </p:to>
                                    </p:set>
                                    <p:animEffect transition="in" filter="fade">
                                      <p:cBhvr>
                                        <p:cTn id="9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2" grpId="0"/>
      <p:bldP spid="2" grpId="1"/>
      <p:bldP spid="7" grpId="0"/>
      <p:bldP spid="7" grpId="1"/>
      <p:bldP spid="8" grpId="0"/>
      <p:bldP spid="9" grpId="0"/>
      <p:bldP spid="5" grpId="0"/>
      <p:bldP spid="5" grpId="1"/>
      <p:bldP spid="10" grpId="0"/>
      <p:bldP spid="11" grpId="0"/>
      <p:bldP spid="11" grpId="1"/>
      <p:bldP spid="14" grpId="0"/>
      <p:bldP spid="15" grpId="0"/>
      <p:bldP spid="15" grpId="1"/>
      <p:bldP spid="16" grpId="0"/>
      <p:bldP spid="17" grpId="0"/>
      <p:bldP spid="17" grpId="1"/>
      <p:bldP spid="18" grpId="0"/>
      <p:bldP spid="19" grpId="0"/>
      <p:bldP spid="19" grpId="1"/>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5">
            <a:extLst>
              <a:ext uri="{FF2B5EF4-FFF2-40B4-BE49-F238E27FC236}">
                <a16:creationId xmlns:a16="http://schemas.microsoft.com/office/drawing/2014/main" id="{D3D2C95E-93A5-4FD6-BBDB-CF6555943B59}"/>
              </a:ext>
            </a:extLst>
          </p:cNvPr>
          <p:cNvGrpSpPr>
            <a:grpSpLocks/>
          </p:cNvGrpSpPr>
          <p:nvPr/>
        </p:nvGrpSpPr>
        <p:grpSpPr bwMode="auto">
          <a:xfrm>
            <a:off x="228600" y="88900"/>
            <a:ext cx="7556500" cy="5183188"/>
            <a:chOff x="158" y="164"/>
            <a:chExt cx="4854" cy="3265"/>
          </a:xfrm>
        </p:grpSpPr>
        <p:sp>
          <p:nvSpPr>
            <p:cNvPr id="26639" name="Line 6">
              <a:extLst>
                <a:ext uri="{FF2B5EF4-FFF2-40B4-BE49-F238E27FC236}">
                  <a16:creationId xmlns:a16="http://schemas.microsoft.com/office/drawing/2014/main" id="{4520E9CE-1781-4302-8D02-31AF796703CB}"/>
                </a:ext>
              </a:extLst>
            </p:cNvPr>
            <p:cNvSpPr>
              <a:spLocks noChangeShapeType="1"/>
            </p:cNvSpPr>
            <p:nvPr/>
          </p:nvSpPr>
          <p:spPr bwMode="auto">
            <a:xfrm flipH="1" flipV="1">
              <a:off x="249" y="254"/>
              <a:ext cx="4627" cy="0"/>
            </a:xfrm>
            <a:prstGeom prst="line">
              <a:avLst/>
            </a:prstGeom>
            <a:noFill/>
            <a:ln w="28575">
              <a:solidFill>
                <a:srgbClr val="99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40" name="Line 7">
              <a:extLst>
                <a:ext uri="{FF2B5EF4-FFF2-40B4-BE49-F238E27FC236}">
                  <a16:creationId xmlns:a16="http://schemas.microsoft.com/office/drawing/2014/main" id="{1963F789-A641-4432-BD5B-8132D96A388F}"/>
                </a:ext>
              </a:extLst>
            </p:cNvPr>
            <p:cNvSpPr>
              <a:spLocks noChangeShapeType="1"/>
            </p:cNvSpPr>
            <p:nvPr/>
          </p:nvSpPr>
          <p:spPr bwMode="auto">
            <a:xfrm flipH="1" flipV="1">
              <a:off x="158" y="164"/>
              <a:ext cx="4854" cy="0"/>
            </a:xfrm>
            <a:prstGeom prst="line">
              <a:avLst/>
            </a:prstGeom>
            <a:noFill/>
            <a:ln w="76200">
              <a:solidFill>
                <a:srgbClr val="99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41" name="Line 8">
              <a:extLst>
                <a:ext uri="{FF2B5EF4-FFF2-40B4-BE49-F238E27FC236}">
                  <a16:creationId xmlns:a16="http://schemas.microsoft.com/office/drawing/2014/main" id="{881A40A5-7585-4FE0-869A-3E7CC5F08E12}"/>
                </a:ext>
              </a:extLst>
            </p:cNvPr>
            <p:cNvSpPr>
              <a:spLocks noChangeShapeType="1"/>
            </p:cNvSpPr>
            <p:nvPr/>
          </p:nvSpPr>
          <p:spPr bwMode="auto">
            <a:xfrm flipH="1">
              <a:off x="158" y="164"/>
              <a:ext cx="0" cy="3265"/>
            </a:xfrm>
            <a:prstGeom prst="line">
              <a:avLst/>
            </a:prstGeom>
            <a:noFill/>
            <a:ln w="76200">
              <a:solidFill>
                <a:srgbClr val="99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42" name="Line 9">
              <a:extLst>
                <a:ext uri="{FF2B5EF4-FFF2-40B4-BE49-F238E27FC236}">
                  <a16:creationId xmlns:a16="http://schemas.microsoft.com/office/drawing/2014/main" id="{512CBEC7-BB2B-406A-ADEC-3D0E80BFA4B5}"/>
                </a:ext>
              </a:extLst>
            </p:cNvPr>
            <p:cNvSpPr>
              <a:spLocks noChangeShapeType="1"/>
            </p:cNvSpPr>
            <p:nvPr/>
          </p:nvSpPr>
          <p:spPr bwMode="auto">
            <a:xfrm flipH="1">
              <a:off x="249" y="254"/>
              <a:ext cx="0" cy="3085"/>
            </a:xfrm>
            <a:prstGeom prst="line">
              <a:avLst/>
            </a:prstGeom>
            <a:noFill/>
            <a:ln w="28575">
              <a:solidFill>
                <a:srgbClr val="99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6627" name="Group 10">
            <a:extLst>
              <a:ext uri="{FF2B5EF4-FFF2-40B4-BE49-F238E27FC236}">
                <a16:creationId xmlns:a16="http://schemas.microsoft.com/office/drawing/2014/main" id="{8F55F8FF-E8C0-4C54-AFA7-B0ECE5B51B3D}"/>
              </a:ext>
            </a:extLst>
          </p:cNvPr>
          <p:cNvGrpSpPr>
            <a:grpSpLocks/>
          </p:cNvGrpSpPr>
          <p:nvPr/>
        </p:nvGrpSpPr>
        <p:grpSpPr bwMode="auto">
          <a:xfrm>
            <a:off x="1358900" y="1589088"/>
            <a:ext cx="7785100" cy="5183187"/>
            <a:chOff x="748" y="845"/>
            <a:chExt cx="4854" cy="3265"/>
          </a:xfrm>
        </p:grpSpPr>
        <p:sp>
          <p:nvSpPr>
            <p:cNvPr id="26635" name="Line 11">
              <a:extLst>
                <a:ext uri="{FF2B5EF4-FFF2-40B4-BE49-F238E27FC236}">
                  <a16:creationId xmlns:a16="http://schemas.microsoft.com/office/drawing/2014/main" id="{32322DFB-C225-48A3-9A58-A476290B894E}"/>
                </a:ext>
              </a:extLst>
            </p:cNvPr>
            <p:cNvSpPr>
              <a:spLocks noChangeShapeType="1"/>
            </p:cNvSpPr>
            <p:nvPr/>
          </p:nvSpPr>
          <p:spPr bwMode="auto">
            <a:xfrm>
              <a:off x="884" y="4020"/>
              <a:ext cx="4627" cy="0"/>
            </a:xfrm>
            <a:prstGeom prst="line">
              <a:avLst/>
            </a:prstGeom>
            <a:noFill/>
            <a:ln w="28575">
              <a:solidFill>
                <a:srgbClr val="99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36" name="Line 12">
              <a:extLst>
                <a:ext uri="{FF2B5EF4-FFF2-40B4-BE49-F238E27FC236}">
                  <a16:creationId xmlns:a16="http://schemas.microsoft.com/office/drawing/2014/main" id="{A9C2443B-16EA-499E-BC30-8D177FD05B45}"/>
                </a:ext>
              </a:extLst>
            </p:cNvPr>
            <p:cNvSpPr>
              <a:spLocks noChangeShapeType="1"/>
            </p:cNvSpPr>
            <p:nvPr/>
          </p:nvSpPr>
          <p:spPr bwMode="auto">
            <a:xfrm>
              <a:off x="748" y="4110"/>
              <a:ext cx="4854" cy="0"/>
            </a:xfrm>
            <a:prstGeom prst="line">
              <a:avLst/>
            </a:prstGeom>
            <a:noFill/>
            <a:ln w="76200">
              <a:solidFill>
                <a:srgbClr val="99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37" name="Line 13">
              <a:extLst>
                <a:ext uri="{FF2B5EF4-FFF2-40B4-BE49-F238E27FC236}">
                  <a16:creationId xmlns:a16="http://schemas.microsoft.com/office/drawing/2014/main" id="{B4F28400-9290-4409-BA8B-FAEE104CAF4F}"/>
                </a:ext>
              </a:extLst>
            </p:cNvPr>
            <p:cNvSpPr>
              <a:spLocks noChangeShapeType="1"/>
            </p:cNvSpPr>
            <p:nvPr/>
          </p:nvSpPr>
          <p:spPr bwMode="auto">
            <a:xfrm flipV="1">
              <a:off x="5602" y="845"/>
              <a:ext cx="0" cy="3265"/>
            </a:xfrm>
            <a:prstGeom prst="line">
              <a:avLst/>
            </a:prstGeom>
            <a:noFill/>
            <a:ln w="76200">
              <a:solidFill>
                <a:srgbClr val="99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38" name="Line 14">
              <a:extLst>
                <a:ext uri="{FF2B5EF4-FFF2-40B4-BE49-F238E27FC236}">
                  <a16:creationId xmlns:a16="http://schemas.microsoft.com/office/drawing/2014/main" id="{6E5E54C6-B40F-4D4F-A0E4-CD544C11CA2A}"/>
                </a:ext>
              </a:extLst>
            </p:cNvPr>
            <p:cNvSpPr>
              <a:spLocks noChangeShapeType="1"/>
            </p:cNvSpPr>
            <p:nvPr/>
          </p:nvSpPr>
          <p:spPr bwMode="auto">
            <a:xfrm flipV="1">
              <a:off x="5511" y="935"/>
              <a:ext cx="0" cy="3085"/>
            </a:xfrm>
            <a:prstGeom prst="line">
              <a:avLst/>
            </a:prstGeom>
            <a:noFill/>
            <a:ln w="28575">
              <a:solidFill>
                <a:srgbClr val="996600"/>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26628" name="Picture 15" descr="HOLLY2">
            <a:hlinkClick r:id="" action="ppaction://macro?name=SlideShowNext"/>
            <a:extLst>
              <a:ext uri="{FF2B5EF4-FFF2-40B4-BE49-F238E27FC236}">
                <a16:creationId xmlns:a16="http://schemas.microsoft.com/office/drawing/2014/main" id="{77E4C8BF-CEA1-4028-BB7D-71283B6A308B}"/>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5670550"/>
            <a:ext cx="1244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20">
            <a:extLst>
              <a:ext uri="{FF2B5EF4-FFF2-40B4-BE49-F238E27FC236}">
                <a16:creationId xmlns:a16="http://schemas.microsoft.com/office/drawing/2014/main" id="{E0105160-7F61-41E9-A8FF-D37D916CC05A}"/>
              </a:ext>
            </a:extLst>
          </p:cNvPr>
          <p:cNvGrpSpPr>
            <a:grpSpLocks/>
          </p:cNvGrpSpPr>
          <p:nvPr/>
        </p:nvGrpSpPr>
        <p:grpSpPr bwMode="auto">
          <a:xfrm>
            <a:off x="2286000" y="1371600"/>
            <a:ext cx="4572000" cy="1066800"/>
            <a:chOff x="1794" y="252"/>
            <a:chExt cx="2670" cy="672"/>
          </a:xfrm>
        </p:grpSpPr>
        <p:sp>
          <p:nvSpPr>
            <p:cNvPr id="26633" name="AutoShape 21">
              <a:extLst>
                <a:ext uri="{FF2B5EF4-FFF2-40B4-BE49-F238E27FC236}">
                  <a16:creationId xmlns:a16="http://schemas.microsoft.com/office/drawing/2014/main" id="{904DB04E-EB25-4A5C-90F8-ABE3AA50BE40}"/>
                </a:ext>
              </a:extLst>
            </p:cNvPr>
            <p:cNvSpPr>
              <a:spLocks noChangeArrowheads="1"/>
            </p:cNvSpPr>
            <p:nvPr/>
          </p:nvSpPr>
          <p:spPr bwMode="auto">
            <a:xfrm>
              <a:off x="1794" y="252"/>
              <a:ext cx="2670" cy="672"/>
            </a:xfrm>
            <a:prstGeom prst="horizontalScroll">
              <a:avLst>
                <a:gd name="adj" fmla="val 12500"/>
              </a:avLst>
            </a:prstGeom>
            <a:gradFill rotWithShape="1">
              <a:gsLst>
                <a:gs pos="0">
                  <a:schemeClr val="bg1"/>
                </a:gs>
                <a:gs pos="100000">
                  <a:srgbClr val="FFFF00"/>
                </a:gs>
              </a:gsLst>
              <a:path path="rect">
                <a:fillToRect l="50000" t="50000" r="50000" b="50000"/>
              </a:path>
            </a:gradFill>
            <a:ln w="9525">
              <a:solidFill>
                <a:srgbClr val="DE00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26634" name="Text Box 22">
              <a:extLst>
                <a:ext uri="{FF2B5EF4-FFF2-40B4-BE49-F238E27FC236}">
                  <a16:creationId xmlns:a16="http://schemas.microsoft.com/office/drawing/2014/main" id="{BE643A2B-5D5A-43C8-BAEC-30A970DCE453}"/>
                </a:ext>
              </a:extLst>
            </p:cNvPr>
            <p:cNvSpPr txBox="1">
              <a:spLocks noChangeArrowheads="1"/>
            </p:cNvSpPr>
            <p:nvPr/>
          </p:nvSpPr>
          <p:spPr bwMode="auto">
            <a:xfrm>
              <a:off x="1968" y="444"/>
              <a:ext cx="235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b="1">
                  <a:solidFill>
                    <a:srgbClr val="FF0000"/>
                  </a:solidFill>
                  <a:latin typeface="Times New Roman" panose="02020603050405020304" pitchFamily="18" charset="0"/>
                  <a:cs typeface="Times New Roman" panose="02020603050405020304" pitchFamily="18" charset="0"/>
                </a:rPr>
                <a:t>HƯỚNG DẪN VỀ NHÀ</a:t>
              </a:r>
            </a:p>
          </p:txBody>
        </p:sp>
      </p:grpSp>
      <p:sp>
        <p:nvSpPr>
          <p:cNvPr id="130072" name="Text Box 24">
            <a:extLst>
              <a:ext uri="{FF2B5EF4-FFF2-40B4-BE49-F238E27FC236}">
                <a16:creationId xmlns:a16="http://schemas.microsoft.com/office/drawing/2014/main" id="{30B11260-0D39-47A0-90AC-484DB933A389}"/>
              </a:ext>
            </a:extLst>
          </p:cNvPr>
          <p:cNvSpPr txBox="1">
            <a:spLocks noChangeArrowheads="1"/>
          </p:cNvSpPr>
          <p:nvPr/>
        </p:nvSpPr>
        <p:spPr bwMode="auto">
          <a:xfrm>
            <a:off x="990599" y="2945249"/>
            <a:ext cx="7421023" cy="1169551"/>
          </a:xfrm>
          <a:prstGeom prst="rect">
            <a:avLst/>
          </a:prstGeom>
          <a:gradFill rotWithShape="1">
            <a:gsLst>
              <a:gs pos="0">
                <a:schemeClr val="bg1"/>
              </a:gs>
              <a:gs pos="100000">
                <a:srgbClr val="FFFFCC"/>
              </a:gs>
            </a:gsLst>
            <a:path path="shape">
              <a:fillToRect l="50000" t="50000" r="50000" b="50000"/>
            </a:path>
          </a:gradFill>
          <a:ln w="57150" cmpd="thickThin">
            <a:solidFill>
              <a:srgbClr val="DE0000"/>
            </a:solid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US" sz="2800" b="1">
                <a:solidFill>
                  <a:schemeClr val="accent2"/>
                </a:solidFill>
                <a:latin typeface="Times New Roman" panose="02020603050405020304" pitchFamily="18" charset="0"/>
                <a:cs typeface="Times New Roman" panose="02020603050405020304" pitchFamily="18" charset="0"/>
              </a:rPr>
              <a:t>1. Nhóm 3, 4 chuẩn bị phần thuyết trình (tiếp).</a:t>
            </a:r>
          </a:p>
          <a:p>
            <a:pPr algn="just">
              <a:spcBef>
                <a:spcPct val="50000"/>
              </a:spcBef>
            </a:pPr>
            <a:r>
              <a:rPr lang="en-US" altLang="en-US" sz="2800" b="1">
                <a:solidFill>
                  <a:schemeClr val="accent2"/>
                </a:solidFill>
                <a:latin typeface="Times New Roman" panose="02020603050405020304" pitchFamily="18" charset="0"/>
                <a:cs typeface="Times New Roman" panose="02020603050405020304" pitchFamily="18" charset="0"/>
              </a:rPr>
              <a:t>2. Sưu tầm các tài liệu liên quan đến bài thơ...</a:t>
            </a:r>
          </a:p>
        </p:txBody>
      </p:sp>
      <p:pic>
        <p:nvPicPr>
          <p:cNvPr id="26631" name="Picture 26" descr="HOLLY2">
            <a:hlinkClick r:id="" action="ppaction://macro?name=SlideShowNext"/>
            <a:extLst>
              <a:ext uri="{FF2B5EF4-FFF2-40B4-BE49-F238E27FC236}">
                <a16:creationId xmlns:a16="http://schemas.microsoft.com/office/drawing/2014/main" id="{09EB5201-7BB7-461C-B989-AAA6E631574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99400" y="0"/>
            <a:ext cx="1244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27" descr="HOLLY2">
            <a:hlinkClick r:id="" action="ppaction://macro?name=SlideShowNext"/>
            <a:extLst>
              <a:ext uri="{FF2B5EF4-FFF2-40B4-BE49-F238E27FC236}">
                <a16:creationId xmlns:a16="http://schemas.microsoft.com/office/drawing/2014/main" id="{E5242142-5F7E-4DA3-95CF-0971528C633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51800" y="0"/>
            <a:ext cx="1244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1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0072"/>
                                        </p:tgtEl>
                                        <p:attrNameLst>
                                          <p:attrName>style.visibility</p:attrName>
                                        </p:attrNameLst>
                                      </p:cBhvr>
                                      <p:to>
                                        <p:strVal val="visible"/>
                                      </p:to>
                                    </p:set>
                                    <p:animEffect transition="in" filter="blinds(horizontal)">
                                      <p:cBhvr>
                                        <p:cTn id="12" dur="500"/>
                                        <p:tgtEl>
                                          <p:spTgt spid="130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7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Anh dep 10">
            <a:extLst>
              <a:ext uri="{FF2B5EF4-FFF2-40B4-BE49-F238E27FC236}">
                <a16:creationId xmlns:a16="http://schemas.microsoft.com/office/drawing/2014/main" id="{C20FD5EE-8F2B-4684-AB0B-2839C00EEF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400" y="-685800"/>
            <a:ext cx="9372600" cy="922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AutoShape 5">
            <a:extLst>
              <a:ext uri="{FF2B5EF4-FFF2-40B4-BE49-F238E27FC236}">
                <a16:creationId xmlns:a16="http://schemas.microsoft.com/office/drawing/2014/main" id="{D35209B0-78CE-46B8-91EF-EB91A0BC0B8E}"/>
              </a:ext>
            </a:extLst>
          </p:cNvPr>
          <p:cNvSpPr>
            <a:spLocks noChangeArrowheads="1"/>
          </p:cNvSpPr>
          <p:nvPr/>
        </p:nvSpPr>
        <p:spPr bwMode="auto">
          <a:xfrm>
            <a:off x="228600" y="304800"/>
            <a:ext cx="1905000" cy="1600200"/>
          </a:xfrm>
          <a:prstGeom prst="star24">
            <a:avLst>
              <a:gd name="adj" fmla="val 0"/>
            </a:avLst>
          </a:prstGeom>
          <a:solidFill>
            <a:srgbClr val="FF0000"/>
          </a:solidFill>
          <a:ln w="28575" algn="ctr">
            <a:solidFill>
              <a:srgbClr val="99CC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pic>
        <p:nvPicPr>
          <p:cNvPr id="171015" name="09 - vox Paradise.mp3">
            <a:hlinkClick r:id="" action="ppaction://media"/>
            <a:extLst>
              <a:ext uri="{FF2B5EF4-FFF2-40B4-BE49-F238E27FC236}">
                <a16:creationId xmlns:a16="http://schemas.microsoft.com/office/drawing/2014/main" id="{24955EBF-79D1-44F9-B69C-AB1350B1C780}"/>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9677400" y="-304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6" name="AutoShape 8">
            <a:extLst>
              <a:ext uri="{FF2B5EF4-FFF2-40B4-BE49-F238E27FC236}">
                <a16:creationId xmlns:a16="http://schemas.microsoft.com/office/drawing/2014/main" id="{95C26705-D0C8-456F-8E24-0BB03A0F7058}"/>
              </a:ext>
            </a:extLst>
          </p:cNvPr>
          <p:cNvSpPr>
            <a:spLocks noChangeArrowheads="1"/>
          </p:cNvSpPr>
          <p:nvPr/>
        </p:nvSpPr>
        <p:spPr bwMode="auto">
          <a:xfrm>
            <a:off x="6477000" y="304800"/>
            <a:ext cx="2438400" cy="1600200"/>
          </a:xfrm>
          <a:prstGeom prst="star32">
            <a:avLst>
              <a:gd name="adj" fmla="val 0"/>
            </a:avLst>
          </a:prstGeom>
          <a:solidFill>
            <a:srgbClr val="33CC33"/>
          </a:solidFill>
          <a:ln w="28575" algn="ctr">
            <a:solidFill>
              <a:srgbClr val="FFFF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171017" name="AutoShape 9">
            <a:extLst>
              <a:ext uri="{FF2B5EF4-FFF2-40B4-BE49-F238E27FC236}">
                <a16:creationId xmlns:a16="http://schemas.microsoft.com/office/drawing/2014/main" id="{8BCE01BA-A2AE-4E0E-9D2A-2AA545CCA05F}"/>
              </a:ext>
            </a:extLst>
          </p:cNvPr>
          <p:cNvSpPr>
            <a:spLocks noChangeArrowheads="1"/>
          </p:cNvSpPr>
          <p:nvPr/>
        </p:nvSpPr>
        <p:spPr bwMode="auto">
          <a:xfrm>
            <a:off x="228600" y="381000"/>
            <a:ext cx="1905000" cy="1600200"/>
          </a:xfrm>
          <a:prstGeom prst="star24">
            <a:avLst>
              <a:gd name="adj" fmla="val 8500"/>
            </a:avLst>
          </a:prstGeom>
          <a:solidFill>
            <a:srgbClr val="FF0000"/>
          </a:solidFill>
          <a:ln w="28575" algn="ctr">
            <a:solidFill>
              <a:srgbClr val="008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171018" name="AutoShape 10">
            <a:extLst>
              <a:ext uri="{FF2B5EF4-FFF2-40B4-BE49-F238E27FC236}">
                <a16:creationId xmlns:a16="http://schemas.microsoft.com/office/drawing/2014/main" id="{F0522EC7-B742-4C3F-871E-D263D6E2CA4E}"/>
              </a:ext>
            </a:extLst>
          </p:cNvPr>
          <p:cNvSpPr>
            <a:spLocks noChangeArrowheads="1"/>
          </p:cNvSpPr>
          <p:nvPr/>
        </p:nvSpPr>
        <p:spPr bwMode="auto">
          <a:xfrm>
            <a:off x="6477000" y="304800"/>
            <a:ext cx="2438400" cy="1600200"/>
          </a:xfrm>
          <a:prstGeom prst="star32">
            <a:avLst>
              <a:gd name="adj" fmla="val 11069"/>
            </a:avLst>
          </a:prstGeom>
          <a:solidFill>
            <a:srgbClr val="33CC33"/>
          </a:solidFill>
          <a:ln w="28575" algn="ctr">
            <a:solidFill>
              <a:srgbClr val="FF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171019" name="Text Box 11">
            <a:extLst>
              <a:ext uri="{FF2B5EF4-FFF2-40B4-BE49-F238E27FC236}">
                <a16:creationId xmlns:a16="http://schemas.microsoft.com/office/drawing/2014/main" id="{9887BA29-EBD5-4E06-9427-6BBFEB42D0B3}"/>
              </a:ext>
            </a:extLst>
          </p:cNvPr>
          <p:cNvSpPr txBox="1">
            <a:spLocks noChangeArrowheads="1"/>
          </p:cNvSpPr>
          <p:nvPr/>
        </p:nvSpPr>
        <p:spPr bwMode="auto">
          <a:xfrm>
            <a:off x="2209800" y="4267200"/>
            <a:ext cx="4660900"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600" b="1">
                <a:solidFill>
                  <a:srgbClr val="002060"/>
                </a:solidFill>
                <a:latin typeface="Calibri" panose="020F0502020204030204" pitchFamily="34" charset="0"/>
              </a:rPr>
              <a:t>CẢM ƠN  CÁC EM ĐÃ CÙNG CÔ </a:t>
            </a:r>
          </a:p>
          <a:p>
            <a:pPr algn="ctr" eaLnBrk="1" hangingPunct="1">
              <a:spcBef>
                <a:spcPct val="50000"/>
              </a:spcBef>
            </a:pPr>
            <a:r>
              <a:rPr lang="en-US" altLang="en-US" sz="2600" b="1">
                <a:solidFill>
                  <a:srgbClr val="002060"/>
                </a:solidFill>
                <a:latin typeface="Calibri" panose="020F0502020204030204" pitchFamily="34" charset="0"/>
              </a:rPr>
              <a:t>HOÀN THÀNH TIẾT HỌC NÀY !!!</a:t>
            </a:r>
          </a:p>
        </p:txBody>
      </p:sp>
      <p:pic>
        <p:nvPicPr>
          <p:cNvPr id="171021" name="Bui phan.mp3">
            <a:hlinkClick r:id="" action="ppaction://media"/>
            <a:extLst>
              <a:ext uri="{FF2B5EF4-FFF2-40B4-BE49-F238E27FC236}">
                <a16:creationId xmlns:a16="http://schemas.microsoft.com/office/drawing/2014/main" id="{A1A61399-29DA-4FF5-B78B-02238E7B42AC}"/>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5486400" y="2590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3C68975-06A5-495B-928A-93E599EBD33E}"/>
              </a:ext>
            </a:extLst>
          </p:cNvPr>
          <p:cNvSpPr txBox="1"/>
          <p:nvPr/>
        </p:nvSpPr>
        <p:spPr>
          <a:xfrm>
            <a:off x="2209800" y="2667000"/>
            <a:ext cx="4660900" cy="1446550"/>
          </a:xfrm>
          <a:prstGeom prst="rect">
            <a:avLst/>
          </a:prstGeom>
          <a:noFill/>
        </p:spPr>
        <p:txBody>
          <a:bodyPr wrap="square" rtlCol="0">
            <a:spAutoFit/>
          </a:bodyPr>
          <a:lstStyle/>
          <a:p>
            <a:pPr algn="ctr"/>
            <a:r>
              <a:rPr lang="en-US" sz="4400" b="1" kern="10">
                <a:ln w="12700">
                  <a:solidFill>
                    <a:srgbClr val="FF0000"/>
                  </a:solidFill>
                  <a:round/>
                  <a:headEnd/>
                  <a:tailEnd/>
                </a:ln>
                <a:solidFill>
                  <a:srgbClr val="FF0000"/>
                </a:solidFill>
                <a:effectLst>
                  <a:outerShdw sy="50000" rotWithShape="0">
                    <a:srgbClr val="C0C0C0">
                      <a:alpha val="50000"/>
                    </a:srgbClr>
                  </a:outerShdw>
                </a:effectLst>
                <a:cs typeface="Arial" panose="020B0604020202020204" pitchFamily="34" charset="0"/>
              </a:rPr>
              <a:t>CHÚC CÁC EM VUI KHOẺ, HỌC GIỎI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grpId="0" nodeType="withEffect">
                                  <p:stCondLst>
                                    <p:cond delay="0"/>
                                  </p:stCondLst>
                                  <p:childTnLst>
                                    <p:animRot by="21600000">
                                      <p:cBhvr>
                                        <p:cTn id="6" dur="2000" fill="hold"/>
                                        <p:tgtEl>
                                          <p:spTgt spid="171016"/>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4" name="bomb.wav"/>
                                        </p:tgtEl>
                                      </p:cMediaNode>
                                    </p:audio>
                                  </p:subTnLst>
                                </p:cTn>
                              </p:par>
                              <p:par>
                                <p:cTn id="7" presetID="8" presetClass="emph" presetSubtype="0" fill="hold" grpId="1" nodeType="withEffect">
                                  <p:stCondLst>
                                    <p:cond delay="0"/>
                                  </p:stCondLst>
                                  <p:childTnLst>
                                    <p:animRot by="21600000">
                                      <p:cBhvr>
                                        <p:cTn id="8" dur="2000" fill="hold"/>
                                        <p:tgtEl>
                                          <p:spTgt spid="171016"/>
                                        </p:tgtEl>
                                        <p:attrNameLst>
                                          <p:attrName>r</p:attrName>
                                        </p:attrNameLst>
                                      </p:cBhvr>
                                    </p:animRot>
                                  </p:childTnLst>
                                  <p:subTnLst>
                                    <p:audio>
                                      <p:cMediaNode>
                                        <p:cTn display="0" masterRel="sameClick">
                                          <p:stCondLst>
                                            <p:cond evt="begin" delay="0">
                                              <p:tn val="7"/>
                                            </p:cond>
                                          </p:stCondLst>
                                          <p:endCondLst>
                                            <p:cond evt="onStopAudio" delay="0">
                                              <p:tgtEl>
                                                <p:sldTgt/>
                                              </p:tgtEl>
                                            </p:cond>
                                          </p:endCondLst>
                                        </p:cTn>
                                        <p:tgtEl>
                                          <p:sndTgt r:embed="rId4" name="bomb.wav"/>
                                        </p:tgtEl>
                                      </p:cMediaNode>
                                    </p:audio>
                                  </p:subTnLst>
                                </p:cTn>
                              </p:par>
                              <p:par>
                                <p:cTn id="9" presetID="51" presetClass="entr" presetSubtype="0" fill="hold" grpId="0" nodeType="withEffect">
                                  <p:stCondLst>
                                    <p:cond delay="0"/>
                                  </p:stCondLst>
                                  <p:childTnLst>
                                    <p:set>
                                      <p:cBhvr>
                                        <p:cTn id="10" dur="1" fill="hold">
                                          <p:stCondLst>
                                            <p:cond delay="0"/>
                                          </p:stCondLst>
                                        </p:cTn>
                                        <p:tgtEl>
                                          <p:spTgt spid="171017"/>
                                        </p:tgtEl>
                                        <p:attrNameLst>
                                          <p:attrName>style.visibility</p:attrName>
                                        </p:attrNameLst>
                                      </p:cBhvr>
                                      <p:to>
                                        <p:strVal val="visible"/>
                                      </p:to>
                                    </p:set>
                                    <p:animEffect transition="in" filter="fade">
                                      <p:cBhvr>
                                        <p:cTn id="11" dur="770" decel="100000"/>
                                        <p:tgtEl>
                                          <p:spTgt spid="171017"/>
                                        </p:tgtEl>
                                      </p:cBhvr>
                                    </p:animEffect>
                                    <p:animScale>
                                      <p:cBhvr>
                                        <p:cTn id="12" dur="770" decel="100000"/>
                                        <p:tgtEl>
                                          <p:spTgt spid="171017"/>
                                        </p:tgtEl>
                                      </p:cBhvr>
                                      <p:from x="10000" y="10000"/>
                                      <p:to x="200000" y="450000"/>
                                    </p:animScale>
                                    <p:animScale>
                                      <p:cBhvr>
                                        <p:cTn id="13" dur="1230" accel="100000" fill="hold">
                                          <p:stCondLst>
                                            <p:cond delay="770"/>
                                          </p:stCondLst>
                                        </p:cTn>
                                        <p:tgtEl>
                                          <p:spTgt spid="171017"/>
                                        </p:tgtEl>
                                      </p:cBhvr>
                                      <p:from x="200000" y="450000"/>
                                      <p:to x="100000" y="100000"/>
                                    </p:animScale>
                                    <p:set>
                                      <p:cBhvr>
                                        <p:cTn id="14" dur="770" fill="hold"/>
                                        <p:tgtEl>
                                          <p:spTgt spid="171017"/>
                                        </p:tgtEl>
                                        <p:attrNameLst>
                                          <p:attrName>ppt_x</p:attrName>
                                        </p:attrNameLst>
                                      </p:cBhvr>
                                      <p:to>
                                        <p:strVal val="(0.5)"/>
                                      </p:to>
                                    </p:set>
                                    <p:anim from="(0.5)" to="(#ppt_x)" calcmode="lin" valueType="num">
                                      <p:cBhvr>
                                        <p:cTn id="15" dur="1230" accel="100000" fill="hold">
                                          <p:stCondLst>
                                            <p:cond delay="770"/>
                                          </p:stCondLst>
                                        </p:cTn>
                                        <p:tgtEl>
                                          <p:spTgt spid="171017"/>
                                        </p:tgtEl>
                                        <p:attrNameLst>
                                          <p:attrName>ppt_x</p:attrName>
                                        </p:attrNameLst>
                                      </p:cBhvr>
                                    </p:anim>
                                    <p:set>
                                      <p:cBhvr>
                                        <p:cTn id="16" dur="770" fill="hold"/>
                                        <p:tgtEl>
                                          <p:spTgt spid="171017"/>
                                        </p:tgtEl>
                                        <p:attrNameLst>
                                          <p:attrName>ppt_y</p:attrName>
                                        </p:attrNameLst>
                                      </p:cBhvr>
                                      <p:to>
                                        <p:strVal val="(#ppt_y+0.4)"/>
                                      </p:to>
                                    </p:set>
                                    <p:anim from="(#ppt_y+0.4)" to="(#ppt_y)" calcmode="lin" valueType="num">
                                      <p:cBhvr>
                                        <p:cTn id="17" dur="1230" accel="100000" fill="hold">
                                          <p:stCondLst>
                                            <p:cond delay="770"/>
                                          </p:stCondLst>
                                        </p:cTn>
                                        <p:tgtEl>
                                          <p:spTgt spid="171017"/>
                                        </p:tgtEl>
                                        <p:attrNameLst>
                                          <p:attrName>ppt_y</p:attrName>
                                        </p:attrNameLst>
                                      </p:cBhvr>
                                    </p:anim>
                                  </p:childTnLst>
                                  <p:subTnLst>
                                    <p:audio>
                                      <p:cMediaNode>
                                        <p:cTn display="0" masterRel="sameClick">
                                          <p:stCondLst>
                                            <p:cond evt="begin" delay="0">
                                              <p:tn val="9"/>
                                            </p:cond>
                                          </p:stCondLst>
                                          <p:endCondLst>
                                            <p:cond evt="onStopAudio" delay="0">
                                              <p:tgtEl>
                                                <p:sldTgt/>
                                              </p:tgtEl>
                                            </p:cond>
                                          </p:endCondLst>
                                        </p:cTn>
                                        <p:tgtEl>
                                          <p:sndTgt r:embed="rId4" name="bomb.wav"/>
                                        </p:tgtEl>
                                      </p:cMediaNode>
                                    </p:audio>
                                  </p:subTnLst>
                                </p:cTn>
                              </p:par>
                              <p:par>
                                <p:cTn id="18" presetID="8" presetClass="emph" presetSubtype="0" repeatCount="indefinite" fill="hold" grpId="1" nodeType="withEffect">
                                  <p:stCondLst>
                                    <p:cond delay="0"/>
                                  </p:stCondLst>
                                  <p:childTnLst>
                                    <p:animRot by="21600000">
                                      <p:cBhvr>
                                        <p:cTn id="19" dur="2000" fill="hold"/>
                                        <p:tgtEl>
                                          <p:spTgt spid="171017"/>
                                        </p:tgtEl>
                                        <p:attrNameLst>
                                          <p:attrName>r</p:attrName>
                                        </p:attrNameLst>
                                      </p:cBhvr>
                                    </p:animRot>
                                  </p:childTnLst>
                                  <p:subTnLst>
                                    <p:audio>
                                      <p:cMediaNode>
                                        <p:cTn display="0" masterRel="sameClick">
                                          <p:stCondLst>
                                            <p:cond evt="begin" delay="0">
                                              <p:tn val="18"/>
                                            </p:cond>
                                          </p:stCondLst>
                                          <p:endCondLst>
                                            <p:cond evt="onStopAudio" delay="0">
                                              <p:tgtEl>
                                                <p:sldTgt/>
                                              </p:tgtEl>
                                            </p:cond>
                                          </p:endCondLst>
                                        </p:cTn>
                                        <p:tgtEl>
                                          <p:sndTgt r:embed="rId4" name="bomb.wav"/>
                                        </p:tgtEl>
                                      </p:cMediaNode>
                                    </p:audio>
                                  </p:subTnLst>
                                </p:cTn>
                              </p:par>
                              <p:par>
                                <p:cTn id="20" presetID="51" presetClass="entr" presetSubtype="0" fill="hold" grpId="2" nodeType="withEffect">
                                  <p:stCondLst>
                                    <p:cond delay="0"/>
                                  </p:stCondLst>
                                  <p:childTnLst>
                                    <p:set>
                                      <p:cBhvr>
                                        <p:cTn id="21" dur="1" fill="hold">
                                          <p:stCondLst>
                                            <p:cond delay="0"/>
                                          </p:stCondLst>
                                        </p:cTn>
                                        <p:tgtEl>
                                          <p:spTgt spid="171017"/>
                                        </p:tgtEl>
                                        <p:attrNameLst>
                                          <p:attrName>style.visibility</p:attrName>
                                        </p:attrNameLst>
                                      </p:cBhvr>
                                      <p:to>
                                        <p:strVal val="visible"/>
                                      </p:to>
                                    </p:set>
                                    <p:animEffect transition="in" filter="fade">
                                      <p:cBhvr>
                                        <p:cTn id="22" dur="770" decel="100000"/>
                                        <p:tgtEl>
                                          <p:spTgt spid="171017"/>
                                        </p:tgtEl>
                                      </p:cBhvr>
                                    </p:animEffect>
                                    <p:animScale>
                                      <p:cBhvr>
                                        <p:cTn id="23" dur="770" decel="100000"/>
                                        <p:tgtEl>
                                          <p:spTgt spid="171017"/>
                                        </p:tgtEl>
                                      </p:cBhvr>
                                      <p:from x="10000" y="10000"/>
                                      <p:to x="200000" y="450000"/>
                                    </p:animScale>
                                    <p:animScale>
                                      <p:cBhvr>
                                        <p:cTn id="24" dur="1230" accel="100000" fill="hold">
                                          <p:stCondLst>
                                            <p:cond delay="770"/>
                                          </p:stCondLst>
                                        </p:cTn>
                                        <p:tgtEl>
                                          <p:spTgt spid="171017"/>
                                        </p:tgtEl>
                                      </p:cBhvr>
                                      <p:from x="200000" y="450000"/>
                                      <p:to x="100000" y="100000"/>
                                    </p:animScale>
                                    <p:set>
                                      <p:cBhvr>
                                        <p:cTn id="25" dur="770" fill="hold"/>
                                        <p:tgtEl>
                                          <p:spTgt spid="171017"/>
                                        </p:tgtEl>
                                        <p:attrNameLst>
                                          <p:attrName>ppt_x</p:attrName>
                                        </p:attrNameLst>
                                      </p:cBhvr>
                                      <p:to>
                                        <p:strVal val="(0.5)"/>
                                      </p:to>
                                    </p:set>
                                    <p:anim from="(0.5)" to="(#ppt_x)" calcmode="lin" valueType="num">
                                      <p:cBhvr>
                                        <p:cTn id="26" dur="1230" accel="100000" fill="hold">
                                          <p:stCondLst>
                                            <p:cond delay="770"/>
                                          </p:stCondLst>
                                        </p:cTn>
                                        <p:tgtEl>
                                          <p:spTgt spid="171017"/>
                                        </p:tgtEl>
                                        <p:attrNameLst>
                                          <p:attrName>ppt_x</p:attrName>
                                        </p:attrNameLst>
                                      </p:cBhvr>
                                    </p:anim>
                                    <p:set>
                                      <p:cBhvr>
                                        <p:cTn id="27" dur="770" fill="hold"/>
                                        <p:tgtEl>
                                          <p:spTgt spid="171017"/>
                                        </p:tgtEl>
                                        <p:attrNameLst>
                                          <p:attrName>ppt_y</p:attrName>
                                        </p:attrNameLst>
                                      </p:cBhvr>
                                      <p:to>
                                        <p:strVal val="(#ppt_y+0.4)"/>
                                      </p:to>
                                    </p:set>
                                    <p:anim from="(#ppt_y+0.4)" to="(#ppt_y)" calcmode="lin" valueType="num">
                                      <p:cBhvr>
                                        <p:cTn id="28" dur="1230" accel="100000" fill="hold">
                                          <p:stCondLst>
                                            <p:cond delay="770"/>
                                          </p:stCondLst>
                                        </p:cTn>
                                        <p:tgtEl>
                                          <p:spTgt spid="171017"/>
                                        </p:tgtEl>
                                        <p:attrNameLst>
                                          <p:attrName>ppt_y</p:attrName>
                                        </p:attrNameLst>
                                      </p:cBhvr>
                                    </p:anim>
                                  </p:childTnLst>
                                  <p:subTnLst>
                                    <p:audio>
                                      <p:cMediaNode>
                                        <p:cTn display="0" masterRel="sameClick">
                                          <p:stCondLst>
                                            <p:cond evt="begin" delay="0">
                                              <p:tn val="20"/>
                                            </p:cond>
                                          </p:stCondLst>
                                          <p:endCondLst>
                                            <p:cond evt="onStopAudio" delay="0">
                                              <p:tgtEl>
                                                <p:sldTgt/>
                                              </p:tgtEl>
                                            </p:cond>
                                          </p:endCondLst>
                                        </p:cTn>
                                        <p:tgtEl>
                                          <p:sndTgt r:embed="rId4" name="bomb.wav"/>
                                        </p:tgtEl>
                                      </p:cMediaNode>
                                    </p:audio>
                                  </p:subTnLst>
                                </p:cTn>
                              </p:par>
                            </p:childTnLst>
                          </p:cTn>
                        </p:par>
                        <p:par>
                          <p:cTn id="29" fill="hold" nodeType="afterGroup">
                            <p:stCondLst>
                              <p:cond delay="2000"/>
                            </p:stCondLst>
                            <p:childTnLst>
                              <p:par>
                                <p:cTn id="30" presetID="2" presetClass="exit" presetSubtype="8" repeatCount="indefinite" fill="hold" grpId="0" nodeType="afterEffect">
                                  <p:stCondLst>
                                    <p:cond delay="0"/>
                                  </p:stCondLst>
                                  <p:childTnLst>
                                    <p:anim calcmode="lin" valueType="num">
                                      <p:cBhvr additive="base">
                                        <p:cTn id="31" dur="15000"/>
                                        <p:tgtEl>
                                          <p:spTgt spid="171019"/>
                                        </p:tgtEl>
                                        <p:attrNameLst>
                                          <p:attrName>ppt_x</p:attrName>
                                        </p:attrNameLst>
                                      </p:cBhvr>
                                      <p:tavLst>
                                        <p:tav tm="0">
                                          <p:val>
                                            <p:strVal val="ppt_x"/>
                                          </p:val>
                                        </p:tav>
                                        <p:tav tm="100000">
                                          <p:val>
                                            <p:strVal val="0-ppt_w/2"/>
                                          </p:val>
                                        </p:tav>
                                      </p:tavLst>
                                    </p:anim>
                                    <p:anim calcmode="lin" valueType="num">
                                      <p:cBhvr additive="base">
                                        <p:cTn id="32" dur="15000"/>
                                        <p:tgtEl>
                                          <p:spTgt spid="171019"/>
                                        </p:tgtEl>
                                        <p:attrNameLst>
                                          <p:attrName>ppt_y</p:attrName>
                                        </p:attrNameLst>
                                      </p:cBhvr>
                                      <p:tavLst>
                                        <p:tav tm="0">
                                          <p:val>
                                            <p:strVal val="ppt_y"/>
                                          </p:val>
                                        </p:tav>
                                        <p:tav tm="100000">
                                          <p:val>
                                            <p:strVal val="ppt_y"/>
                                          </p:val>
                                        </p:tav>
                                      </p:tavLst>
                                    </p:anim>
                                    <p:set>
                                      <p:cBhvr>
                                        <p:cTn id="33" dur="1" fill="hold">
                                          <p:stCondLst>
                                            <p:cond delay="14999"/>
                                          </p:stCondLst>
                                        </p:cTn>
                                        <p:tgtEl>
                                          <p:spTgt spid="171019"/>
                                        </p:tgtEl>
                                        <p:attrNameLst>
                                          <p:attrName>style.visibility</p:attrName>
                                        </p:attrNameLst>
                                      </p:cBhvr>
                                      <p:to>
                                        <p:strVal val="hidden"/>
                                      </p:to>
                                    </p:set>
                                  </p:childTnLst>
                                </p:cTn>
                              </p:par>
                              <p:par>
                                <p:cTn id="34" presetID="51" presetClass="entr" presetSubtype="0" fill="hold" grpId="0" nodeType="withEffect">
                                  <p:stCondLst>
                                    <p:cond delay="0"/>
                                  </p:stCondLst>
                                  <p:childTnLst>
                                    <p:set>
                                      <p:cBhvr>
                                        <p:cTn id="35" dur="1" fill="hold">
                                          <p:stCondLst>
                                            <p:cond delay="0"/>
                                          </p:stCondLst>
                                        </p:cTn>
                                        <p:tgtEl>
                                          <p:spTgt spid="171018"/>
                                        </p:tgtEl>
                                        <p:attrNameLst>
                                          <p:attrName>style.visibility</p:attrName>
                                        </p:attrNameLst>
                                      </p:cBhvr>
                                      <p:to>
                                        <p:strVal val="visible"/>
                                      </p:to>
                                    </p:set>
                                    <p:animEffect transition="in" filter="fade">
                                      <p:cBhvr>
                                        <p:cTn id="36" dur="770" decel="100000"/>
                                        <p:tgtEl>
                                          <p:spTgt spid="171018"/>
                                        </p:tgtEl>
                                      </p:cBhvr>
                                    </p:animEffect>
                                    <p:animScale>
                                      <p:cBhvr>
                                        <p:cTn id="37" dur="770" decel="100000"/>
                                        <p:tgtEl>
                                          <p:spTgt spid="171018"/>
                                        </p:tgtEl>
                                      </p:cBhvr>
                                      <p:from x="10000" y="10000"/>
                                      <p:to x="200000" y="450000"/>
                                    </p:animScale>
                                    <p:animScale>
                                      <p:cBhvr>
                                        <p:cTn id="38" dur="1230" accel="100000" fill="hold">
                                          <p:stCondLst>
                                            <p:cond delay="770"/>
                                          </p:stCondLst>
                                        </p:cTn>
                                        <p:tgtEl>
                                          <p:spTgt spid="171018"/>
                                        </p:tgtEl>
                                      </p:cBhvr>
                                      <p:from x="200000" y="450000"/>
                                      <p:to x="100000" y="100000"/>
                                    </p:animScale>
                                    <p:set>
                                      <p:cBhvr>
                                        <p:cTn id="39" dur="770" fill="hold"/>
                                        <p:tgtEl>
                                          <p:spTgt spid="171018"/>
                                        </p:tgtEl>
                                        <p:attrNameLst>
                                          <p:attrName>ppt_x</p:attrName>
                                        </p:attrNameLst>
                                      </p:cBhvr>
                                      <p:to>
                                        <p:strVal val="(0.5)"/>
                                      </p:to>
                                    </p:set>
                                    <p:anim from="(0.5)" to="(#ppt_x)" calcmode="lin" valueType="num">
                                      <p:cBhvr>
                                        <p:cTn id="40" dur="1230" accel="100000" fill="hold">
                                          <p:stCondLst>
                                            <p:cond delay="770"/>
                                          </p:stCondLst>
                                        </p:cTn>
                                        <p:tgtEl>
                                          <p:spTgt spid="171018"/>
                                        </p:tgtEl>
                                        <p:attrNameLst>
                                          <p:attrName>ppt_x</p:attrName>
                                        </p:attrNameLst>
                                      </p:cBhvr>
                                    </p:anim>
                                    <p:set>
                                      <p:cBhvr>
                                        <p:cTn id="41" dur="770" fill="hold"/>
                                        <p:tgtEl>
                                          <p:spTgt spid="171018"/>
                                        </p:tgtEl>
                                        <p:attrNameLst>
                                          <p:attrName>ppt_y</p:attrName>
                                        </p:attrNameLst>
                                      </p:cBhvr>
                                      <p:to>
                                        <p:strVal val="(#ppt_y+0.4)"/>
                                      </p:to>
                                    </p:set>
                                    <p:anim from="(#ppt_y+0.4)" to="(#ppt_y)" calcmode="lin" valueType="num">
                                      <p:cBhvr>
                                        <p:cTn id="42" dur="1230" accel="100000" fill="hold">
                                          <p:stCondLst>
                                            <p:cond delay="770"/>
                                          </p:stCondLst>
                                        </p:cTn>
                                        <p:tgtEl>
                                          <p:spTgt spid="171018"/>
                                        </p:tgtEl>
                                        <p:attrNameLst>
                                          <p:attrName>ppt_y</p:attrName>
                                        </p:attrNameLst>
                                      </p:cBhvr>
                                    </p:anim>
                                  </p:childTnLst>
                                  <p:subTnLst>
                                    <p:audio>
                                      <p:cMediaNode>
                                        <p:cTn display="0" masterRel="sameClick">
                                          <p:stCondLst>
                                            <p:cond evt="begin" delay="0">
                                              <p:tn val="34"/>
                                            </p:cond>
                                          </p:stCondLst>
                                          <p:endCondLst>
                                            <p:cond evt="onStopAudio" delay="0">
                                              <p:tgtEl>
                                                <p:sldTgt/>
                                              </p:tgtEl>
                                            </p:cond>
                                          </p:endCondLst>
                                        </p:cTn>
                                        <p:tgtEl>
                                          <p:sndTgt r:embed="rId4" name="bomb.wav"/>
                                        </p:tgtEl>
                                      </p:cMediaNode>
                                    </p:audio>
                                  </p:subTnLst>
                                </p:cTn>
                              </p:par>
                              <p:par>
                                <p:cTn id="43" presetID="8" presetClass="emph" presetSubtype="0" repeatCount="indefinite" fill="hold" grpId="1" nodeType="withEffect">
                                  <p:stCondLst>
                                    <p:cond delay="0"/>
                                  </p:stCondLst>
                                  <p:childTnLst>
                                    <p:animRot by="21600000">
                                      <p:cBhvr>
                                        <p:cTn id="44" dur="2000" fill="hold"/>
                                        <p:tgtEl>
                                          <p:spTgt spid="171018"/>
                                        </p:tgtEl>
                                        <p:attrNameLst>
                                          <p:attrName>r</p:attrName>
                                        </p:attrNameLst>
                                      </p:cBhvr>
                                    </p:animRo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par>
                                <p:cTn id="45" presetID="8" presetClass="emph" presetSubtype="0" fill="hold" grpId="2" nodeType="withEffect">
                                  <p:stCondLst>
                                    <p:cond delay="0"/>
                                  </p:stCondLst>
                                  <p:childTnLst>
                                    <p:animRot by="21600000">
                                      <p:cBhvr>
                                        <p:cTn id="46" dur="2000" fill="hold"/>
                                        <p:tgtEl>
                                          <p:spTgt spid="171018"/>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4" name="bomb.wav"/>
                                        </p:tgtEl>
                                      </p:cMediaNode>
                                    </p:audio>
                                  </p:subTnLst>
                                </p:cTn>
                              </p:par>
                            </p:childTnLst>
                          </p:cTn>
                        </p:par>
                        <p:par>
                          <p:cTn id="47" fill="hold" nodeType="afterGroup">
                            <p:stCondLst>
                              <p:cond delay="17000"/>
                            </p:stCondLst>
                            <p:childTnLst>
                              <p:par>
                                <p:cTn id="48" presetID="1" presetClass="mediacall" presetSubtype="0" fill="hold" nodeType="afterEffect">
                                  <p:stCondLst>
                                    <p:cond delay="0"/>
                                  </p:stCondLst>
                                  <p:childTnLst>
                                    <p:cmd type="call" cmd="playFrom(0.0)">
                                      <p:cBhvr>
                                        <p:cTn id="49" dur="222548" fill="hold"/>
                                        <p:tgtEl>
                                          <p:spTgt spid="1710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50" fill="hold" display="0">
                  <p:stCondLst>
                    <p:cond delay="indefinite"/>
                  </p:stCondLst>
                  <p:endCondLst>
                    <p:cond evt="onNext" delay="0">
                      <p:tgtEl>
                        <p:sldTgt/>
                      </p:tgtEl>
                    </p:cond>
                    <p:cond evt="onPrev" delay="0">
                      <p:tgtEl>
                        <p:sldTgt/>
                      </p:tgtEl>
                    </p:cond>
                    <p:cond evt="onStopAudio" delay="0">
                      <p:tgtEl>
                        <p:sldTgt/>
                      </p:tgtEl>
                    </p:cond>
                  </p:endCondLst>
                </p:cTn>
                <p:tgtEl>
                  <p:spTgt spid="171015"/>
                </p:tgtEl>
              </p:cMediaNode>
            </p:audio>
            <p:audio>
              <p:cMediaNode>
                <p:cTn id="51" fill="hold" display="0">
                  <p:stCondLst>
                    <p:cond delay="indefinite"/>
                  </p:stCondLst>
                  <p:endCondLst>
                    <p:cond evt="onNext" delay="0">
                      <p:tgtEl>
                        <p:sldTgt/>
                      </p:tgtEl>
                    </p:cond>
                    <p:cond evt="onPrev" delay="0">
                      <p:tgtEl>
                        <p:sldTgt/>
                      </p:tgtEl>
                    </p:cond>
                    <p:cond evt="onStopAudio" delay="0">
                      <p:tgtEl>
                        <p:sldTgt/>
                      </p:tgtEl>
                    </p:cond>
                  </p:endCondLst>
                </p:cTn>
                <p:tgtEl>
                  <p:spTgt spid="171021"/>
                </p:tgtEl>
              </p:cMediaNode>
            </p:audio>
          </p:childTnLst>
        </p:cTn>
      </p:par>
    </p:tnLst>
    <p:bldLst>
      <p:bldP spid="171016" grpId="0" animBg="1"/>
      <p:bldP spid="171016" grpId="1" animBg="1"/>
      <p:bldP spid="171017" grpId="0" animBg="1"/>
      <p:bldP spid="171017" grpId="1" animBg="1"/>
      <p:bldP spid="171017" grpId="2" animBg="1"/>
      <p:bldP spid="171018" grpId="0" animBg="1"/>
      <p:bldP spid="171018" grpId="1" animBg="1"/>
      <p:bldP spid="171018" grpId="2" animBg="1"/>
      <p:bldP spid="1710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9144000" cy="6858000"/>
          </a:xfrm>
        </p:grpSpPr>
        <p:sp>
          <p:nvSpPr>
            <p:cNvPr id="6" name="TextBox 5"/>
            <p:cNvSpPr txBox="1"/>
            <p:nvPr/>
          </p:nvSpPr>
          <p:spPr>
            <a:xfrm>
              <a:off x="0" y="0"/>
              <a:ext cx="9144000" cy="707886"/>
            </a:xfrm>
            <a:prstGeom prst="rect">
              <a:avLst/>
            </a:prstGeom>
            <a:solidFill>
              <a:schemeClr val="bg1"/>
            </a:solidFill>
          </p:spPr>
          <p:txBody>
            <a:bodyPr wrap="square" rtlCol="0">
              <a:spAutoFit/>
            </a:bodyPr>
            <a:lstStyle/>
            <a:p>
              <a:r>
                <a:rPr lang="en-US" sz="4000" b="1" u="sng">
                  <a:latin typeface="Times New Roman" pitchFamily="18" charset="0"/>
                  <a:cs typeface="Times New Roman" pitchFamily="18" charset="0"/>
                </a:rPr>
                <a:t>TIẾT 40</a:t>
              </a:r>
              <a:r>
                <a:rPr lang="en-US" sz="4000">
                  <a:latin typeface="Times New Roman" pitchFamily="18" charset="0"/>
                  <a:cs typeface="Times New Roman" pitchFamily="18" charset="0"/>
                </a:rPr>
                <a:t>:</a:t>
              </a:r>
            </a:p>
          </p:txBody>
        </p:sp>
        <p:grpSp>
          <p:nvGrpSpPr>
            <p:cNvPr id="8" name="Group 7"/>
            <p:cNvGrpSpPr/>
            <p:nvPr/>
          </p:nvGrpSpPr>
          <p:grpSpPr>
            <a:xfrm>
              <a:off x="0" y="907197"/>
              <a:ext cx="9144000" cy="5950803"/>
              <a:chOff x="0" y="907197"/>
              <a:chExt cx="9144000" cy="5950803"/>
            </a:xfrm>
          </p:grpSpPr>
          <p:pic>
            <p:nvPicPr>
              <p:cNvPr id="9219" name="Picture 3" descr="D:\USERS\Pictures\Pictur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7197"/>
                <a:ext cx="9144000" cy="5112603"/>
              </a:xfrm>
              <a:prstGeom prst="rect">
                <a:avLst/>
              </a:prstGeom>
              <a:solidFill>
                <a:schemeClr val="bg1"/>
              </a:solidFill>
            </p:spPr>
          </p:pic>
          <p:sp>
            <p:nvSpPr>
              <p:cNvPr id="7" name="TextBox 6"/>
              <p:cNvSpPr txBox="1"/>
              <p:nvPr/>
            </p:nvSpPr>
            <p:spPr>
              <a:xfrm>
                <a:off x="0" y="6027003"/>
                <a:ext cx="9144000" cy="830997"/>
              </a:xfrm>
              <a:prstGeom prst="rect">
                <a:avLst/>
              </a:prstGeom>
              <a:solidFill>
                <a:schemeClr val="bg1"/>
              </a:solidFill>
            </p:spPr>
            <p:txBody>
              <a:bodyPr wrap="square" rtlCol="0">
                <a:spAutoFit/>
              </a:bodyPr>
              <a:lstStyle/>
              <a:p>
                <a:pPr algn="r"/>
                <a:r>
                  <a:rPr lang="en-US" sz="4800" b="1" i="1">
                    <a:latin typeface="Times New Roman" pitchFamily="18" charset="0"/>
                    <a:cs typeface="Times New Roman" pitchFamily="18" charset="0"/>
                  </a:rPr>
                  <a:t>Phạm Tiến Duật</a:t>
                </a:r>
              </a:p>
            </p:txBody>
          </p:sp>
        </p:grpSp>
      </p:grpSp>
      <p:sp>
        <p:nvSpPr>
          <p:cNvPr id="2" name="TextBox 1">
            <a:extLst>
              <a:ext uri="{FF2B5EF4-FFF2-40B4-BE49-F238E27FC236}">
                <a16:creationId xmlns:a16="http://schemas.microsoft.com/office/drawing/2014/main" id="{8377E4D9-C141-4ED9-812F-0F2A3574921B}"/>
              </a:ext>
            </a:extLst>
          </p:cNvPr>
          <p:cNvSpPr txBox="1"/>
          <p:nvPr/>
        </p:nvSpPr>
        <p:spPr>
          <a:xfrm>
            <a:off x="2133600" y="5105400"/>
            <a:ext cx="2286000" cy="707886"/>
          </a:xfrm>
          <a:prstGeom prst="rect">
            <a:avLst/>
          </a:prstGeom>
          <a:noFill/>
        </p:spPr>
        <p:txBody>
          <a:bodyPr wrap="square" rtlCol="0">
            <a:spAutoFit/>
          </a:bodyPr>
          <a:lstStyle/>
          <a:p>
            <a:r>
              <a:rPr lang="en-US"/>
              <a:t> </a:t>
            </a:r>
            <a:r>
              <a:rPr lang="en-US" sz="4000" b="1"/>
              <a:t>(TIẾT 1)</a:t>
            </a:r>
          </a:p>
        </p:txBody>
      </p:sp>
    </p:spTree>
    <p:extLst>
      <p:ext uri="{BB962C8B-B14F-4D97-AF65-F5344CB8AC3E}">
        <p14:creationId xmlns:p14="http://schemas.microsoft.com/office/powerpoint/2010/main" val="4057773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1000"/>
            <a:lum/>
          </a:blip>
          <a:srcRect/>
          <a:stretch>
            <a:fillRect l="-4000" r="-4000"/>
          </a:stretch>
        </a:blipFill>
        <a:effectLst/>
      </p:bgPr>
    </p:bg>
    <p:spTree>
      <p:nvGrpSpPr>
        <p:cNvPr id="1" name=""/>
        <p:cNvGrpSpPr/>
        <p:nvPr/>
      </p:nvGrpSpPr>
      <p:grpSpPr>
        <a:xfrm>
          <a:off x="0" y="0"/>
          <a:ext cx="0" cy="0"/>
          <a:chOff x="0" y="0"/>
          <a:chExt cx="0" cy="0"/>
        </a:xfrm>
      </p:grpSpPr>
      <p:sp>
        <p:nvSpPr>
          <p:cNvPr id="3078" name="Rectangle 16"/>
          <p:cNvSpPr>
            <a:spLocks noChangeArrowheads="1"/>
          </p:cNvSpPr>
          <p:nvPr/>
        </p:nvSpPr>
        <p:spPr bwMode="auto">
          <a:xfrm>
            <a:off x="228600" y="4114800"/>
            <a:ext cx="2286000" cy="457200"/>
          </a:xfrm>
          <a:prstGeom prst="rect">
            <a:avLst/>
          </a:prstGeom>
          <a:noFill/>
          <a:ln w="9525">
            <a:noFill/>
            <a:miter lim="800000"/>
            <a:headEnd/>
            <a:tailEnd/>
          </a:ln>
        </p:spPr>
        <p:txBody>
          <a:bodyPr/>
          <a:lstStyle/>
          <a:p>
            <a:pPr algn="just"/>
            <a:r>
              <a:rPr lang="en-US" sz="3200" b="1"/>
              <a:t> </a:t>
            </a:r>
            <a:endParaRPr lang="en-US" sz="2800" b="1"/>
          </a:p>
        </p:txBody>
      </p:sp>
      <p:sp>
        <p:nvSpPr>
          <p:cNvPr id="3079" name="Rectangle 24"/>
          <p:cNvSpPr>
            <a:spLocks noChangeArrowheads="1"/>
          </p:cNvSpPr>
          <p:nvPr/>
        </p:nvSpPr>
        <p:spPr bwMode="auto">
          <a:xfrm>
            <a:off x="0" y="1905000"/>
            <a:ext cx="2362200" cy="457200"/>
          </a:xfrm>
          <a:prstGeom prst="rect">
            <a:avLst/>
          </a:prstGeom>
          <a:noFill/>
          <a:ln w="9525">
            <a:noFill/>
            <a:miter lim="800000"/>
            <a:headEnd/>
            <a:tailEnd/>
          </a:ln>
        </p:spPr>
        <p:txBody>
          <a:bodyPr/>
          <a:lstStyle/>
          <a:p>
            <a:endParaRPr lang="en-US" sz="3200" b="1"/>
          </a:p>
        </p:txBody>
      </p:sp>
      <p:sp>
        <p:nvSpPr>
          <p:cNvPr id="3080" name="Rectangle 16"/>
          <p:cNvSpPr>
            <a:spLocks noChangeArrowheads="1"/>
          </p:cNvSpPr>
          <p:nvPr/>
        </p:nvSpPr>
        <p:spPr bwMode="auto">
          <a:xfrm>
            <a:off x="1981200" y="4953000"/>
            <a:ext cx="1600200" cy="457200"/>
          </a:xfrm>
          <a:prstGeom prst="rect">
            <a:avLst/>
          </a:prstGeom>
          <a:noFill/>
          <a:ln w="9525">
            <a:noFill/>
            <a:miter lim="800000"/>
            <a:headEnd/>
            <a:tailEnd/>
          </a:ln>
        </p:spPr>
        <p:txBody>
          <a:bodyPr/>
          <a:lstStyle/>
          <a:p>
            <a:pPr algn="just"/>
            <a:endParaRPr lang="en-US" sz="2800" b="1"/>
          </a:p>
        </p:txBody>
      </p:sp>
      <p:sp>
        <p:nvSpPr>
          <p:cNvPr id="3081" name="Rectangle 16"/>
          <p:cNvSpPr>
            <a:spLocks noChangeArrowheads="1"/>
          </p:cNvSpPr>
          <p:nvPr/>
        </p:nvSpPr>
        <p:spPr bwMode="auto">
          <a:xfrm>
            <a:off x="2209800" y="5105400"/>
            <a:ext cx="1600200" cy="457200"/>
          </a:xfrm>
          <a:prstGeom prst="rect">
            <a:avLst/>
          </a:prstGeom>
          <a:noFill/>
          <a:ln w="9525">
            <a:noFill/>
            <a:miter lim="800000"/>
            <a:headEnd/>
            <a:tailEnd/>
          </a:ln>
        </p:spPr>
        <p:txBody>
          <a:bodyPr/>
          <a:lstStyle/>
          <a:p>
            <a:pPr algn="just"/>
            <a:endParaRPr lang="en-US" sz="2800" b="1"/>
          </a:p>
        </p:txBody>
      </p:sp>
      <p:sp>
        <p:nvSpPr>
          <p:cNvPr id="31" name="Rectangle 9"/>
          <p:cNvSpPr>
            <a:spLocks noChangeArrowheads="1"/>
          </p:cNvSpPr>
          <p:nvPr/>
        </p:nvSpPr>
        <p:spPr bwMode="auto">
          <a:xfrm>
            <a:off x="228600" y="76200"/>
            <a:ext cx="6172200" cy="533400"/>
          </a:xfrm>
          <a:prstGeom prst="rect">
            <a:avLst/>
          </a:prstGeom>
          <a:noFill/>
          <a:ln w="9525">
            <a:noFill/>
            <a:miter lim="800000"/>
            <a:headEnd/>
            <a:tailEnd/>
          </a:ln>
        </p:spPr>
        <p:txBody>
          <a:bodyPr anchor="ctr"/>
          <a:lstStyle/>
          <a:p>
            <a:r>
              <a:rPr lang="en-US" sz="2400" b="1">
                <a:solidFill>
                  <a:srgbClr val="FF0000"/>
                </a:solidFill>
                <a:latin typeface="Times New Roman" pitchFamily="18" charset="0"/>
                <a:cs typeface="Times New Roman" pitchFamily="18" charset="0"/>
              </a:rPr>
              <a:t>I. ĐỌC - HIỂU KHÁI QUÁT</a:t>
            </a:r>
            <a:endParaRPr lang="en-US" sz="2400" b="1" dirty="0">
              <a:solidFill>
                <a:srgbClr val="FF0000"/>
              </a:solidFill>
              <a:latin typeface="Times New Roman" pitchFamily="18" charset="0"/>
              <a:cs typeface="Times New Roman" pitchFamily="18" charset="0"/>
            </a:endParaRPr>
          </a:p>
        </p:txBody>
      </p:sp>
      <p:sp>
        <p:nvSpPr>
          <p:cNvPr id="15" name="TextBox 14"/>
          <p:cNvSpPr txBox="1"/>
          <p:nvPr/>
        </p:nvSpPr>
        <p:spPr>
          <a:xfrm>
            <a:off x="6096000" y="3505200"/>
            <a:ext cx="2057400" cy="369332"/>
          </a:xfrm>
          <a:prstGeom prst="rect">
            <a:avLst/>
          </a:prstGeom>
          <a:noFill/>
        </p:spPr>
        <p:txBody>
          <a:bodyPr wrap="square" rtlCol="0">
            <a:spAutoFit/>
          </a:bodyPr>
          <a:lstStyle/>
          <a:p>
            <a:endParaRPr lang="en-US" dirty="0"/>
          </a:p>
        </p:txBody>
      </p:sp>
      <p:grpSp>
        <p:nvGrpSpPr>
          <p:cNvPr id="13" name="Group 12"/>
          <p:cNvGrpSpPr/>
          <p:nvPr/>
        </p:nvGrpSpPr>
        <p:grpSpPr>
          <a:xfrm>
            <a:off x="5410200" y="762000"/>
            <a:ext cx="3581400" cy="5638800"/>
            <a:chOff x="3238500" y="973670"/>
            <a:chExt cx="3009900" cy="5127371"/>
          </a:xfrm>
        </p:grpSpPr>
        <p:pic>
          <p:nvPicPr>
            <p:cNvPr id="14" name="Picture 3" descr="D:\USERS\Desktop\Phamtiendua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0" y="973670"/>
              <a:ext cx="3009900" cy="41171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263900" y="5227469"/>
              <a:ext cx="2984500" cy="873572"/>
            </a:xfrm>
            <a:prstGeom prst="rect">
              <a:avLst/>
            </a:prstGeom>
            <a:noFill/>
          </p:spPr>
          <p:txBody>
            <a:bodyPr wrap="square" rtlCol="0">
              <a:spAutoFit/>
            </a:bodyPr>
            <a:lstStyle/>
            <a:p>
              <a:pPr algn="ctr">
                <a:lnSpc>
                  <a:spcPct val="150000"/>
                </a:lnSpc>
              </a:pPr>
              <a:r>
                <a:rPr lang="en-US" b="1">
                  <a:latin typeface="Times New Roman" pitchFamily="18" charset="0"/>
                  <a:cs typeface="Times New Roman" pitchFamily="18" charset="0"/>
                </a:rPr>
                <a:t>Phạm Tiến Duật </a:t>
              </a:r>
            </a:p>
            <a:p>
              <a:pPr algn="ctr">
                <a:lnSpc>
                  <a:spcPct val="150000"/>
                </a:lnSpc>
              </a:pPr>
              <a:r>
                <a:rPr lang="en-US" b="1">
                  <a:latin typeface="Times New Roman" pitchFamily="18" charset="0"/>
                  <a:cs typeface="Times New Roman" pitchFamily="18" charset="0"/>
                </a:rPr>
                <a:t>(1941 - 2007)</a:t>
              </a:r>
              <a:endParaRPr lang="en-US" b="1" dirty="0">
                <a:latin typeface="Times New Roman" pitchFamily="18" charset="0"/>
                <a:cs typeface="Times New Roman" pitchFamily="18" charset="0"/>
              </a:endParaRPr>
            </a:p>
          </p:txBody>
        </p:sp>
      </p:grpSp>
      <p:sp>
        <p:nvSpPr>
          <p:cNvPr id="4" name="TextBox 3"/>
          <p:cNvSpPr txBox="1"/>
          <p:nvPr/>
        </p:nvSpPr>
        <p:spPr>
          <a:xfrm>
            <a:off x="0" y="585655"/>
            <a:ext cx="5334000" cy="6119945"/>
          </a:xfrm>
          <a:prstGeom prst="rect">
            <a:avLst/>
          </a:prstGeom>
          <a:noFill/>
        </p:spPr>
        <p:txBody>
          <a:bodyPr wrap="square" rtlCol="0">
            <a:spAutoFit/>
          </a:bodyPr>
          <a:lstStyle/>
          <a:p>
            <a:pPr>
              <a:lnSpc>
                <a:spcPct val="150000"/>
              </a:lnSpc>
            </a:pPr>
            <a:r>
              <a:rPr lang="en-US" sz="2400" b="1" dirty="0">
                <a:solidFill>
                  <a:srgbClr val="FF0000"/>
                </a:solidFill>
                <a:latin typeface="#9Slide02 Noi dung dai" panose="02000000000000000000" pitchFamily="2" charset="0"/>
                <a:ea typeface="#9Slide02 Noi dung dai" panose="02000000000000000000" pitchFamily="2" charset="0"/>
                <a:cs typeface="Times New Roman" pitchFamily="18" charset="0"/>
              </a:rPr>
              <a:t>1.</a:t>
            </a:r>
            <a:r>
              <a:rPr lang="en-US" sz="2400" b="1">
                <a:solidFill>
                  <a:srgbClr val="FF0000"/>
                </a:solidFill>
                <a:latin typeface="#9Slide02 Noi dung dai" panose="02000000000000000000" pitchFamily="2" charset="0"/>
                <a:ea typeface="#9Slide02 Noi dung dai" panose="02000000000000000000" pitchFamily="2" charset="0"/>
                <a:cs typeface="Times New Roman" pitchFamily="18" charset="0"/>
              </a:rPr>
              <a:t>Tác giả</a:t>
            </a:r>
            <a:endParaRPr lang="en-US" sz="2400" b="1" dirty="0">
              <a:solidFill>
                <a:srgbClr val="FF0000"/>
              </a:solidFill>
              <a:latin typeface="#9Slide02 Noi dung dai" panose="02000000000000000000" pitchFamily="2" charset="0"/>
              <a:ea typeface="#9Slide02 Noi dung dai" panose="02000000000000000000" pitchFamily="2" charset="0"/>
              <a:cs typeface="Times New Roman" pitchFamily="18" charset="0"/>
            </a:endParaRPr>
          </a:p>
          <a:p>
            <a:pPr>
              <a:lnSpc>
                <a:spcPct val="150000"/>
              </a:lnSpc>
            </a:pPr>
            <a:r>
              <a:rPr lang="en-US" sz="24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a:t>
            </a:r>
            <a:r>
              <a:rPr lang="en-US" sz="2300" dirty="0" err="1">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Phạm</a:t>
            </a:r>
            <a:r>
              <a:rPr lang="en-US" sz="23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a:t>
            </a:r>
            <a:r>
              <a:rPr lang="en-US" sz="2300" dirty="0" err="1">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Tiến</a:t>
            </a:r>
            <a:r>
              <a:rPr lang="en-US" sz="23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a:t>
            </a:r>
            <a:r>
              <a:rPr lang="en-US" sz="2300" dirty="0" err="1">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Duật</a:t>
            </a:r>
            <a:r>
              <a:rPr lang="en-US" sz="23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(1941 - 2007)</a:t>
            </a:r>
          </a:p>
          <a:p>
            <a:pPr>
              <a:lnSpc>
                <a:spcPct val="150000"/>
              </a:lnSpc>
            </a:pPr>
            <a:r>
              <a:rPr lang="en-US" sz="23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a:t>
            </a:r>
            <a:r>
              <a:rPr lang="en-US" sz="2300" dirty="0" err="1">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Quê</a:t>
            </a:r>
            <a:r>
              <a:rPr lang="en-US" sz="230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Huyện Thanh Ba, Phú </a:t>
            </a:r>
            <a:r>
              <a:rPr lang="en-US" sz="2300" dirty="0" err="1">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Thọ</a:t>
            </a:r>
            <a:r>
              <a:rPr lang="en-US" sz="23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a:t>
            </a:r>
          </a:p>
          <a:p>
            <a:pPr algn="just">
              <a:lnSpc>
                <a:spcPct val="150000"/>
              </a:lnSpc>
              <a:buClr>
                <a:srgbClr val="66FF33"/>
              </a:buClr>
            </a:pPr>
            <a:r>
              <a:rPr lang="en-US" sz="23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a:t>
            </a:r>
            <a:r>
              <a:rPr lang="en-US" sz="2300" dirty="0" err="1">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Là</a:t>
            </a:r>
            <a:r>
              <a:rPr lang="en-US" sz="23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a:t>
            </a:r>
            <a:r>
              <a:rPr lang="en-US" sz="2300" dirty="0" err="1">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nhà</a:t>
            </a:r>
            <a:r>
              <a:rPr lang="en-US" sz="23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a:t>
            </a:r>
            <a:r>
              <a:rPr lang="en-US" sz="2300" dirty="0" err="1">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thơ</a:t>
            </a:r>
            <a:r>
              <a:rPr lang="en-US" sz="23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a:t>
            </a:r>
            <a:r>
              <a:rPr lang="en-US" sz="2300" dirty="0" err="1">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trưởng</a:t>
            </a:r>
            <a:r>
              <a:rPr lang="en-US" sz="23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a:t>
            </a:r>
            <a:r>
              <a:rPr lang="en-US" sz="2300" dirty="0" err="1">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thành</a:t>
            </a:r>
            <a:r>
              <a:rPr lang="en-US" sz="23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a:t>
            </a:r>
            <a:r>
              <a:rPr lang="en-US" sz="2300" dirty="0" err="1">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trong</a:t>
            </a:r>
            <a:r>
              <a:rPr lang="en-US" sz="23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a:t>
            </a:r>
            <a:r>
              <a:rPr lang="en-US" sz="2300" dirty="0" err="1">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kháng</a:t>
            </a:r>
            <a:r>
              <a:rPr lang="en-US" sz="23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a:t>
            </a:r>
            <a:r>
              <a:rPr lang="en-US" sz="2300" dirty="0" err="1">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chiến</a:t>
            </a:r>
            <a:r>
              <a:rPr lang="en-US" sz="23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a:t>
            </a:r>
            <a:r>
              <a:rPr lang="en-US" sz="2300" err="1">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chống</a:t>
            </a:r>
            <a:r>
              <a:rPr lang="en-US" sz="230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Mĩ.</a:t>
            </a:r>
            <a:endParaRPr lang="en-US" sz="23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endParaRPr>
          </a:p>
          <a:p>
            <a:pPr algn="just">
              <a:lnSpc>
                <a:spcPct val="150000"/>
              </a:lnSpc>
              <a:buClr>
                <a:srgbClr val="66FF33"/>
              </a:buClr>
            </a:pPr>
            <a:r>
              <a:rPr lang="en-US" sz="23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a:t>
            </a:r>
            <a:r>
              <a:rPr lang="en-US" sz="2300" dirty="0" err="1">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Thơ</a:t>
            </a:r>
            <a:r>
              <a:rPr lang="en-US" sz="23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a:t>
            </a:r>
            <a:r>
              <a:rPr lang="en-US" sz="2300" dirty="0" err="1">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ông</a:t>
            </a:r>
            <a:r>
              <a:rPr lang="en-US" sz="23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a:t>
            </a:r>
            <a:r>
              <a:rPr lang="en-US" sz="2300" dirty="0" err="1">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tập</a:t>
            </a:r>
            <a:r>
              <a:rPr lang="en-US" sz="23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a:t>
            </a:r>
            <a:r>
              <a:rPr lang="en-US" sz="2300" dirty="0" err="1">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trung</a:t>
            </a:r>
            <a:r>
              <a:rPr lang="en-US" sz="23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a:t>
            </a:r>
            <a:r>
              <a:rPr lang="en-US" sz="2300" dirty="0" err="1">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thể</a:t>
            </a:r>
            <a:r>
              <a:rPr lang="en-US" sz="23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a:t>
            </a:r>
            <a:r>
              <a:rPr lang="en-US" sz="2300" dirty="0" err="1">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hiện</a:t>
            </a:r>
            <a:r>
              <a:rPr lang="en-US" sz="23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a:t>
            </a:r>
            <a:r>
              <a:rPr lang="en-US" sz="2300" dirty="0" err="1">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hình</a:t>
            </a:r>
            <a:r>
              <a:rPr lang="en-US" sz="23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a:t>
            </a:r>
            <a:r>
              <a:rPr lang="en-US" sz="2300" dirty="0" err="1">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ảnh</a:t>
            </a:r>
            <a:r>
              <a:rPr lang="en-US" sz="23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a:t>
            </a:r>
            <a:r>
              <a:rPr lang="en-US" sz="2300" dirty="0" err="1">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thế</a:t>
            </a:r>
            <a:r>
              <a:rPr lang="en-US" sz="23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a:t>
            </a:r>
            <a:r>
              <a:rPr lang="en-US" sz="2300" dirty="0" err="1">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hệ</a:t>
            </a:r>
            <a:r>
              <a:rPr lang="en-US" sz="23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a:t>
            </a:r>
            <a:r>
              <a:rPr lang="en-US" sz="2300" dirty="0" err="1">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trẻ</a:t>
            </a:r>
            <a:r>
              <a:rPr lang="en-US" sz="23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a:t>
            </a:r>
            <a:r>
              <a:rPr lang="en-US" sz="2300" dirty="0" err="1">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trong</a:t>
            </a:r>
            <a:r>
              <a:rPr lang="en-US" sz="23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a:t>
            </a:r>
            <a:r>
              <a:rPr lang="en-US" sz="2300" dirty="0" err="1">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kháng</a:t>
            </a:r>
            <a:r>
              <a:rPr lang="en-US" sz="23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a:t>
            </a:r>
            <a:r>
              <a:rPr lang="en-US" sz="2300" dirty="0" err="1">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chiến</a:t>
            </a:r>
            <a:r>
              <a:rPr lang="en-US" sz="23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a:t>
            </a:r>
            <a:r>
              <a:rPr lang="en-US" sz="2300" dirty="0" err="1">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chống</a:t>
            </a:r>
            <a:r>
              <a:rPr lang="en-US" sz="23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a:t>
            </a:r>
            <a:r>
              <a:rPr lang="en-US" sz="2300" dirty="0" err="1">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Mĩ</a:t>
            </a:r>
            <a:r>
              <a:rPr lang="en-US" sz="23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qua </a:t>
            </a:r>
            <a:r>
              <a:rPr lang="en-US" sz="2300" dirty="0" err="1">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các</a:t>
            </a:r>
            <a:r>
              <a:rPr lang="en-US" sz="23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a:t>
            </a:r>
            <a:r>
              <a:rPr lang="en-US" sz="2300" dirty="0" err="1">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hình</a:t>
            </a:r>
            <a:r>
              <a:rPr lang="en-US" sz="23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a:t>
            </a:r>
            <a:r>
              <a:rPr lang="en-US" sz="2300" dirty="0" err="1">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tượng</a:t>
            </a:r>
            <a:r>
              <a:rPr lang="en-US" sz="23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 </a:t>
            </a:r>
            <a:r>
              <a:rPr lang="en-US" sz="2300" err="1">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người</a:t>
            </a:r>
            <a:r>
              <a:rPr lang="en-US" sz="230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lính, cô </a:t>
            </a:r>
            <a:r>
              <a:rPr lang="en-US" sz="2300" dirty="0" err="1">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thanh</a:t>
            </a:r>
            <a:r>
              <a:rPr lang="en-US" sz="23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a:t>
            </a:r>
            <a:r>
              <a:rPr lang="en-US" sz="2300" dirty="0" err="1">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niên</a:t>
            </a:r>
            <a:r>
              <a:rPr lang="en-US" sz="23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a:t>
            </a:r>
            <a:r>
              <a:rPr lang="en-US" sz="2300" err="1">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xung</a:t>
            </a:r>
            <a:r>
              <a:rPr lang="en-US" sz="230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phong trên tuyến đường Trường Sơn…; </a:t>
            </a:r>
            <a:r>
              <a:rPr lang="en-US" sz="2300" dirty="0" err="1">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giọng</a:t>
            </a:r>
            <a:r>
              <a:rPr lang="en-US" sz="23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a:t>
            </a:r>
            <a:r>
              <a:rPr lang="en-US" sz="2300" dirty="0" err="1">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thơ</a:t>
            </a:r>
            <a:r>
              <a:rPr lang="en-US" sz="23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a:t>
            </a:r>
            <a:r>
              <a:rPr lang="en-US" sz="2300" dirty="0" err="1">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sôi</a:t>
            </a:r>
            <a:r>
              <a:rPr lang="en-US" sz="23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a:t>
            </a:r>
            <a:r>
              <a:rPr lang="en-US" sz="2300" dirty="0" err="1">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nổi</a:t>
            </a:r>
            <a:r>
              <a:rPr lang="en-US" sz="23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a:t>
            </a:r>
            <a:r>
              <a:rPr lang="en-US" sz="2300" dirty="0" err="1">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tinh</a:t>
            </a:r>
            <a:r>
              <a:rPr lang="en-US" sz="23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a:t>
            </a:r>
            <a:r>
              <a:rPr lang="en-US" sz="2300" dirty="0" err="1">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nghịch</a:t>
            </a:r>
            <a:r>
              <a:rPr lang="en-US" sz="23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a:t>
            </a:r>
            <a:r>
              <a:rPr lang="en-US" sz="2300" err="1">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trẻ</a:t>
            </a:r>
            <a:r>
              <a:rPr lang="en-US" sz="230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rPr>
              <a:t> trung mà sâu sắc.</a:t>
            </a:r>
            <a:endParaRPr lang="en-US" sz="2300" dirty="0">
              <a:solidFill>
                <a:schemeClr val="accent1">
                  <a:lumMod val="50000"/>
                </a:schemeClr>
              </a:solidFill>
              <a:latin typeface="#9Slide02 Noi dung dai" panose="02000000000000000000" pitchFamily="2" charset="0"/>
              <a:ea typeface="#9Slide02 Noi dung dai" panose="02000000000000000000" pitchFamily="2"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left)">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left)">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wipe(left)">
                                      <p:cBhvr>
                                        <p:cTn id="3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7">
            <a:extLst>
              <a:ext uri="{FF2B5EF4-FFF2-40B4-BE49-F238E27FC236}">
                <a16:creationId xmlns:a16="http://schemas.microsoft.com/office/drawing/2014/main" id="{CBE601F1-FB28-4B5C-85E1-74E3FBE5ED3B}"/>
              </a:ext>
            </a:extLst>
          </p:cNvPr>
          <p:cNvGrpSpPr>
            <a:grpSpLocks/>
          </p:cNvGrpSpPr>
          <p:nvPr/>
        </p:nvGrpSpPr>
        <p:grpSpPr bwMode="auto">
          <a:xfrm>
            <a:off x="1358900" y="1589088"/>
            <a:ext cx="7705725" cy="5183187"/>
            <a:chOff x="748" y="845"/>
            <a:chExt cx="4854" cy="3265"/>
          </a:xfrm>
        </p:grpSpPr>
        <p:sp>
          <p:nvSpPr>
            <p:cNvPr id="5136" name="Line 8">
              <a:extLst>
                <a:ext uri="{FF2B5EF4-FFF2-40B4-BE49-F238E27FC236}">
                  <a16:creationId xmlns:a16="http://schemas.microsoft.com/office/drawing/2014/main" id="{F941B386-972F-4F49-909E-A2337B542BC2}"/>
                </a:ext>
              </a:extLst>
            </p:cNvPr>
            <p:cNvSpPr>
              <a:spLocks noChangeShapeType="1"/>
            </p:cNvSpPr>
            <p:nvPr/>
          </p:nvSpPr>
          <p:spPr bwMode="auto">
            <a:xfrm>
              <a:off x="884" y="4020"/>
              <a:ext cx="4627" cy="0"/>
            </a:xfrm>
            <a:prstGeom prst="line">
              <a:avLst/>
            </a:prstGeom>
            <a:noFill/>
            <a:ln w="28575">
              <a:solidFill>
                <a:srgbClr val="99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37" name="Line 9">
              <a:extLst>
                <a:ext uri="{FF2B5EF4-FFF2-40B4-BE49-F238E27FC236}">
                  <a16:creationId xmlns:a16="http://schemas.microsoft.com/office/drawing/2014/main" id="{A9388C53-9F42-4743-9EA9-B9E45A9A403F}"/>
                </a:ext>
              </a:extLst>
            </p:cNvPr>
            <p:cNvSpPr>
              <a:spLocks noChangeShapeType="1"/>
            </p:cNvSpPr>
            <p:nvPr/>
          </p:nvSpPr>
          <p:spPr bwMode="auto">
            <a:xfrm>
              <a:off x="748" y="4110"/>
              <a:ext cx="4854" cy="0"/>
            </a:xfrm>
            <a:prstGeom prst="line">
              <a:avLst/>
            </a:prstGeom>
            <a:noFill/>
            <a:ln w="76200">
              <a:solidFill>
                <a:srgbClr val="99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38" name="Line 10">
              <a:extLst>
                <a:ext uri="{FF2B5EF4-FFF2-40B4-BE49-F238E27FC236}">
                  <a16:creationId xmlns:a16="http://schemas.microsoft.com/office/drawing/2014/main" id="{6AB27827-E7D0-4F2D-AAF1-E3D1C05901B2}"/>
                </a:ext>
              </a:extLst>
            </p:cNvPr>
            <p:cNvSpPr>
              <a:spLocks noChangeShapeType="1"/>
            </p:cNvSpPr>
            <p:nvPr/>
          </p:nvSpPr>
          <p:spPr bwMode="auto">
            <a:xfrm flipV="1">
              <a:off x="5602" y="845"/>
              <a:ext cx="0" cy="3265"/>
            </a:xfrm>
            <a:prstGeom prst="line">
              <a:avLst/>
            </a:prstGeom>
            <a:noFill/>
            <a:ln w="76200">
              <a:solidFill>
                <a:srgbClr val="99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39" name="Line 11">
              <a:extLst>
                <a:ext uri="{FF2B5EF4-FFF2-40B4-BE49-F238E27FC236}">
                  <a16:creationId xmlns:a16="http://schemas.microsoft.com/office/drawing/2014/main" id="{ADF1F38A-B4E8-4FDA-90E6-41B615887196}"/>
                </a:ext>
              </a:extLst>
            </p:cNvPr>
            <p:cNvSpPr>
              <a:spLocks noChangeShapeType="1"/>
            </p:cNvSpPr>
            <p:nvPr/>
          </p:nvSpPr>
          <p:spPr bwMode="auto">
            <a:xfrm flipV="1">
              <a:off x="5511" y="935"/>
              <a:ext cx="0" cy="3085"/>
            </a:xfrm>
            <a:prstGeom prst="line">
              <a:avLst/>
            </a:prstGeom>
            <a:noFill/>
            <a:ln w="28575">
              <a:solidFill>
                <a:srgbClr val="996600"/>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5124" name="Picture 20" descr="HOLLY2">
            <a:hlinkClick r:id="" action="ppaction://macro?name=SlideShowNext"/>
            <a:extLst>
              <a:ext uri="{FF2B5EF4-FFF2-40B4-BE49-F238E27FC236}">
                <a16:creationId xmlns:a16="http://schemas.microsoft.com/office/drawing/2014/main" id="{B893661B-70DB-465B-B991-29C4F2AA1B38}"/>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5670550"/>
            <a:ext cx="1244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77" name="Picture 21" descr="tacpham">
            <a:extLst>
              <a:ext uri="{FF2B5EF4-FFF2-40B4-BE49-F238E27FC236}">
                <a16:creationId xmlns:a16="http://schemas.microsoft.com/office/drawing/2014/main" id="{FFB16715-5812-4C8F-95C6-A648E807C7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0999"/>
            <a:ext cx="8424863" cy="5943601"/>
          </a:xfrm>
          <a:prstGeom prst="rect">
            <a:avLst/>
          </a:prstGeom>
          <a:gradFill rotWithShape="1">
            <a:gsLst>
              <a:gs pos="0">
                <a:srgbClr val="FFFF00"/>
              </a:gs>
              <a:gs pos="50000">
                <a:srgbClr val="FFFFFF"/>
              </a:gs>
              <a:gs pos="100000">
                <a:srgbClr val="FFFF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5130" name="Group 33">
            <a:extLst>
              <a:ext uri="{FF2B5EF4-FFF2-40B4-BE49-F238E27FC236}">
                <a16:creationId xmlns:a16="http://schemas.microsoft.com/office/drawing/2014/main" id="{A40A56A3-C267-4994-B9C6-902375ED1F1D}"/>
              </a:ext>
            </a:extLst>
          </p:cNvPr>
          <p:cNvGrpSpPr>
            <a:grpSpLocks/>
          </p:cNvGrpSpPr>
          <p:nvPr/>
        </p:nvGrpSpPr>
        <p:grpSpPr bwMode="auto">
          <a:xfrm>
            <a:off x="0" y="-14288"/>
            <a:ext cx="7785100" cy="5119688"/>
            <a:chOff x="158" y="164"/>
            <a:chExt cx="4854" cy="3265"/>
          </a:xfrm>
        </p:grpSpPr>
        <p:sp>
          <p:nvSpPr>
            <p:cNvPr id="5132" name="Line 34">
              <a:extLst>
                <a:ext uri="{FF2B5EF4-FFF2-40B4-BE49-F238E27FC236}">
                  <a16:creationId xmlns:a16="http://schemas.microsoft.com/office/drawing/2014/main" id="{BC92788B-7B0D-4854-8FA4-D8EEC86D5522}"/>
                </a:ext>
              </a:extLst>
            </p:cNvPr>
            <p:cNvSpPr>
              <a:spLocks noChangeShapeType="1"/>
            </p:cNvSpPr>
            <p:nvPr/>
          </p:nvSpPr>
          <p:spPr bwMode="auto">
            <a:xfrm flipH="1" flipV="1">
              <a:off x="249" y="254"/>
              <a:ext cx="4627" cy="0"/>
            </a:xfrm>
            <a:prstGeom prst="line">
              <a:avLst/>
            </a:prstGeom>
            <a:noFill/>
            <a:ln w="28575">
              <a:solidFill>
                <a:srgbClr val="99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33" name="Line 35">
              <a:extLst>
                <a:ext uri="{FF2B5EF4-FFF2-40B4-BE49-F238E27FC236}">
                  <a16:creationId xmlns:a16="http://schemas.microsoft.com/office/drawing/2014/main" id="{825CCDD0-7121-4DA7-8B20-6B9AC2D397E8}"/>
                </a:ext>
              </a:extLst>
            </p:cNvPr>
            <p:cNvSpPr>
              <a:spLocks noChangeShapeType="1"/>
            </p:cNvSpPr>
            <p:nvPr/>
          </p:nvSpPr>
          <p:spPr bwMode="auto">
            <a:xfrm flipH="1" flipV="1">
              <a:off x="158" y="164"/>
              <a:ext cx="4854" cy="0"/>
            </a:xfrm>
            <a:prstGeom prst="line">
              <a:avLst/>
            </a:prstGeom>
            <a:noFill/>
            <a:ln w="76200">
              <a:solidFill>
                <a:srgbClr val="99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34" name="Line 36">
              <a:extLst>
                <a:ext uri="{FF2B5EF4-FFF2-40B4-BE49-F238E27FC236}">
                  <a16:creationId xmlns:a16="http://schemas.microsoft.com/office/drawing/2014/main" id="{0D0EB294-20AC-440D-A586-361E899B6B12}"/>
                </a:ext>
              </a:extLst>
            </p:cNvPr>
            <p:cNvSpPr>
              <a:spLocks noChangeShapeType="1"/>
            </p:cNvSpPr>
            <p:nvPr/>
          </p:nvSpPr>
          <p:spPr bwMode="auto">
            <a:xfrm flipH="1">
              <a:off x="158" y="164"/>
              <a:ext cx="0" cy="3265"/>
            </a:xfrm>
            <a:prstGeom prst="line">
              <a:avLst/>
            </a:prstGeom>
            <a:noFill/>
            <a:ln w="76200">
              <a:solidFill>
                <a:srgbClr val="99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35" name="Line 37">
              <a:extLst>
                <a:ext uri="{FF2B5EF4-FFF2-40B4-BE49-F238E27FC236}">
                  <a16:creationId xmlns:a16="http://schemas.microsoft.com/office/drawing/2014/main" id="{54264979-018D-42A8-9B62-189D08F9BE38}"/>
                </a:ext>
              </a:extLst>
            </p:cNvPr>
            <p:cNvSpPr>
              <a:spLocks noChangeShapeType="1"/>
            </p:cNvSpPr>
            <p:nvPr/>
          </p:nvSpPr>
          <p:spPr bwMode="auto">
            <a:xfrm flipH="1">
              <a:off x="249" y="254"/>
              <a:ext cx="0" cy="3085"/>
            </a:xfrm>
            <a:prstGeom prst="line">
              <a:avLst/>
            </a:prstGeom>
            <a:noFill/>
            <a:ln w="28575">
              <a:solidFill>
                <a:srgbClr val="996600"/>
              </a:solidFill>
              <a:round/>
              <a:headEnd/>
              <a:tailEn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73077"/>
                                        </p:tgtEl>
                                        <p:attrNameLst>
                                          <p:attrName>style.visibility</p:attrName>
                                        </p:attrNameLst>
                                      </p:cBhvr>
                                      <p:to>
                                        <p:strVal val="visible"/>
                                      </p:to>
                                    </p:set>
                                    <p:animEffect transition="in" filter="fade">
                                      <p:cBhvr>
                                        <p:cTn id="7" dur="1000"/>
                                        <p:tgtEl>
                                          <p:spTgt spid="173077"/>
                                        </p:tgtEl>
                                      </p:cBhvr>
                                    </p:animEffect>
                                    <p:anim calcmode="lin" valueType="num">
                                      <p:cBhvr>
                                        <p:cTn id="8" dur="1000" fill="hold"/>
                                        <p:tgtEl>
                                          <p:spTgt spid="173077"/>
                                        </p:tgtEl>
                                        <p:attrNameLst>
                                          <p:attrName>ppt_x</p:attrName>
                                        </p:attrNameLst>
                                      </p:cBhvr>
                                      <p:tavLst>
                                        <p:tav tm="0">
                                          <p:val>
                                            <p:strVal val="#ppt_x"/>
                                          </p:val>
                                        </p:tav>
                                        <p:tav tm="100000">
                                          <p:val>
                                            <p:strVal val="#ppt_x"/>
                                          </p:val>
                                        </p:tav>
                                      </p:tavLst>
                                    </p:anim>
                                    <p:anim calcmode="lin" valueType="num">
                                      <p:cBhvr>
                                        <p:cTn id="9" dur="1000" fill="hold"/>
                                        <p:tgtEl>
                                          <p:spTgt spid="1730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3400" y="1318022"/>
            <a:ext cx="3581400" cy="4953000"/>
            <a:chOff x="5410200" y="1132284"/>
            <a:chExt cx="3581400" cy="5649516"/>
          </a:xfrm>
        </p:grpSpPr>
        <p:pic>
          <p:nvPicPr>
            <p:cNvPr id="5" name="Picture 2" descr="C491e4jpg1430270346"/>
            <p:cNvPicPr>
              <a:picLocks noChangeAspect="1" noChangeArrowheads="1"/>
            </p:cNvPicPr>
            <p:nvPr/>
          </p:nvPicPr>
          <p:blipFill>
            <a:blip r:embed="rId2"/>
            <a:srcRect/>
            <a:stretch>
              <a:fillRect/>
            </a:stretch>
          </p:blipFill>
          <p:spPr bwMode="auto">
            <a:xfrm>
              <a:off x="5410200" y="1132284"/>
              <a:ext cx="3581400" cy="5181600"/>
            </a:xfrm>
            <a:prstGeom prst="rect">
              <a:avLst/>
            </a:prstGeom>
            <a:noFill/>
            <a:ln w="9525">
              <a:noFill/>
              <a:miter lim="800000"/>
              <a:headEnd/>
              <a:tailEnd/>
            </a:ln>
          </p:spPr>
        </p:pic>
        <p:sp>
          <p:nvSpPr>
            <p:cNvPr id="2" name="TextBox 1"/>
            <p:cNvSpPr txBox="1"/>
            <p:nvPr/>
          </p:nvSpPr>
          <p:spPr>
            <a:xfrm>
              <a:off x="5410200" y="6412468"/>
              <a:ext cx="3581400" cy="369332"/>
            </a:xfrm>
            <a:prstGeom prst="rect">
              <a:avLst/>
            </a:prstGeom>
            <a:noFill/>
          </p:spPr>
          <p:txBody>
            <a:bodyPr wrap="square" rtlCol="0">
              <a:spAutoFit/>
            </a:bodyPr>
            <a:lstStyle/>
            <a:p>
              <a:r>
                <a:rPr lang="en-US" b="1">
                  <a:latin typeface="Times New Roman" pitchFamily="18" charset="0"/>
                  <a:cs typeface="Times New Roman" pitchFamily="18" charset="0"/>
                </a:rPr>
                <a:t>Hình ảnh về đường Trường Sơn</a:t>
              </a:r>
            </a:p>
          </p:txBody>
        </p:sp>
      </p:grpSp>
      <p:pic>
        <p:nvPicPr>
          <p:cNvPr id="6" name="Picture 2"/>
          <p:cNvPicPr>
            <a:picLocks noChangeAspect="1" noChangeArrowheads="1"/>
          </p:cNvPicPr>
          <p:nvPr/>
        </p:nvPicPr>
        <p:blipFill>
          <a:blip r:embed="rId3"/>
          <a:srcRect l="14000" t="10001" r="14000" b="16667"/>
          <a:stretch>
            <a:fillRect/>
          </a:stretch>
        </p:blipFill>
        <p:spPr bwMode="auto">
          <a:xfrm>
            <a:off x="4343400" y="1295400"/>
            <a:ext cx="4495800" cy="4541044"/>
          </a:xfrm>
          <a:prstGeom prst="rect">
            <a:avLst/>
          </a:prstGeom>
          <a:noFill/>
          <a:ln w="9525">
            <a:noFill/>
            <a:miter lim="800000"/>
            <a:headEnd/>
            <a:tailEnd/>
          </a:ln>
        </p:spPr>
      </p:pic>
    </p:spTree>
    <p:extLst>
      <p:ext uri="{BB962C8B-B14F-4D97-AF65-F5344CB8AC3E}">
        <p14:creationId xmlns:p14="http://schemas.microsoft.com/office/powerpoint/2010/main" val="157395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tree, person, standing&#10;&#10;Description automatically generated">
            <a:extLst>
              <a:ext uri="{FF2B5EF4-FFF2-40B4-BE49-F238E27FC236}">
                <a16:creationId xmlns:a16="http://schemas.microsoft.com/office/drawing/2014/main" id="{D64A9F31-A231-4D00-B673-04242F2DC48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4038600" cy="4572000"/>
          </a:xfrm>
          <a:prstGeom prst="rect">
            <a:avLst/>
          </a:prstGeom>
          <a:noFill/>
          <a:ln>
            <a:noFill/>
          </a:ln>
        </p:spPr>
      </p:pic>
      <p:sp>
        <p:nvSpPr>
          <p:cNvPr id="4" name="TextBox 3">
            <a:extLst>
              <a:ext uri="{FF2B5EF4-FFF2-40B4-BE49-F238E27FC236}">
                <a16:creationId xmlns:a16="http://schemas.microsoft.com/office/drawing/2014/main" id="{71E66A99-C2F7-4D36-9000-523DF4B6AB35}"/>
              </a:ext>
            </a:extLst>
          </p:cNvPr>
          <p:cNvSpPr txBox="1"/>
          <p:nvPr/>
        </p:nvSpPr>
        <p:spPr>
          <a:xfrm>
            <a:off x="4648200" y="1219200"/>
            <a:ext cx="4267200" cy="4832092"/>
          </a:xfrm>
          <a:prstGeom prst="rect">
            <a:avLst/>
          </a:prstGeom>
          <a:noFill/>
        </p:spPr>
        <p:txBody>
          <a:bodyPr wrap="square" rtlCol="0">
            <a:spAutoFit/>
          </a:bodyPr>
          <a:lstStyle/>
          <a:p>
            <a:pPr marL="0" marR="0" algn="just" fontAlgn="base">
              <a:spcBef>
                <a:spcPts val="0"/>
              </a:spcBef>
              <a:spcAft>
                <a:spcPts val="0"/>
              </a:spcAft>
            </a:pPr>
            <a:r>
              <a:rPr lang="en-US" sz="2800">
                <a:solidFill>
                  <a:schemeClr val="accent1">
                    <a:lumMod val="50000"/>
                  </a:schemeClr>
                </a:solidFill>
                <a:latin typeface="#9Slide02 Noi dung dai" panose="02000000000000000000" pitchFamily="2" charset="0"/>
                <a:ea typeface="#9Slide02 Noi dung dai" panose="02000000000000000000" pitchFamily="2" charset="0"/>
                <a:cs typeface="Arial" panose="020B0604020202020204" pitchFamily="34" charset="0"/>
              </a:rPr>
              <a:t>Phạm Tiến Duật</a:t>
            </a:r>
            <a:r>
              <a:rPr lang="en-US" sz="2800">
                <a:solidFill>
                  <a:schemeClr val="accent1">
                    <a:lumMod val="50000"/>
                  </a:schemeClr>
                </a:solidFill>
                <a:effectLst/>
                <a:latin typeface="#9Slide02 Noi dung dai" panose="02000000000000000000" pitchFamily="2" charset="0"/>
                <a:ea typeface="#9Slide02 Noi dung dai" panose="02000000000000000000" pitchFamily="2" charset="0"/>
                <a:cs typeface="Arial" panose="020B0604020202020204" pitchFamily="34" charset="0"/>
              </a:rPr>
              <a:t> từng bộc bạch: </a:t>
            </a:r>
            <a:r>
              <a:rPr lang="en-US" sz="2800">
                <a:solidFill>
                  <a:srgbClr val="0070C0"/>
                </a:solidFill>
                <a:effectLst/>
                <a:latin typeface="#9Slide02 Noi dung dai" panose="02000000000000000000" pitchFamily="2" charset="0"/>
                <a:ea typeface="#9Slide02 Noi dung dai" panose="02000000000000000000" pitchFamily="2" charset="0"/>
                <a:cs typeface="Arial" panose="020B0604020202020204" pitchFamily="34" charset="0"/>
              </a:rPr>
              <a:t>“Tôi gắn bó máu thịt với Trường Sơn và có thể nói Trường Sơn đã đẻ ra nhà thơ Phạm Tiến Duật. Trước đây, bây giờ và sau này nếu tôi viết được chút gì neo lại trong lòng bạn đọc chính là nhờ những năm tháng ở Trường Sơn”.</a:t>
            </a:r>
          </a:p>
        </p:txBody>
      </p:sp>
    </p:spTree>
    <p:extLst>
      <p:ext uri="{BB962C8B-B14F-4D97-AF65-F5344CB8AC3E}">
        <p14:creationId xmlns:p14="http://schemas.microsoft.com/office/powerpoint/2010/main" val="857540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tree, person, standing&#10;&#10;Description automatically generated">
            <a:extLst>
              <a:ext uri="{FF2B5EF4-FFF2-40B4-BE49-F238E27FC236}">
                <a16:creationId xmlns:a16="http://schemas.microsoft.com/office/drawing/2014/main" id="{D64A9F31-A231-4D00-B673-04242F2DC48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6200" y="1295400"/>
            <a:ext cx="3657600" cy="4572000"/>
          </a:xfrm>
          <a:prstGeom prst="rect">
            <a:avLst/>
          </a:prstGeom>
          <a:noFill/>
          <a:ln>
            <a:noFill/>
          </a:ln>
        </p:spPr>
      </p:pic>
      <p:sp>
        <p:nvSpPr>
          <p:cNvPr id="5" name="TextBox 4">
            <a:extLst>
              <a:ext uri="{FF2B5EF4-FFF2-40B4-BE49-F238E27FC236}">
                <a16:creationId xmlns:a16="http://schemas.microsoft.com/office/drawing/2014/main" id="{7EF750F8-3C93-4469-942D-D728B8900FD0}"/>
              </a:ext>
            </a:extLst>
          </p:cNvPr>
          <p:cNvSpPr txBox="1"/>
          <p:nvPr/>
        </p:nvSpPr>
        <p:spPr>
          <a:xfrm>
            <a:off x="3810000" y="2122944"/>
            <a:ext cx="5257800" cy="2677656"/>
          </a:xfrm>
          <a:prstGeom prst="rect">
            <a:avLst/>
          </a:prstGeom>
          <a:noFill/>
        </p:spPr>
        <p:txBody>
          <a:bodyPr wrap="square">
            <a:spAutoFit/>
          </a:bodyPr>
          <a:lstStyle/>
          <a:p>
            <a:pPr marL="0" marR="0" algn="ctr">
              <a:spcBef>
                <a:spcPts val="0"/>
              </a:spcBef>
              <a:spcAft>
                <a:spcPts val="0"/>
              </a:spcAft>
            </a:pPr>
            <a:r>
              <a:rPr lang="en-US" sz="2800" b="1">
                <a:solidFill>
                  <a:srgbClr val="002060"/>
                </a:solidFill>
                <a:effectLst/>
                <a:latin typeface="#9Slide02 Noi dung dai" panose="02000000000000000000" pitchFamily="2" charset="0"/>
                <a:ea typeface="#9Slide02 Noi dung dai" panose="02000000000000000000" pitchFamily="2" charset="0"/>
                <a:cs typeface="Arial" panose="020B0604020202020204" pitchFamily="34" charset="0"/>
              </a:rPr>
              <a:t>Nhớ</a:t>
            </a:r>
            <a:endParaRPr lang="en-US" sz="2800">
              <a:solidFill>
                <a:srgbClr val="002060"/>
              </a:solidFill>
              <a:effectLst/>
              <a:latin typeface="#9Slide02 Noi dung dai" panose="02000000000000000000" pitchFamily="2" charset="0"/>
              <a:ea typeface="#9Slide02 Noi dung dai" panose="02000000000000000000" pitchFamily="2" charset="0"/>
              <a:cs typeface="Arial" panose="020B0604020202020204" pitchFamily="34" charset="0"/>
            </a:endParaRPr>
          </a:p>
          <a:p>
            <a:pPr marL="0" marR="0">
              <a:spcBef>
                <a:spcPts val="0"/>
              </a:spcBef>
              <a:spcAft>
                <a:spcPts val="0"/>
              </a:spcAft>
            </a:pPr>
            <a:r>
              <a:rPr lang="en-US" sz="2800">
                <a:solidFill>
                  <a:srgbClr val="002060"/>
                </a:solidFill>
                <a:effectLst/>
                <a:latin typeface="#9Slide02 Noi dung dai" panose="02000000000000000000" pitchFamily="2" charset="0"/>
                <a:ea typeface="#9Slide02 Noi dung dai" panose="02000000000000000000" pitchFamily="2" charset="0"/>
                <a:cs typeface="Arial" panose="020B0604020202020204" pitchFamily="34" charset="0"/>
              </a:rPr>
              <a:t>Cái vết thương xoàng mà đi viện</a:t>
            </a:r>
            <a:br>
              <a:rPr lang="en-US" sz="2800">
                <a:solidFill>
                  <a:srgbClr val="002060"/>
                </a:solidFill>
                <a:effectLst/>
                <a:latin typeface="#9Slide02 Noi dung dai" panose="02000000000000000000" pitchFamily="2" charset="0"/>
                <a:ea typeface="#9Slide02 Noi dung dai" panose="02000000000000000000" pitchFamily="2" charset="0"/>
                <a:cs typeface="Arial" panose="020B0604020202020204" pitchFamily="34" charset="0"/>
              </a:rPr>
            </a:br>
            <a:r>
              <a:rPr lang="en-US" sz="2800">
                <a:solidFill>
                  <a:srgbClr val="002060"/>
                </a:solidFill>
                <a:effectLst/>
                <a:latin typeface="#9Slide02 Noi dung dai" panose="02000000000000000000" pitchFamily="2" charset="0"/>
                <a:ea typeface="#9Slide02 Noi dung dai" panose="02000000000000000000" pitchFamily="2" charset="0"/>
                <a:cs typeface="Arial" panose="020B0604020202020204" pitchFamily="34" charset="0"/>
              </a:rPr>
              <a:t>Hàng còn chờ đó tiếng xe reo</a:t>
            </a:r>
            <a:br>
              <a:rPr lang="en-US" sz="2800">
                <a:solidFill>
                  <a:srgbClr val="002060"/>
                </a:solidFill>
                <a:effectLst/>
                <a:latin typeface="#9Slide02 Noi dung dai" panose="02000000000000000000" pitchFamily="2" charset="0"/>
                <a:ea typeface="#9Slide02 Noi dung dai" panose="02000000000000000000" pitchFamily="2" charset="0"/>
                <a:cs typeface="Arial" panose="020B0604020202020204" pitchFamily="34" charset="0"/>
              </a:rPr>
            </a:br>
            <a:r>
              <a:rPr lang="en-US" sz="2800">
                <a:solidFill>
                  <a:srgbClr val="FF0000"/>
                </a:solidFill>
                <a:effectLst/>
                <a:latin typeface="#9Slide02 Noi dung dai" panose="02000000000000000000" pitchFamily="2" charset="0"/>
                <a:ea typeface="#9Slide02 Noi dung dai" panose="02000000000000000000" pitchFamily="2" charset="0"/>
                <a:cs typeface="Arial" panose="020B0604020202020204" pitchFamily="34" charset="0"/>
              </a:rPr>
              <a:t>Nằm ngửa </a:t>
            </a:r>
            <a:r>
              <a:rPr lang="en-US" sz="2800">
                <a:solidFill>
                  <a:srgbClr val="002060"/>
                </a:solidFill>
                <a:effectLst/>
                <a:latin typeface="#9Slide02 Noi dung dai" panose="02000000000000000000" pitchFamily="2" charset="0"/>
                <a:ea typeface="#9Slide02 Noi dung dai" panose="02000000000000000000" pitchFamily="2" charset="0"/>
                <a:cs typeface="Arial" panose="020B0604020202020204" pitchFamily="34" charset="0"/>
              </a:rPr>
              <a:t>nhớ trăng, nằm nghiêng nhớ bến</a:t>
            </a:r>
            <a:br>
              <a:rPr lang="en-US" sz="2800">
                <a:solidFill>
                  <a:srgbClr val="002060"/>
                </a:solidFill>
                <a:effectLst/>
                <a:latin typeface="#9Slide02 Noi dung dai" panose="02000000000000000000" pitchFamily="2" charset="0"/>
                <a:ea typeface="#9Slide02 Noi dung dai" panose="02000000000000000000" pitchFamily="2" charset="0"/>
                <a:cs typeface="Arial" panose="020B0604020202020204" pitchFamily="34" charset="0"/>
              </a:rPr>
            </a:br>
            <a:r>
              <a:rPr lang="en-US" sz="2800">
                <a:solidFill>
                  <a:srgbClr val="002060"/>
                </a:solidFill>
                <a:effectLst/>
                <a:latin typeface="#9Slide02 Noi dung dai" panose="02000000000000000000" pitchFamily="2" charset="0"/>
                <a:ea typeface="#9Slide02 Noi dung dai" panose="02000000000000000000" pitchFamily="2" charset="0"/>
                <a:cs typeface="Arial" panose="020B0604020202020204" pitchFamily="34" charset="0"/>
              </a:rPr>
              <a:t>Nôn nao ngồi dậy nhớ lưng đèo.</a:t>
            </a:r>
          </a:p>
        </p:txBody>
      </p:sp>
    </p:spTree>
    <p:extLst>
      <p:ext uri="{BB962C8B-B14F-4D97-AF65-F5344CB8AC3E}">
        <p14:creationId xmlns:p14="http://schemas.microsoft.com/office/powerpoint/2010/main" val="175128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tree, person, standing&#10;&#10;Description automatically generated">
            <a:extLst>
              <a:ext uri="{FF2B5EF4-FFF2-40B4-BE49-F238E27FC236}">
                <a16:creationId xmlns:a16="http://schemas.microsoft.com/office/drawing/2014/main" id="{D64A9F31-A231-4D00-B673-04242F2DC48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04800"/>
            <a:ext cx="3657600" cy="4267200"/>
          </a:xfrm>
          <a:prstGeom prst="rect">
            <a:avLst/>
          </a:prstGeom>
          <a:noFill/>
          <a:ln>
            <a:noFill/>
          </a:ln>
        </p:spPr>
      </p:pic>
      <p:sp>
        <p:nvSpPr>
          <p:cNvPr id="5" name="TextBox 4">
            <a:extLst>
              <a:ext uri="{FF2B5EF4-FFF2-40B4-BE49-F238E27FC236}">
                <a16:creationId xmlns:a16="http://schemas.microsoft.com/office/drawing/2014/main" id="{7EF750F8-3C93-4469-942D-D728B8900FD0}"/>
              </a:ext>
            </a:extLst>
          </p:cNvPr>
          <p:cNvSpPr txBox="1"/>
          <p:nvPr/>
        </p:nvSpPr>
        <p:spPr>
          <a:xfrm>
            <a:off x="228600" y="5020270"/>
            <a:ext cx="8839200" cy="892552"/>
          </a:xfrm>
          <a:prstGeom prst="rect">
            <a:avLst/>
          </a:prstGeom>
          <a:noFill/>
        </p:spPr>
        <p:txBody>
          <a:bodyPr wrap="square">
            <a:spAutoFit/>
          </a:bodyPr>
          <a:lstStyle/>
          <a:p>
            <a:pPr marL="0" marR="0">
              <a:spcBef>
                <a:spcPts val="0"/>
              </a:spcBef>
              <a:spcAft>
                <a:spcPts val="0"/>
              </a:spcAft>
            </a:pPr>
            <a:r>
              <a:rPr lang="en-US" sz="2800">
                <a:solidFill>
                  <a:srgbClr val="002060"/>
                </a:solidFill>
                <a:effectLst/>
                <a:latin typeface="#9Slide02 Noi dung dai" panose="02000000000000000000" pitchFamily="2" charset="0"/>
                <a:ea typeface="#9Slide02 Noi dung dai" panose="02000000000000000000" pitchFamily="2" charset="0"/>
                <a:cs typeface="Arial" panose="020B0604020202020204" pitchFamily="34" charset="0"/>
              </a:rPr>
              <a:t>Em ở Thạch Kim sao lại lừa anh nói là "Thạch Nhọn"...</a:t>
            </a:r>
          </a:p>
          <a:p>
            <a:pPr marL="0" marR="0">
              <a:spcBef>
                <a:spcPts val="0"/>
              </a:spcBef>
              <a:spcAft>
                <a:spcPts val="0"/>
              </a:spcAft>
            </a:pPr>
            <a:r>
              <a:rPr lang="en-US" sz="2400">
                <a:solidFill>
                  <a:srgbClr val="002060"/>
                </a:solidFill>
                <a:latin typeface="#9Slide02 Noi dung dai" panose="02000000000000000000" pitchFamily="2" charset="0"/>
                <a:ea typeface="#9Slide02 Noi dung dai" panose="02000000000000000000" pitchFamily="2" charset="0"/>
                <a:cs typeface="Arial" panose="020B0604020202020204" pitchFamily="34" charset="0"/>
              </a:rPr>
              <a:t>          (</a:t>
            </a:r>
            <a:r>
              <a:rPr lang="en-US" sz="2400">
                <a:solidFill>
                  <a:srgbClr val="00B0F0"/>
                </a:solidFill>
                <a:latin typeface="#9Slide02 Noi dung dai" panose="02000000000000000000" pitchFamily="2" charset="0"/>
                <a:ea typeface="#9Slide02 Noi dung dai" panose="02000000000000000000" pitchFamily="2" charset="0"/>
                <a:cs typeface="Arial" panose="020B0604020202020204" pitchFamily="34" charset="0"/>
              </a:rPr>
              <a:t>Gửi em, cô thanh niên xung phong</a:t>
            </a:r>
            <a:r>
              <a:rPr lang="en-US" sz="2400">
                <a:solidFill>
                  <a:srgbClr val="002060"/>
                </a:solidFill>
                <a:latin typeface="#9Slide02 Noi dung dai" panose="02000000000000000000" pitchFamily="2" charset="0"/>
                <a:ea typeface="#9Slide02 Noi dung dai" panose="02000000000000000000" pitchFamily="2" charset="0"/>
                <a:cs typeface="Arial" panose="020B0604020202020204" pitchFamily="34" charset="0"/>
              </a:rPr>
              <a:t> - Phạm Tiến Duật)</a:t>
            </a:r>
            <a:endParaRPr lang="en-US" sz="2400">
              <a:solidFill>
                <a:srgbClr val="002060"/>
              </a:solidFill>
              <a:effectLst/>
              <a:latin typeface="#9Slide02 Noi dung dai" panose="02000000000000000000" pitchFamily="2" charset="0"/>
              <a:ea typeface="#9Slide02 Noi dung dai" panose="02000000000000000000" pitchFamily="2" charset="0"/>
              <a:cs typeface="Arial" panose="020B0604020202020204" pitchFamily="34" charset="0"/>
            </a:endParaRPr>
          </a:p>
        </p:txBody>
      </p:sp>
    </p:spTree>
    <p:extLst>
      <p:ext uri="{BB962C8B-B14F-4D97-AF65-F5344CB8AC3E}">
        <p14:creationId xmlns:p14="http://schemas.microsoft.com/office/powerpoint/2010/main" val="348025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1515</TotalTime>
  <Words>1108</Words>
  <Application>Microsoft Office PowerPoint</Application>
  <PresentationFormat>On-screen Show (4:3)</PresentationFormat>
  <Paragraphs>127</Paragraphs>
  <Slides>22</Slides>
  <Notes>2</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#9Slide02 Noi dung dai</vt:lpstr>
      <vt:lpstr>#9Slide02 Tieu de dai</vt: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Cung Ha Anh</dc:creator>
  <dc:description>9Slide.vn</dc:description>
  <cp:lastModifiedBy>Hà Anh Cung</cp:lastModifiedBy>
  <cp:revision>233</cp:revision>
  <dcterms:created xsi:type="dcterms:W3CDTF">2016-01-20T12:45:38Z</dcterms:created>
  <dcterms:modified xsi:type="dcterms:W3CDTF">2021-10-28T09:32:37Z</dcterms:modified>
  <cp:category>9Slide.vn</cp:category>
</cp:coreProperties>
</file>