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2355586" y="421078"/>
            <a:ext cx="7757401" cy="569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THCS- THANH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=""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=""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=""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=""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=""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1108</Words>
  <Application>Microsoft Office PowerPoint</Application>
  <PresentationFormat>Widescreen</PresentationFormat>
  <Paragraphs>206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#9Slide03 Arima Madurai Black</vt:lpstr>
      <vt:lpstr>Arial</vt:lpstr>
      <vt:lpstr>Calibri</vt:lpstr>
      <vt:lpstr>Calibri Light</vt:lpstr>
      <vt:lpstr>Courier New</vt:lpstr>
      <vt:lpstr>Fira Sans SemiBold Italic</vt:lpstr>
      <vt:lpstr>Times New Roman</vt:lpstr>
      <vt:lpstr>UTM Habano</vt:lpstr>
      <vt:lpstr>等线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2021-09-02T13:38:33Z</dcterms:created>
  <dcterms:modified xsi:type="dcterms:W3CDTF">2023-03-22T17:22:52Z</dcterms:modified>
</cp:coreProperties>
</file>