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tif" ContentType="image/tiff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4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5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6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7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8.xml" ContentType="application/vnd.openxmlformats-officedocument.theme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theme/theme9.xml" ContentType="application/vnd.openxmlformats-officedocument.theme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theme/theme10.xml" ContentType="application/vnd.openxmlformats-officedocument.theme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theme/theme11.xml" ContentType="application/vnd.openxmlformats-officedocument.theme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theme/theme12.xml" ContentType="application/vnd.openxmlformats-officedocument.theme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3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theme/theme14.xml" ContentType="application/vnd.openxmlformats-officedocument.theme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theme/theme15.xml" ContentType="application/vnd.openxmlformats-officedocument.theme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theme/theme16.xml" ContentType="application/vnd.openxmlformats-officedocument.theme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theme/theme17.xml" ContentType="application/vnd.openxmlformats-officedocument.theme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theme/theme18.xml" ContentType="application/vnd.openxmlformats-officedocument.theme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theme/theme19.xml" ContentType="application/vnd.openxmlformats-officedocument.theme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theme/theme20.xml" ContentType="application/vnd.openxmlformats-officedocument.theme+xml"/>
  <Override PartName="/ppt/theme/theme2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notesSlides/notesSlide3.xml" ContentType="application/vnd.openxmlformats-officedocument.presentationml.notesSlide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  <p:sldMasterId id="2147483683" r:id="rId3"/>
    <p:sldMasterId id="2147483694" r:id="rId4"/>
    <p:sldMasterId id="2147483705" r:id="rId5"/>
    <p:sldMasterId id="2147483716" r:id="rId6"/>
    <p:sldMasterId id="2147483727" r:id="rId7"/>
    <p:sldMasterId id="2147483738" r:id="rId8"/>
    <p:sldMasterId id="2147483749" r:id="rId9"/>
    <p:sldMasterId id="2147483760" r:id="rId10"/>
    <p:sldMasterId id="2147483771" r:id="rId11"/>
    <p:sldMasterId id="2147483782" r:id="rId12"/>
    <p:sldMasterId id="2147483793" r:id="rId13"/>
    <p:sldMasterId id="2147483804" r:id="rId14"/>
    <p:sldMasterId id="2147483815" r:id="rId15"/>
    <p:sldMasterId id="2147483837" r:id="rId16"/>
    <p:sldMasterId id="2147483848" r:id="rId17"/>
    <p:sldMasterId id="2147483859" r:id="rId18"/>
    <p:sldMasterId id="2147483862" r:id="rId19"/>
    <p:sldMasterId id="2147483874" r:id="rId20"/>
  </p:sldMasterIdLst>
  <p:notesMasterIdLst>
    <p:notesMasterId r:id="rId61"/>
  </p:notesMasterIdLst>
  <p:sldIdLst>
    <p:sldId id="300" r:id="rId21"/>
    <p:sldId id="257" r:id="rId22"/>
    <p:sldId id="259" r:id="rId23"/>
    <p:sldId id="260" r:id="rId24"/>
    <p:sldId id="262" r:id="rId25"/>
    <p:sldId id="263" r:id="rId26"/>
    <p:sldId id="264" r:id="rId27"/>
    <p:sldId id="265" r:id="rId28"/>
    <p:sldId id="266" r:id="rId29"/>
    <p:sldId id="267" r:id="rId30"/>
    <p:sldId id="268" r:id="rId31"/>
    <p:sldId id="269" r:id="rId32"/>
    <p:sldId id="270" r:id="rId33"/>
    <p:sldId id="271" r:id="rId34"/>
    <p:sldId id="272" r:id="rId35"/>
    <p:sldId id="273" r:id="rId36"/>
    <p:sldId id="274" r:id="rId37"/>
    <p:sldId id="298" r:id="rId38"/>
    <p:sldId id="279" r:id="rId39"/>
    <p:sldId id="276" r:id="rId40"/>
    <p:sldId id="277" r:id="rId41"/>
    <p:sldId id="299" r:id="rId42"/>
    <p:sldId id="278" r:id="rId43"/>
    <p:sldId id="281" r:id="rId44"/>
    <p:sldId id="282" r:id="rId45"/>
    <p:sldId id="283" r:id="rId46"/>
    <p:sldId id="284" r:id="rId47"/>
    <p:sldId id="285" r:id="rId48"/>
    <p:sldId id="286" r:id="rId49"/>
    <p:sldId id="287" r:id="rId50"/>
    <p:sldId id="288" r:id="rId51"/>
    <p:sldId id="289" r:id="rId52"/>
    <p:sldId id="290" r:id="rId53"/>
    <p:sldId id="291" r:id="rId54"/>
    <p:sldId id="295" r:id="rId55"/>
    <p:sldId id="280" r:id="rId56"/>
    <p:sldId id="292" r:id="rId57"/>
    <p:sldId id="293" r:id="rId58"/>
    <p:sldId id="294" r:id="rId59"/>
    <p:sldId id="296" r:id="rId6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4664" autoAdjust="0"/>
  </p:normalViewPr>
  <p:slideViewPr>
    <p:cSldViewPr snapToGrid="0">
      <p:cViewPr varScale="1">
        <p:scale>
          <a:sx n="81" d="100"/>
          <a:sy n="81" d="100"/>
        </p:scale>
        <p:origin x="706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26" Type="http://schemas.openxmlformats.org/officeDocument/2006/relationships/slide" Target="slides/slide6.xml"/><Relationship Id="rId39" Type="http://schemas.openxmlformats.org/officeDocument/2006/relationships/slide" Target="slides/slide19.xml"/><Relationship Id="rId21" Type="http://schemas.openxmlformats.org/officeDocument/2006/relationships/slide" Target="slides/slide1.xml"/><Relationship Id="rId34" Type="http://schemas.openxmlformats.org/officeDocument/2006/relationships/slide" Target="slides/slide14.xml"/><Relationship Id="rId42" Type="http://schemas.openxmlformats.org/officeDocument/2006/relationships/slide" Target="slides/slide22.xml"/><Relationship Id="rId47" Type="http://schemas.openxmlformats.org/officeDocument/2006/relationships/slide" Target="slides/slide27.xml"/><Relationship Id="rId50" Type="http://schemas.openxmlformats.org/officeDocument/2006/relationships/slide" Target="slides/slide30.xml"/><Relationship Id="rId55" Type="http://schemas.openxmlformats.org/officeDocument/2006/relationships/slide" Target="slides/slide35.xml"/><Relationship Id="rId63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0" Type="http://schemas.openxmlformats.org/officeDocument/2006/relationships/slideMaster" Target="slideMasters/slideMaster20.xml"/><Relationship Id="rId29" Type="http://schemas.openxmlformats.org/officeDocument/2006/relationships/slide" Target="slides/slide9.xml"/><Relationship Id="rId41" Type="http://schemas.openxmlformats.org/officeDocument/2006/relationships/slide" Target="slides/slide21.xml"/><Relationship Id="rId54" Type="http://schemas.openxmlformats.org/officeDocument/2006/relationships/slide" Target="slides/slide34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4.xml"/><Relationship Id="rId32" Type="http://schemas.openxmlformats.org/officeDocument/2006/relationships/slide" Target="slides/slide12.xml"/><Relationship Id="rId37" Type="http://schemas.openxmlformats.org/officeDocument/2006/relationships/slide" Target="slides/slide17.xml"/><Relationship Id="rId40" Type="http://schemas.openxmlformats.org/officeDocument/2006/relationships/slide" Target="slides/slide20.xml"/><Relationship Id="rId45" Type="http://schemas.openxmlformats.org/officeDocument/2006/relationships/slide" Target="slides/slide25.xml"/><Relationship Id="rId53" Type="http://schemas.openxmlformats.org/officeDocument/2006/relationships/slide" Target="slides/slide33.xml"/><Relationship Id="rId58" Type="http://schemas.openxmlformats.org/officeDocument/2006/relationships/slide" Target="slides/slide38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3.xml"/><Relationship Id="rId28" Type="http://schemas.openxmlformats.org/officeDocument/2006/relationships/slide" Target="slides/slide8.xml"/><Relationship Id="rId36" Type="http://schemas.openxmlformats.org/officeDocument/2006/relationships/slide" Target="slides/slide16.xml"/><Relationship Id="rId49" Type="http://schemas.openxmlformats.org/officeDocument/2006/relationships/slide" Target="slides/slide29.xml"/><Relationship Id="rId57" Type="http://schemas.openxmlformats.org/officeDocument/2006/relationships/slide" Target="slides/slide37.xml"/><Relationship Id="rId61" Type="http://schemas.openxmlformats.org/officeDocument/2006/relationships/notesMaster" Target="notesMasters/notesMaster1.xml"/><Relationship Id="rId10" Type="http://schemas.openxmlformats.org/officeDocument/2006/relationships/slideMaster" Target="slideMasters/slideMaster10.xml"/><Relationship Id="rId19" Type="http://schemas.openxmlformats.org/officeDocument/2006/relationships/slideMaster" Target="slideMasters/slideMaster19.xml"/><Relationship Id="rId31" Type="http://schemas.openxmlformats.org/officeDocument/2006/relationships/slide" Target="slides/slide11.xml"/><Relationship Id="rId44" Type="http://schemas.openxmlformats.org/officeDocument/2006/relationships/slide" Target="slides/slide24.xml"/><Relationship Id="rId52" Type="http://schemas.openxmlformats.org/officeDocument/2006/relationships/slide" Target="slides/slide32.xml"/><Relationship Id="rId60" Type="http://schemas.openxmlformats.org/officeDocument/2006/relationships/slide" Target="slides/slide40.xml"/><Relationship Id="rId65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2.xml"/><Relationship Id="rId27" Type="http://schemas.openxmlformats.org/officeDocument/2006/relationships/slide" Target="slides/slide7.xml"/><Relationship Id="rId30" Type="http://schemas.openxmlformats.org/officeDocument/2006/relationships/slide" Target="slides/slide10.xml"/><Relationship Id="rId35" Type="http://schemas.openxmlformats.org/officeDocument/2006/relationships/slide" Target="slides/slide15.xml"/><Relationship Id="rId43" Type="http://schemas.openxmlformats.org/officeDocument/2006/relationships/slide" Target="slides/slide23.xml"/><Relationship Id="rId48" Type="http://schemas.openxmlformats.org/officeDocument/2006/relationships/slide" Target="slides/slide28.xml"/><Relationship Id="rId56" Type="http://schemas.openxmlformats.org/officeDocument/2006/relationships/slide" Target="slides/slide36.xml"/><Relationship Id="rId64" Type="http://schemas.openxmlformats.org/officeDocument/2006/relationships/theme" Target="theme/theme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1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5.xml"/><Relationship Id="rId33" Type="http://schemas.openxmlformats.org/officeDocument/2006/relationships/slide" Target="slides/slide13.xml"/><Relationship Id="rId38" Type="http://schemas.openxmlformats.org/officeDocument/2006/relationships/slide" Target="slides/slide18.xml"/><Relationship Id="rId46" Type="http://schemas.openxmlformats.org/officeDocument/2006/relationships/slide" Target="slides/slide26.xml"/><Relationship Id="rId59" Type="http://schemas.openxmlformats.org/officeDocument/2006/relationships/slide" Target="slides/slide3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4C33DD2-FD5C-49D5-A63C-56ABEB808F41}" type="datetimeFigureOut">
              <a:rPr lang="en-US" smtClean="0"/>
              <a:t>8/19/2022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D6C6FC-9C8D-4CF6-B965-CCBE8A9D27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8773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734D7E-DDC1-43BA-BA84-4A1CFE3D3418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042899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Google Shape;518;gc877024890_1_1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9" name="Google Shape;519;gc877024890_1_1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824899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Google Shape;518;gc877024890_1_1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9" name="Google Shape;519;gc877024890_1_1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26847673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Google Shape;518;gc877024890_1_1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9" name="Google Shape;519;gc877024890_1_1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50054771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3B1B66-F3EE-4F0D-95E9-FE23E9477CC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327206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35f391192_0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" name="Google Shape;160;g35f391192_0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6045286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3B1B66-F3EE-4F0D-95E9-FE23E9477CC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604566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3B1B66-F3EE-4F0D-95E9-FE23E9477CC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603391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3AD677-048F-409F-AACD-0A0B5EF61C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968128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3AD677-048F-409F-AACD-0A0B5EF61C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830616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3AD677-048F-409F-AACD-0A0B5EF61C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02784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734D7E-DDC1-43BA-BA84-4A1CFE3D3418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017191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734D7E-DDC1-43BA-BA84-4A1CFE3D3418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275473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3AD677-048F-409F-AACD-0A0B5EF61C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668329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734D7E-DDC1-43BA-BA84-4A1CFE3D3418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308616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734D7E-DDC1-43BA-BA84-4A1CFE3D3418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9099070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734D7E-DDC1-43BA-BA84-4A1CFE3D3418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07499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734D7E-DDC1-43BA-BA84-4A1CFE3D3418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67880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734D7E-DDC1-43BA-BA84-4A1CFE3D3418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20194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9" name="Google Shape;1939;ga6a4b09481_0_417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0" name="Google Shape;1940;ga6a4b09481_0_417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59841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3AD677-048F-409F-AACD-0A0B5EF61C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17338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3AD677-048F-409F-AACD-0A0B5EF61C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48866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8C8EFA-96ED-4A18-B46D-8BDC030E3A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804362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734D7E-DDC1-43BA-BA84-4A1CFE3D3418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04771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4.xml"/></Relationships>
</file>

<file path=ppt/slideLayouts/_rels/slideLayout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4.xml"/></Relationships>
</file>

<file path=ppt/slideLayouts/_rels/slideLayout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4.xml"/></Relationships>
</file>

<file path=ppt/slideLayouts/_rels/slideLayout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4.xml"/></Relationships>
</file>

<file path=ppt/slideLayouts/_rels/slideLayout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4.xml"/></Relationships>
</file>

<file path=ppt/slideLayouts/_rels/slideLayout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4.xml"/></Relationships>
</file>

<file path=ppt/slideLayouts/_rels/slideLayout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4.xml"/><Relationship Id="rId4" Type="http://schemas.openxmlformats.org/officeDocument/2006/relationships/image" Target="../media/image11.png"/></Relationships>
</file>

<file path=ppt/slideLayouts/_rels/slideLayout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4.xml"/><Relationship Id="rId4" Type="http://schemas.openxmlformats.org/officeDocument/2006/relationships/image" Target="../media/image11.png"/></Relationships>
</file>

<file path=ppt/slideLayouts/_rels/slideLayout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5.xml"/></Relationships>
</file>

<file path=ppt/slideLayouts/_rels/slideLayout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5.xml"/></Relationships>
</file>

<file path=ppt/slideLayouts/_rels/slideLayout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5.xml"/></Relationships>
</file>

<file path=ppt/slideLayouts/_rels/slideLayout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5.xml"/></Relationships>
</file>

<file path=ppt/slideLayouts/_rels/slideLayout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5.xml"/></Relationships>
</file>

<file path=ppt/slideLayouts/_rels/slideLayout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5.xml"/></Relationships>
</file>

<file path=ppt/slideLayouts/_rels/slideLayout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5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5.xml"/><Relationship Id="rId4" Type="http://schemas.openxmlformats.org/officeDocument/2006/relationships/image" Target="../media/image11.png"/></Relationships>
</file>

<file path=ppt/slideLayouts/_rels/slideLayout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5.xml"/><Relationship Id="rId4" Type="http://schemas.openxmlformats.org/officeDocument/2006/relationships/image" Target="../media/image11.png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6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7.xml"/></Relationships>
</file>

<file path=ppt/slideLayouts/_rels/slideLayout1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7.xml"/></Relationships>
</file>

<file path=ppt/slideLayouts/_rels/slideLayout1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7.xml"/></Relationships>
</file>

<file path=ppt/slideLayouts/_rels/slideLayout1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7.xml"/></Relationships>
</file>

<file path=ppt/slideLayouts/_rels/slideLayout1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7.xml"/></Relationships>
</file>

<file path=ppt/slideLayouts/_rels/slideLayout1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7.xml"/></Relationships>
</file>

<file path=ppt/slideLayouts/_rels/slideLayout1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7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7.xml"/><Relationship Id="rId4" Type="http://schemas.openxmlformats.org/officeDocument/2006/relationships/image" Target="../media/image11.png"/></Relationships>
</file>

<file path=ppt/slideLayouts/_rels/slideLayout1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7.xml"/><Relationship Id="rId4" Type="http://schemas.openxmlformats.org/officeDocument/2006/relationships/image" Target="../media/image11.png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0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B8CDC-B983-4D17-B170-886194C37F90}" type="datetimeFigureOut">
              <a:rPr lang="en-US" smtClean="0"/>
              <a:t>8/19/2022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41B51-5422-4268-B9C3-DCFDEBB109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34044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B8CDC-B983-4D17-B170-886194C37F90}" type="datetimeFigureOut">
              <a:rPr lang="en-US" smtClean="0"/>
              <a:t>8/19/2022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41B51-5422-4268-B9C3-DCFDEBB109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0628132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18223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14:ferris dir="l"/>
      </p:transition>
    </mc:Choice>
    <mc:Fallback xmlns="">
      <p:transition spd="slow" advClick="0" advTm="0">
        <p:fade/>
      </p:transition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18"/>
          <p:cNvSpPr txBox="1">
            <a:spLocks noGrp="1"/>
          </p:cNvSpPr>
          <p:nvPr>
            <p:ph type="subTitle" idx="1"/>
          </p:nvPr>
        </p:nvSpPr>
        <p:spPr>
          <a:xfrm>
            <a:off x="2440600" y="2794400"/>
            <a:ext cx="7310800" cy="108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Spartan"/>
                <a:ea typeface="Spartan"/>
                <a:cs typeface="Spartan"/>
                <a:sym typeface="Spartan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Spartan"/>
                <a:ea typeface="Spartan"/>
                <a:cs typeface="Spartan"/>
                <a:sym typeface="Spartan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Spartan"/>
                <a:ea typeface="Spartan"/>
                <a:cs typeface="Spartan"/>
                <a:sym typeface="Spartan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Spartan"/>
                <a:ea typeface="Spartan"/>
                <a:cs typeface="Spartan"/>
                <a:sym typeface="Spartan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Spartan"/>
                <a:ea typeface="Spartan"/>
                <a:cs typeface="Spartan"/>
                <a:sym typeface="Spartan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Spartan"/>
                <a:ea typeface="Spartan"/>
                <a:cs typeface="Spartan"/>
                <a:sym typeface="Spartan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Spartan"/>
                <a:ea typeface="Spartan"/>
                <a:cs typeface="Spartan"/>
                <a:sym typeface="Spartan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Spartan"/>
                <a:ea typeface="Spartan"/>
                <a:cs typeface="Spartan"/>
                <a:sym typeface="Spartan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Spartan"/>
                <a:ea typeface="Spartan"/>
                <a:cs typeface="Spartan"/>
                <a:sym typeface="Spartan"/>
              </a:defRPr>
            </a:lvl9pPr>
          </a:lstStyle>
          <a:p>
            <a:endParaRPr/>
          </a:p>
        </p:txBody>
      </p:sp>
      <p:sp>
        <p:nvSpPr>
          <p:cNvPr id="269" name="Google Shape;269;p18"/>
          <p:cNvSpPr txBox="1">
            <a:spLocks noGrp="1"/>
          </p:cNvSpPr>
          <p:nvPr>
            <p:ph type="subTitle" idx="2"/>
          </p:nvPr>
        </p:nvSpPr>
        <p:spPr>
          <a:xfrm>
            <a:off x="3934200" y="4087267"/>
            <a:ext cx="4323600" cy="38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/>
            </a:lvl9pPr>
          </a:lstStyle>
          <a:p>
            <a:endParaRPr/>
          </a:p>
        </p:txBody>
      </p:sp>
      <p:sp>
        <p:nvSpPr>
          <p:cNvPr id="270" name="Google Shape;270;p18"/>
          <p:cNvSpPr/>
          <p:nvPr/>
        </p:nvSpPr>
        <p:spPr>
          <a:xfrm flipH="1">
            <a:off x="-2841998" y="5499274"/>
            <a:ext cx="4059439" cy="3392916"/>
          </a:xfrm>
          <a:custGeom>
            <a:avLst/>
            <a:gdLst/>
            <a:ahLst/>
            <a:cxnLst/>
            <a:rect l="l" t="t" r="r" b="b"/>
            <a:pathLst>
              <a:path w="65503" h="54748" extrusionOk="0">
                <a:moveTo>
                  <a:pt x="25723" y="0"/>
                </a:moveTo>
                <a:cubicBezTo>
                  <a:pt x="24144" y="0"/>
                  <a:pt x="22575" y="187"/>
                  <a:pt x="21064" y="677"/>
                </a:cubicBezTo>
                <a:cubicBezTo>
                  <a:pt x="15259" y="2561"/>
                  <a:pt x="11702" y="8306"/>
                  <a:pt x="8784" y="13625"/>
                </a:cubicBezTo>
                <a:cubicBezTo>
                  <a:pt x="5563" y="19431"/>
                  <a:pt x="2401" y="25388"/>
                  <a:pt x="1186" y="31863"/>
                </a:cubicBezTo>
                <a:cubicBezTo>
                  <a:pt x="0" y="38337"/>
                  <a:pt x="1034" y="45450"/>
                  <a:pt x="5411" y="50222"/>
                </a:cubicBezTo>
                <a:cubicBezTo>
                  <a:pt x="8030" y="53078"/>
                  <a:pt x="12001" y="54747"/>
                  <a:pt x="15894" y="54747"/>
                </a:cubicBezTo>
                <a:cubicBezTo>
                  <a:pt x="18505" y="54747"/>
                  <a:pt x="21081" y="53997"/>
                  <a:pt x="23192" y="52349"/>
                </a:cubicBezTo>
                <a:cubicBezTo>
                  <a:pt x="28785" y="47972"/>
                  <a:pt x="29727" y="39158"/>
                  <a:pt x="35867" y="35601"/>
                </a:cubicBezTo>
                <a:cubicBezTo>
                  <a:pt x="38002" y="34383"/>
                  <a:pt x="40368" y="34028"/>
                  <a:pt x="42803" y="34028"/>
                </a:cubicBezTo>
                <a:cubicBezTo>
                  <a:pt x="45289" y="34028"/>
                  <a:pt x="47848" y="34399"/>
                  <a:pt x="50305" y="34598"/>
                </a:cubicBezTo>
                <a:cubicBezTo>
                  <a:pt x="51011" y="34660"/>
                  <a:pt x="51739" y="34694"/>
                  <a:pt x="52475" y="34694"/>
                </a:cubicBezTo>
                <a:cubicBezTo>
                  <a:pt x="56811" y="34694"/>
                  <a:pt x="61422" y="33507"/>
                  <a:pt x="63345" y="29765"/>
                </a:cubicBezTo>
                <a:cubicBezTo>
                  <a:pt x="65503" y="25571"/>
                  <a:pt x="63010" y="20677"/>
                  <a:pt x="60123" y="17151"/>
                </a:cubicBezTo>
                <a:cubicBezTo>
                  <a:pt x="52554" y="8002"/>
                  <a:pt x="42980" y="2713"/>
                  <a:pt x="31247" y="586"/>
                </a:cubicBezTo>
                <a:cubicBezTo>
                  <a:pt x="29442" y="258"/>
                  <a:pt x="27575" y="0"/>
                  <a:pt x="25723" y="0"/>
                </a:cubicBezTo>
                <a:close/>
              </a:path>
            </a:pathLst>
          </a:custGeom>
          <a:solidFill>
            <a:srgbClr val="FFF4E9"/>
          </a:solidFill>
          <a:ln>
            <a:noFill/>
          </a:ln>
        </p:spPr>
        <p:txBody>
          <a:bodyPr spcFirstLastPara="1" wrap="square" lIns="121856" tIns="121856" rIns="121856" bIns="121856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271" name="Google Shape;271;p18"/>
          <p:cNvSpPr/>
          <p:nvPr/>
        </p:nvSpPr>
        <p:spPr>
          <a:xfrm flipH="1">
            <a:off x="11083943" y="5105335"/>
            <a:ext cx="2445157" cy="2526157"/>
          </a:xfrm>
          <a:custGeom>
            <a:avLst/>
            <a:gdLst/>
            <a:ahLst/>
            <a:cxnLst/>
            <a:rect l="l" t="t" r="r" b="b"/>
            <a:pathLst>
              <a:path w="39455" h="40762" extrusionOk="0">
                <a:moveTo>
                  <a:pt x="19728" y="1"/>
                </a:moveTo>
                <a:cubicBezTo>
                  <a:pt x="8816" y="1"/>
                  <a:pt x="1" y="9119"/>
                  <a:pt x="1" y="20366"/>
                </a:cubicBezTo>
                <a:cubicBezTo>
                  <a:pt x="1" y="31612"/>
                  <a:pt x="8816" y="40761"/>
                  <a:pt x="19728" y="40761"/>
                </a:cubicBezTo>
                <a:cubicBezTo>
                  <a:pt x="30640" y="40761"/>
                  <a:pt x="39454" y="31612"/>
                  <a:pt x="39454" y="20366"/>
                </a:cubicBezTo>
                <a:cubicBezTo>
                  <a:pt x="39454" y="9119"/>
                  <a:pt x="30640" y="1"/>
                  <a:pt x="1972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56" tIns="121856" rIns="121856" bIns="121856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272" name="Google Shape;272;p18"/>
          <p:cNvSpPr/>
          <p:nvPr/>
        </p:nvSpPr>
        <p:spPr>
          <a:xfrm flipH="1">
            <a:off x="-1962092" y="-566179"/>
            <a:ext cx="2884053" cy="2697637"/>
          </a:xfrm>
          <a:custGeom>
            <a:avLst/>
            <a:gdLst/>
            <a:ahLst/>
            <a:cxnLst/>
            <a:rect l="l" t="t" r="r" b="b"/>
            <a:pathLst>
              <a:path w="46537" h="43529" extrusionOk="0">
                <a:moveTo>
                  <a:pt x="20184" y="0"/>
                </a:moveTo>
                <a:cubicBezTo>
                  <a:pt x="17386" y="0"/>
                  <a:pt x="14584" y="453"/>
                  <a:pt x="11885" y="1357"/>
                </a:cubicBezTo>
                <a:cubicBezTo>
                  <a:pt x="7265" y="2877"/>
                  <a:pt x="0" y="6372"/>
                  <a:pt x="1277" y="12664"/>
                </a:cubicBezTo>
                <a:cubicBezTo>
                  <a:pt x="1703" y="14792"/>
                  <a:pt x="3222" y="16524"/>
                  <a:pt x="5259" y="17223"/>
                </a:cubicBezTo>
                <a:cubicBezTo>
                  <a:pt x="6870" y="17771"/>
                  <a:pt x="8663" y="17558"/>
                  <a:pt x="10274" y="18166"/>
                </a:cubicBezTo>
                <a:cubicBezTo>
                  <a:pt x="12767" y="19108"/>
                  <a:pt x="14226" y="21813"/>
                  <a:pt x="14894" y="24458"/>
                </a:cubicBezTo>
                <a:cubicBezTo>
                  <a:pt x="15563" y="27102"/>
                  <a:pt x="15715" y="29898"/>
                  <a:pt x="16718" y="32452"/>
                </a:cubicBezTo>
                <a:cubicBezTo>
                  <a:pt x="18147" y="36160"/>
                  <a:pt x="21277" y="38926"/>
                  <a:pt x="24651" y="40871"/>
                </a:cubicBezTo>
                <a:cubicBezTo>
                  <a:pt x="27330" y="42426"/>
                  <a:pt x="30309" y="43529"/>
                  <a:pt x="33294" y="43529"/>
                </a:cubicBezTo>
                <a:cubicBezTo>
                  <a:pt x="34102" y="43529"/>
                  <a:pt x="34912" y="43447"/>
                  <a:pt x="35715" y="43272"/>
                </a:cubicBezTo>
                <a:cubicBezTo>
                  <a:pt x="39333" y="42482"/>
                  <a:pt x="42403" y="39807"/>
                  <a:pt x="44165" y="36494"/>
                </a:cubicBezTo>
                <a:cubicBezTo>
                  <a:pt x="45959" y="33151"/>
                  <a:pt x="46536" y="29260"/>
                  <a:pt x="46324" y="25461"/>
                </a:cubicBezTo>
                <a:cubicBezTo>
                  <a:pt x="45716" y="15278"/>
                  <a:pt x="39089" y="5734"/>
                  <a:pt x="29940" y="1904"/>
                </a:cubicBezTo>
                <a:cubicBezTo>
                  <a:pt x="26809" y="635"/>
                  <a:pt x="23498" y="0"/>
                  <a:pt x="20184" y="0"/>
                </a:cubicBezTo>
                <a:close/>
              </a:path>
            </a:pathLst>
          </a:custGeom>
          <a:solidFill>
            <a:srgbClr val="E0B9A4"/>
          </a:solidFill>
          <a:ln>
            <a:noFill/>
          </a:ln>
        </p:spPr>
        <p:txBody>
          <a:bodyPr spcFirstLastPara="1" wrap="square" lIns="121856" tIns="121856" rIns="121856" bIns="121856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273" name="Google Shape;273;p18"/>
          <p:cNvSpPr/>
          <p:nvPr/>
        </p:nvSpPr>
        <p:spPr>
          <a:xfrm rot="1593655" flipH="1">
            <a:off x="9245686" y="-1445549"/>
            <a:ext cx="4985828" cy="3416985"/>
          </a:xfrm>
          <a:custGeom>
            <a:avLst/>
            <a:gdLst/>
            <a:ahLst/>
            <a:cxnLst/>
            <a:rect l="l" t="t" r="r" b="b"/>
            <a:pathLst>
              <a:path w="80455" h="55139" extrusionOk="0">
                <a:moveTo>
                  <a:pt x="39610" y="0"/>
                </a:moveTo>
                <a:cubicBezTo>
                  <a:pt x="38635" y="0"/>
                  <a:pt x="37659" y="30"/>
                  <a:pt x="36684" y="90"/>
                </a:cubicBezTo>
                <a:cubicBezTo>
                  <a:pt x="28021" y="637"/>
                  <a:pt x="19389" y="3555"/>
                  <a:pt x="12641" y="9117"/>
                </a:cubicBezTo>
                <a:cubicBezTo>
                  <a:pt x="5863" y="14710"/>
                  <a:pt x="1091" y="23069"/>
                  <a:pt x="483" y="32005"/>
                </a:cubicBezTo>
                <a:cubicBezTo>
                  <a:pt x="0" y="38734"/>
                  <a:pt x="3681" y="55139"/>
                  <a:pt x="12448" y="55139"/>
                </a:cubicBezTo>
                <a:cubicBezTo>
                  <a:pt x="12512" y="55139"/>
                  <a:pt x="12577" y="55138"/>
                  <a:pt x="12641" y="55136"/>
                </a:cubicBezTo>
                <a:cubicBezTo>
                  <a:pt x="17049" y="55015"/>
                  <a:pt x="22368" y="51094"/>
                  <a:pt x="26866" y="50091"/>
                </a:cubicBezTo>
                <a:cubicBezTo>
                  <a:pt x="32338" y="48844"/>
                  <a:pt x="37900" y="48449"/>
                  <a:pt x="43462" y="47932"/>
                </a:cubicBezTo>
                <a:cubicBezTo>
                  <a:pt x="54800" y="46899"/>
                  <a:pt x="67171" y="44954"/>
                  <a:pt x="74861" y="36261"/>
                </a:cubicBezTo>
                <a:cubicBezTo>
                  <a:pt x="78235" y="32431"/>
                  <a:pt x="80454" y="27111"/>
                  <a:pt x="79299" y="22066"/>
                </a:cubicBezTo>
                <a:cubicBezTo>
                  <a:pt x="78387" y="18114"/>
                  <a:pt x="75530" y="14923"/>
                  <a:pt x="72521" y="12309"/>
                </a:cubicBezTo>
                <a:cubicBezTo>
                  <a:pt x="63391" y="4415"/>
                  <a:pt x="51509" y="0"/>
                  <a:pt x="39610" y="0"/>
                </a:cubicBezTo>
                <a:close/>
              </a:path>
            </a:pathLst>
          </a:custGeom>
          <a:solidFill>
            <a:srgbClr val="FFF4E9"/>
          </a:solidFill>
          <a:ln>
            <a:noFill/>
          </a:ln>
        </p:spPr>
        <p:txBody>
          <a:bodyPr spcFirstLastPara="1" wrap="square" lIns="121856" tIns="121856" rIns="121856" bIns="121856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274" name="Google Shape;274;p18"/>
          <p:cNvSpPr/>
          <p:nvPr/>
        </p:nvSpPr>
        <p:spPr>
          <a:xfrm flipH="1">
            <a:off x="3771788" y="6094805"/>
            <a:ext cx="5370547" cy="2441811"/>
          </a:xfrm>
          <a:custGeom>
            <a:avLst/>
            <a:gdLst/>
            <a:ahLst/>
            <a:cxnLst/>
            <a:rect l="l" t="t" r="r" b="b"/>
            <a:pathLst>
              <a:path w="86659" h="39401" extrusionOk="0">
                <a:moveTo>
                  <a:pt x="25327" y="0"/>
                </a:moveTo>
                <a:cubicBezTo>
                  <a:pt x="18767" y="0"/>
                  <a:pt x="12189" y="2541"/>
                  <a:pt x="7477" y="7141"/>
                </a:cubicBezTo>
                <a:cubicBezTo>
                  <a:pt x="2644" y="11914"/>
                  <a:pt x="0" y="18692"/>
                  <a:pt x="61" y="25440"/>
                </a:cubicBezTo>
                <a:cubicBezTo>
                  <a:pt x="91" y="27567"/>
                  <a:pt x="0" y="31245"/>
                  <a:pt x="1611" y="32795"/>
                </a:cubicBezTo>
                <a:cubicBezTo>
                  <a:pt x="3465" y="34619"/>
                  <a:pt x="8602" y="35379"/>
                  <a:pt x="11064" y="36048"/>
                </a:cubicBezTo>
                <a:cubicBezTo>
                  <a:pt x="17721" y="37902"/>
                  <a:pt x="24560" y="38966"/>
                  <a:pt x="31460" y="39300"/>
                </a:cubicBezTo>
                <a:cubicBezTo>
                  <a:pt x="32963" y="39367"/>
                  <a:pt x="34466" y="39400"/>
                  <a:pt x="35969" y="39400"/>
                </a:cubicBezTo>
                <a:cubicBezTo>
                  <a:pt x="48104" y="39400"/>
                  <a:pt x="60168" y="37221"/>
                  <a:pt x="71582" y="32947"/>
                </a:cubicBezTo>
                <a:cubicBezTo>
                  <a:pt x="76567" y="31063"/>
                  <a:pt x="81734" y="28509"/>
                  <a:pt x="84287" y="23829"/>
                </a:cubicBezTo>
                <a:cubicBezTo>
                  <a:pt x="86658" y="19421"/>
                  <a:pt x="86050" y="13646"/>
                  <a:pt x="83011" y="9634"/>
                </a:cubicBezTo>
                <a:cubicBezTo>
                  <a:pt x="80243" y="5980"/>
                  <a:pt x="75659" y="3889"/>
                  <a:pt x="71098" y="3889"/>
                </a:cubicBezTo>
                <a:cubicBezTo>
                  <a:pt x="70651" y="3889"/>
                  <a:pt x="70203" y="3909"/>
                  <a:pt x="69758" y="3950"/>
                </a:cubicBezTo>
                <a:cubicBezTo>
                  <a:pt x="63922" y="4467"/>
                  <a:pt x="58664" y="8114"/>
                  <a:pt x="52828" y="8266"/>
                </a:cubicBezTo>
                <a:cubicBezTo>
                  <a:pt x="52723" y="8268"/>
                  <a:pt x="52618" y="8269"/>
                  <a:pt x="52513" y="8269"/>
                </a:cubicBezTo>
                <a:cubicBezTo>
                  <a:pt x="45415" y="8269"/>
                  <a:pt x="39354" y="3249"/>
                  <a:pt x="32584" y="1093"/>
                </a:cubicBezTo>
                <a:cubicBezTo>
                  <a:pt x="30234" y="356"/>
                  <a:pt x="27781" y="0"/>
                  <a:pt x="25327" y="0"/>
                </a:cubicBezTo>
                <a:close/>
              </a:path>
            </a:pathLst>
          </a:custGeom>
          <a:solidFill>
            <a:srgbClr val="F4CAC1"/>
          </a:solidFill>
          <a:ln>
            <a:noFill/>
          </a:ln>
        </p:spPr>
        <p:txBody>
          <a:bodyPr spcFirstLastPara="1" wrap="square" lIns="121856" tIns="121856" rIns="121856" bIns="121856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275" name="Google Shape;275;p18"/>
          <p:cNvSpPr/>
          <p:nvPr/>
        </p:nvSpPr>
        <p:spPr>
          <a:xfrm flipH="1">
            <a:off x="2608219" y="-2059998"/>
            <a:ext cx="5370544" cy="3031921"/>
          </a:xfrm>
          <a:custGeom>
            <a:avLst/>
            <a:gdLst/>
            <a:ahLst/>
            <a:cxnLst/>
            <a:rect l="l" t="t" r="r" b="b"/>
            <a:pathLst>
              <a:path w="75109" h="48923" extrusionOk="0">
                <a:moveTo>
                  <a:pt x="31338" y="0"/>
                </a:moveTo>
                <a:cubicBezTo>
                  <a:pt x="26496" y="0"/>
                  <a:pt x="21711" y="664"/>
                  <a:pt x="17296" y="2585"/>
                </a:cubicBezTo>
                <a:cubicBezTo>
                  <a:pt x="2888" y="8847"/>
                  <a:pt x="1" y="29698"/>
                  <a:pt x="10852" y="40641"/>
                </a:cubicBezTo>
                <a:cubicBezTo>
                  <a:pt x="16050" y="45869"/>
                  <a:pt x="23496" y="48483"/>
                  <a:pt x="30883" y="48878"/>
                </a:cubicBezTo>
                <a:cubicBezTo>
                  <a:pt x="31465" y="48907"/>
                  <a:pt x="32050" y="48923"/>
                  <a:pt x="32637" y="48923"/>
                </a:cubicBezTo>
                <a:cubicBezTo>
                  <a:pt x="36893" y="48923"/>
                  <a:pt x="41217" y="48101"/>
                  <a:pt x="44743" y="45777"/>
                </a:cubicBezTo>
                <a:cubicBezTo>
                  <a:pt x="47691" y="43802"/>
                  <a:pt x="50062" y="40823"/>
                  <a:pt x="53375" y="39607"/>
                </a:cubicBezTo>
                <a:cubicBezTo>
                  <a:pt x="57570" y="38087"/>
                  <a:pt x="62494" y="39668"/>
                  <a:pt x="66598" y="37905"/>
                </a:cubicBezTo>
                <a:cubicBezTo>
                  <a:pt x="69516" y="36628"/>
                  <a:pt x="71552" y="33802"/>
                  <a:pt x="72555" y="30762"/>
                </a:cubicBezTo>
                <a:cubicBezTo>
                  <a:pt x="75108" y="22798"/>
                  <a:pt x="70853" y="13832"/>
                  <a:pt x="64196" y="8725"/>
                </a:cubicBezTo>
                <a:cubicBezTo>
                  <a:pt x="57540" y="3649"/>
                  <a:pt x="49029" y="1704"/>
                  <a:pt x="40700" y="670"/>
                </a:cubicBezTo>
                <a:cubicBezTo>
                  <a:pt x="37612" y="277"/>
                  <a:pt x="34463" y="0"/>
                  <a:pt x="3133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56" tIns="121856" rIns="121856" bIns="121856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grpSp>
        <p:nvGrpSpPr>
          <p:cNvPr id="276" name="Google Shape;276;p18"/>
          <p:cNvGrpSpPr/>
          <p:nvPr/>
        </p:nvGrpSpPr>
        <p:grpSpPr>
          <a:xfrm rot="10800000" flipH="1">
            <a:off x="229030" y="-63133"/>
            <a:ext cx="1317167" cy="2194600"/>
            <a:chOff x="3529975" y="3414475"/>
            <a:chExt cx="987875" cy="1645950"/>
          </a:xfrm>
        </p:grpSpPr>
        <p:sp>
          <p:nvSpPr>
            <p:cNvPr id="277" name="Google Shape;277;p18"/>
            <p:cNvSpPr/>
            <p:nvPr/>
          </p:nvSpPr>
          <p:spPr>
            <a:xfrm>
              <a:off x="3529975" y="3676850"/>
              <a:ext cx="308525" cy="1383575"/>
            </a:xfrm>
            <a:custGeom>
              <a:avLst/>
              <a:gdLst/>
              <a:ahLst/>
              <a:cxnLst/>
              <a:rect l="l" t="t" r="r" b="b"/>
              <a:pathLst>
                <a:path w="12341" h="55343" extrusionOk="0">
                  <a:moveTo>
                    <a:pt x="1799" y="1"/>
                  </a:moveTo>
                  <a:cubicBezTo>
                    <a:pt x="1710" y="1"/>
                    <a:pt x="1609" y="59"/>
                    <a:pt x="1490" y="205"/>
                  </a:cubicBezTo>
                  <a:cubicBezTo>
                    <a:pt x="1246" y="478"/>
                    <a:pt x="1125" y="1238"/>
                    <a:pt x="1034" y="1603"/>
                  </a:cubicBezTo>
                  <a:cubicBezTo>
                    <a:pt x="517" y="3670"/>
                    <a:pt x="213" y="5797"/>
                    <a:pt x="183" y="7956"/>
                  </a:cubicBezTo>
                  <a:cubicBezTo>
                    <a:pt x="213" y="10782"/>
                    <a:pt x="0" y="13670"/>
                    <a:pt x="213" y="16527"/>
                  </a:cubicBezTo>
                  <a:cubicBezTo>
                    <a:pt x="487" y="20235"/>
                    <a:pt x="1003" y="23913"/>
                    <a:pt x="1763" y="27561"/>
                  </a:cubicBezTo>
                  <a:cubicBezTo>
                    <a:pt x="2189" y="29628"/>
                    <a:pt x="2493" y="31755"/>
                    <a:pt x="2918" y="33853"/>
                  </a:cubicBezTo>
                  <a:cubicBezTo>
                    <a:pt x="3344" y="35828"/>
                    <a:pt x="4043" y="37743"/>
                    <a:pt x="4590" y="39689"/>
                  </a:cubicBezTo>
                  <a:cubicBezTo>
                    <a:pt x="5532" y="43184"/>
                    <a:pt x="7082" y="46436"/>
                    <a:pt x="8177" y="49871"/>
                  </a:cubicBezTo>
                  <a:cubicBezTo>
                    <a:pt x="8602" y="51087"/>
                    <a:pt x="8937" y="52303"/>
                    <a:pt x="9423" y="53488"/>
                  </a:cubicBezTo>
                  <a:cubicBezTo>
                    <a:pt x="9605" y="53883"/>
                    <a:pt x="9818" y="55099"/>
                    <a:pt x="10183" y="55342"/>
                  </a:cubicBezTo>
                  <a:lnTo>
                    <a:pt x="10396" y="55160"/>
                  </a:lnTo>
                  <a:cubicBezTo>
                    <a:pt x="10454" y="55169"/>
                    <a:pt x="10507" y="55174"/>
                    <a:pt x="10556" y="55174"/>
                  </a:cubicBezTo>
                  <a:cubicBezTo>
                    <a:pt x="10832" y="55174"/>
                    <a:pt x="10943" y="55009"/>
                    <a:pt x="10943" y="54491"/>
                  </a:cubicBezTo>
                  <a:cubicBezTo>
                    <a:pt x="10973" y="54005"/>
                    <a:pt x="11064" y="53549"/>
                    <a:pt x="11216" y="53093"/>
                  </a:cubicBezTo>
                  <a:cubicBezTo>
                    <a:pt x="11338" y="52576"/>
                    <a:pt x="11307" y="52090"/>
                    <a:pt x="11459" y="51573"/>
                  </a:cubicBezTo>
                  <a:cubicBezTo>
                    <a:pt x="11551" y="51117"/>
                    <a:pt x="11399" y="50631"/>
                    <a:pt x="11490" y="50175"/>
                  </a:cubicBezTo>
                  <a:cubicBezTo>
                    <a:pt x="11611" y="49749"/>
                    <a:pt x="11794" y="49598"/>
                    <a:pt x="11794" y="49081"/>
                  </a:cubicBezTo>
                  <a:cubicBezTo>
                    <a:pt x="11763" y="48594"/>
                    <a:pt x="11976" y="48412"/>
                    <a:pt x="12067" y="48017"/>
                  </a:cubicBezTo>
                  <a:cubicBezTo>
                    <a:pt x="12280" y="47196"/>
                    <a:pt x="12067" y="46072"/>
                    <a:pt x="12067" y="45221"/>
                  </a:cubicBezTo>
                  <a:cubicBezTo>
                    <a:pt x="12067" y="43062"/>
                    <a:pt x="12341" y="40692"/>
                    <a:pt x="12067" y="38534"/>
                  </a:cubicBezTo>
                  <a:cubicBezTo>
                    <a:pt x="11976" y="37804"/>
                    <a:pt x="11855" y="37135"/>
                    <a:pt x="11794" y="36406"/>
                  </a:cubicBezTo>
                  <a:cubicBezTo>
                    <a:pt x="11763" y="35676"/>
                    <a:pt x="11581" y="34886"/>
                    <a:pt x="11490" y="34187"/>
                  </a:cubicBezTo>
                  <a:cubicBezTo>
                    <a:pt x="11277" y="32728"/>
                    <a:pt x="11003" y="31239"/>
                    <a:pt x="10760" y="29780"/>
                  </a:cubicBezTo>
                  <a:cubicBezTo>
                    <a:pt x="9970" y="25615"/>
                    <a:pt x="9180" y="21482"/>
                    <a:pt x="8268" y="17348"/>
                  </a:cubicBezTo>
                  <a:cubicBezTo>
                    <a:pt x="7781" y="15068"/>
                    <a:pt x="6900" y="12910"/>
                    <a:pt x="6444" y="10630"/>
                  </a:cubicBezTo>
                  <a:cubicBezTo>
                    <a:pt x="6110" y="8685"/>
                    <a:pt x="5623" y="6770"/>
                    <a:pt x="4985" y="4916"/>
                  </a:cubicBezTo>
                  <a:cubicBezTo>
                    <a:pt x="4438" y="3366"/>
                    <a:pt x="3313" y="2028"/>
                    <a:pt x="2401" y="691"/>
                  </a:cubicBezTo>
                  <a:cubicBezTo>
                    <a:pt x="2183" y="385"/>
                    <a:pt x="2027" y="1"/>
                    <a:pt x="1799" y="1"/>
                  </a:cubicBezTo>
                  <a:close/>
                </a:path>
              </a:pathLst>
            </a:custGeom>
            <a:solidFill>
              <a:srgbClr val="E29E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78" name="Google Shape;278;p18"/>
            <p:cNvSpPr/>
            <p:nvPr/>
          </p:nvSpPr>
          <p:spPr>
            <a:xfrm>
              <a:off x="3782575" y="3414475"/>
              <a:ext cx="735275" cy="1639875"/>
            </a:xfrm>
            <a:custGeom>
              <a:avLst/>
              <a:gdLst/>
              <a:ahLst/>
              <a:cxnLst/>
              <a:rect l="l" t="t" r="r" b="b"/>
              <a:pathLst>
                <a:path w="29411" h="65595" extrusionOk="0">
                  <a:moveTo>
                    <a:pt x="28742" y="61"/>
                  </a:moveTo>
                  <a:lnTo>
                    <a:pt x="28468" y="244"/>
                  </a:lnTo>
                  <a:cubicBezTo>
                    <a:pt x="28523" y="228"/>
                    <a:pt x="28575" y="210"/>
                    <a:pt x="28627" y="191"/>
                  </a:cubicBezTo>
                  <a:lnTo>
                    <a:pt x="28627" y="191"/>
                  </a:lnTo>
                  <a:cubicBezTo>
                    <a:pt x="28668" y="149"/>
                    <a:pt x="28707" y="105"/>
                    <a:pt x="28742" y="61"/>
                  </a:cubicBezTo>
                  <a:close/>
                  <a:moveTo>
                    <a:pt x="29076" y="0"/>
                  </a:moveTo>
                  <a:lnTo>
                    <a:pt x="29076" y="0"/>
                  </a:lnTo>
                  <a:cubicBezTo>
                    <a:pt x="28918" y="68"/>
                    <a:pt x="28777" y="136"/>
                    <a:pt x="28627" y="191"/>
                  </a:cubicBezTo>
                  <a:lnTo>
                    <a:pt x="28627" y="191"/>
                  </a:lnTo>
                  <a:cubicBezTo>
                    <a:pt x="28244" y="589"/>
                    <a:pt x="27637" y="926"/>
                    <a:pt x="27253" y="1338"/>
                  </a:cubicBezTo>
                  <a:cubicBezTo>
                    <a:pt x="26371" y="2250"/>
                    <a:pt x="25429" y="3070"/>
                    <a:pt x="24578" y="4013"/>
                  </a:cubicBezTo>
                  <a:cubicBezTo>
                    <a:pt x="23848" y="4833"/>
                    <a:pt x="23149" y="5776"/>
                    <a:pt x="22389" y="6627"/>
                  </a:cubicBezTo>
                  <a:cubicBezTo>
                    <a:pt x="21386" y="7812"/>
                    <a:pt x="20809" y="9119"/>
                    <a:pt x="19927" y="10365"/>
                  </a:cubicBezTo>
                  <a:cubicBezTo>
                    <a:pt x="17739" y="13375"/>
                    <a:pt x="15581" y="16353"/>
                    <a:pt x="13848" y="19666"/>
                  </a:cubicBezTo>
                  <a:cubicBezTo>
                    <a:pt x="12359" y="22493"/>
                    <a:pt x="10626" y="25229"/>
                    <a:pt x="9258" y="28086"/>
                  </a:cubicBezTo>
                  <a:cubicBezTo>
                    <a:pt x="7526" y="31703"/>
                    <a:pt x="6340" y="35533"/>
                    <a:pt x="5246" y="39363"/>
                  </a:cubicBezTo>
                  <a:cubicBezTo>
                    <a:pt x="4790" y="41004"/>
                    <a:pt x="4608" y="42706"/>
                    <a:pt x="4152" y="44348"/>
                  </a:cubicBezTo>
                  <a:cubicBezTo>
                    <a:pt x="3787" y="45807"/>
                    <a:pt x="3179" y="47266"/>
                    <a:pt x="2784" y="48725"/>
                  </a:cubicBezTo>
                  <a:cubicBezTo>
                    <a:pt x="2237" y="50670"/>
                    <a:pt x="1781" y="52646"/>
                    <a:pt x="1264" y="54621"/>
                  </a:cubicBezTo>
                  <a:cubicBezTo>
                    <a:pt x="808" y="56323"/>
                    <a:pt x="778" y="58117"/>
                    <a:pt x="595" y="59880"/>
                  </a:cubicBezTo>
                  <a:cubicBezTo>
                    <a:pt x="460" y="61449"/>
                    <a:pt x="325" y="62970"/>
                    <a:pt x="297" y="64529"/>
                  </a:cubicBezTo>
                  <a:lnTo>
                    <a:pt x="297" y="64529"/>
                  </a:lnTo>
                  <a:cubicBezTo>
                    <a:pt x="422" y="64250"/>
                    <a:pt x="563" y="63980"/>
                    <a:pt x="656" y="63740"/>
                  </a:cubicBezTo>
                  <a:cubicBezTo>
                    <a:pt x="869" y="63162"/>
                    <a:pt x="1143" y="62615"/>
                    <a:pt x="1477" y="62099"/>
                  </a:cubicBezTo>
                  <a:cubicBezTo>
                    <a:pt x="2176" y="60944"/>
                    <a:pt x="2936" y="59910"/>
                    <a:pt x="3696" y="58786"/>
                  </a:cubicBezTo>
                  <a:cubicBezTo>
                    <a:pt x="4699" y="57266"/>
                    <a:pt x="5672" y="55685"/>
                    <a:pt x="6918" y="54348"/>
                  </a:cubicBezTo>
                  <a:cubicBezTo>
                    <a:pt x="7647" y="53618"/>
                    <a:pt x="8316" y="52798"/>
                    <a:pt x="8863" y="51916"/>
                  </a:cubicBezTo>
                  <a:cubicBezTo>
                    <a:pt x="9623" y="50670"/>
                    <a:pt x="10656" y="49576"/>
                    <a:pt x="11356" y="48299"/>
                  </a:cubicBezTo>
                  <a:cubicBezTo>
                    <a:pt x="11781" y="47509"/>
                    <a:pt x="12267" y="46779"/>
                    <a:pt x="12815" y="46080"/>
                  </a:cubicBezTo>
                  <a:cubicBezTo>
                    <a:pt x="13362" y="45259"/>
                    <a:pt x="13696" y="44469"/>
                    <a:pt x="14182" y="43649"/>
                  </a:cubicBezTo>
                  <a:cubicBezTo>
                    <a:pt x="15094" y="42068"/>
                    <a:pt x="15885" y="40396"/>
                    <a:pt x="16796" y="38816"/>
                  </a:cubicBezTo>
                  <a:cubicBezTo>
                    <a:pt x="17374" y="37752"/>
                    <a:pt x="17860" y="36688"/>
                    <a:pt x="18316" y="35563"/>
                  </a:cubicBezTo>
                  <a:cubicBezTo>
                    <a:pt x="18863" y="34378"/>
                    <a:pt x="19532" y="33314"/>
                    <a:pt x="19927" y="32037"/>
                  </a:cubicBezTo>
                  <a:cubicBezTo>
                    <a:pt x="20626" y="29819"/>
                    <a:pt x="21629" y="27660"/>
                    <a:pt x="22389" y="25411"/>
                  </a:cubicBezTo>
                  <a:cubicBezTo>
                    <a:pt x="23271" y="22888"/>
                    <a:pt x="24183" y="20426"/>
                    <a:pt x="24882" y="17843"/>
                  </a:cubicBezTo>
                  <a:cubicBezTo>
                    <a:pt x="25550" y="15411"/>
                    <a:pt x="26493" y="13101"/>
                    <a:pt x="27101" y="10639"/>
                  </a:cubicBezTo>
                  <a:cubicBezTo>
                    <a:pt x="27435" y="9362"/>
                    <a:pt x="27496" y="8086"/>
                    <a:pt x="27921" y="6839"/>
                  </a:cubicBezTo>
                  <a:cubicBezTo>
                    <a:pt x="28316" y="5776"/>
                    <a:pt x="28620" y="4712"/>
                    <a:pt x="28833" y="3587"/>
                  </a:cubicBezTo>
                  <a:cubicBezTo>
                    <a:pt x="29076" y="2250"/>
                    <a:pt x="29411" y="1307"/>
                    <a:pt x="29076" y="0"/>
                  </a:cubicBezTo>
                  <a:close/>
                  <a:moveTo>
                    <a:pt x="297" y="64529"/>
                  </a:moveTo>
                  <a:cubicBezTo>
                    <a:pt x="137" y="64884"/>
                    <a:pt x="1" y="65253"/>
                    <a:pt x="18" y="65594"/>
                  </a:cubicBezTo>
                  <a:cubicBezTo>
                    <a:pt x="18" y="65503"/>
                    <a:pt x="292" y="65169"/>
                    <a:pt x="292" y="65108"/>
                  </a:cubicBezTo>
                  <a:cubicBezTo>
                    <a:pt x="292" y="64914"/>
                    <a:pt x="293" y="64721"/>
                    <a:pt x="297" y="64529"/>
                  </a:cubicBezTo>
                  <a:close/>
                </a:path>
              </a:pathLst>
            </a:custGeom>
            <a:solidFill>
              <a:srgbClr val="E29E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79" name="Google Shape;279;p18"/>
          <p:cNvGrpSpPr/>
          <p:nvPr/>
        </p:nvGrpSpPr>
        <p:grpSpPr>
          <a:xfrm rot="2376714">
            <a:off x="161633" y="5324447"/>
            <a:ext cx="1625207" cy="1394468"/>
            <a:chOff x="5803575" y="672725"/>
            <a:chExt cx="1218875" cy="1045825"/>
          </a:xfrm>
        </p:grpSpPr>
        <p:sp>
          <p:nvSpPr>
            <p:cNvPr id="280" name="Google Shape;280;p18"/>
            <p:cNvSpPr/>
            <p:nvPr/>
          </p:nvSpPr>
          <p:spPr>
            <a:xfrm>
              <a:off x="5803575" y="672725"/>
              <a:ext cx="1218875" cy="992275"/>
            </a:xfrm>
            <a:custGeom>
              <a:avLst/>
              <a:gdLst/>
              <a:ahLst/>
              <a:cxnLst/>
              <a:rect l="l" t="t" r="r" b="b"/>
              <a:pathLst>
                <a:path w="48755" h="39691" extrusionOk="0">
                  <a:moveTo>
                    <a:pt x="26275" y="0"/>
                  </a:moveTo>
                  <a:cubicBezTo>
                    <a:pt x="24293" y="0"/>
                    <a:pt x="22492" y="1886"/>
                    <a:pt x="21156" y="3104"/>
                  </a:cubicBezTo>
                  <a:cubicBezTo>
                    <a:pt x="20274" y="3833"/>
                    <a:pt x="19514" y="4654"/>
                    <a:pt x="18815" y="5596"/>
                  </a:cubicBezTo>
                  <a:cubicBezTo>
                    <a:pt x="18520" y="6031"/>
                    <a:pt x="18403" y="6237"/>
                    <a:pt x="18238" y="6237"/>
                  </a:cubicBezTo>
                  <a:cubicBezTo>
                    <a:pt x="18114" y="6237"/>
                    <a:pt x="17964" y="6121"/>
                    <a:pt x="17690" y="5900"/>
                  </a:cubicBezTo>
                  <a:cubicBezTo>
                    <a:pt x="17113" y="5353"/>
                    <a:pt x="16475" y="4897"/>
                    <a:pt x="15745" y="4563"/>
                  </a:cubicBezTo>
                  <a:cubicBezTo>
                    <a:pt x="14894" y="4319"/>
                    <a:pt x="13982" y="4198"/>
                    <a:pt x="13101" y="4198"/>
                  </a:cubicBezTo>
                  <a:cubicBezTo>
                    <a:pt x="12432" y="4228"/>
                    <a:pt x="11794" y="4502"/>
                    <a:pt x="11338" y="4988"/>
                  </a:cubicBezTo>
                  <a:cubicBezTo>
                    <a:pt x="10791" y="5444"/>
                    <a:pt x="10578" y="6143"/>
                    <a:pt x="10274" y="6721"/>
                  </a:cubicBezTo>
                  <a:cubicBezTo>
                    <a:pt x="9727" y="7754"/>
                    <a:pt x="9909" y="8818"/>
                    <a:pt x="9575" y="9943"/>
                  </a:cubicBezTo>
                  <a:cubicBezTo>
                    <a:pt x="9423" y="10307"/>
                    <a:pt x="9271" y="10672"/>
                    <a:pt x="9149" y="11067"/>
                  </a:cubicBezTo>
                  <a:cubicBezTo>
                    <a:pt x="9058" y="11554"/>
                    <a:pt x="9028" y="12040"/>
                    <a:pt x="8663" y="12344"/>
                  </a:cubicBezTo>
                  <a:cubicBezTo>
                    <a:pt x="8329" y="12678"/>
                    <a:pt x="7964" y="12678"/>
                    <a:pt x="7569" y="12800"/>
                  </a:cubicBezTo>
                  <a:cubicBezTo>
                    <a:pt x="6991" y="12952"/>
                    <a:pt x="6474" y="13195"/>
                    <a:pt x="5897" y="13347"/>
                  </a:cubicBezTo>
                  <a:cubicBezTo>
                    <a:pt x="5076" y="13560"/>
                    <a:pt x="4316" y="13894"/>
                    <a:pt x="3617" y="14350"/>
                  </a:cubicBezTo>
                  <a:cubicBezTo>
                    <a:pt x="2736" y="15110"/>
                    <a:pt x="1976" y="15991"/>
                    <a:pt x="1398" y="16964"/>
                  </a:cubicBezTo>
                  <a:cubicBezTo>
                    <a:pt x="730" y="18028"/>
                    <a:pt x="638" y="19244"/>
                    <a:pt x="486" y="20459"/>
                  </a:cubicBezTo>
                  <a:cubicBezTo>
                    <a:pt x="0" y="23681"/>
                    <a:pt x="517" y="27694"/>
                    <a:pt x="2979" y="30064"/>
                  </a:cubicBezTo>
                  <a:cubicBezTo>
                    <a:pt x="6414" y="33347"/>
                    <a:pt x="10122" y="36964"/>
                    <a:pt x="14772" y="38393"/>
                  </a:cubicBezTo>
                  <a:cubicBezTo>
                    <a:pt x="16961" y="39031"/>
                    <a:pt x="19180" y="39426"/>
                    <a:pt x="21459" y="39639"/>
                  </a:cubicBezTo>
                  <a:cubicBezTo>
                    <a:pt x="21790" y="39673"/>
                    <a:pt x="22125" y="39690"/>
                    <a:pt x="22461" y="39690"/>
                  </a:cubicBezTo>
                  <a:cubicBezTo>
                    <a:pt x="23021" y="39690"/>
                    <a:pt x="23583" y="39643"/>
                    <a:pt x="24134" y="39548"/>
                  </a:cubicBezTo>
                  <a:cubicBezTo>
                    <a:pt x="24501" y="39474"/>
                    <a:pt x="24947" y="39224"/>
                    <a:pt x="25360" y="39224"/>
                  </a:cubicBezTo>
                  <a:cubicBezTo>
                    <a:pt x="25461" y="39224"/>
                    <a:pt x="25559" y="39239"/>
                    <a:pt x="25654" y="39274"/>
                  </a:cubicBezTo>
                  <a:cubicBezTo>
                    <a:pt x="25928" y="38849"/>
                    <a:pt x="26323" y="38514"/>
                    <a:pt x="26779" y="38271"/>
                  </a:cubicBezTo>
                  <a:cubicBezTo>
                    <a:pt x="27265" y="38028"/>
                    <a:pt x="27782" y="37815"/>
                    <a:pt x="28329" y="37633"/>
                  </a:cubicBezTo>
                  <a:cubicBezTo>
                    <a:pt x="29210" y="37359"/>
                    <a:pt x="30092" y="36964"/>
                    <a:pt x="30943" y="36630"/>
                  </a:cubicBezTo>
                  <a:cubicBezTo>
                    <a:pt x="31399" y="36448"/>
                    <a:pt x="31855" y="36448"/>
                    <a:pt x="32341" y="36265"/>
                  </a:cubicBezTo>
                  <a:cubicBezTo>
                    <a:pt x="32797" y="36083"/>
                    <a:pt x="33192" y="35779"/>
                    <a:pt x="33709" y="35596"/>
                  </a:cubicBezTo>
                  <a:cubicBezTo>
                    <a:pt x="34925" y="35171"/>
                    <a:pt x="35958" y="34472"/>
                    <a:pt x="37144" y="34046"/>
                  </a:cubicBezTo>
                  <a:cubicBezTo>
                    <a:pt x="37995" y="33742"/>
                    <a:pt x="38663" y="33134"/>
                    <a:pt x="39484" y="32770"/>
                  </a:cubicBezTo>
                  <a:cubicBezTo>
                    <a:pt x="40183" y="32435"/>
                    <a:pt x="40852" y="32101"/>
                    <a:pt x="41521" y="31736"/>
                  </a:cubicBezTo>
                  <a:cubicBezTo>
                    <a:pt x="43800" y="30520"/>
                    <a:pt x="45806" y="28849"/>
                    <a:pt x="47387" y="26782"/>
                  </a:cubicBezTo>
                  <a:cubicBezTo>
                    <a:pt x="48269" y="25566"/>
                    <a:pt x="48451" y="24107"/>
                    <a:pt x="48603" y="22618"/>
                  </a:cubicBezTo>
                  <a:cubicBezTo>
                    <a:pt x="48755" y="21189"/>
                    <a:pt x="47843" y="20155"/>
                    <a:pt x="46506" y="19791"/>
                  </a:cubicBezTo>
                  <a:cubicBezTo>
                    <a:pt x="46080" y="19639"/>
                    <a:pt x="44439" y="19882"/>
                    <a:pt x="44378" y="19213"/>
                  </a:cubicBezTo>
                  <a:cubicBezTo>
                    <a:pt x="44347" y="18909"/>
                    <a:pt x="44986" y="17906"/>
                    <a:pt x="45107" y="17602"/>
                  </a:cubicBezTo>
                  <a:cubicBezTo>
                    <a:pt x="45381" y="16842"/>
                    <a:pt x="45715" y="16052"/>
                    <a:pt x="45958" y="15231"/>
                  </a:cubicBezTo>
                  <a:cubicBezTo>
                    <a:pt x="46141" y="14350"/>
                    <a:pt x="46293" y="13438"/>
                    <a:pt x="46384" y="12557"/>
                  </a:cubicBezTo>
                  <a:cubicBezTo>
                    <a:pt x="46475" y="11827"/>
                    <a:pt x="46658" y="11432"/>
                    <a:pt x="46354" y="10733"/>
                  </a:cubicBezTo>
                  <a:cubicBezTo>
                    <a:pt x="46110" y="10216"/>
                    <a:pt x="45958" y="9669"/>
                    <a:pt x="45715" y="9152"/>
                  </a:cubicBezTo>
                  <a:cubicBezTo>
                    <a:pt x="45047" y="7693"/>
                    <a:pt x="43375" y="6629"/>
                    <a:pt x="42098" y="5748"/>
                  </a:cubicBezTo>
                  <a:cubicBezTo>
                    <a:pt x="40756" y="4861"/>
                    <a:pt x="39645" y="4524"/>
                    <a:pt x="38187" y="4524"/>
                  </a:cubicBezTo>
                  <a:cubicBezTo>
                    <a:pt x="37895" y="4524"/>
                    <a:pt x="37589" y="4537"/>
                    <a:pt x="37265" y="4563"/>
                  </a:cubicBezTo>
                  <a:cubicBezTo>
                    <a:pt x="36232" y="4654"/>
                    <a:pt x="35198" y="4867"/>
                    <a:pt x="34226" y="5231"/>
                  </a:cubicBezTo>
                  <a:cubicBezTo>
                    <a:pt x="33455" y="5517"/>
                    <a:pt x="32684" y="6151"/>
                    <a:pt x="31837" y="6151"/>
                  </a:cubicBezTo>
                  <a:cubicBezTo>
                    <a:pt x="31782" y="6151"/>
                    <a:pt x="31728" y="6149"/>
                    <a:pt x="31672" y="6143"/>
                  </a:cubicBezTo>
                  <a:cubicBezTo>
                    <a:pt x="31399" y="5414"/>
                    <a:pt x="31369" y="4684"/>
                    <a:pt x="31095" y="3955"/>
                  </a:cubicBezTo>
                  <a:cubicBezTo>
                    <a:pt x="30761" y="3195"/>
                    <a:pt x="30365" y="2465"/>
                    <a:pt x="29910" y="1766"/>
                  </a:cubicBezTo>
                  <a:cubicBezTo>
                    <a:pt x="29028" y="550"/>
                    <a:pt x="27903" y="64"/>
                    <a:pt x="26414" y="3"/>
                  </a:cubicBezTo>
                  <a:cubicBezTo>
                    <a:pt x="26368" y="1"/>
                    <a:pt x="26321" y="0"/>
                    <a:pt x="26275" y="0"/>
                  </a:cubicBezTo>
                  <a:close/>
                </a:path>
              </a:pathLst>
            </a:custGeom>
            <a:solidFill>
              <a:srgbClr val="E0A5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81" name="Google Shape;281;p18"/>
            <p:cNvSpPr/>
            <p:nvPr/>
          </p:nvSpPr>
          <p:spPr>
            <a:xfrm>
              <a:off x="6040650" y="1331800"/>
              <a:ext cx="739400" cy="386750"/>
            </a:xfrm>
            <a:custGeom>
              <a:avLst/>
              <a:gdLst/>
              <a:ahLst/>
              <a:cxnLst/>
              <a:rect l="l" t="t" r="r" b="b"/>
              <a:pathLst>
                <a:path w="29576" h="15470" extrusionOk="0">
                  <a:moveTo>
                    <a:pt x="9340" y="0"/>
                  </a:moveTo>
                  <a:cubicBezTo>
                    <a:pt x="9285" y="0"/>
                    <a:pt x="9231" y="8"/>
                    <a:pt x="9180" y="24"/>
                  </a:cubicBezTo>
                  <a:cubicBezTo>
                    <a:pt x="8815" y="115"/>
                    <a:pt x="8724" y="1057"/>
                    <a:pt x="8724" y="1452"/>
                  </a:cubicBezTo>
                  <a:cubicBezTo>
                    <a:pt x="8755" y="2334"/>
                    <a:pt x="8815" y="3246"/>
                    <a:pt x="8876" y="4157"/>
                  </a:cubicBezTo>
                  <a:cubicBezTo>
                    <a:pt x="9059" y="5373"/>
                    <a:pt x="9362" y="6559"/>
                    <a:pt x="9818" y="7714"/>
                  </a:cubicBezTo>
                  <a:cubicBezTo>
                    <a:pt x="10153" y="8595"/>
                    <a:pt x="10669" y="9507"/>
                    <a:pt x="10761" y="10510"/>
                  </a:cubicBezTo>
                  <a:cubicBezTo>
                    <a:pt x="10691" y="10517"/>
                    <a:pt x="10619" y="10520"/>
                    <a:pt x="10546" y="10520"/>
                  </a:cubicBezTo>
                  <a:cubicBezTo>
                    <a:pt x="9945" y="10520"/>
                    <a:pt x="9229" y="10318"/>
                    <a:pt x="8633" y="10236"/>
                  </a:cubicBezTo>
                  <a:cubicBezTo>
                    <a:pt x="7630" y="10085"/>
                    <a:pt x="6596" y="9933"/>
                    <a:pt x="5593" y="9781"/>
                  </a:cubicBezTo>
                  <a:cubicBezTo>
                    <a:pt x="5055" y="9700"/>
                    <a:pt x="4462" y="9649"/>
                    <a:pt x="3867" y="9649"/>
                  </a:cubicBezTo>
                  <a:cubicBezTo>
                    <a:pt x="3118" y="9649"/>
                    <a:pt x="2363" y="9729"/>
                    <a:pt x="1703" y="9933"/>
                  </a:cubicBezTo>
                  <a:cubicBezTo>
                    <a:pt x="1216" y="10085"/>
                    <a:pt x="730" y="10297"/>
                    <a:pt x="305" y="10540"/>
                  </a:cubicBezTo>
                  <a:cubicBezTo>
                    <a:pt x="1" y="10814"/>
                    <a:pt x="61" y="10814"/>
                    <a:pt x="244" y="11088"/>
                  </a:cubicBezTo>
                  <a:cubicBezTo>
                    <a:pt x="396" y="11392"/>
                    <a:pt x="912" y="11483"/>
                    <a:pt x="1216" y="11635"/>
                  </a:cubicBezTo>
                  <a:cubicBezTo>
                    <a:pt x="1916" y="12030"/>
                    <a:pt x="2584" y="12455"/>
                    <a:pt x="3223" y="12911"/>
                  </a:cubicBezTo>
                  <a:cubicBezTo>
                    <a:pt x="4013" y="13489"/>
                    <a:pt x="4834" y="14006"/>
                    <a:pt x="5685" y="14461"/>
                  </a:cubicBezTo>
                  <a:cubicBezTo>
                    <a:pt x="6566" y="14917"/>
                    <a:pt x="7539" y="14948"/>
                    <a:pt x="8481" y="15100"/>
                  </a:cubicBezTo>
                  <a:cubicBezTo>
                    <a:pt x="9970" y="15282"/>
                    <a:pt x="11399" y="15404"/>
                    <a:pt x="12888" y="15465"/>
                  </a:cubicBezTo>
                  <a:cubicBezTo>
                    <a:pt x="12961" y="15468"/>
                    <a:pt x="13033" y="15470"/>
                    <a:pt x="13106" y="15470"/>
                  </a:cubicBezTo>
                  <a:cubicBezTo>
                    <a:pt x="14028" y="15470"/>
                    <a:pt x="14951" y="15198"/>
                    <a:pt x="15874" y="15198"/>
                  </a:cubicBezTo>
                  <a:cubicBezTo>
                    <a:pt x="16094" y="15198"/>
                    <a:pt x="16315" y="15213"/>
                    <a:pt x="16536" y="15252"/>
                  </a:cubicBezTo>
                  <a:cubicBezTo>
                    <a:pt x="16718" y="15221"/>
                    <a:pt x="16688" y="15161"/>
                    <a:pt x="16627" y="15069"/>
                  </a:cubicBezTo>
                  <a:cubicBezTo>
                    <a:pt x="17995" y="15069"/>
                    <a:pt x="19363" y="14522"/>
                    <a:pt x="20639" y="14006"/>
                  </a:cubicBezTo>
                  <a:cubicBezTo>
                    <a:pt x="22341" y="13246"/>
                    <a:pt x="23922" y="12243"/>
                    <a:pt x="25320" y="11027"/>
                  </a:cubicBezTo>
                  <a:cubicBezTo>
                    <a:pt x="25807" y="10632"/>
                    <a:pt x="26323" y="10328"/>
                    <a:pt x="26840" y="9902"/>
                  </a:cubicBezTo>
                  <a:cubicBezTo>
                    <a:pt x="27387" y="9507"/>
                    <a:pt x="27661" y="8869"/>
                    <a:pt x="28117" y="8352"/>
                  </a:cubicBezTo>
                  <a:cubicBezTo>
                    <a:pt x="28694" y="7714"/>
                    <a:pt x="29576" y="6923"/>
                    <a:pt x="29120" y="6072"/>
                  </a:cubicBezTo>
                  <a:cubicBezTo>
                    <a:pt x="28824" y="5521"/>
                    <a:pt x="28235" y="5365"/>
                    <a:pt x="27617" y="5365"/>
                  </a:cubicBezTo>
                  <a:cubicBezTo>
                    <a:pt x="27282" y="5365"/>
                    <a:pt x="26937" y="5411"/>
                    <a:pt x="26627" y="5464"/>
                  </a:cubicBezTo>
                  <a:cubicBezTo>
                    <a:pt x="25837" y="5586"/>
                    <a:pt x="25016" y="5768"/>
                    <a:pt x="24256" y="6072"/>
                  </a:cubicBezTo>
                  <a:cubicBezTo>
                    <a:pt x="23770" y="6285"/>
                    <a:pt x="23253" y="6437"/>
                    <a:pt x="22706" y="6589"/>
                  </a:cubicBezTo>
                  <a:cubicBezTo>
                    <a:pt x="22980" y="5981"/>
                    <a:pt x="23588" y="5495"/>
                    <a:pt x="23861" y="4826"/>
                  </a:cubicBezTo>
                  <a:cubicBezTo>
                    <a:pt x="24044" y="4188"/>
                    <a:pt x="24165" y="3549"/>
                    <a:pt x="24165" y="2911"/>
                  </a:cubicBezTo>
                  <a:cubicBezTo>
                    <a:pt x="24226" y="2455"/>
                    <a:pt x="24104" y="1635"/>
                    <a:pt x="23648" y="1391"/>
                  </a:cubicBezTo>
                  <a:cubicBezTo>
                    <a:pt x="23553" y="1337"/>
                    <a:pt x="23441" y="1314"/>
                    <a:pt x="23320" y="1314"/>
                  </a:cubicBezTo>
                  <a:cubicBezTo>
                    <a:pt x="22899" y="1314"/>
                    <a:pt x="22368" y="1584"/>
                    <a:pt x="22037" y="1726"/>
                  </a:cubicBezTo>
                  <a:cubicBezTo>
                    <a:pt x="20244" y="2425"/>
                    <a:pt x="18603" y="3489"/>
                    <a:pt x="17235" y="4856"/>
                  </a:cubicBezTo>
                  <a:cubicBezTo>
                    <a:pt x="16976" y="5087"/>
                    <a:pt x="15952" y="6082"/>
                    <a:pt x="15458" y="6082"/>
                  </a:cubicBezTo>
                  <a:cubicBezTo>
                    <a:pt x="15430" y="6082"/>
                    <a:pt x="15405" y="6079"/>
                    <a:pt x="15381" y="6072"/>
                  </a:cubicBezTo>
                  <a:cubicBezTo>
                    <a:pt x="15077" y="6012"/>
                    <a:pt x="14803" y="5343"/>
                    <a:pt x="14651" y="5100"/>
                  </a:cubicBezTo>
                  <a:cubicBezTo>
                    <a:pt x="14074" y="4066"/>
                    <a:pt x="13375" y="3094"/>
                    <a:pt x="12584" y="2212"/>
                  </a:cubicBezTo>
                  <a:cubicBezTo>
                    <a:pt x="12037" y="1665"/>
                    <a:pt x="11460" y="1148"/>
                    <a:pt x="10791" y="753"/>
                  </a:cubicBezTo>
                  <a:cubicBezTo>
                    <a:pt x="10464" y="535"/>
                    <a:pt x="9821" y="0"/>
                    <a:pt x="934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82" name="Google Shape;282;p18"/>
          <p:cNvGrpSpPr/>
          <p:nvPr/>
        </p:nvGrpSpPr>
        <p:grpSpPr>
          <a:xfrm>
            <a:off x="7978751" y="6323569"/>
            <a:ext cx="1027400" cy="379967"/>
            <a:chOff x="1732463" y="636925"/>
            <a:chExt cx="770550" cy="284975"/>
          </a:xfrm>
        </p:grpSpPr>
        <p:sp>
          <p:nvSpPr>
            <p:cNvPr id="283" name="Google Shape;283;p18"/>
            <p:cNvSpPr/>
            <p:nvPr/>
          </p:nvSpPr>
          <p:spPr>
            <a:xfrm>
              <a:off x="1732463" y="636925"/>
              <a:ext cx="770550" cy="108675"/>
            </a:xfrm>
            <a:custGeom>
              <a:avLst/>
              <a:gdLst/>
              <a:ahLst/>
              <a:cxnLst/>
              <a:rect l="l" t="t" r="r" b="b"/>
              <a:pathLst>
                <a:path w="30822" h="4347" fill="none" extrusionOk="0">
                  <a:moveTo>
                    <a:pt x="0" y="3496"/>
                  </a:moveTo>
                  <a:cubicBezTo>
                    <a:pt x="213" y="2827"/>
                    <a:pt x="700" y="2310"/>
                    <a:pt x="1338" y="2006"/>
                  </a:cubicBezTo>
                  <a:cubicBezTo>
                    <a:pt x="1855" y="1733"/>
                    <a:pt x="2493" y="1307"/>
                    <a:pt x="3070" y="1186"/>
                  </a:cubicBezTo>
                  <a:cubicBezTo>
                    <a:pt x="3587" y="1125"/>
                    <a:pt x="4073" y="1125"/>
                    <a:pt x="4590" y="1186"/>
                  </a:cubicBezTo>
                  <a:cubicBezTo>
                    <a:pt x="5198" y="1186"/>
                    <a:pt x="5684" y="1125"/>
                    <a:pt x="6232" y="1368"/>
                  </a:cubicBezTo>
                  <a:cubicBezTo>
                    <a:pt x="6870" y="1642"/>
                    <a:pt x="7447" y="1946"/>
                    <a:pt x="8025" y="2310"/>
                  </a:cubicBezTo>
                  <a:cubicBezTo>
                    <a:pt x="8572" y="2675"/>
                    <a:pt x="8906" y="3131"/>
                    <a:pt x="9545" y="3314"/>
                  </a:cubicBezTo>
                  <a:cubicBezTo>
                    <a:pt x="10609" y="3709"/>
                    <a:pt x="11764" y="3557"/>
                    <a:pt x="12706" y="2949"/>
                  </a:cubicBezTo>
                  <a:cubicBezTo>
                    <a:pt x="13040" y="2797"/>
                    <a:pt x="13344" y="2584"/>
                    <a:pt x="13648" y="2341"/>
                  </a:cubicBezTo>
                  <a:cubicBezTo>
                    <a:pt x="13800" y="2158"/>
                    <a:pt x="13952" y="1976"/>
                    <a:pt x="14165" y="1855"/>
                  </a:cubicBezTo>
                  <a:cubicBezTo>
                    <a:pt x="14530" y="1520"/>
                    <a:pt x="14955" y="1216"/>
                    <a:pt x="15411" y="973"/>
                  </a:cubicBezTo>
                  <a:cubicBezTo>
                    <a:pt x="16141" y="578"/>
                    <a:pt x="17174" y="0"/>
                    <a:pt x="17964" y="365"/>
                  </a:cubicBezTo>
                  <a:cubicBezTo>
                    <a:pt x="18390" y="608"/>
                    <a:pt x="18815" y="882"/>
                    <a:pt x="19211" y="1186"/>
                  </a:cubicBezTo>
                  <a:cubicBezTo>
                    <a:pt x="19606" y="1490"/>
                    <a:pt x="20062" y="1794"/>
                    <a:pt x="20518" y="2098"/>
                  </a:cubicBezTo>
                  <a:cubicBezTo>
                    <a:pt x="21399" y="2706"/>
                    <a:pt x="22007" y="3678"/>
                    <a:pt x="23010" y="4073"/>
                  </a:cubicBezTo>
                  <a:cubicBezTo>
                    <a:pt x="23709" y="4256"/>
                    <a:pt x="24408" y="4347"/>
                    <a:pt x="25138" y="4286"/>
                  </a:cubicBezTo>
                  <a:cubicBezTo>
                    <a:pt x="25563" y="4317"/>
                    <a:pt x="25989" y="4317"/>
                    <a:pt x="26445" y="4256"/>
                  </a:cubicBezTo>
                  <a:cubicBezTo>
                    <a:pt x="26870" y="4043"/>
                    <a:pt x="27326" y="3800"/>
                    <a:pt x="27752" y="3526"/>
                  </a:cubicBezTo>
                  <a:cubicBezTo>
                    <a:pt x="28481" y="3040"/>
                    <a:pt x="29150" y="2432"/>
                    <a:pt x="29667" y="1733"/>
                  </a:cubicBezTo>
                  <a:cubicBezTo>
                    <a:pt x="29910" y="1399"/>
                    <a:pt x="30123" y="1034"/>
                    <a:pt x="30335" y="699"/>
                  </a:cubicBezTo>
                  <a:cubicBezTo>
                    <a:pt x="30457" y="517"/>
                    <a:pt x="30548" y="274"/>
                    <a:pt x="30791" y="244"/>
                  </a:cubicBezTo>
                  <a:cubicBezTo>
                    <a:pt x="30822" y="426"/>
                    <a:pt x="30822" y="608"/>
                    <a:pt x="30822" y="791"/>
                  </a:cubicBezTo>
                </a:path>
              </a:pathLst>
            </a:custGeom>
            <a:noFill/>
            <a:ln w="66875" cap="flat" cmpd="sng">
              <a:solidFill>
                <a:srgbClr val="E29E3B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84" name="Google Shape;284;p18"/>
            <p:cNvSpPr/>
            <p:nvPr/>
          </p:nvSpPr>
          <p:spPr>
            <a:xfrm>
              <a:off x="1732463" y="813225"/>
              <a:ext cx="770550" cy="108675"/>
            </a:xfrm>
            <a:custGeom>
              <a:avLst/>
              <a:gdLst/>
              <a:ahLst/>
              <a:cxnLst/>
              <a:rect l="l" t="t" r="r" b="b"/>
              <a:pathLst>
                <a:path w="30822" h="4347" fill="none" extrusionOk="0">
                  <a:moveTo>
                    <a:pt x="0" y="3496"/>
                  </a:moveTo>
                  <a:cubicBezTo>
                    <a:pt x="213" y="2827"/>
                    <a:pt x="700" y="2310"/>
                    <a:pt x="1338" y="2006"/>
                  </a:cubicBezTo>
                  <a:cubicBezTo>
                    <a:pt x="1855" y="1733"/>
                    <a:pt x="2493" y="1277"/>
                    <a:pt x="3070" y="1186"/>
                  </a:cubicBezTo>
                  <a:cubicBezTo>
                    <a:pt x="3587" y="1125"/>
                    <a:pt x="4073" y="1125"/>
                    <a:pt x="4590" y="1186"/>
                  </a:cubicBezTo>
                  <a:cubicBezTo>
                    <a:pt x="5137" y="1125"/>
                    <a:pt x="5715" y="1186"/>
                    <a:pt x="6232" y="1368"/>
                  </a:cubicBezTo>
                  <a:cubicBezTo>
                    <a:pt x="6870" y="1642"/>
                    <a:pt x="7447" y="1976"/>
                    <a:pt x="8025" y="2310"/>
                  </a:cubicBezTo>
                  <a:cubicBezTo>
                    <a:pt x="8572" y="2675"/>
                    <a:pt x="8906" y="3131"/>
                    <a:pt x="9545" y="3313"/>
                  </a:cubicBezTo>
                  <a:cubicBezTo>
                    <a:pt x="10609" y="3708"/>
                    <a:pt x="11764" y="3556"/>
                    <a:pt x="12706" y="2979"/>
                  </a:cubicBezTo>
                  <a:cubicBezTo>
                    <a:pt x="13040" y="2797"/>
                    <a:pt x="13344" y="2584"/>
                    <a:pt x="13648" y="2341"/>
                  </a:cubicBezTo>
                  <a:cubicBezTo>
                    <a:pt x="13800" y="2158"/>
                    <a:pt x="13952" y="1976"/>
                    <a:pt x="14165" y="1854"/>
                  </a:cubicBezTo>
                  <a:cubicBezTo>
                    <a:pt x="14530" y="1490"/>
                    <a:pt x="14955" y="1216"/>
                    <a:pt x="15411" y="942"/>
                  </a:cubicBezTo>
                  <a:cubicBezTo>
                    <a:pt x="16141" y="547"/>
                    <a:pt x="17204" y="0"/>
                    <a:pt x="17964" y="365"/>
                  </a:cubicBezTo>
                  <a:cubicBezTo>
                    <a:pt x="18390" y="608"/>
                    <a:pt x="18815" y="882"/>
                    <a:pt x="19211" y="1186"/>
                  </a:cubicBezTo>
                  <a:cubicBezTo>
                    <a:pt x="19606" y="1490"/>
                    <a:pt x="20062" y="1763"/>
                    <a:pt x="20518" y="2067"/>
                  </a:cubicBezTo>
                  <a:cubicBezTo>
                    <a:pt x="21399" y="2675"/>
                    <a:pt x="22007" y="3678"/>
                    <a:pt x="23010" y="4043"/>
                  </a:cubicBezTo>
                  <a:cubicBezTo>
                    <a:pt x="23709" y="4256"/>
                    <a:pt x="24408" y="4347"/>
                    <a:pt x="25138" y="4256"/>
                  </a:cubicBezTo>
                  <a:cubicBezTo>
                    <a:pt x="25563" y="4316"/>
                    <a:pt x="25989" y="4316"/>
                    <a:pt x="26445" y="4225"/>
                  </a:cubicBezTo>
                  <a:cubicBezTo>
                    <a:pt x="26870" y="4043"/>
                    <a:pt x="27326" y="3769"/>
                    <a:pt x="27752" y="3496"/>
                  </a:cubicBezTo>
                  <a:cubicBezTo>
                    <a:pt x="28481" y="3040"/>
                    <a:pt x="29150" y="2432"/>
                    <a:pt x="29667" y="1733"/>
                  </a:cubicBezTo>
                  <a:cubicBezTo>
                    <a:pt x="29910" y="1398"/>
                    <a:pt x="30123" y="1064"/>
                    <a:pt x="30335" y="699"/>
                  </a:cubicBezTo>
                  <a:cubicBezTo>
                    <a:pt x="30457" y="517"/>
                    <a:pt x="30548" y="274"/>
                    <a:pt x="30791" y="243"/>
                  </a:cubicBezTo>
                  <a:cubicBezTo>
                    <a:pt x="30822" y="426"/>
                    <a:pt x="30822" y="608"/>
                    <a:pt x="30822" y="790"/>
                  </a:cubicBezTo>
                </a:path>
              </a:pathLst>
            </a:custGeom>
            <a:noFill/>
            <a:ln w="76000" cap="flat" cmpd="sng">
              <a:solidFill>
                <a:schemeClr val="accent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37456084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0858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1833"/>
            <a:ext cx="9144000" cy="2387600"/>
          </a:xfrm>
        </p:spPr>
        <p:txBody>
          <a:bodyPr anchor="b"/>
          <a:lstStyle>
            <a:lvl1pPr algn="ctr">
              <a:defRPr sz="8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568"/>
            <a:ext cx="9144000" cy="1655233"/>
          </a:xfrm>
        </p:spPr>
        <p:txBody>
          <a:bodyPr/>
          <a:lstStyle>
            <a:lvl1pPr marL="0" indent="0" algn="ctr">
              <a:buNone/>
              <a:defRPr sz="3200"/>
            </a:lvl1pPr>
            <a:lvl2pPr marL="609585" indent="0" algn="ctr">
              <a:buNone/>
              <a:defRPr sz="2667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2AA1AC16-948C-4AE2-A8F0-AD93837A264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2022/8/19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E5A71417-3C02-4723-998D-ECBA0CC807E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3598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14:ferris dir="l"/>
      </p:transition>
    </mc:Choice>
    <mc:Fallback xmlns="">
      <p:transition spd="slow" advClick="0" advTm="0">
        <p:fade/>
      </p:transition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2AA1AC16-948C-4AE2-A8F0-AD93837A264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2022/8/19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E5A71417-3C02-4723-998D-ECBA0CC807E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7116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14:ferris dir="l"/>
      </p:transition>
    </mc:Choice>
    <mc:Fallback xmlns="">
      <p:transition spd="slow" advClick="0" advTm="0">
        <p:fade/>
      </p:transition>
    </mc:Fallback>
  </mc:AlternateConten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10267"/>
            <a:ext cx="10515600" cy="2853267"/>
          </a:xfrm>
        </p:spPr>
        <p:txBody>
          <a:bodyPr anchor="b"/>
          <a:lstStyle>
            <a:lvl1pPr>
              <a:defRPr sz="8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8934"/>
            <a:ext cx="10515600" cy="1500717"/>
          </a:xfrm>
        </p:spPr>
        <p:txBody>
          <a:bodyPr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2AA1AC16-948C-4AE2-A8F0-AD93837A264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2022/8/19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E5A71417-3C02-4723-998D-ECBA0CC807E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7953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14:ferris dir="l"/>
      </p:transition>
    </mc:Choice>
    <mc:Fallback xmlns="">
      <p:transition spd="slow" advClick="0" advTm="0">
        <p:fade/>
      </p:transition>
    </mc:Fallback>
  </mc:AlternateConten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6684"/>
            <a:ext cx="5156200" cy="434974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826684"/>
            <a:ext cx="5156200" cy="434974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2AA1AC16-948C-4AE2-A8F0-AD93837A264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2022/8/19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E5A71417-3C02-4723-998D-ECBA0CC807E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2356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14:ferris dir="l"/>
      </p:transition>
    </mc:Choice>
    <mc:Fallback xmlns="">
      <p:transition spd="slow" advClick="0" advTm="0">
        <p:fade/>
      </p:transition>
    </mc:Fallback>
  </mc:AlternateConten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317" y="366185"/>
            <a:ext cx="10515600" cy="132503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40318" y="1680634"/>
            <a:ext cx="5158316" cy="825500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40318" y="2506133"/>
            <a:ext cx="5158316" cy="3683000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0634"/>
            <a:ext cx="5183717" cy="825500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6133"/>
            <a:ext cx="5183717" cy="3683000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2AA1AC16-948C-4AE2-A8F0-AD93837A264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2022/8/19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E5A71417-3C02-4723-998D-ECBA0CC807E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矩形 10"/>
          <p:cNvSpPr/>
          <p:nvPr userDrawn="1"/>
        </p:nvSpPr>
        <p:spPr>
          <a:xfrm>
            <a:off x="8913485" y="5243806"/>
            <a:ext cx="1033515" cy="2764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模板下载：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www.1ppt.com/moban/          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行业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www.1ppt.com/hangye/ 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节日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www.1ppt.com/jieri/          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素材：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www.1ppt.com/sucai/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背景图片：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www.1ppt.com/beijing/        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图表：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www.1ppt.com/tubiao/      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精美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下载：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         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教程： 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www.1ppt.com/powerpoint/      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课件：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www.1ppt.com/kejian/             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字体下载：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www.1ppt.com/ziti/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工作总结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www.1ppt.com/xiazai/zongjie/ 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工作计划：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www.1ppt.com/xiazai/jihua/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商务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www.1ppt.com/moban/shangwu/  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个人简历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www.1ppt.com/xiazai/jianli/  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毕业答辩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www.1ppt.com/xiazai/dabian/  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工作汇报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www.1ppt.com/xiazai/huibao/    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19030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14:ferris dir="l"/>
      </p:transition>
    </mc:Choice>
    <mc:Fallback xmlns="">
      <p:transition spd="slow" advClick="0" advTm="0">
        <p:fade/>
      </p:transition>
    </mc:Fallback>
  </mc:AlternateConten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2AA1AC16-948C-4AE2-A8F0-AD93837A264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2022/8/19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E5A71417-3C02-4723-998D-ECBA0CC807E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0191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14:ferris dir="l"/>
      </p:transition>
    </mc:Choice>
    <mc:Fallback xmlns="">
      <p:transition spd="slow" advClick="0" advTm="0">
        <p:fade/>
      </p:transition>
    </mc:Fallback>
  </mc:AlternateConten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2873791" cy="6858000"/>
          </a:xfrm>
          <a:prstGeom prst="rect">
            <a:avLst/>
          </a:prstGeom>
        </p:spPr>
      </p:pic>
      <p:cxnSp>
        <p:nvCxnSpPr>
          <p:cNvPr id="7" name="直接连接符 6"/>
          <p:cNvCxnSpPr/>
          <p:nvPr userDrawn="1"/>
        </p:nvCxnSpPr>
        <p:spPr>
          <a:xfrm>
            <a:off x="2641600" y="889000"/>
            <a:ext cx="95504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文本框 7"/>
          <p:cNvSpPr txBox="1"/>
          <p:nvPr userDrawn="1"/>
        </p:nvSpPr>
        <p:spPr>
          <a:xfrm>
            <a:off x="8868014" y="396558"/>
            <a:ext cx="32624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t>单击此处添加文字标题</a:t>
            </a:r>
          </a:p>
        </p:txBody>
      </p:sp>
    </p:spTree>
    <p:extLst>
      <p:ext uri="{BB962C8B-B14F-4D97-AF65-F5344CB8AC3E}">
        <p14:creationId xmlns:p14="http://schemas.microsoft.com/office/powerpoint/2010/main" val="1339616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14:ferris dir="l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B8CDC-B983-4D17-B170-886194C37F90}" type="datetimeFigureOut">
              <a:rPr lang="en-US" smtClean="0"/>
              <a:t>8/19/2022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41B51-5422-4268-B9C3-DCFDEBB109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3103186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22294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14:ferris dir="l"/>
      </p:transition>
    </mc:Choice>
    <mc:Fallback xmlns="">
      <p:transition spd="slow" advClick="0" advTm="0">
        <p:fade/>
      </p:transition>
    </mc:Fallback>
  </mc:AlternateConten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18"/>
          <p:cNvSpPr txBox="1">
            <a:spLocks noGrp="1"/>
          </p:cNvSpPr>
          <p:nvPr>
            <p:ph type="subTitle" idx="1"/>
          </p:nvPr>
        </p:nvSpPr>
        <p:spPr>
          <a:xfrm>
            <a:off x="2440600" y="2794400"/>
            <a:ext cx="7310800" cy="108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Spartan"/>
                <a:ea typeface="Spartan"/>
                <a:cs typeface="Spartan"/>
                <a:sym typeface="Spartan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Spartan"/>
                <a:ea typeface="Spartan"/>
                <a:cs typeface="Spartan"/>
                <a:sym typeface="Spartan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Spartan"/>
                <a:ea typeface="Spartan"/>
                <a:cs typeface="Spartan"/>
                <a:sym typeface="Spartan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Spartan"/>
                <a:ea typeface="Spartan"/>
                <a:cs typeface="Spartan"/>
                <a:sym typeface="Spartan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Spartan"/>
                <a:ea typeface="Spartan"/>
                <a:cs typeface="Spartan"/>
                <a:sym typeface="Spartan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Spartan"/>
                <a:ea typeface="Spartan"/>
                <a:cs typeface="Spartan"/>
                <a:sym typeface="Spartan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Spartan"/>
                <a:ea typeface="Spartan"/>
                <a:cs typeface="Spartan"/>
                <a:sym typeface="Spartan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Spartan"/>
                <a:ea typeface="Spartan"/>
                <a:cs typeface="Spartan"/>
                <a:sym typeface="Spartan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Spartan"/>
                <a:ea typeface="Spartan"/>
                <a:cs typeface="Spartan"/>
                <a:sym typeface="Spartan"/>
              </a:defRPr>
            </a:lvl9pPr>
          </a:lstStyle>
          <a:p>
            <a:endParaRPr/>
          </a:p>
        </p:txBody>
      </p:sp>
      <p:sp>
        <p:nvSpPr>
          <p:cNvPr id="269" name="Google Shape;269;p18"/>
          <p:cNvSpPr txBox="1">
            <a:spLocks noGrp="1"/>
          </p:cNvSpPr>
          <p:nvPr>
            <p:ph type="subTitle" idx="2"/>
          </p:nvPr>
        </p:nvSpPr>
        <p:spPr>
          <a:xfrm>
            <a:off x="3934200" y="4087267"/>
            <a:ext cx="4323600" cy="38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/>
            </a:lvl9pPr>
          </a:lstStyle>
          <a:p>
            <a:endParaRPr/>
          </a:p>
        </p:txBody>
      </p:sp>
      <p:sp>
        <p:nvSpPr>
          <p:cNvPr id="270" name="Google Shape;270;p18"/>
          <p:cNvSpPr/>
          <p:nvPr/>
        </p:nvSpPr>
        <p:spPr>
          <a:xfrm flipH="1">
            <a:off x="-2841998" y="5499274"/>
            <a:ext cx="4059439" cy="3392916"/>
          </a:xfrm>
          <a:custGeom>
            <a:avLst/>
            <a:gdLst/>
            <a:ahLst/>
            <a:cxnLst/>
            <a:rect l="l" t="t" r="r" b="b"/>
            <a:pathLst>
              <a:path w="65503" h="54748" extrusionOk="0">
                <a:moveTo>
                  <a:pt x="25723" y="0"/>
                </a:moveTo>
                <a:cubicBezTo>
                  <a:pt x="24144" y="0"/>
                  <a:pt x="22575" y="187"/>
                  <a:pt x="21064" y="677"/>
                </a:cubicBezTo>
                <a:cubicBezTo>
                  <a:pt x="15259" y="2561"/>
                  <a:pt x="11702" y="8306"/>
                  <a:pt x="8784" y="13625"/>
                </a:cubicBezTo>
                <a:cubicBezTo>
                  <a:pt x="5563" y="19431"/>
                  <a:pt x="2401" y="25388"/>
                  <a:pt x="1186" y="31863"/>
                </a:cubicBezTo>
                <a:cubicBezTo>
                  <a:pt x="0" y="38337"/>
                  <a:pt x="1034" y="45450"/>
                  <a:pt x="5411" y="50222"/>
                </a:cubicBezTo>
                <a:cubicBezTo>
                  <a:pt x="8030" y="53078"/>
                  <a:pt x="12001" y="54747"/>
                  <a:pt x="15894" y="54747"/>
                </a:cubicBezTo>
                <a:cubicBezTo>
                  <a:pt x="18505" y="54747"/>
                  <a:pt x="21081" y="53997"/>
                  <a:pt x="23192" y="52349"/>
                </a:cubicBezTo>
                <a:cubicBezTo>
                  <a:pt x="28785" y="47972"/>
                  <a:pt x="29727" y="39158"/>
                  <a:pt x="35867" y="35601"/>
                </a:cubicBezTo>
                <a:cubicBezTo>
                  <a:pt x="38002" y="34383"/>
                  <a:pt x="40368" y="34028"/>
                  <a:pt x="42803" y="34028"/>
                </a:cubicBezTo>
                <a:cubicBezTo>
                  <a:pt x="45289" y="34028"/>
                  <a:pt x="47848" y="34399"/>
                  <a:pt x="50305" y="34598"/>
                </a:cubicBezTo>
                <a:cubicBezTo>
                  <a:pt x="51011" y="34660"/>
                  <a:pt x="51739" y="34694"/>
                  <a:pt x="52475" y="34694"/>
                </a:cubicBezTo>
                <a:cubicBezTo>
                  <a:pt x="56811" y="34694"/>
                  <a:pt x="61422" y="33507"/>
                  <a:pt x="63345" y="29765"/>
                </a:cubicBezTo>
                <a:cubicBezTo>
                  <a:pt x="65503" y="25571"/>
                  <a:pt x="63010" y="20677"/>
                  <a:pt x="60123" y="17151"/>
                </a:cubicBezTo>
                <a:cubicBezTo>
                  <a:pt x="52554" y="8002"/>
                  <a:pt x="42980" y="2713"/>
                  <a:pt x="31247" y="586"/>
                </a:cubicBezTo>
                <a:cubicBezTo>
                  <a:pt x="29442" y="258"/>
                  <a:pt x="27575" y="0"/>
                  <a:pt x="25723" y="0"/>
                </a:cubicBezTo>
                <a:close/>
              </a:path>
            </a:pathLst>
          </a:custGeom>
          <a:solidFill>
            <a:srgbClr val="FFF4E9"/>
          </a:solidFill>
          <a:ln>
            <a:noFill/>
          </a:ln>
        </p:spPr>
        <p:txBody>
          <a:bodyPr spcFirstLastPara="1" wrap="square" lIns="121856" tIns="121856" rIns="121856" bIns="121856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271" name="Google Shape;271;p18"/>
          <p:cNvSpPr/>
          <p:nvPr/>
        </p:nvSpPr>
        <p:spPr>
          <a:xfrm flipH="1">
            <a:off x="11083943" y="5105335"/>
            <a:ext cx="2445157" cy="2526157"/>
          </a:xfrm>
          <a:custGeom>
            <a:avLst/>
            <a:gdLst/>
            <a:ahLst/>
            <a:cxnLst/>
            <a:rect l="l" t="t" r="r" b="b"/>
            <a:pathLst>
              <a:path w="39455" h="40762" extrusionOk="0">
                <a:moveTo>
                  <a:pt x="19728" y="1"/>
                </a:moveTo>
                <a:cubicBezTo>
                  <a:pt x="8816" y="1"/>
                  <a:pt x="1" y="9119"/>
                  <a:pt x="1" y="20366"/>
                </a:cubicBezTo>
                <a:cubicBezTo>
                  <a:pt x="1" y="31612"/>
                  <a:pt x="8816" y="40761"/>
                  <a:pt x="19728" y="40761"/>
                </a:cubicBezTo>
                <a:cubicBezTo>
                  <a:pt x="30640" y="40761"/>
                  <a:pt x="39454" y="31612"/>
                  <a:pt x="39454" y="20366"/>
                </a:cubicBezTo>
                <a:cubicBezTo>
                  <a:pt x="39454" y="9119"/>
                  <a:pt x="30640" y="1"/>
                  <a:pt x="1972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56" tIns="121856" rIns="121856" bIns="121856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272" name="Google Shape;272;p18"/>
          <p:cNvSpPr/>
          <p:nvPr/>
        </p:nvSpPr>
        <p:spPr>
          <a:xfrm flipH="1">
            <a:off x="-1962092" y="-566179"/>
            <a:ext cx="2884053" cy="2697637"/>
          </a:xfrm>
          <a:custGeom>
            <a:avLst/>
            <a:gdLst/>
            <a:ahLst/>
            <a:cxnLst/>
            <a:rect l="l" t="t" r="r" b="b"/>
            <a:pathLst>
              <a:path w="46537" h="43529" extrusionOk="0">
                <a:moveTo>
                  <a:pt x="20184" y="0"/>
                </a:moveTo>
                <a:cubicBezTo>
                  <a:pt x="17386" y="0"/>
                  <a:pt x="14584" y="453"/>
                  <a:pt x="11885" y="1357"/>
                </a:cubicBezTo>
                <a:cubicBezTo>
                  <a:pt x="7265" y="2877"/>
                  <a:pt x="0" y="6372"/>
                  <a:pt x="1277" y="12664"/>
                </a:cubicBezTo>
                <a:cubicBezTo>
                  <a:pt x="1703" y="14792"/>
                  <a:pt x="3222" y="16524"/>
                  <a:pt x="5259" y="17223"/>
                </a:cubicBezTo>
                <a:cubicBezTo>
                  <a:pt x="6870" y="17771"/>
                  <a:pt x="8663" y="17558"/>
                  <a:pt x="10274" y="18166"/>
                </a:cubicBezTo>
                <a:cubicBezTo>
                  <a:pt x="12767" y="19108"/>
                  <a:pt x="14226" y="21813"/>
                  <a:pt x="14894" y="24458"/>
                </a:cubicBezTo>
                <a:cubicBezTo>
                  <a:pt x="15563" y="27102"/>
                  <a:pt x="15715" y="29898"/>
                  <a:pt x="16718" y="32452"/>
                </a:cubicBezTo>
                <a:cubicBezTo>
                  <a:pt x="18147" y="36160"/>
                  <a:pt x="21277" y="38926"/>
                  <a:pt x="24651" y="40871"/>
                </a:cubicBezTo>
                <a:cubicBezTo>
                  <a:pt x="27330" y="42426"/>
                  <a:pt x="30309" y="43529"/>
                  <a:pt x="33294" y="43529"/>
                </a:cubicBezTo>
                <a:cubicBezTo>
                  <a:pt x="34102" y="43529"/>
                  <a:pt x="34912" y="43447"/>
                  <a:pt x="35715" y="43272"/>
                </a:cubicBezTo>
                <a:cubicBezTo>
                  <a:pt x="39333" y="42482"/>
                  <a:pt x="42403" y="39807"/>
                  <a:pt x="44165" y="36494"/>
                </a:cubicBezTo>
                <a:cubicBezTo>
                  <a:pt x="45959" y="33151"/>
                  <a:pt x="46536" y="29260"/>
                  <a:pt x="46324" y="25461"/>
                </a:cubicBezTo>
                <a:cubicBezTo>
                  <a:pt x="45716" y="15278"/>
                  <a:pt x="39089" y="5734"/>
                  <a:pt x="29940" y="1904"/>
                </a:cubicBezTo>
                <a:cubicBezTo>
                  <a:pt x="26809" y="635"/>
                  <a:pt x="23498" y="0"/>
                  <a:pt x="20184" y="0"/>
                </a:cubicBezTo>
                <a:close/>
              </a:path>
            </a:pathLst>
          </a:custGeom>
          <a:solidFill>
            <a:srgbClr val="E0B9A4"/>
          </a:solidFill>
          <a:ln>
            <a:noFill/>
          </a:ln>
        </p:spPr>
        <p:txBody>
          <a:bodyPr spcFirstLastPara="1" wrap="square" lIns="121856" tIns="121856" rIns="121856" bIns="121856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273" name="Google Shape;273;p18"/>
          <p:cNvSpPr/>
          <p:nvPr/>
        </p:nvSpPr>
        <p:spPr>
          <a:xfrm rot="1593655" flipH="1">
            <a:off x="9245686" y="-1445549"/>
            <a:ext cx="4985828" cy="3416985"/>
          </a:xfrm>
          <a:custGeom>
            <a:avLst/>
            <a:gdLst/>
            <a:ahLst/>
            <a:cxnLst/>
            <a:rect l="l" t="t" r="r" b="b"/>
            <a:pathLst>
              <a:path w="80455" h="55139" extrusionOk="0">
                <a:moveTo>
                  <a:pt x="39610" y="0"/>
                </a:moveTo>
                <a:cubicBezTo>
                  <a:pt x="38635" y="0"/>
                  <a:pt x="37659" y="30"/>
                  <a:pt x="36684" y="90"/>
                </a:cubicBezTo>
                <a:cubicBezTo>
                  <a:pt x="28021" y="637"/>
                  <a:pt x="19389" y="3555"/>
                  <a:pt x="12641" y="9117"/>
                </a:cubicBezTo>
                <a:cubicBezTo>
                  <a:pt x="5863" y="14710"/>
                  <a:pt x="1091" y="23069"/>
                  <a:pt x="483" y="32005"/>
                </a:cubicBezTo>
                <a:cubicBezTo>
                  <a:pt x="0" y="38734"/>
                  <a:pt x="3681" y="55139"/>
                  <a:pt x="12448" y="55139"/>
                </a:cubicBezTo>
                <a:cubicBezTo>
                  <a:pt x="12512" y="55139"/>
                  <a:pt x="12577" y="55138"/>
                  <a:pt x="12641" y="55136"/>
                </a:cubicBezTo>
                <a:cubicBezTo>
                  <a:pt x="17049" y="55015"/>
                  <a:pt x="22368" y="51094"/>
                  <a:pt x="26866" y="50091"/>
                </a:cubicBezTo>
                <a:cubicBezTo>
                  <a:pt x="32338" y="48844"/>
                  <a:pt x="37900" y="48449"/>
                  <a:pt x="43462" y="47932"/>
                </a:cubicBezTo>
                <a:cubicBezTo>
                  <a:pt x="54800" y="46899"/>
                  <a:pt x="67171" y="44954"/>
                  <a:pt x="74861" y="36261"/>
                </a:cubicBezTo>
                <a:cubicBezTo>
                  <a:pt x="78235" y="32431"/>
                  <a:pt x="80454" y="27111"/>
                  <a:pt x="79299" y="22066"/>
                </a:cubicBezTo>
                <a:cubicBezTo>
                  <a:pt x="78387" y="18114"/>
                  <a:pt x="75530" y="14923"/>
                  <a:pt x="72521" y="12309"/>
                </a:cubicBezTo>
                <a:cubicBezTo>
                  <a:pt x="63391" y="4415"/>
                  <a:pt x="51509" y="0"/>
                  <a:pt x="39610" y="0"/>
                </a:cubicBezTo>
                <a:close/>
              </a:path>
            </a:pathLst>
          </a:custGeom>
          <a:solidFill>
            <a:srgbClr val="FFF4E9"/>
          </a:solidFill>
          <a:ln>
            <a:noFill/>
          </a:ln>
        </p:spPr>
        <p:txBody>
          <a:bodyPr spcFirstLastPara="1" wrap="square" lIns="121856" tIns="121856" rIns="121856" bIns="121856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274" name="Google Shape;274;p18"/>
          <p:cNvSpPr/>
          <p:nvPr/>
        </p:nvSpPr>
        <p:spPr>
          <a:xfrm flipH="1">
            <a:off x="3771788" y="6094805"/>
            <a:ext cx="5370547" cy="2441811"/>
          </a:xfrm>
          <a:custGeom>
            <a:avLst/>
            <a:gdLst/>
            <a:ahLst/>
            <a:cxnLst/>
            <a:rect l="l" t="t" r="r" b="b"/>
            <a:pathLst>
              <a:path w="86659" h="39401" extrusionOk="0">
                <a:moveTo>
                  <a:pt x="25327" y="0"/>
                </a:moveTo>
                <a:cubicBezTo>
                  <a:pt x="18767" y="0"/>
                  <a:pt x="12189" y="2541"/>
                  <a:pt x="7477" y="7141"/>
                </a:cubicBezTo>
                <a:cubicBezTo>
                  <a:pt x="2644" y="11914"/>
                  <a:pt x="0" y="18692"/>
                  <a:pt x="61" y="25440"/>
                </a:cubicBezTo>
                <a:cubicBezTo>
                  <a:pt x="91" y="27567"/>
                  <a:pt x="0" y="31245"/>
                  <a:pt x="1611" y="32795"/>
                </a:cubicBezTo>
                <a:cubicBezTo>
                  <a:pt x="3465" y="34619"/>
                  <a:pt x="8602" y="35379"/>
                  <a:pt x="11064" y="36048"/>
                </a:cubicBezTo>
                <a:cubicBezTo>
                  <a:pt x="17721" y="37902"/>
                  <a:pt x="24560" y="38966"/>
                  <a:pt x="31460" y="39300"/>
                </a:cubicBezTo>
                <a:cubicBezTo>
                  <a:pt x="32963" y="39367"/>
                  <a:pt x="34466" y="39400"/>
                  <a:pt x="35969" y="39400"/>
                </a:cubicBezTo>
                <a:cubicBezTo>
                  <a:pt x="48104" y="39400"/>
                  <a:pt x="60168" y="37221"/>
                  <a:pt x="71582" y="32947"/>
                </a:cubicBezTo>
                <a:cubicBezTo>
                  <a:pt x="76567" y="31063"/>
                  <a:pt x="81734" y="28509"/>
                  <a:pt x="84287" y="23829"/>
                </a:cubicBezTo>
                <a:cubicBezTo>
                  <a:pt x="86658" y="19421"/>
                  <a:pt x="86050" y="13646"/>
                  <a:pt x="83011" y="9634"/>
                </a:cubicBezTo>
                <a:cubicBezTo>
                  <a:pt x="80243" y="5980"/>
                  <a:pt x="75659" y="3889"/>
                  <a:pt x="71098" y="3889"/>
                </a:cubicBezTo>
                <a:cubicBezTo>
                  <a:pt x="70651" y="3889"/>
                  <a:pt x="70203" y="3909"/>
                  <a:pt x="69758" y="3950"/>
                </a:cubicBezTo>
                <a:cubicBezTo>
                  <a:pt x="63922" y="4467"/>
                  <a:pt x="58664" y="8114"/>
                  <a:pt x="52828" y="8266"/>
                </a:cubicBezTo>
                <a:cubicBezTo>
                  <a:pt x="52723" y="8268"/>
                  <a:pt x="52618" y="8269"/>
                  <a:pt x="52513" y="8269"/>
                </a:cubicBezTo>
                <a:cubicBezTo>
                  <a:pt x="45415" y="8269"/>
                  <a:pt x="39354" y="3249"/>
                  <a:pt x="32584" y="1093"/>
                </a:cubicBezTo>
                <a:cubicBezTo>
                  <a:pt x="30234" y="356"/>
                  <a:pt x="27781" y="0"/>
                  <a:pt x="25327" y="0"/>
                </a:cubicBezTo>
                <a:close/>
              </a:path>
            </a:pathLst>
          </a:custGeom>
          <a:solidFill>
            <a:srgbClr val="F4CAC1"/>
          </a:solidFill>
          <a:ln>
            <a:noFill/>
          </a:ln>
        </p:spPr>
        <p:txBody>
          <a:bodyPr spcFirstLastPara="1" wrap="square" lIns="121856" tIns="121856" rIns="121856" bIns="121856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275" name="Google Shape;275;p18"/>
          <p:cNvSpPr/>
          <p:nvPr/>
        </p:nvSpPr>
        <p:spPr>
          <a:xfrm flipH="1">
            <a:off x="2608219" y="-2059998"/>
            <a:ext cx="5370544" cy="3031921"/>
          </a:xfrm>
          <a:custGeom>
            <a:avLst/>
            <a:gdLst/>
            <a:ahLst/>
            <a:cxnLst/>
            <a:rect l="l" t="t" r="r" b="b"/>
            <a:pathLst>
              <a:path w="75109" h="48923" extrusionOk="0">
                <a:moveTo>
                  <a:pt x="31338" y="0"/>
                </a:moveTo>
                <a:cubicBezTo>
                  <a:pt x="26496" y="0"/>
                  <a:pt x="21711" y="664"/>
                  <a:pt x="17296" y="2585"/>
                </a:cubicBezTo>
                <a:cubicBezTo>
                  <a:pt x="2888" y="8847"/>
                  <a:pt x="1" y="29698"/>
                  <a:pt x="10852" y="40641"/>
                </a:cubicBezTo>
                <a:cubicBezTo>
                  <a:pt x="16050" y="45869"/>
                  <a:pt x="23496" y="48483"/>
                  <a:pt x="30883" y="48878"/>
                </a:cubicBezTo>
                <a:cubicBezTo>
                  <a:pt x="31465" y="48907"/>
                  <a:pt x="32050" y="48923"/>
                  <a:pt x="32637" y="48923"/>
                </a:cubicBezTo>
                <a:cubicBezTo>
                  <a:pt x="36893" y="48923"/>
                  <a:pt x="41217" y="48101"/>
                  <a:pt x="44743" y="45777"/>
                </a:cubicBezTo>
                <a:cubicBezTo>
                  <a:pt x="47691" y="43802"/>
                  <a:pt x="50062" y="40823"/>
                  <a:pt x="53375" y="39607"/>
                </a:cubicBezTo>
                <a:cubicBezTo>
                  <a:pt x="57570" y="38087"/>
                  <a:pt x="62494" y="39668"/>
                  <a:pt x="66598" y="37905"/>
                </a:cubicBezTo>
                <a:cubicBezTo>
                  <a:pt x="69516" y="36628"/>
                  <a:pt x="71552" y="33802"/>
                  <a:pt x="72555" y="30762"/>
                </a:cubicBezTo>
                <a:cubicBezTo>
                  <a:pt x="75108" y="22798"/>
                  <a:pt x="70853" y="13832"/>
                  <a:pt x="64196" y="8725"/>
                </a:cubicBezTo>
                <a:cubicBezTo>
                  <a:pt x="57540" y="3649"/>
                  <a:pt x="49029" y="1704"/>
                  <a:pt x="40700" y="670"/>
                </a:cubicBezTo>
                <a:cubicBezTo>
                  <a:pt x="37612" y="277"/>
                  <a:pt x="34463" y="0"/>
                  <a:pt x="3133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56" tIns="121856" rIns="121856" bIns="121856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grpSp>
        <p:nvGrpSpPr>
          <p:cNvPr id="276" name="Google Shape;276;p18"/>
          <p:cNvGrpSpPr/>
          <p:nvPr/>
        </p:nvGrpSpPr>
        <p:grpSpPr>
          <a:xfrm rot="10800000" flipH="1">
            <a:off x="229030" y="-63133"/>
            <a:ext cx="1317167" cy="2194600"/>
            <a:chOff x="3529975" y="3414475"/>
            <a:chExt cx="987875" cy="1645950"/>
          </a:xfrm>
        </p:grpSpPr>
        <p:sp>
          <p:nvSpPr>
            <p:cNvPr id="277" name="Google Shape;277;p18"/>
            <p:cNvSpPr/>
            <p:nvPr/>
          </p:nvSpPr>
          <p:spPr>
            <a:xfrm>
              <a:off x="3529975" y="3676850"/>
              <a:ext cx="308525" cy="1383575"/>
            </a:xfrm>
            <a:custGeom>
              <a:avLst/>
              <a:gdLst/>
              <a:ahLst/>
              <a:cxnLst/>
              <a:rect l="l" t="t" r="r" b="b"/>
              <a:pathLst>
                <a:path w="12341" h="55343" extrusionOk="0">
                  <a:moveTo>
                    <a:pt x="1799" y="1"/>
                  </a:moveTo>
                  <a:cubicBezTo>
                    <a:pt x="1710" y="1"/>
                    <a:pt x="1609" y="59"/>
                    <a:pt x="1490" y="205"/>
                  </a:cubicBezTo>
                  <a:cubicBezTo>
                    <a:pt x="1246" y="478"/>
                    <a:pt x="1125" y="1238"/>
                    <a:pt x="1034" y="1603"/>
                  </a:cubicBezTo>
                  <a:cubicBezTo>
                    <a:pt x="517" y="3670"/>
                    <a:pt x="213" y="5797"/>
                    <a:pt x="183" y="7956"/>
                  </a:cubicBezTo>
                  <a:cubicBezTo>
                    <a:pt x="213" y="10782"/>
                    <a:pt x="0" y="13670"/>
                    <a:pt x="213" y="16527"/>
                  </a:cubicBezTo>
                  <a:cubicBezTo>
                    <a:pt x="487" y="20235"/>
                    <a:pt x="1003" y="23913"/>
                    <a:pt x="1763" y="27561"/>
                  </a:cubicBezTo>
                  <a:cubicBezTo>
                    <a:pt x="2189" y="29628"/>
                    <a:pt x="2493" y="31755"/>
                    <a:pt x="2918" y="33853"/>
                  </a:cubicBezTo>
                  <a:cubicBezTo>
                    <a:pt x="3344" y="35828"/>
                    <a:pt x="4043" y="37743"/>
                    <a:pt x="4590" y="39689"/>
                  </a:cubicBezTo>
                  <a:cubicBezTo>
                    <a:pt x="5532" y="43184"/>
                    <a:pt x="7082" y="46436"/>
                    <a:pt x="8177" y="49871"/>
                  </a:cubicBezTo>
                  <a:cubicBezTo>
                    <a:pt x="8602" y="51087"/>
                    <a:pt x="8937" y="52303"/>
                    <a:pt x="9423" y="53488"/>
                  </a:cubicBezTo>
                  <a:cubicBezTo>
                    <a:pt x="9605" y="53883"/>
                    <a:pt x="9818" y="55099"/>
                    <a:pt x="10183" y="55342"/>
                  </a:cubicBezTo>
                  <a:lnTo>
                    <a:pt x="10396" y="55160"/>
                  </a:lnTo>
                  <a:cubicBezTo>
                    <a:pt x="10454" y="55169"/>
                    <a:pt x="10507" y="55174"/>
                    <a:pt x="10556" y="55174"/>
                  </a:cubicBezTo>
                  <a:cubicBezTo>
                    <a:pt x="10832" y="55174"/>
                    <a:pt x="10943" y="55009"/>
                    <a:pt x="10943" y="54491"/>
                  </a:cubicBezTo>
                  <a:cubicBezTo>
                    <a:pt x="10973" y="54005"/>
                    <a:pt x="11064" y="53549"/>
                    <a:pt x="11216" y="53093"/>
                  </a:cubicBezTo>
                  <a:cubicBezTo>
                    <a:pt x="11338" y="52576"/>
                    <a:pt x="11307" y="52090"/>
                    <a:pt x="11459" y="51573"/>
                  </a:cubicBezTo>
                  <a:cubicBezTo>
                    <a:pt x="11551" y="51117"/>
                    <a:pt x="11399" y="50631"/>
                    <a:pt x="11490" y="50175"/>
                  </a:cubicBezTo>
                  <a:cubicBezTo>
                    <a:pt x="11611" y="49749"/>
                    <a:pt x="11794" y="49598"/>
                    <a:pt x="11794" y="49081"/>
                  </a:cubicBezTo>
                  <a:cubicBezTo>
                    <a:pt x="11763" y="48594"/>
                    <a:pt x="11976" y="48412"/>
                    <a:pt x="12067" y="48017"/>
                  </a:cubicBezTo>
                  <a:cubicBezTo>
                    <a:pt x="12280" y="47196"/>
                    <a:pt x="12067" y="46072"/>
                    <a:pt x="12067" y="45221"/>
                  </a:cubicBezTo>
                  <a:cubicBezTo>
                    <a:pt x="12067" y="43062"/>
                    <a:pt x="12341" y="40692"/>
                    <a:pt x="12067" y="38534"/>
                  </a:cubicBezTo>
                  <a:cubicBezTo>
                    <a:pt x="11976" y="37804"/>
                    <a:pt x="11855" y="37135"/>
                    <a:pt x="11794" y="36406"/>
                  </a:cubicBezTo>
                  <a:cubicBezTo>
                    <a:pt x="11763" y="35676"/>
                    <a:pt x="11581" y="34886"/>
                    <a:pt x="11490" y="34187"/>
                  </a:cubicBezTo>
                  <a:cubicBezTo>
                    <a:pt x="11277" y="32728"/>
                    <a:pt x="11003" y="31239"/>
                    <a:pt x="10760" y="29780"/>
                  </a:cubicBezTo>
                  <a:cubicBezTo>
                    <a:pt x="9970" y="25615"/>
                    <a:pt x="9180" y="21482"/>
                    <a:pt x="8268" y="17348"/>
                  </a:cubicBezTo>
                  <a:cubicBezTo>
                    <a:pt x="7781" y="15068"/>
                    <a:pt x="6900" y="12910"/>
                    <a:pt x="6444" y="10630"/>
                  </a:cubicBezTo>
                  <a:cubicBezTo>
                    <a:pt x="6110" y="8685"/>
                    <a:pt x="5623" y="6770"/>
                    <a:pt x="4985" y="4916"/>
                  </a:cubicBezTo>
                  <a:cubicBezTo>
                    <a:pt x="4438" y="3366"/>
                    <a:pt x="3313" y="2028"/>
                    <a:pt x="2401" y="691"/>
                  </a:cubicBezTo>
                  <a:cubicBezTo>
                    <a:pt x="2183" y="385"/>
                    <a:pt x="2027" y="1"/>
                    <a:pt x="1799" y="1"/>
                  </a:cubicBezTo>
                  <a:close/>
                </a:path>
              </a:pathLst>
            </a:custGeom>
            <a:solidFill>
              <a:srgbClr val="E29E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78" name="Google Shape;278;p18"/>
            <p:cNvSpPr/>
            <p:nvPr/>
          </p:nvSpPr>
          <p:spPr>
            <a:xfrm>
              <a:off x="3782575" y="3414475"/>
              <a:ext cx="735275" cy="1639875"/>
            </a:xfrm>
            <a:custGeom>
              <a:avLst/>
              <a:gdLst/>
              <a:ahLst/>
              <a:cxnLst/>
              <a:rect l="l" t="t" r="r" b="b"/>
              <a:pathLst>
                <a:path w="29411" h="65595" extrusionOk="0">
                  <a:moveTo>
                    <a:pt x="28742" y="61"/>
                  </a:moveTo>
                  <a:lnTo>
                    <a:pt x="28468" y="244"/>
                  </a:lnTo>
                  <a:cubicBezTo>
                    <a:pt x="28523" y="228"/>
                    <a:pt x="28575" y="210"/>
                    <a:pt x="28627" y="191"/>
                  </a:cubicBezTo>
                  <a:lnTo>
                    <a:pt x="28627" y="191"/>
                  </a:lnTo>
                  <a:cubicBezTo>
                    <a:pt x="28668" y="149"/>
                    <a:pt x="28707" y="105"/>
                    <a:pt x="28742" y="61"/>
                  </a:cubicBezTo>
                  <a:close/>
                  <a:moveTo>
                    <a:pt x="29076" y="0"/>
                  </a:moveTo>
                  <a:lnTo>
                    <a:pt x="29076" y="0"/>
                  </a:lnTo>
                  <a:cubicBezTo>
                    <a:pt x="28918" y="68"/>
                    <a:pt x="28777" y="136"/>
                    <a:pt x="28627" y="191"/>
                  </a:cubicBezTo>
                  <a:lnTo>
                    <a:pt x="28627" y="191"/>
                  </a:lnTo>
                  <a:cubicBezTo>
                    <a:pt x="28244" y="589"/>
                    <a:pt x="27637" y="926"/>
                    <a:pt x="27253" y="1338"/>
                  </a:cubicBezTo>
                  <a:cubicBezTo>
                    <a:pt x="26371" y="2250"/>
                    <a:pt x="25429" y="3070"/>
                    <a:pt x="24578" y="4013"/>
                  </a:cubicBezTo>
                  <a:cubicBezTo>
                    <a:pt x="23848" y="4833"/>
                    <a:pt x="23149" y="5776"/>
                    <a:pt x="22389" y="6627"/>
                  </a:cubicBezTo>
                  <a:cubicBezTo>
                    <a:pt x="21386" y="7812"/>
                    <a:pt x="20809" y="9119"/>
                    <a:pt x="19927" y="10365"/>
                  </a:cubicBezTo>
                  <a:cubicBezTo>
                    <a:pt x="17739" y="13375"/>
                    <a:pt x="15581" y="16353"/>
                    <a:pt x="13848" y="19666"/>
                  </a:cubicBezTo>
                  <a:cubicBezTo>
                    <a:pt x="12359" y="22493"/>
                    <a:pt x="10626" y="25229"/>
                    <a:pt x="9258" y="28086"/>
                  </a:cubicBezTo>
                  <a:cubicBezTo>
                    <a:pt x="7526" y="31703"/>
                    <a:pt x="6340" y="35533"/>
                    <a:pt x="5246" y="39363"/>
                  </a:cubicBezTo>
                  <a:cubicBezTo>
                    <a:pt x="4790" y="41004"/>
                    <a:pt x="4608" y="42706"/>
                    <a:pt x="4152" y="44348"/>
                  </a:cubicBezTo>
                  <a:cubicBezTo>
                    <a:pt x="3787" y="45807"/>
                    <a:pt x="3179" y="47266"/>
                    <a:pt x="2784" y="48725"/>
                  </a:cubicBezTo>
                  <a:cubicBezTo>
                    <a:pt x="2237" y="50670"/>
                    <a:pt x="1781" y="52646"/>
                    <a:pt x="1264" y="54621"/>
                  </a:cubicBezTo>
                  <a:cubicBezTo>
                    <a:pt x="808" y="56323"/>
                    <a:pt x="778" y="58117"/>
                    <a:pt x="595" y="59880"/>
                  </a:cubicBezTo>
                  <a:cubicBezTo>
                    <a:pt x="460" y="61449"/>
                    <a:pt x="325" y="62970"/>
                    <a:pt x="297" y="64529"/>
                  </a:cubicBezTo>
                  <a:lnTo>
                    <a:pt x="297" y="64529"/>
                  </a:lnTo>
                  <a:cubicBezTo>
                    <a:pt x="422" y="64250"/>
                    <a:pt x="563" y="63980"/>
                    <a:pt x="656" y="63740"/>
                  </a:cubicBezTo>
                  <a:cubicBezTo>
                    <a:pt x="869" y="63162"/>
                    <a:pt x="1143" y="62615"/>
                    <a:pt x="1477" y="62099"/>
                  </a:cubicBezTo>
                  <a:cubicBezTo>
                    <a:pt x="2176" y="60944"/>
                    <a:pt x="2936" y="59910"/>
                    <a:pt x="3696" y="58786"/>
                  </a:cubicBezTo>
                  <a:cubicBezTo>
                    <a:pt x="4699" y="57266"/>
                    <a:pt x="5672" y="55685"/>
                    <a:pt x="6918" y="54348"/>
                  </a:cubicBezTo>
                  <a:cubicBezTo>
                    <a:pt x="7647" y="53618"/>
                    <a:pt x="8316" y="52798"/>
                    <a:pt x="8863" y="51916"/>
                  </a:cubicBezTo>
                  <a:cubicBezTo>
                    <a:pt x="9623" y="50670"/>
                    <a:pt x="10656" y="49576"/>
                    <a:pt x="11356" y="48299"/>
                  </a:cubicBezTo>
                  <a:cubicBezTo>
                    <a:pt x="11781" y="47509"/>
                    <a:pt x="12267" y="46779"/>
                    <a:pt x="12815" y="46080"/>
                  </a:cubicBezTo>
                  <a:cubicBezTo>
                    <a:pt x="13362" y="45259"/>
                    <a:pt x="13696" y="44469"/>
                    <a:pt x="14182" y="43649"/>
                  </a:cubicBezTo>
                  <a:cubicBezTo>
                    <a:pt x="15094" y="42068"/>
                    <a:pt x="15885" y="40396"/>
                    <a:pt x="16796" y="38816"/>
                  </a:cubicBezTo>
                  <a:cubicBezTo>
                    <a:pt x="17374" y="37752"/>
                    <a:pt x="17860" y="36688"/>
                    <a:pt x="18316" y="35563"/>
                  </a:cubicBezTo>
                  <a:cubicBezTo>
                    <a:pt x="18863" y="34378"/>
                    <a:pt x="19532" y="33314"/>
                    <a:pt x="19927" y="32037"/>
                  </a:cubicBezTo>
                  <a:cubicBezTo>
                    <a:pt x="20626" y="29819"/>
                    <a:pt x="21629" y="27660"/>
                    <a:pt x="22389" y="25411"/>
                  </a:cubicBezTo>
                  <a:cubicBezTo>
                    <a:pt x="23271" y="22888"/>
                    <a:pt x="24183" y="20426"/>
                    <a:pt x="24882" y="17843"/>
                  </a:cubicBezTo>
                  <a:cubicBezTo>
                    <a:pt x="25550" y="15411"/>
                    <a:pt x="26493" y="13101"/>
                    <a:pt x="27101" y="10639"/>
                  </a:cubicBezTo>
                  <a:cubicBezTo>
                    <a:pt x="27435" y="9362"/>
                    <a:pt x="27496" y="8086"/>
                    <a:pt x="27921" y="6839"/>
                  </a:cubicBezTo>
                  <a:cubicBezTo>
                    <a:pt x="28316" y="5776"/>
                    <a:pt x="28620" y="4712"/>
                    <a:pt x="28833" y="3587"/>
                  </a:cubicBezTo>
                  <a:cubicBezTo>
                    <a:pt x="29076" y="2250"/>
                    <a:pt x="29411" y="1307"/>
                    <a:pt x="29076" y="0"/>
                  </a:cubicBezTo>
                  <a:close/>
                  <a:moveTo>
                    <a:pt x="297" y="64529"/>
                  </a:moveTo>
                  <a:cubicBezTo>
                    <a:pt x="137" y="64884"/>
                    <a:pt x="1" y="65253"/>
                    <a:pt x="18" y="65594"/>
                  </a:cubicBezTo>
                  <a:cubicBezTo>
                    <a:pt x="18" y="65503"/>
                    <a:pt x="292" y="65169"/>
                    <a:pt x="292" y="65108"/>
                  </a:cubicBezTo>
                  <a:cubicBezTo>
                    <a:pt x="292" y="64914"/>
                    <a:pt x="293" y="64721"/>
                    <a:pt x="297" y="64529"/>
                  </a:cubicBezTo>
                  <a:close/>
                </a:path>
              </a:pathLst>
            </a:custGeom>
            <a:solidFill>
              <a:srgbClr val="E29E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79" name="Google Shape;279;p18"/>
          <p:cNvGrpSpPr/>
          <p:nvPr/>
        </p:nvGrpSpPr>
        <p:grpSpPr>
          <a:xfrm rot="2376714">
            <a:off x="161633" y="5324447"/>
            <a:ext cx="1625207" cy="1394468"/>
            <a:chOff x="5803575" y="672725"/>
            <a:chExt cx="1218875" cy="1045825"/>
          </a:xfrm>
        </p:grpSpPr>
        <p:sp>
          <p:nvSpPr>
            <p:cNvPr id="280" name="Google Shape;280;p18"/>
            <p:cNvSpPr/>
            <p:nvPr/>
          </p:nvSpPr>
          <p:spPr>
            <a:xfrm>
              <a:off x="5803575" y="672725"/>
              <a:ext cx="1218875" cy="992275"/>
            </a:xfrm>
            <a:custGeom>
              <a:avLst/>
              <a:gdLst/>
              <a:ahLst/>
              <a:cxnLst/>
              <a:rect l="l" t="t" r="r" b="b"/>
              <a:pathLst>
                <a:path w="48755" h="39691" extrusionOk="0">
                  <a:moveTo>
                    <a:pt x="26275" y="0"/>
                  </a:moveTo>
                  <a:cubicBezTo>
                    <a:pt x="24293" y="0"/>
                    <a:pt x="22492" y="1886"/>
                    <a:pt x="21156" y="3104"/>
                  </a:cubicBezTo>
                  <a:cubicBezTo>
                    <a:pt x="20274" y="3833"/>
                    <a:pt x="19514" y="4654"/>
                    <a:pt x="18815" y="5596"/>
                  </a:cubicBezTo>
                  <a:cubicBezTo>
                    <a:pt x="18520" y="6031"/>
                    <a:pt x="18403" y="6237"/>
                    <a:pt x="18238" y="6237"/>
                  </a:cubicBezTo>
                  <a:cubicBezTo>
                    <a:pt x="18114" y="6237"/>
                    <a:pt x="17964" y="6121"/>
                    <a:pt x="17690" y="5900"/>
                  </a:cubicBezTo>
                  <a:cubicBezTo>
                    <a:pt x="17113" y="5353"/>
                    <a:pt x="16475" y="4897"/>
                    <a:pt x="15745" y="4563"/>
                  </a:cubicBezTo>
                  <a:cubicBezTo>
                    <a:pt x="14894" y="4319"/>
                    <a:pt x="13982" y="4198"/>
                    <a:pt x="13101" y="4198"/>
                  </a:cubicBezTo>
                  <a:cubicBezTo>
                    <a:pt x="12432" y="4228"/>
                    <a:pt x="11794" y="4502"/>
                    <a:pt x="11338" y="4988"/>
                  </a:cubicBezTo>
                  <a:cubicBezTo>
                    <a:pt x="10791" y="5444"/>
                    <a:pt x="10578" y="6143"/>
                    <a:pt x="10274" y="6721"/>
                  </a:cubicBezTo>
                  <a:cubicBezTo>
                    <a:pt x="9727" y="7754"/>
                    <a:pt x="9909" y="8818"/>
                    <a:pt x="9575" y="9943"/>
                  </a:cubicBezTo>
                  <a:cubicBezTo>
                    <a:pt x="9423" y="10307"/>
                    <a:pt x="9271" y="10672"/>
                    <a:pt x="9149" y="11067"/>
                  </a:cubicBezTo>
                  <a:cubicBezTo>
                    <a:pt x="9058" y="11554"/>
                    <a:pt x="9028" y="12040"/>
                    <a:pt x="8663" y="12344"/>
                  </a:cubicBezTo>
                  <a:cubicBezTo>
                    <a:pt x="8329" y="12678"/>
                    <a:pt x="7964" y="12678"/>
                    <a:pt x="7569" y="12800"/>
                  </a:cubicBezTo>
                  <a:cubicBezTo>
                    <a:pt x="6991" y="12952"/>
                    <a:pt x="6474" y="13195"/>
                    <a:pt x="5897" y="13347"/>
                  </a:cubicBezTo>
                  <a:cubicBezTo>
                    <a:pt x="5076" y="13560"/>
                    <a:pt x="4316" y="13894"/>
                    <a:pt x="3617" y="14350"/>
                  </a:cubicBezTo>
                  <a:cubicBezTo>
                    <a:pt x="2736" y="15110"/>
                    <a:pt x="1976" y="15991"/>
                    <a:pt x="1398" y="16964"/>
                  </a:cubicBezTo>
                  <a:cubicBezTo>
                    <a:pt x="730" y="18028"/>
                    <a:pt x="638" y="19244"/>
                    <a:pt x="486" y="20459"/>
                  </a:cubicBezTo>
                  <a:cubicBezTo>
                    <a:pt x="0" y="23681"/>
                    <a:pt x="517" y="27694"/>
                    <a:pt x="2979" y="30064"/>
                  </a:cubicBezTo>
                  <a:cubicBezTo>
                    <a:pt x="6414" y="33347"/>
                    <a:pt x="10122" y="36964"/>
                    <a:pt x="14772" y="38393"/>
                  </a:cubicBezTo>
                  <a:cubicBezTo>
                    <a:pt x="16961" y="39031"/>
                    <a:pt x="19180" y="39426"/>
                    <a:pt x="21459" y="39639"/>
                  </a:cubicBezTo>
                  <a:cubicBezTo>
                    <a:pt x="21790" y="39673"/>
                    <a:pt x="22125" y="39690"/>
                    <a:pt x="22461" y="39690"/>
                  </a:cubicBezTo>
                  <a:cubicBezTo>
                    <a:pt x="23021" y="39690"/>
                    <a:pt x="23583" y="39643"/>
                    <a:pt x="24134" y="39548"/>
                  </a:cubicBezTo>
                  <a:cubicBezTo>
                    <a:pt x="24501" y="39474"/>
                    <a:pt x="24947" y="39224"/>
                    <a:pt x="25360" y="39224"/>
                  </a:cubicBezTo>
                  <a:cubicBezTo>
                    <a:pt x="25461" y="39224"/>
                    <a:pt x="25559" y="39239"/>
                    <a:pt x="25654" y="39274"/>
                  </a:cubicBezTo>
                  <a:cubicBezTo>
                    <a:pt x="25928" y="38849"/>
                    <a:pt x="26323" y="38514"/>
                    <a:pt x="26779" y="38271"/>
                  </a:cubicBezTo>
                  <a:cubicBezTo>
                    <a:pt x="27265" y="38028"/>
                    <a:pt x="27782" y="37815"/>
                    <a:pt x="28329" y="37633"/>
                  </a:cubicBezTo>
                  <a:cubicBezTo>
                    <a:pt x="29210" y="37359"/>
                    <a:pt x="30092" y="36964"/>
                    <a:pt x="30943" y="36630"/>
                  </a:cubicBezTo>
                  <a:cubicBezTo>
                    <a:pt x="31399" y="36448"/>
                    <a:pt x="31855" y="36448"/>
                    <a:pt x="32341" y="36265"/>
                  </a:cubicBezTo>
                  <a:cubicBezTo>
                    <a:pt x="32797" y="36083"/>
                    <a:pt x="33192" y="35779"/>
                    <a:pt x="33709" y="35596"/>
                  </a:cubicBezTo>
                  <a:cubicBezTo>
                    <a:pt x="34925" y="35171"/>
                    <a:pt x="35958" y="34472"/>
                    <a:pt x="37144" y="34046"/>
                  </a:cubicBezTo>
                  <a:cubicBezTo>
                    <a:pt x="37995" y="33742"/>
                    <a:pt x="38663" y="33134"/>
                    <a:pt x="39484" y="32770"/>
                  </a:cubicBezTo>
                  <a:cubicBezTo>
                    <a:pt x="40183" y="32435"/>
                    <a:pt x="40852" y="32101"/>
                    <a:pt x="41521" y="31736"/>
                  </a:cubicBezTo>
                  <a:cubicBezTo>
                    <a:pt x="43800" y="30520"/>
                    <a:pt x="45806" y="28849"/>
                    <a:pt x="47387" y="26782"/>
                  </a:cubicBezTo>
                  <a:cubicBezTo>
                    <a:pt x="48269" y="25566"/>
                    <a:pt x="48451" y="24107"/>
                    <a:pt x="48603" y="22618"/>
                  </a:cubicBezTo>
                  <a:cubicBezTo>
                    <a:pt x="48755" y="21189"/>
                    <a:pt x="47843" y="20155"/>
                    <a:pt x="46506" y="19791"/>
                  </a:cubicBezTo>
                  <a:cubicBezTo>
                    <a:pt x="46080" y="19639"/>
                    <a:pt x="44439" y="19882"/>
                    <a:pt x="44378" y="19213"/>
                  </a:cubicBezTo>
                  <a:cubicBezTo>
                    <a:pt x="44347" y="18909"/>
                    <a:pt x="44986" y="17906"/>
                    <a:pt x="45107" y="17602"/>
                  </a:cubicBezTo>
                  <a:cubicBezTo>
                    <a:pt x="45381" y="16842"/>
                    <a:pt x="45715" y="16052"/>
                    <a:pt x="45958" y="15231"/>
                  </a:cubicBezTo>
                  <a:cubicBezTo>
                    <a:pt x="46141" y="14350"/>
                    <a:pt x="46293" y="13438"/>
                    <a:pt x="46384" y="12557"/>
                  </a:cubicBezTo>
                  <a:cubicBezTo>
                    <a:pt x="46475" y="11827"/>
                    <a:pt x="46658" y="11432"/>
                    <a:pt x="46354" y="10733"/>
                  </a:cubicBezTo>
                  <a:cubicBezTo>
                    <a:pt x="46110" y="10216"/>
                    <a:pt x="45958" y="9669"/>
                    <a:pt x="45715" y="9152"/>
                  </a:cubicBezTo>
                  <a:cubicBezTo>
                    <a:pt x="45047" y="7693"/>
                    <a:pt x="43375" y="6629"/>
                    <a:pt x="42098" y="5748"/>
                  </a:cubicBezTo>
                  <a:cubicBezTo>
                    <a:pt x="40756" y="4861"/>
                    <a:pt x="39645" y="4524"/>
                    <a:pt x="38187" y="4524"/>
                  </a:cubicBezTo>
                  <a:cubicBezTo>
                    <a:pt x="37895" y="4524"/>
                    <a:pt x="37589" y="4537"/>
                    <a:pt x="37265" y="4563"/>
                  </a:cubicBezTo>
                  <a:cubicBezTo>
                    <a:pt x="36232" y="4654"/>
                    <a:pt x="35198" y="4867"/>
                    <a:pt x="34226" y="5231"/>
                  </a:cubicBezTo>
                  <a:cubicBezTo>
                    <a:pt x="33455" y="5517"/>
                    <a:pt x="32684" y="6151"/>
                    <a:pt x="31837" y="6151"/>
                  </a:cubicBezTo>
                  <a:cubicBezTo>
                    <a:pt x="31782" y="6151"/>
                    <a:pt x="31728" y="6149"/>
                    <a:pt x="31672" y="6143"/>
                  </a:cubicBezTo>
                  <a:cubicBezTo>
                    <a:pt x="31399" y="5414"/>
                    <a:pt x="31369" y="4684"/>
                    <a:pt x="31095" y="3955"/>
                  </a:cubicBezTo>
                  <a:cubicBezTo>
                    <a:pt x="30761" y="3195"/>
                    <a:pt x="30365" y="2465"/>
                    <a:pt x="29910" y="1766"/>
                  </a:cubicBezTo>
                  <a:cubicBezTo>
                    <a:pt x="29028" y="550"/>
                    <a:pt x="27903" y="64"/>
                    <a:pt x="26414" y="3"/>
                  </a:cubicBezTo>
                  <a:cubicBezTo>
                    <a:pt x="26368" y="1"/>
                    <a:pt x="26321" y="0"/>
                    <a:pt x="26275" y="0"/>
                  </a:cubicBezTo>
                  <a:close/>
                </a:path>
              </a:pathLst>
            </a:custGeom>
            <a:solidFill>
              <a:srgbClr val="E0A5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81" name="Google Shape;281;p18"/>
            <p:cNvSpPr/>
            <p:nvPr/>
          </p:nvSpPr>
          <p:spPr>
            <a:xfrm>
              <a:off x="6040650" y="1331800"/>
              <a:ext cx="739400" cy="386750"/>
            </a:xfrm>
            <a:custGeom>
              <a:avLst/>
              <a:gdLst/>
              <a:ahLst/>
              <a:cxnLst/>
              <a:rect l="l" t="t" r="r" b="b"/>
              <a:pathLst>
                <a:path w="29576" h="15470" extrusionOk="0">
                  <a:moveTo>
                    <a:pt x="9340" y="0"/>
                  </a:moveTo>
                  <a:cubicBezTo>
                    <a:pt x="9285" y="0"/>
                    <a:pt x="9231" y="8"/>
                    <a:pt x="9180" y="24"/>
                  </a:cubicBezTo>
                  <a:cubicBezTo>
                    <a:pt x="8815" y="115"/>
                    <a:pt x="8724" y="1057"/>
                    <a:pt x="8724" y="1452"/>
                  </a:cubicBezTo>
                  <a:cubicBezTo>
                    <a:pt x="8755" y="2334"/>
                    <a:pt x="8815" y="3246"/>
                    <a:pt x="8876" y="4157"/>
                  </a:cubicBezTo>
                  <a:cubicBezTo>
                    <a:pt x="9059" y="5373"/>
                    <a:pt x="9362" y="6559"/>
                    <a:pt x="9818" y="7714"/>
                  </a:cubicBezTo>
                  <a:cubicBezTo>
                    <a:pt x="10153" y="8595"/>
                    <a:pt x="10669" y="9507"/>
                    <a:pt x="10761" y="10510"/>
                  </a:cubicBezTo>
                  <a:cubicBezTo>
                    <a:pt x="10691" y="10517"/>
                    <a:pt x="10619" y="10520"/>
                    <a:pt x="10546" y="10520"/>
                  </a:cubicBezTo>
                  <a:cubicBezTo>
                    <a:pt x="9945" y="10520"/>
                    <a:pt x="9229" y="10318"/>
                    <a:pt x="8633" y="10236"/>
                  </a:cubicBezTo>
                  <a:cubicBezTo>
                    <a:pt x="7630" y="10085"/>
                    <a:pt x="6596" y="9933"/>
                    <a:pt x="5593" y="9781"/>
                  </a:cubicBezTo>
                  <a:cubicBezTo>
                    <a:pt x="5055" y="9700"/>
                    <a:pt x="4462" y="9649"/>
                    <a:pt x="3867" y="9649"/>
                  </a:cubicBezTo>
                  <a:cubicBezTo>
                    <a:pt x="3118" y="9649"/>
                    <a:pt x="2363" y="9729"/>
                    <a:pt x="1703" y="9933"/>
                  </a:cubicBezTo>
                  <a:cubicBezTo>
                    <a:pt x="1216" y="10085"/>
                    <a:pt x="730" y="10297"/>
                    <a:pt x="305" y="10540"/>
                  </a:cubicBezTo>
                  <a:cubicBezTo>
                    <a:pt x="1" y="10814"/>
                    <a:pt x="61" y="10814"/>
                    <a:pt x="244" y="11088"/>
                  </a:cubicBezTo>
                  <a:cubicBezTo>
                    <a:pt x="396" y="11392"/>
                    <a:pt x="912" y="11483"/>
                    <a:pt x="1216" y="11635"/>
                  </a:cubicBezTo>
                  <a:cubicBezTo>
                    <a:pt x="1916" y="12030"/>
                    <a:pt x="2584" y="12455"/>
                    <a:pt x="3223" y="12911"/>
                  </a:cubicBezTo>
                  <a:cubicBezTo>
                    <a:pt x="4013" y="13489"/>
                    <a:pt x="4834" y="14006"/>
                    <a:pt x="5685" y="14461"/>
                  </a:cubicBezTo>
                  <a:cubicBezTo>
                    <a:pt x="6566" y="14917"/>
                    <a:pt x="7539" y="14948"/>
                    <a:pt x="8481" y="15100"/>
                  </a:cubicBezTo>
                  <a:cubicBezTo>
                    <a:pt x="9970" y="15282"/>
                    <a:pt x="11399" y="15404"/>
                    <a:pt x="12888" y="15465"/>
                  </a:cubicBezTo>
                  <a:cubicBezTo>
                    <a:pt x="12961" y="15468"/>
                    <a:pt x="13033" y="15470"/>
                    <a:pt x="13106" y="15470"/>
                  </a:cubicBezTo>
                  <a:cubicBezTo>
                    <a:pt x="14028" y="15470"/>
                    <a:pt x="14951" y="15198"/>
                    <a:pt x="15874" y="15198"/>
                  </a:cubicBezTo>
                  <a:cubicBezTo>
                    <a:pt x="16094" y="15198"/>
                    <a:pt x="16315" y="15213"/>
                    <a:pt x="16536" y="15252"/>
                  </a:cubicBezTo>
                  <a:cubicBezTo>
                    <a:pt x="16718" y="15221"/>
                    <a:pt x="16688" y="15161"/>
                    <a:pt x="16627" y="15069"/>
                  </a:cubicBezTo>
                  <a:cubicBezTo>
                    <a:pt x="17995" y="15069"/>
                    <a:pt x="19363" y="14522"/>
                    <a:pt x="20639" y="14006"/>
                  </a:cubicBezTo>
                  <a:cubicBezTo>
                    <a:pt x="22341" y="13246"/>
                    <a:pt x="23922" y="12243"/>
                    <a:pt x="25320" y="11027"/>
                  </a:cubicBezTo>
                  <a:cubicBezTo>
                    <a:pt x="25807" y="10632"/>
                    <a:pt x="26323" y="10328"/>
                    <a:pt x="26840" y="9902"/>
                  </a:cubicBezTo>
                  <a:cubicBezTo>
                    <a:pt x="27387" y="9507"/>
                    <a:pt x="27661" y="8869"/>
                    <a:pt x="28117" y="8352"/>
                  </a:cubicBezTo>
                  <a:cubicBezTo>
                    <a:pt x="28694" y="7714"/>
                    <a:pt x="29576" y="6923"/>
                    <a:pt x="29120" y="6072"/>
                  </a:cubicBezTo>
                  <a:cubicBezTo>
                    <a:pt x="28824" y="5521"/>
                    <a:pt x="28235" y="5365"/>
                    <a:pt x="27617" y="5365"/>
                  </a:cubicBezTo>
                  <a:cubicBezTo>
                    <a:pt x="27282" y="5365"/>
                    <a:pt x="26937" y="5411"/>
                    <a:pt x="26627" y="5464"/>
                  </a:cubicBezTo>
                  <a:cubicBezTo>
                    <a:pt x="25837" y="5586"/>
                    <a:pt x="25016" y="5768"/>
                    <a:pt x="24256" y="6072"/>
                  </a:cubicBezTo>
                  <a:cubicBezTo>
                    <a:pt x="23770" y="6285"/>
                    <a:pt x="23253" y="6437"/>
                    <a:pt x="22706" y="6589"/>
                  </a:cubicBezTo>
                  <a:cubicBezTo>
                    <a:pt x="22980" y="5981"/>
                    <a:pt x="23588" y="5495"/>
                    <a:pt x="23861" y="4826"/>
                  </a:cubicBezTo>
                  <a:cubicBezTo>
                    <a:pt x="24044" y="4188"/>
                    <a:pt x="24165" y="3549"/>
                    <a:pt x="24165" y="2911"/>
                  </a:cubicBezTo>
                  <a:cubicBezTo>
                    <a:pt x="24226" y="2455"/>
                    <a:pt x="24104" y="1635"/>
                    <a:pt x="23648" y="1391"/>
                  </a:cubicBezTo>
                  <a:cubicBezTo>
                    <a:pt x="23553" y="1337"/>
                    <a:pt x="23441" y="1314"/>
                    <a:pt x="23320" y="1314"/>
                  </a:cubicBezTo>
                  <a:cubicBezTo>
                    <a:pt x="22899" y="1314"/>
                    <a:pt x="22368" y="1584"/>
                    <a:pt x="22037" y="1726"/>
                  </a:cubicBezTo>
                  <a:cubicBezTo>
                    <a:pt x="20244" y="2425"/>
                    <a:pt x="18603" y="3489"/>
                    <a:pt x="17235" y="4856"/>
                  </a:cubicBezTo>
                  <a:cubicBezTo>
                    <a:pt x="16976" y="5087"/>
                    <a:pt x="15952" y="6082"/>
                    <a:pt x="15458" y="6082"/>
                  </a:cubicBezTo>
                  <a:cubicBezTo>
                    <a:pt x="15430" y="6082"/>
                    <a:pt x="15405" y="6079"/>
                    <a:pt x="15381" y="6072"/>
                  </a:cubicBezTo>
                  <a:cubicBezTo>
                    <a:pt x="15077" y="6012"/>
                    <a:pt x="14803" y="5343"/>
                    <a:pt x="14651" y="5100"/>
                  </a:cubicBezTo>
                  <a:cubicBezTo>
                    <a:pt x="14074" y="4066"/>
                    <a:pt x="13375" y="3094"/>
                    <a:pt x="12584" y="2212"/>
                  </a:cubicBezTo>
                  <a:cubicBezTo>
                    <a:pt x="12037" y="1665"/>
                    <a:pt x="11460" y="1148"/>
                    <a:pt x="10791" y="753"/>
                  </a:cubicBezTo>
                  <a:cubicBezTo>
                    <a:pt x="10464" y="535"/>
                    <a:pt x="9821" y="0"/>
                    <a:pt x="934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82" name="Google Shape;282;p18"/>
          <p:cNvGrpSpPr/>
          <p:nvPr/>
        </p:nvGrpSpPr>
        <p:grpSpPr>
          <a:xfrm>
            <a:off x="7978751" y="6323569"/>
            <a:ext cx="1027400" cy="379967"/>
            <a:chOff x="1732463" y="636925"/>
            <a:chExt cx="770550" cy="284975"/>
          </a:xfrm>
        </p:grpSpPr>
        <p:sp>
          <p:nvSpPr>
            <p:cNvPr id="283" name="Google Shape;283;p18"/>
            <p:cNvSpPr/>
            <p:nvPr/>
          </p:nvSpPr>
          <p:spPr>
            <a:xfrm>
              <a:off x="1732463" y="636925"/>
              <a:ext cx="770550" cy="108675"/>
            </a:xfrm>
            <a:custGeom>
              <a:avLst/>
              <a:gdLst/>
              <a:ahLst/>
              <a:cxnLst/>
              <a:rect l="l" t="t" r="r" b="b"/>
              <a:pathLst>
                <a:path w="30822" h="4347" fill="none" extrusionOk="0">
                  <a:moveTo>
                    <a:pt x="0" y="3496"/>
                  </a:moveTo>
                  <a:cubicBezTo>
                    <a:pt x="213" y="2827"/>
                    <a:pt x="700" y="2310"/>
                    <a:pt x="1338" y="2006"/>
                  </a:cubicBezTo>
                  <a:cubicBezTo>
                    <a:pt x="1855" y="1733"/>
                    <a:pt x="2493" y="1307"/>
                    <a:pt x="3070" y="1186"/>
                  </a:cubicBezTo>
                  <a:cubicBezTo>
                    <a:pt x="3587" y="1125"/>
                    <a:pt x="4073" y="1125"/>
                    <a:pt x="4590" y="1186"/>
                  </a:cubicBezTo>
                  <a:cubicBezTo>
                    <a:pt x="5198" y="1186"/>
                    <a:pt x="5684" y="1125"/>
                    <a:pt x="6232" y="1368"/>
                  </a:cubicBezTo>
                  <a:cubicBezTo>
                    <a:pt x="6870" y="1642"/>
                    <a:pt x="7447" y="1946"/>
                    <a:pt x="8025" y="2310"/>
                  </a:cubicBezTo>
                  <a:cubicBezTo>
                    <a:pt x="8572" y="2675"/>
                    <a:pt x="8906" y="3131"/>
                    <a:pt x="9545" y="3314"/>
                  </a:cubicBezTo>
                  <a:cubicBezTo>
                    <a:pt x="10609" y="3709"/>
                    <a:pt x="11764" y="3557"/>
                    <a:pt x="12706" y="2949"/>
                  </a:cubicBezTo>
                  <a:cubicBezTo>
                    <a:pt x="13040" y="2797"/>
                    <a:pt x="13344" y="2584"/>
                    <a:pt x="13648" y="2341"/>
                  </a:cubicBezTo>
                  <a:cubicBezTo>
                    <a:pt x="13800" y="2158"/>
                    <a:pt x="13952" y="1976"/>
                    <a:pt x="14165" y="1855"/>
                  </a:cubicBezTo>
                  <a:cubicBezTo>
                    <a:pt x="14530" y="1520"/>
                    <a:pt x="14955" y="1216"/>
                    <a:pt x="15411" y="973"/>
                  </a:cubicBezTo>
                  <a:cubicBezTo>
                    <a:pt x="16141" y="578"/>
                    <a:pt x="17174" y="0"/>
                    <a:pt x="17964" y="365"/>
                  </a:cubicBezTo>
                  <a:cubicBezTo>
                    <a:pt x="18390" y="608"/>
                    <a:pt x="18815" y="882"/>
                    <a:pt x="19211" y="1186"/>
                  </a:cubicBezTo>
                  <a:cubicBezTo>
                    <a:pt x="19606" y="1490"/>
                    <a:pt x="20062" y="1794"/>
                    <a:pt x="20518" y="2098"/>
                  </a:cubicBezTo>
                  <a:cubicBezTo>
                    <a:pt x="21399" y="2706"/>
                    <a:pt x="22007" y="3678"/>
                    <a:pt x="23010" y="4073"/>
                  </a:cubicBezTo>
                  <a:cubicBezTo>
                    <a:pt x="23709" y="4256"/>
                    <a:pt x="24408" y="4347"/>
                    <a:pt x="25138" y="4286"/>
                  </a:cubicBezTo>
                  <a:cubicBezTo>
                    <a:pt x="25563" y="4317"/>
                    <a:pt x="25989" y="4317"/>
                    <a:pt x="26445" y="4256"/>
                  </a:cubicBezTo>
                  <a:cubicBezTo>
                    <a:pt x="26870" y="4043"/>
                    <a:pt x="27326" y="3800"/>
                    <a:pt x="27752" y="3526"/>
                  </a:cubicBezTo>
                  <a:cubicBezTo>
                    <a:pt x="28481" y="3040"/>
                    <a:pt x="29150" y="2432"/>
                    <a:pt x="29667" y="1733"/>
                  </a:cubicBezTo>
                  <a:cubicBezTo>
                    <a:pt x="29910" y="1399"/>
                    <a:pt x="30123" y="1034"/>
                    <a:pt x="30335" y="699"/>
                  </a:cubicBezTo>
                  <a:cubicBezTo>
                    <a:pt x="30457" y="517"/>
                    <a:pt x="30548" y="274"/>
                    <a:pt x="30791" y="244"/>
                  </a:cubicBezTo>
                  <a:cubicBezTo>
                    <a:pt x="30822" y="426"/>
                    <a:pt x="30822" y="608"/>
                    <a:pt x="30822" y="791"/>
                  </a:cubicBezTo>
                </a:path>
              </a:pathLst>
            </a:custGeom>
            <a:noFill/>
            <a:ln w="66875" cap="flat" cmpd="sng">
              <a:solidFill>
                <a:srgbClr val="E29E3B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84" name="Google Shape;284;p18"/>
            <p:cNvSpPr/>
            <p:nvPr/>
          </p:nvSpPr>
          <p:spPr>
            <a:xfrm>
              <a:off x="1732463" y="813225"/>
              <a:ext cx="770550" cy="108675"/>
            </a:xfrm>
            <a:custGeom>
              <a:avLst/>
              <a:gdLst/>
              <a:ahLst/>
              <a:cxnLst/>
              <a:rect l="l" t="t" r="r" b="b"/>
              <a:pathLst>
                <a:path w="30822" h="4347" fill="none" extrusionOk="0">
                  <a:moveTo>
                    <a:pt x="0" y="3496"/>
                  </a:moveTo>
                  <a:cubicBezTo>
                    <a:pt x="213" y="2827"/>
                    <a:pt x="700" y="2310"/>
                    <a:pt x="1338" y="2006"/>
                  </a:cubicBezTo>
                  <a:cubicBezTo>
                    <a:pt x="1855" y="1733"/>
                    <a:pt x="2493" y="1277"/>
                    <a:pt x="3070" y="1186"/>
                  </a:cubicBezTo>
                  <a:cubicBezTo>
                    <a:pt x="3587" y="1125"/>
                    <a:pt x="4073" y="1125"/>
                    <a:pt x="4590" y="1186"/>
                  </a:cubicBezTo>
                  <a:cubicBezTo>
                    <a:pt x="5137" y="1125"/>
                    <a:pt x="5715" y="1186"/>
                    <a:pt x="6232" y="1368"/>
                  </a:cubicBezTo>
                  <a:cubicBezTo>
                    <a:pt x="6870" y="1642"/>
                    <a:pt x="7447" y="1976"/>
                    <a:pt x="8025" y="2310"/>
                  </a:cubicBezTo>
                  <a:cubicBezTo>
                    <a:pt x="8572" y="2675"/>
                    <a:pt x="8906" y="3131"/>
                    <a:pt x="9545" y="3313"/>
                  </a:cubicBezTo>
                  <a:cubicBezTo>
                    <a:pt x="10609" y="3708"/>
                    <a:pt x="11764" y="3556"/>
                    <a:pt x="12706" y="2979"/>
                  </a:cubicBezTo>
                  <a:cubicBezTo>
                    <a:pt x="13040" y="2797"/>
                    <a:pt x="13344" y="2584"/>
                    <a:pt x="13648" y="2341"/>
                  </a:cubicBezTo>
                  <a:cubicBezTo>
                    <a:pt x="13800" y="2158"/>
                    <a:pt x="13952" y="1976"/>
                    <a:pt x="14165" y="1854"/>
                  </a:cubicBezTo>
                  <a:cubicBezTo>
                    <a:pt x="14530" y="1490"/>
                    <a:pt x="14955" y="1216"/>
                    <a:pt x="15411" y="942"/>
                  </a:cubicBezTo>
                  <a:cubicBezTo>
                    <a:pt x="16141" y="547"/>
                    <a:pt x="17204" y="0"/>
                    <a:pt x="17964" y="365"/>
                  </a:cubicBezTo>
                  <a:cubicBezTo>
                    <a:pt x="18390" y="608"/>
                    <a:pt x="18815" y="882"/>
                    <a:pt x="19211" y="1186"/>
                  </a:cubicBezTo>
                  <a:cubicBezTo>
                    <a:pt x="19606" y="1490"/>
                    <a:pt x="20062" y="1763"/>
                    <a:pt x="20518" y="2067"/>
                  </a:cubicBezTo>
                  <a:cubicBezTo>
                    <a:pt x="21399" y="2675"/>
                    <a:pt x="22007" y="3678"/>
                    <a:pt x="23010" y="4043"/>
                  </a:cubicBezTo>
                  <a:cubicBezTo>
                    <a:pt x="23709" y="4256"/>
                    <a:pt x="24408" y="4347"/>
                    <a:pt x="25138" y="4256"/>
                  </a:cubicBezTo>
                  <a:cubicBezTo>
                    <a:pt x="25563" y="4316"/>
                    <a:pt x="25989" y="4316"/>
                    <a:pt x="26445" y="4225"/>
                  </a:cubicBezTo>
                  <a:cubicBezTo>
                    <a:pt x="26870" y="4043"/>
                    <a:pt x="27326" y="3769"/>
                    <a:pt x="27752" y="3496"/>
                  </a:cubicBezTo>
                  <a:cubicBezTo>
                    <a:pt x="28481" y="3040"/>
                    <a:pt x="29150" y="2432"/>
                    <a:pt x="29667" y="1733"/>
                  </a:cubicBezTo>
                  <a:cubicBezTo>
                    <a:pt x="29910" y="1398"/>
                    <a:pt x="30123" y="1064"/>
                    <a:pt x="30335" y="699"/>
                  </a:cubicBezTo>
                  <a:cubicBezTo>
                    <a:pt x="30457" y="517"/>
                    <a:pt x="30548" y="274"/>
                    <a:pt x="30791" y="243"/>
                  </a:cubicBezTo>
                  <a:cubicBezTo>
                    <a:pt x="30822" y="426"/>
                    <a:pt x="30822" y="608"/>
                    <a:pt x="30822" y="790"/>
                  </a:cubicBezTo>
                </a:path>
              </a:pathLst>
            </a:custGeom>
            <a:noFill/>
            <a:ln w="76000" cap="flat" cmpd="sng">
              <a:solidFill>
                <a:schemeClr val="accent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43317825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33540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1833"/>
            <a:ext cx="9144000" cy="2387600"/>
          </a:xfrm>
        </p:spPr>
        <p:txBody>
          <a:bodyPr anchor="b"/>
          <a:lstStyle>
            <a:lvl1pPr algn="ctr">
              <a:defRPr sz="8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568"/>
            <a:ext cx="9144000" cy="1655233"/>
          </a:xfrm>
        </p:spPr>
        <p:txBody>
          <a:bodyPr/>
          <a:lstStyle>
            <a:lvl1pPr marL="0" indent="0" algn="ctr">
              <a:buNone/>
              <a:defRPr sz="3200"/>
            </a:lvl1pPr>
            <a:lvl2pPr marL="609585" indent="0" algn="ctr">
              <a:buNone/>
              <a:defRPr sz="2667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2AA1AC16-948C-4AE2-A8F0-AD93837A264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2022/8/19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E5A71417-3C02-4723-998D-ECBA0CC807E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0231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14:ferris dir="l"/>
      </p:transition>
    </mc:Choice>
    <mc:Fallback xmlns="">
      <p:transition spd="slow" advClick="0" advTm="0">
        <p:fade/>
      </p:transition>
    </mc:Fallback>
  </mc:AlternateConten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2AA1AC16-948C-4AE2-A8F0-AD93837A264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2022/8/19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E5A71417-3C02-4723-998D-ECBA0CC807E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9067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14:ferris dir="l"/>
      </p:transition>
    </mc:Choice>
    <mc:Fallback xmlns="">
      <p:transition spd="slow" advClick="0" advTm="0">
        <p:fade/>
      </p:transition>
    </mc:Fallback>
  </mc:AlternateConten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10267"/>
            <a:ext cx="10515600" cy="2853267"/>
          </a:xfrm>
        </p:spPr>
        <p:txBody>
          <a:bodyPr anchor="b"/>
          <a:lstStyle>
            <a:lvl1pPr>
              <a:defRPr sz="8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8934"/>
            <a:ext cx="10515600" cy="1500717"/>
          </a:xfrm>
        </p:spPr>
        <p:txBody>
          <a:bodyPr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2AA1AC16-948C-4AE2-A8F0-AD93837A264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2022/8/19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E5A71417-3C02-4723-998D-ECBA0CC807E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7064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14:ferris dir="l"/>
      </p:transition>
    </mc:Choice>
    <mc:Fallback xmlns="">
      <p:transition spd="slow" advClick="0" advTm="0">
        <p:fade/>
      </p:transition>
    </mc:Fallback>
  </mc:AlternateConten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6684"/>
            <a:ext cx="5156200" cy="434974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826684"/>
            <a:ext cx="5156200" cy="434974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2AA1AC16-948C-4AE2-A8F0-AD93837A264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2022/8/19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E5A71417-3C02-4723-998D-ECBA0CC807E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452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14:ferris dir="l"/>
      </p:transition>
    </mc:Choice>
    <mc:Fallback xmlns="">
      <p:transition spd="slow" advClick="0" advTm="0">
        <p:fade/>
      </p:transition>
    </mc:Fallback>
  </mc:AlternateConten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317" y="366185"/>
            <a:ext cx="10515600" cy="132503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40318" y="1680634"/>
            <a:ext cx="5158316" cy="825500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40318" y="2506133"/>
            <a:ext cx="5158316" cy="3683000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0634"/>
            <a:ext cx="5183717" cy="825500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6133"/>
            <a:ext cx="5183717" cy="3683000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2AA1AC16-948C-4AE2-A8F0-AD93837A264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2022/8/19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E5A71417-3C02-4723-998D-ECBA0CC807E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矩形 10"/>
          <p:cNvSpPr/>
          <p:nvPr userDrawn="1"/>
        </p:nvSpPr>
        <p:spPr>
          <a:xfrm>
            <a:off x="8913485" y="5243806"/>
            <a:ext cx="1033515" cy="2764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模板下载：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www.1ppt.com/moban/          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行业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www.1ppt.com/hangye/ 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节日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www.1ppt.com/jieri/          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素材：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www.1ppt.com/sucai/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背景图片：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www.1ppt.com/beijing/        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图表：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www.1ppt.com/tubiao/      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精美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下载：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         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教程： 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www.1ppt.com/powerpoint/      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课件：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www.1ppt.com/kejian/             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字体下载：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www.1ppt.com/ziti/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工作总结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www.1ppt.com/xiazai/zongjie/ 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工作计划：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www.1ppt.com/xiazai/jihua/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商务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www.1ppt.com/moban/shangwu/  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个人简历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www.1ppt.com/xiazai/jianli/  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毕业答辩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www.1ppt.com/xiazai/dabian/  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工作汇报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www.1ppt.com/xiazai/huibao/    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0964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14:ferris dir="l"/>
      </p:transition>
    </mc:Choice>
    <mc:Fallback xmlns="">
      <p:transition spd="slow" advClick="0" advTm="0">
        <p:fade/>
      </p:transition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2AA1AC16-948C-4AE2-A8F0-AD93837A264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2022/8/19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E5A71417-3C02-4723-998D-ECBA0CC807E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0646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14:ferris dir="l"/>
      </p:transition>
    </mc:Choice>
    <mc:Fallback xmlns="">
      <p:transition spd="slow" advClick="0" advTm="0">
        <p:fade/>
      </p:transition>
    </mc:Fallback>
  </mc:AlternateConten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2873791" cy="6858000"/>
          </a:xfrm>
          <a:prstGeom prst="rect">
            <a:avLst/>
          </a:prstGeom>
        </p:spPr>
      </p:pic>
      <p:cxnSp>
        <p:nvCxnSpPr>
          <p:cNvPr id="7" name="直接连接符 6"/>
          <p:cNvCxnSpPr/>
          <p:nvPr userDrawn="1"/>
        </p:nvCxnSpPr>
        <p:spPr>
          <a:xfrm>
            <a:off x="2641600" y="889000"/>
            <a:ext cx="95504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文本框 7"/>
          <p:cNvSpPr txBox="1"/>
          <p:nvPr userDrawn="1"/>
        </p:nvSpPr>
        <p:spPr>
          <a:xfrm>
            <a:off x="8868014" y="396558"/>
            <a:ext cx="32624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t>单击此处添加文字标题</a:t>
            </a:r>
          </a:p>
        </p:txBody>
      </p:sp>
    </p:spTree>
    <p:extLst>
      <p:ext uri="{BB962C8B-B14F-4D97-AF65-F5344CB8AC3E}">
        <p14:creationId xmlns:p14="http://schemas.microsoft.com/office/powerpoint/2010/main" val="1214559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14:ferris dir="l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58605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14:ferris dir="l"/>
      </p:transition>
    </mc:Choice>
    <mc:Fallback xmlns="">
      <p:transition spd="slow" advClick="0" advTm="0">
        <p:fade/>
      </p:transition>
    </mc:Fallback>
  </mc:AlternateConten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51646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14:ferris dir="l"/>
      </p:transition>
    </mc:Choice>
    <mc:Fallback xmlns="">
      <p:transition spd="slow" advClick="0" advTm="0">
        <p:fade/>
      </p:transition>
    </mc:Fallback>
  </mc:AlternateContent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18"/>
          <p:cNvSpPr txBox="1">
            <a:spLocks noGrp="1"/>
          </p:cNvSpPr>
          <p:nvPr>
            <p:ph type="subTitle" idx="1"/>
          </p:nvPr>
        </p:nvSpPr>
        <p:spPr>
          <a:xfrm>
            <a:off x="2440600" y="2794400"/>
            <a:ext cx="7310800" cy="108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Spartan"/>
                <a:ea typeface="Spartan"/>
                <a:cs typeface="Spartan"/>
                <a:sym typeface="Spartan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Spartan"/>
                <a:ea typeface="Spartan"/>
                <a:cs typeface="Spartan"/>
                <a:sym typeface="Spartan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Spartan"/>
                <a:ea typeface="Spartan"/>
                <a:cs typeface="Spartan"/>
                <a:sym typeface="Spartan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Spartan"/>
                <a:ea typeface="Spartan"/>
                <a:cs typeface="Spartan"/>
                <a:sym typeface="Spartan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Spartan"/>
                <a:ea typeface="Spartan"/>
                <a:cs typeface="Spartan"/>
                <a:sym typeface="Spartan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Spartan"/>
                <a:ea typeface="Spartan"/>
                <a:cs typeface="Spartan"/>
                <a:sym typeface="Spartan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Spartan"/>
                <a:ea typeface="Spartan"/>
                <a:cs typeface="Spartan"/>
                <a:sym typeface="Spartan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Spartan"/>
                <a:ea typeface="Spartan"/>
                <a:cs typeface="Spartan"/>
                <a:sym typeface="Spartan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Spartan"/>
                <a:ea typeface="Spartan"/>
                <a:cs typeface="Spartan"/>
                <a:sym typeface="Spartan"/>
              </a:defRPr>
            </a:lvl9pPr>
          </a:lstStyle>
          <a:p>
            <a:endParaRPr/>
          </a:p>
        </p:txBody>
      </p:sp>
      <p:sp>
        <p:nvSpPr>
          <p:cNvPr id="269" name="Google Shape;269;p18"/>
          <p:cNvSpPr txBox="1">
            <a:spLocks noGrp="1"/>
          </p:cNvSpPr>
          <p:nvPr>
            <p:ph type="subTitle" idx="2"/>
          </p:nvPr>
        </p:nvSpPr>
        <p:spPr>
          <a:xfrm>
            <a:off x="3934200" y="4087267"/>
            <a:ext cx="4323600" cy="38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/>
            </a:lvl9pPr>
          </a:lstStyle>
          <a:p>
            <a:endParaRPr/>
          </a:p>
        </p:txBody>
      </p:sp>
      <p:sp>
        <p:nvSpPr>
          <p:cNvPr id="270" name="Google Shape;270;p18"/>
          <p:cNvSpPr/>
          <p:nvPr/>
        </p:nvSpPr>
        <p:spPr>
          <a:xfrm flipH="1">
            <a:off x="-2841998" y="5499274"/>
            <a:ext cx="4059439" cy="3392916"/>
          </a:xfrm>
          <a:custGeom>
            <a:avLst/>
            <a:gdLst/>
            <a:ahLst/>
            <a:cxnLst/>
            <a:rect l="l" t="t" r="r" b="b"/>
            <a:pathLst>
              <a:path w="65503" h="54748" extrusionOk="0">
                <a:moveTo>
                  <a:pt x="25723" y="0"/>
                </a:moveTo>
                <a:cubicBezTo>
                  <a:pt x="24144" y="0"/>
                  <a:pt x="22575" y="187"/>
                  <a:pt x="21064" y="677"/>
                </a:cubicBezTo>
                <a:cubicBezTo>
                  <a:pt x="15259" y="2561"/>
                  <a:pt x="11702" y="8306"/>
                  <a:pt x="8784" y="13625"/>
                </a:cubicBezTo>
                <a:cubicBezTo>
                  <a:pt x="5563" y="19431"/>
                  <a:pt x="2401" y="25388"/>
                  <a:pt x="1186" y="31863"/>
                </a:cubicBezTo>
                <a:cubicBezTo>
                  <a:pt x="0" y="38337"/>
                  <a:pt x="1034" y="45450"/>
                  <a:pt x="5411" y="50222"/>
                </a:cubicBezTo>
                <a:cubicBezTo>
                  <a:pt x="8030" y="53078"/>
                  <a:pt x="12001" y="54747"/>
                  <a:pt x="15894" y="54747"/>
                </a:cubicBezTo>
                <a:cubicBezTo>
                  <a:pt x="18505" y="54747"/>
                  <a:pt x="21081" y="53997"/>
                  <a:pt x="23192" y="52349"/>
                </a:cubicBezTo>
                <a:cubicBezTo>
                  <a:pt x="28785" y="47972"/>
                  <a:pt x="29727" y="39158"/>
                  <a:pt x="35867" y="35601"/>
                </a:cubicBezTo>
                <a:cubicBezTo>
                  <a:pt x="38002" y="34383"/>
                  <a:pt x="40368" y="34028"/>
                  <a:pt x="42803" y="34028"/>
                </a:cubicBezTo>
                <a:cubicBezTo>
                  <a:pt x="45289" y="34028"/>
                  <a:pt x="47848" y="34399"/>
                  <a:pt x="50305" y="34598"/>
                </a:cubicBezTo>
                <a:cubicBezTo>
                  <a:pt x="51011" y="34660"/>
                  <a:pt x="51739" y="34694"/>
                  <a:pt x="52475" y="34694"/>
                </a:cubicBezTo>
                <a:cubicBezTo>
                  <a:pt x="56811" y="34694"/>
                  <a:pt x="61422" y="33507"/>
                  <a:pt x="63345" y="29765"/>
                </a:cubicBezTo>
                <a:cubicBezTo>
                  <a:pt x="65503" y="25571"/>
                  <a:pt x="63010" y="20677"/>
                  <a:pt x="60123" y="17151"/>
                </a:cubicBezTo>
                <a:cubicBezTo>
                  <a:pt x="52554" y="8002"/>
                  <a:pt x="42980" y="2713"/>
                  <a:pt x="31247" y="586"/>
                </a:cubicBezTo>
                <a:cubicBezTo>
                  <a:pt x="29442" y="258"/>
                  <a:pt x="27575" y="0"/>
                  <a:pt x="25723" y="0"/>
                </a:cubicBezTo>
                <a:close/>
              </a:path>
            </a:pathLst>
          </a:custGeom>
          <a:solidFill>
            <a:srgbClr val="FFF4E9"/>
          </a:solidFill>
          <a:ln>
            <a:noFill/>
          </a:ln>
        </p:spPr>
        <p:txBody>
          <a:bodyPr spcFirstLastPara="1" wrap="square" lIns="121856" tIns="121856" rIns="121856" bIns="121856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271" name="Google Shape;271;p18"/>
          <p:cNvSpPr/>
          <p:nvPr/>
        </p:nvSpPr>
        <p:spPr>
          <a:xfrm flipH="1">
            <a:off x="11083943" y="5105335"/>
            <a:ext cx="2445157" cy="2526157"/>
          </a:xfrm>
          <a:custGeom>
            <a:avLst/>
            <a:gdLst/>
            <a:ahLst/>
            <a:cxnLst/>
            <a:rect l="l" t="t" r="r" b="b"/>
            <a:pathLst>
              <a:path w="39455" h="40762" extrusionOk="0">
                <a:moveTo>
                  <a:pt x="19728" y="1"/>
                </a:moveTo>
                <a:cubicBezTo>
                  <a:pt x="8816" y="1"/>
                  <a:pt x="1" y="9119"/>
                  <a:pt x="1" y="20366"/>
                </a:cubicBezTo>
                <a:cubicBezTo>
                  <a:pt x="1" y="31612"/>
                  <a:pt x="8816" y="40761"/>
                  <a:pt x="19728" y="40761"/>
                </a:cubicBezTo>
                <a:cubicBezTo>
                  <a:pt x="30640" y="40761"/>
                  <a:pt x="39454" y="31612"/>
                  <a:pt x="39454" y="20366"/>
                </a:cubicBezTo>
                <a:cubicBezTo>
                  <a:pt x="39454" y="9119"/>
                  <a:pt x="30640" y="1"/>
                  <a:pt x="1972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56" tIns="121856" rIns="121856" bIns="121856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272" name="Google Shape;272;p18"/>
          <p:cNvSpPr/>
          <p:nvPr/>
        </p:nvSpPr>
        <p:spPr>
          <a:xfrm flipH="1">
            <a:off x="-1962092" y="-566179"/>
            <a:ext cx="2884053" cy="2697637"/>
          </a:xfrm>
          <a:custGeom>
            <a:avLst/>
            <a:gdLst/>
            <a:ahLst/>
            <a:cxnLst/>
            <a:rect l="l" t="t" r="r" b="b"/>
            <a:pathLst>
              <a:path w="46537" h="43529" extrusionOk="0">
                <a:moveTo>
                  <a:pt x="20184" y="0"/>
                </a:moveTo>
                <a:cubicBezTo>
                  <a:pt x="17386" y="0"/>
                  <a:pt x="14584" y="453"/>
                  <a:pt x="11885" y="1357"/>
                </a:cubicBezTo>
                <a:cubicBezTo>
                  <a:pt x="7265" y="2877"/>
                  <a:pt x="0" y="6372"/>
                  <a:pt x="1277" y="12664"/>
                </a:cubicBezTo>
                <a:cubicBezTo>
                  <a:pt x="1703" y="14792"/>
                  <a:pt x="3222" y="16524"/>
                  <a:pt x="5259" y="17223"/>
                </a:cubicBezTo>
                <a:cubicBezTo>
                  <a:pt x="6870" y="17771"/>
                  <a:pt x="8663" y="17558"/>
                  <a:pt x="10274" y="18166"/>
                </a:cubicBezTo>
                <a:cubicBezTo>
                  <a:pt x="12767" y="19108"/>
                  <a:pt x="14226" y="21813"/>
                  <a:pt x="14894" y="24458"/>
                </a:cubicBezTo>
                <a:cubicBezTo>
                  <a:pt x="15563" y="27102"/>
                  <a:pt x="15715" y="29898"/>
                  <a:pt x="16718" y="32452"/>
                </a:cubicBezTo>
                <a:cubicBezTo>
                  <a:pt x="18147" y="36160"/>
                  <a:pt x="21277" y="38926"/>
                  <a:pt x="24651" y="40871"/>
                </a:cubicBezTo>
                <a:cubicBezTo>
                  <a:pt x="27330" y="42426"/>
                  <a:pt x="30309" y="43529"/>
                  <a:pt x="33294" y="43529"/>
                </a:cubicBezTo>
                <a:cubicBezTo>
                  <a:pt x="34102" y="43529"/>
                  <a:pt x="34912" y="43447"/>
                  <a:pt x="35715" y="43272"/>
                </a:cubicBezTo>
                <a:cubicBezTo>
                  <a:pt x="39333" y="42482"/>
                  <a:pt x="42403" y="39807"/>
                  <a:pt x="44165" y="36494"/>
                </a:cubicBezTo>
                <a:cubicBezTo>
                  <a:pt x="45959" y="33151"/>
                  <a:pt x="46536" y="29260"/>
                  <a:pt x="46324" y="25461"/>
                </a:cubicBezTo>
                <a:cubicBezTo>
                  <a:pt x="45716" y="15278"/>
                  <a:pt x="39089" y="5734"/>
                  <a:pt x="29940" y="1904"/>
                </a:cubicBezTo>
                <a:cubicBezTo>
                  <a:pt x="26809" y="635"/>
                  <a:pt x="23498" y="0"/>
                  <a:pt x="20184" y="0"/>
                </a:cubicBezTo>
                <a:close/>
              </a:path>
            </a:pathLst>
          </a:custGeom>
          <a:solidFill>
            <a:srgbClr val="E0B9A4"/>
          </a:solidFill>
          <a:ln>
            <a:noFill/>
          </a:ln>
        </p:spPr>
        <p:txBody>
          <a:bodyPr spcFirstLastPara="1" wrap="square" lIns="121856" tIns="121856" rIns="121856" bIns="121856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273" name="Google Shape;273;p18"/>
          <p:cNvSpPr/>
          <p:nvPr/>
        </p:nvSpPr>
        <p:spPr>
          <a:xfrm rot="1593655" flipH="1">
            <a:off x="9245686" y="-1445549"/>
            <a:ext cx="4985828" cy="3416985"/>
          </a:xfrm>
          <a:custGeom>
            <a:avLst/>
            <a:gdLst/>
            <a:ahLst/>
            <a:cxnLst/>
            <a:rect l="l" t="t" r="r" b="b"/>
            <a:pathLst>
              <a:path w="80455" h="55139" extrusionOk="0">
                <a:moveTo>
                  <a:pt x="39610" y="0"/>
                </a:moveTo>
                <a:cubicBezTo>
                  <a:pt x="38635" y="0"/>
                  <a:pt x="37659" y="30"/>
                  <a:pt x="36684" y="90"/>
                </a:cubicBezTo>
                <a:cubicBezTo>
                  <a:pt x="28021" y="637"/>
                  <a:pt x="19389" y="3555"/>
                  <a:pt x="12641" y="9117"/>
                </a:cubicBezTo>
                <a:cubicBezTo>
                  <a:pt x="5863" y="14710"/>
                  <a:pt x="1091" y="23069"/>
                  <a:pt x="483" y="32005"/>
                </a:cubicBezTo>
                <a:cubicBezTo>
                  <a:pt x="0" y="38734"/>
                  <a:pt x="3681" y="55139"/>
                  <a:pt x="12448" y="55139"/>
                </a:cubicBezTo>
                <a:cubicBezTo>
                  <a:pt x="12512" y="55139"/>
                  <a:pt x="12577" y="55138"/>
                  <a:pt x="12641" y="55136"/>
                </a:cubicBezTo>
                <a:cubicBezTo>
                  <a:pt x="17049" y="55015"/>
                  <a:pt x="22368" y="51094"/>
                  <a:pt x="26866" y="50091"/>
                </a:cubicBezTo>
                <a:cubicBezTo>
                  <a:pt x="32338" y="48844"/>
                  <a:pt x="37900" y="48449"/>
                  <a:pt x="43462" y="47932"/>
                </a:cubicBezTo>
                <a:cubicBezTo>
                  <a:pt x="54800" y="46899"/>
                  <a:pt x="67171" y="44954"/>
                  <a:pt x="74861" y="36261"/>
                </a:cubicBezTo>
                <a:cubicBezTo>
                  <a:pt x="78235" y="32431"/>
                  <a:pt x="80454" y="27111"/>
                  <a:pt x="79299" y="22066"/>
                </a:cubicBezTo>
                <a:cubicBezTo>
                  <a:pt x="78387" y="18114"/>
                  <a:pt x="75530" y="14923"/>
                  <a:pt x="72521" y="12309"/>
                </a:cubicBezTo>
                <a:cubicBezTo>
                  <a:pt x="63391" y="4415"/>
                  <a:pt x="51509" y="0"/>
                  <a:pt x="39610" y="0"/>
                </a:cubicBezTo>
                <a:close/>
              </a:path>
            </a:pathLst>
          </a:custGeom>
          <a:solidFill>
            <a:srgbClr val="FFF4E9"/>
          </a:solidFill>
          <a:ln>
            <a:noFill/>
          </a:ln>
        </p:spPr>
        <p:txBody>
          <a:bodyPr spcFirstLastPara="1" wrap="square" lIns="121856" tIns="121856" rIns="121856" bIns="121856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274" name="Google Shape;274;p18"/>
          <p:cNvSpPr/>
          <p:nvPr/>
        </p:nvSpPr>
        <p:spPr>
          <a:xfrm flipH="1">
            <a:off x="3771788" y="6094805"/>
            <a:ext cx="5370547" cy="2441811"/>
          </a:xfrm>
          <a:custGeom>
            <a:avLst/>
            <a:gdLst/>
            <a:ahLst/>
            <a:cxnLst/>
            <a:rect l="l" t="t" r="r" b="b"/>
            <a:pathLst>
              <a:path w="86659" h="39401" extrusionOk="0">
                <a:moveTo>
                  <a:pt x="25327" y="0"/>
                </a:moveTo>
                <a:cubicBezTo>
                  <a:pt x="18767" y="0"/>
                  <a:pt x="12189" y="2541"/>
                  <a:pt x="7477" y="7141"/>
                </a:cubicBezTo>
                <a:cubicBezTo>
                  <a:pt x="2644" y="11914"/>
                  <a:pt x="0" y="18692"/>
                  <a:pt x="61" y="25440"/>
                </a:cubicBezTo>
                <a:cubicBezTo>
                  <a:pt x="91" y="27567"/>
                  <a:pt x="0" y="31245"/>
                  <a:pt x="1611" y="32795"/>
                </a:cubicBezTo>
                <a:cubicBezTo>
                  <a:pt x="3465" y="34619"/>
                  <a:pt x="8602" y="35379"/>
                  <a:pt x="11064" y="36048"/>
                </a:cubicBezTo>
                <a:cubicBezTo>
                  <a:pt x="17721" y="37902"/>
                  <a:pt x="24560" y="38966"/>
                  <a:pt x="31460" y="39300"/>
                </a:cubicBezTo>
                <a:cubicBezTo>
                  <a:pt x="32963" y="39367"/>
                  <a:pt x="34466" y="39400"/>
                  <a:pt x="35969" y="39400"/>
                </a:cubicBezTo>
                <a:cubicBezTo>
                  <a:pt x="48104" y="39400"/>
                  <a:pt x="60168" y="37221"/>
                  <a:pt x="71582" y="32947"/>
                </a:cubicBezTo>
                <a:cubicBezTo>
                  <a:pt x="76567" y="31063"/>
                  <a:pt x="81734" y="28509"/>
                  <a:pt x="84287" y="23829"/>
                </a:cubicBezTo>
                <a:cubicBezTo>
                  <a:pt x="86658" y="19421"/>
                  <a:pt x="86050" y="13646"/>
                  <a:pt x="83011" y="9634"/>
                </a:cubicBezTo>
                <a:cubicBezTo>
                  <a:pt x="80243" y="5980"/>
                  <a:pt x="75659" y="3889"/>
                  <a:pt x="71098" y="3889"/>
                </a:cubicBezTo>
                <a:cubicBezTo>
                  <a:pt x="70651" y="3889"/>
                  <a:pt x="70203" y="3909"/>
                  <a:pt x="69758" y="3950"/>
                </a:cubicBezTo>
                <a:cubicBezTo>
                  <a:pt x="63922" y="4467"/>
                  <a:pt x="58664" y="8114"/>
                  <a:pt x="52828" y="8266"/>
                </a:cubicBezTo>
                <a:cubicBezTo>
                  <a:pt x="52723" y="8268"/>
                  <a:pt x="52618" y="8269"/>
                  <a:pt x="52513" y="8269"/>
                </a:cubicBezTo>
                <a:cubicBezTo>
                  <a:pt x="45415" y="8269"/>
                  <a:pt x="39354" y="3249"/>
                  <a:pt x="32584" y="1093"/>
                </a:cubicBezTo>
                <a:cubicBezTo>
                  <a:pt x="30234" y="356"/>
                  <a:pt x="27781" y="0"/>
                  <a:pt x="25327" y="0"/>
                </a:cubicBezTo>
                <a:close/>
              </a:path>
            </a:pathLst>
          </a:custGeom>
          <a:solidFill>
            <a:srgbClr val="F4CAC1"/>
          </a:solidFill>
          <a:ln>
            <a:noFill/>
          </a:ln>
        </p:spPr>
        <p:txBody>
          <a:bodyPr spcFirstLastPara="1" wrap="square" lIns="121856" tIns="121856" rIns="121856" bIns="121856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275" name="Google Shape;275;p18"/>
          <p:cNvSpPr/>
          <p:nvPr/>
        </p:nvSpPr>
        <p:spPr>
          <a:xfrm flipH="1">
            <a:off x="2608219" y="-2059998"/>
            <a:ext cx="5370544" cy="3031921"/>
          </a:xfrm>
          <a:custGeom>
            <a:avLst/>
            <a:gdLst/>
            <a:ahLst/>
            <a:cxnLst/>
            <a:rect l="l" t="t" r="r" b="b"/>
            <a:pathLst>
              <a:path w="75109" h="48923" extrusionOk="0">
                <a:moveTo>
                  <a:pt x="31338" y="0"/>
                </a:moveTo>
                <a:cubicBezTo>
                  <a:pt x="26496" y="0"/>
                  <a:pt x="21711" y="664"/>
                  <a:pt x="17296" y="2585"/>
                </a:cubicBezTo>
                <a:cubicBezTo>
                  <a:pt x="2888" y="8847"/>
                  <a:pt x="1" y="29698"/>
                  <a:pt x="10852" y="40641"/>
                </a:cubicBezTo>
                <a:cubicBezTo>
                  <a:pt x="16050" y="45869"/>
                  <a:pt x="23496" y="48483"/>
                  <a:pt x="30883" y="48878"/>
                </a:cubicBezTo>
                <a:cubicBezTo>
                  <a:pt x="31465" y="48907"/>
                  <a:pt x="32050" y="48923"/>
                  <a:pt x="32637" y="48923"/>
                </a:cubicBezTo>
                <a:cubicBezTo>
                  <a:pt x="36893" y="48923"/>
                  <a:pt x="41217" y="48101"/>
                  <a:pt x="44743" y="45777"/>
                </a:cubicBezTo>
                <a:cubicBezTo>
                  <a:pt x="47691" y="43802"/>
                  <a:pt x="50062" y="40823"/>
                  <a:pt x="53375" y="39607"/>
                </a:cubicBezTo>
                <a:cubicBezTo>
                  <a:pt x="57570" y="38087"/>
                  <a:pt x="62494" y="39668"/>
                  <a:pt x="66598" y="37905"/>
                </a:cubicBezTo>
                <a:cubicBezTo>
                  <a:pt x="69516" y="36628"/>
                  <a:pt x="71552" y="33802"/>
                  <a:pt x="72555" y="30762"/>
                </a:cubicBezTo>
                <a:cubicBezTo>
                  <a:pt x="75108" y="22798"/>
                  <a:pt x="70853" y="13832"/>
                  <a:pt x="64196" y="8725"/>
                </a:cubicBezTo>
                <a:cubicBezTo>
                  <a:pt x="57540" y="3649"/>
                  <a:pt x="49029" y="1704"/>
                  <a:pt x="40700" y="670"/>
                </a:cubicBezTo>
                <a:cubicBezTo>
                  <a:pt x="37612" y="277"/>
                  <a:pt x="34463" y="0"/>
                  <a:pt x="3133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56" tIns="121856" rIns="121856" bIns="121856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grpSp>
        <p:nvGrpSpPr>
          <p:cNvPr id="276" name="Google Shape;276;p18"/>
          <p:cNvGrpSpPr/>
          <p:nvPr/>
        </p:nvGrpSpPr>
        <p:grpSpPr>
          <a:xfrm rot="10800000" flipH="1">
            <a:off x="229030" y="-63133"/>
            <a:ext cx="1317167" cy="2194600"/>
            <a:chOff x="3529975" y="3414475"/>
            <a:chExt cx="987875" cy="1645950"/>
          </a:xfrm>
        </p:grpSpPr>
        <p:sp>
          <p:nvSpPr>
            <p:cNvPr id="277" name="Google Shape;277;p18"/>
            <p:cNvSpPr/>
            <p:nvPr/>
          </p:nvSpPr>
          <p:spPr>
            <a:xfrm>
              <a:off x="3529975" y="3676850"/>
              <a:ext cx="308525" cy="1383575"/>
            </a:xfrm>
            <a:custGeom>
              <a:avLst/>
              <a:gdLst/>
              <a:ahLst/>
              <a:cxnLst/>
              <a:rect l="l" t="t" r="r" b="b"/>
              <a:pathLst>
                <a:path w="12341" h="55343" extrusionOk="0">
                  <a:moveTo>
                    <a:pt x="1799" y="1"/>
                  </a:moveTo>
                  <a:cubicBezTo>
                    <a:pt x="1710" y="1"/>
                    <a:pt x="1609" y="59"/>
                    <a:pt x="1490" y="205"/>
                  </a:cubicBezTo>
                  <a:cubicBezTo>
                    <a:pt x="1246" y="478"/>
                    <a:pt x="1125" y="1238"/>
                    <a:pt x="1034" y="1603"/>
                  </a:cubicBezTo>
                  <a:cubicBezTo>
                    <a:pt x="517" y="3670"/>
                    <a:pt x="213" y="5797"/>
                    <a:pt x="183" y="7956"/>
                  </a:cubicBezTo>
                  <a:cubicBezTo>
                    <a:pt x="213" y="10782"/>
                    <a:pt x="0" y="13670"/>
                    <a:pt x="213" y="16527"/>
                  </a:cubicBezTo>
                  <a:cubicBezTo>
                    <a:pt x="487" y="20235"/>
                    <a:pt x="1003" y="23913"/>
                    <a:pt x="1763" y="27561"/>
                  </a:cubicBezTo>
                  <a:cubicBezTo>
                    <a:pt x="2189" y="29628"/>
                    <a:pt x="2493" y="31755"/>
                    <a:pt x="2918" y="33853"/>
                  </a:cubicBezTo>
                  <a:cubicBezTo>
                    <a:pt x="3344" y="35828"/>
                    <a:pt x="4043" y="37743"/>
                    <a:pt x="4590" y="39689"/>
                  </a:cubicBezTo>
                  <a:cubicBezTo>
                    <a:pt x="5532" y="43184"/>
                    <a:pt x="7082" y="46436"/>
                    <a:pt x="8177" y="49871"/>
                  </a:cubicBezTo>
                  <a:cubicBezTo>
                    <a:pt x="8602" y="51087"/>
                    <a:pt x="8937" y="52303"/>
                    <a:pt x="9423" y="53488"/>
                  </a:cubicBezTo>
                  <a:cubicBezTo>
                    <a:pt x="9605" y="53883"/>
                    <a:pt x="9818" y="55099"/>
                    <a:pt x="10183" y="55342"/>
                  </a:cubicBezTo>
                  <a:lnTo>
                    <a:pt x="10396" y="55160"/>
                  </a:lnTo>
                  <a:cubicBezTo>
                    <a:pt x="10454" y="55169"/>
                    <a:pt x="10507" y="55174"/>
                    <a:pt x="10556" y="55174"/>
                  </a:cubicBezTo>
                  <a:cubicBezTo>
                    <a:pt x="10832" y="55174"/>
                    <a:pt x="10943" y="55009"/>
                    <a:pt x="10943" y="54491"/>
                  </a:cubicBezTo>
                  <a:cubicBezTo>
                    <a:pt x="10973" y="54005"/>
                    <a:pt x="11064" y="53549"/>
                    <a:pt x="11216" y="53093"/>
                  </a:cubicBezTo>
                  <a:cubicBezTo>
                    <a:pt x="11338" y="52576"/>
                    <a:pt x="11307" y="52090"/>
                    <a:pt x="11459" y="51573"/>
                  </a:cubicBezTo>
                  <a:cubicBezTo>
                    <a:pt x="11551" y="51117"/>
                    <a:pt x="11399" y="50631"/>
                    <a:pt x="11490" y="50175"/>
                  </a:cubicBezTo>
                  <a:cubicBezTo>
                    <a:pt x="11611" y="49749"/>
                    <a:pt x="11794" y="49598"/>
                    <a:pt x="11794" y="49081"/>
                  </a:cubicBezTo>
                  <a:cubicBezTo>
                    <a:pt x="11763" y="48594"/>
                    <a:pt x="11976" y="48412"/>
                    <a:pt x="12067" y="48017"/>
                  </a:cubicBezTo>
                  <a:cubicBezTo>
                    <a:pt x="12280" y="47196"/>
                    <a:pt x="12067" y="46072"/>
                    <a:pt x="12067" y="45221"/>
                  </a:cubicBezTo>
                  <a:cubicBezTo>
                    <a:pt x="12067" y="43062"/>
                    <a:pt x="12341" y="40692"/>
                    <a:pt x="12067" y="38534"/>
                  </a:cubicBezTo>
                  <a:cubicBezTo>
                    <a:pt x="11976" y="37804"/>
                    <a:pt x="11855" y="37135"/>
                    <a:pt x="11794" y="36406"/>
                  </a:cubicBezTo>
                  <a:cubicBezTo>
                    <a:pt x="11763" y="35676"/>
                    <a:pt x="11581" y="34886"/>
                    <a:pt x="11490" y="34187"/>
                  </a:cubicBezTo>
                  <a:cubicBezTo>
                    <a:pt x="11277" y="32728"/>
                    <a:pt x="11003" y="31239"/>
                    <a:pt x="10760" y="29780"/>
                  </a:cubicBezTo>
                  <a:cubicBezTo>
                    <a:pt x="9970" y="25615"/>
                    <a:pt x="9180" y="21482"/>
                    <a:pt x="8268" y="17348"/>
                  </a:cubicBezTo>
                  <a:cubicBezTo>
                    <a:pt x="7781" y="15068"/>
                    <a:pt x="6900" y="12910"/>
                    <a:pt x="6444" y="10630"/>
                  </a:cubicBezTo>
                  <a:cubicBezTo>
                    <a:pt x="6110" y="8685"/>
                    <a:pt x="5623" y="6770"/>
                    <a:pt x="4985" y="4916"/>
                  </a:cubicBezTo>
                  <a:cubicBezTo>
                    <a:pt x="4438" y="3366"/>
                    <a:pt x="3313" y="2028"/>
                    <a:pt x="2401" y="691"/>
                  </a:cubicBezTo>
                  <a:cubicBezTo>
                    <a:pt x="2183" y="385"/>
                    <a:pt x="2027" y="1"/>
                    <a:pt x="1799" y="1"/>
                  </a:cubicBezTo>
                  <a:close/>
                </a:path>
              </a:pathLst>
            </a:custGeom>
            <a:solidFill>
              <a:srgbClr val="E29E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78" name="Google Shape;278;p18"/>
            <p:cNvSpPr/>
            <p:nvPr/>
          </p:nvSpPr>
          <p:spPr>
            <a:xfrm>
              <a:off x="3782575" y="3414475"/>
              <a:ext cx="735275" cy="1639875"/>
            </a:xfrm>
            <a:custGeom>
              <a:avLst/>
              <a:gdLst/>
              <a:ahLst/>
              <a:cxnLst/>
              <a:rect l="l" t="t" r="r" b="b"/>
              <a:pathLst>
                <a:path w="29411" h="65595" extrusionOk="0">
                  <a:moveTo>
                    <a:pt x="28742" y="61"/>
                  </a:moveTo>
                  <a:lnTo>
                    <a:pt x="28468" y="244"/>
                  </a:lnTo>
                  <a:cubicBezTo>
                    <a:pt x="28523" y="228"/>
                    <a:pt x="28575" y="210"/>
                    <a:pt x="28627" y="191"/>
                  </a:cubicBezTo>
                  <a:lnTo>
                    <a:pt x="28627" y="191"/>
                  </a:lnTo>
                  <a:cubicBezTo>
                    <a:pt x="28668" y="149"/>
                    <a:pt x="28707" y="105"/>
                    <a:pt x="28742" y="61"/>
                  </a:cubicBezTo>
                  <a:close/>
                  <a:moveTo>
                    <a:pt x="29076" y="0"/>
                  </a:moveTo>
                  <a:lnTo>
                    <a:pt x="29076" y="0"/>
                  </a:lnTo>
                  <a:cubicBezTo>
                    <a:pt x="28918" y="68"/>
                    <a:pt x="28777" y="136"/>
                    <a:pt x="28627" y="191"/>
                  </a:cubicBezTo>
                  <a:lnTo>
                    <a:pt x="28627" y="191"/>
                  </a:lnTo>
                  <a:cubicBezTo>
                    <a:pt x="28244" y="589"/>
                    <a:pt x="27637" y="926"/>
                    <a:pt x="27253" y="1338"/>
                  </a:cubicBezTo>
                  <a:cubicBezTo>
                    <a:pt x="26371" y="2250"/>
                    <a:pt x="25429" y="3070"/>
                    <a:pt x="24578" y="4013"/>
                  </a:cubicBezTo>
                  <a:cubicBezTo>
                    <a:pt x="23848" y="4833"/>
                    <a:pt x="23149" y="5776"/>
                    <a:pt x="22389" y="6627"/>
                  </a:cubicBezTo>
                  <a:cubicBezTo>
                    <a:pt x="21386" y="7812"/>
                    <a:pt x="20809" y="9119"/>
                    <a:pt x="19927" y="10365"/>
                  </a:cubicBezTo>
                  <a:cubicBezTo>
                    <a:pt x="17739" y="13375"/>
                    <a:pt x="15581" y="16353"/>
                    <a:pt x="13848" y="19666"/>
                  </a:cubicBezTo>
                  <a:cubicBezTo>
                    <a:pt x="12359" y="22493"/>
                    <a:pt x="10626" y="25229"/>
                    <a:pt x="9258" y="28086"/>
                  </a:cubicBezTo>
                  <a:cubicBezTo>
                    <a:pt x="7526" y="31703"/>
                    <a:pt x="6340" y="35533"/>
                    <a:pt x="5246" y="39363"/>
                  </a:cubicBezTo>
                  <a:cubicBezTo>
                    <a:pt x="4790" y="41004"/>
                    <a:pt x="4608" y="42706"/>
                    <a:pt x="4152" y="44348"/>
                  </a:cubicBezTo>
                  <a:cubicBezTo>
                    <a:pt x="3787" y="45807"/>
                    <a:pt x="3179" y="47266"/>
                    <a:pt x="2784" y="48725"/>
                  </a:cubicBezTo>
                  <a:cubicBezTo>
                    <a:pt x="2237" y="50670"/>
                    <a:pt x="1781" y="52646"/>
                    <a:pt x="1264" y="54621"/>
                  </a:cubicBezTo>
                  <a:cubicBezTo>
                    <a:pt x="808" y="56323"/>
                    <a:pt x="778" y="58117"/>
                    <a:pt x="595" y="59880"/>
                  </a:cubicBezTo>
                  <a:cubicBezTo>
                    <a:pt x="460" y="61449"/>
                    <a:pt x="325" y="62970"/>
                    <a:pt x="297" y="64529"/>
                  </a:cubicBezTo>
                  <a:lnTo>
                    <a:pt x="297" y="64529"/>
                  </a:lnTo>
                  <a:cubicBezTo>
                    <a:pt x="422" y="64250"/>
                    <a:pt x="563" y="63980"/>
                    <a:pt x="656" y="63740"/>
                  </a:cubicBezTo>
                  <a:cubicBezTo>
                    <a:pt x="869" y="63162"/>
                    <a:pt x="1143" y="62615"/>
                    <a:pt x="1477" y="62099"/>
                  </a:cubicBezTo>
                  <a:cubicBezTo>
                    <a:pt x="2176" y="60944"/>
                    <a:pt x="2936" y="59910"/>
                    <a:pt x="3696" y="58786"/>
                  </a:cubicBezTo>
                  <a:cubicBezTo>
                    <a:pt x="4699" y="57266"/>
                    <a:pt x="5672" y="55685"/>
                    <a:pt x="6918" y="54348"/>
                  </a:cubicBezTo>
                  <a:cubicBezTo>
                    <a:pt x="7647" y="53618"/>
                    <a:pt x="8316" y="52798"/>
                    <a:pt x="8863" y="51916"/>
                  </a:cubicBezTo>
                  <a:cubicBezTo>
                    <a:pt x="9623" y="50670"/>
                    <a:pt x="10656" y="49576"/>
                    <a:pt x="11356" y="48299"/>
                  </a:cubicBezTo>
                  <a:cubicBezTo>
                    <a:pt x="11781" y="47509"/>
                    <a:pt x="12267" y="46779"/>
                    <a:pt x="12815" y="46080"/>
                  </a:cubicBezTo>
                  <a:cubicBezTo>
                    <a:pt x="13362" y="45259"/>
                    <a:pt x="13696" y="44469"/>
                    <a:pt x="14182" y="43649"/>
                  </a:cubicBezTo>
                  <a:cubicBezTo>
                    <a:pt x="15094" y="42068"/>
                    <a:pt x="15885" y="40396"/>
                    <a:pt x="16796" y="38816"/>
                  </a:cubicBezTo>
                  <a:cubicBezTo>
                    <a:pt x="17374" y="37752"/>
                    <a:pt x="17860" y="36688"/>
                    <a:pt x="18316" y="35563"/>
                  </a:cubicBezTo>
                  <a:cubicBezTo>
                    <a:pt x="18863" y="34378"/>
                    <a:pt x="19532" y="33314"/>
                    <a:pt x="19927" y="32037"/>
                  </a:cubicBezTo>
                  <a:cubicBezTo>
                    <a:pt x="20626" y="29819"/>
                    <a:pt x="21629" y="27660"/>
                    <a:pt x="22389" y="25411"/>
                  </a:cubicBezTo>
                  <a:cubicBezTo>
                    <a:pt x="23271" y="22888"/>
                    <a:pt x="24183" y="20426"/>
                    <a:pt x="24882" y="17843"/>
                  </a:cubicBezTo>
                  <a:cubicBezTo>
                    <a:pt x="25550" y="15411"/>
                    <a:pt x="26493" y="13101"/>
                    <a:pt x="27101" y="10639"/>
                  </a:cubicBezTo>
                  <a:cubicBezTo>
                    <a:pt x="27435" y="9362"/>
                    <a:pt x="27496" y="8086"/>
                    <a:pt x="27921" y="6839"/>
                  </a:cubicBezTo>
                  <a:cubicBezTo>
                    <a:pt x="28316" y="5776"/>
                    <a:pt x="28620" y="4712"/>
                    <a:pt x="28833" y="3587"/>
                  </a:cubicBezTo>
                  <a:cubicBezTo>
                    <a:pt x="29076" y="2250"/>
                    <a:pt x="29411" y="1307"/>
                    <a:pt x="29076" y="0"/>
                  </a:cubicBezTo>
                  <a:close/>
                  <a:moveTo>
                    <a:pt x="297" y="64529"/>
                  </a:moveTo>
                  <a:cubicBezTo>
                    <a:pt x="137" y="64884"/>
                    <a:pt x="1" y="65253"/>
                    <a:pt x="18" y="65594"/>
                  </a:cubicBezTo>
                  <a:cubicBezTo>
                    <a:pt x="18" y="65503"/>
                    <a:pt x="292" y="65169"/>
                    <a:pt x="292" y="65108"/>
                  </a:cubicBezTo>
                  <a:cubicBezTo>
                    <a:pt x="292" y="64914"/>
                    <a:pt x="293" y="64721"/>
                    <a:pt x="297" y="64529"/>
                  </a:cubicBezTo>
                  <a:close/>
                </a:path>
              </a:pathLst>
            </a:custGeom>
            <a:solidFill>
              <a:srgbClr val="E29E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79" name="Google Shape;279;p18"/>
          <p:cNvGrpSpPr/>
          <p:nvPr/>
        </p:nvGrpSpPr>
        <p:grpSpPr>
          <a:xfrm rot="2376714">
            <a:off x="161633" y="5324447"/>
            <a:ext cx="1625207" cy="1394468"/>
            <a:chOff x="5803575" y="672725"/>
            <a:chExt cx="1218875" cy="1045825"/>
          </a:xfrm>
        </p:grpSpPr>
        <p:sp>
          <p:nvSpPr>
            <p:cNvPr id="280" name="Google Shape;280;p18"/>
            <p:cNvSpPr/>
            <p:nvPr/>
          </p:nvSpPr>
          <p:spPr>
            <a:xfrm>
              <a:off x="5803575" y="672725"/>
              <a:ext cx="1218875" cy="992275"/>
            </a:xfrm>
            <a:custGeom>
              <a:avLst/>
              <a:gdLst/>
              <a:ahLst/>
              <a:cxnLst/>
              <a:rect l="l" t="t" r="r" b="b"/>
              <a:pathLst>
                <a:path w="48755" h="39691" extrusionOk="0">
                  <a:moveTo>
                    <a:pt x="26275" y="0"/>
                  </a:moveTo>
                  <a:cubicBezTo>
                    <a:pt x="24293" y="0"/>
                    <a:pt x="22492" y="1886"/>
                    <a:pt x="21156" y="3104"/>
                  </a:cubicBezTo>
                  <a:cubicBezTo>
                    <a:pt x="20274" y="3833"/>
                    <a:pt x="19514" y="4654"/>
                    <a:pt x="18815" y="5596"/>
                  </a:cubicBezTo>
                  <a:cubicBezTo>
                    <a:pt x="18520" y="6031"/>
                    <a:pt x="18403" y="6237"/>
                    <a:pt x="18238" y="6237"/>
                  </a:cubicBezTo>
                  <a:cubicBezTo>
                    <a:pt x="18114" y="6237"/>
                    <a:pt x="17964" y="6121"/>
                    <a:pt x="17690" y="5900"/>
                  </a:cubicBezTo>
                  <a:cubicBezTo>
                    <a:pt x="17113" y="5353"/>
                    <a:pt x="16475" y="4897"/>
                    <a:pt x="15745" y="4563"/>
                  </a:cubicBezTo>
                  <a:cubicBezTo>
                    <a:pt x="14894" y="4319"/>
                    <a:pt x="13982" y="4198"/>
                    <a:pt x="13101" y="4198"/>
                  </a:cubicBezTo>
                  <a:cubicBezTo>
                    <a:pt x="12432" y="4228"/>
                    <a:pt x="11794" y="4502"/>
                    <a:pt x="11338" y="4988"/>
                  </a:cubicBezTo>
                  <a:cubicBezTo>
                    <a:pt x="10791" y="5444"/>
                    <a:pt x="10578" y="6143"/>
                    <a:pt x="10274" y="6721"/>
                  </a:cubicBezTo>
                  <a:cubicBezTo>
                    <a:pt x="9727" y="7754"/>
                    <a:pt x="9909" y="8818"/>
                    <a:pt x="9575" y="9943"/>
                  </a:cubicBezTo>
                  <a:cubicBezTo>
                    <a:pt x="9423" y="10307"/>
                    <a:pt x="9271" y="10672"/>
                    <a:pt x="9149" y="11067"/>
                  </a:cubicBezTo>
                  <a:cubicBezTo>
                    <a:pt x="9058" y="11554"/>
                    <a:pt x="9028" y="12040"/>
                    <a:pt x="8663" y="12344"/>
                  </a:cubicBezTo>
                  <a:cubicBezTo>
                    <a:pt x="8329" y="12678"/>
                    <a:pt x="7964" y="12678"/>
                    <a:pt x="7569" y="12800"/>
                  </a:cubicBezTo>
                  <a:cubicBezTo>
                    <a:pt x="6991" y="12952"/>
                    <a:pt x="6474" y="13195"/>
                    <a:pt x="5897" y="13347"/>
                  </a:cubicBezTo>
                  <a:cubicBezTo>
                    <a:pt x="5076" y="13560"/>
                    <a:pt x="4316" y="13894"/>
                    <a:pt x="3617" y="14350"/>
                  </a:cubicBezTo>
                  <a:cubicBezTo>
                    <a:pt x="2736" y="15110"/>
                    <a:pt x="1976" y="15991"/>
                    <a:pt x="1398" y="16964"/>
                  </a:cubicBezTo>
                  <a:cubicBezTo>
                    <a:pt x="730" y="18028"/>
                    <a:pt x="638" y="19244"/>
                    <a:pt x="486" y="20459"/>
                  </a:cubicBezTo>
                  <a:cubicBezTo>
                    <a:pt x="0" y="23681"/>
                    <a:pt x="517" y="27694"/>
                    <a:pt x="2979" y="30064"/>
                  </a:cubicBezTo>
                  <a:cubicBezTo>
                    <a:pt x="6414" y="33347"/>
                    <a:pt x="10122" y="36964"/>
                    <a:pt x="14772" y="38393"/>
                  </a:cubicBezTo>
                  <a:cubicBezTo>
                    <a:pt x="16961" y="39031"/>
                    <a:pt x="19180" y="39426"/>
                    <a:pt x="21459" y="39639"/>
                  </a:cubicBezTo>
                  <a:cubicBezTo>
                    <a:pt x="21790" y="39673"/>
                    <a:pt x="22125" y="39690"/>
                    <a:pt x="22461" y="39690"/>
                  </a:cubicBezTo>
                  <a:cubicBezTo>
                    <a:pt x="23021" y="39690"/>
                    <a:pt x="23583" y="39643"/>
                    <a:pt x="24134" y="39548"/>
                  </a:cubicBezTo>
                  <a:cubicBezTo>
                    <a:pt x="24501" y="39474"/>
                    <a:pt x="24947" y="39224"/>
                    <a:pt x="25360" y="39224"/>
                  </a:cubicBezTo>
                  <a:cubicBezTo>
                    <a:pt x="25461" y="39224"/>
                    <a:pt x="25559" y="39239"/>
                    <a:pt x="25654" y="39274"/>
                  </a:cubicBezTo>
                  <a:cubicBezTo>
                    <a:pt x="25928" y="38849"/>
                    <a:pt x="26323" y="38514"/>
                    <a:pt x="26779" y="38271"/>
                  </a:cubicBezTo>
                  <a:cubicBezTo>
                    <a:pt x="27265" y="38028"/>
                    <a:pt x="27782" y="37815"/>
                    <a:pt x="28329" y="37633"/>
                  </a:cubicBezTo>
                  <a:cubicBezTo>
                    <a:pt x="29210" y="37359"/>
                    <a:pt x="30092" y="36964"/>
                    <a:pt x="30943" y="36630"/>
                  </a:cubicBezTo>
                  <a:cubicBezTo>
                    <a:pt x="31399" y="36448"/>
                    <a:pt x="31855" y="36448"/>
                    <a:pt x="32341" y="36265"/>
                  </a:cubicBezTo>
                  <a:cubicBezTo>
                    <a:pt x="32797" y="36083"/>
                    <a:pt x="33192" y="35779"/>
                    <a:pt x="33709" y="35596"/>
                  </a:cubicBezTo>
                  <a:cubicBezTo>
                    <a:pt x="34925" y="35171"/>
                    <a:pt x="35958" y="34472"/>
                    <a:pt x="37144" y="34046"/>
                  </a:cubicBezTo>
                  <a:cubicBezTo>
                    <a:pt x="37995" y="33742"/>
                    <a:pt x="38663" y="33134"/>
                    <a:pt x="39484" y="32770"/>
                  </a:cubicBezTo>
                  <a:cubicBezTo>
                    <a:pt x="40183" y="32435"/>
                    <a:pt x="40852" y="32101"/>
                    <a:pt x="41521" y="31736"/>
                  </a:cubicBezTo>
                  <a:cubicBezTo>
                    <a:pt x="43800" y="30520"/>
                    <a:pt x="45806" y="28849"/>
                    <a:pt x="47387" y="26782"/>
                  </a:cubicBezTo>
                  <a:cubicBezTo>
                    <a:pt x="48269" y="25566"/>
                    <a:pt x="48451" y="24107"/>
                    <a:pt x="48603" y="22618"/>
                  </a:cubicBezTo>
                  <a:cubicBezTo>
                    <a:pt x="48755" y="21189"/>
                    <a:pt x="47843" y="20155"/>
                    <a:pt x="46506" y="19791"/>
                  </a:cubicBezTo>
                  <a:cubicBezTo>
                    <a:pt x="46080" y="19639"/>
                    <a:pt x="44439" y="19882"/>
                    <a:pt x="44378" y="19213"/>
                  </a:cubicBezTo>
                  <a:cubicBezTo>
                    <a:pt x="44347" y="18909"/>
                    <a:pt x="44986" y="17906"/>
                    <a:pt x="45107" y="17602"/>
                  </a:cubicBezTo>
                  <a:cubicBezTo>
                    <a:pt x="45381" y="16842"/>
                    <a:pt x="45715" y="16052"/>
                    <a:pt x="45958" y="15231"/>
                  </a:cubicBezTo>
                  <a:cubicBezTo>
                    <a:pt x="46141" y="14350"/>
                    <a:pt x="46293" y="13438"/>
                    <a:pt x="46384" y="12557"/>
                  </a:cubicBezTo>
                  <a:cubicBezTo>
                    <a:pt x="46475" y="11827"/>
                    <a:pt x="46658" y="11432"/>
                    <a:pt x="46354" y="10733"/>
                  </a:cubicBezTo>
                  <a:cubicBezTo>
                    <a:pt x="46110" y="10216"/>
                    <a:pt x="45958" y="9669"/>
                    <a:pt x="45715" y="9152"/>
                  </a:cubicBezTo>
                  <a:cubicBezTo>
                    <a:pt x="45047" y="7693"/>
                    <a:pt x="43375" y="6629"/>
                    <a:pt x="42098" y="5748"/>
                  </a:cubicBezTo>
                  <a:cubicBezTo>
                    <a:pt x="40756" y="4861"/>
                    <a:pt x="39645" y="4524"/>
                    <a:pt x="38187" y="4524"/>
                  </a:cubicBezTo>
                  <a:cubicBezTo>
                    <a:pt x="37895" y="4524"/>
                    <a:pt x="37589" y="4537"/>
                    <a:pt x="37265" y="4563"/>
                  </a:cubicBezTo>
                  <a:cubicBezTo>
                    <a:pt x="36232" y="4654"/>
                    <a:pt x="35198" y="4867"/>
                    <a:pt x="34226" y="5231"/>
                  </a:cubicBezTo>
                  <a:cubicBezTo>
                    <a:pt x="33455" y="5517"/>
                    <a:pt x="32684" y="6151"/>
                    <a:pt x="31837" y="6151"/>
                  </a:cubicBezTo>
                  <a:cubicBezTo>
                    <a:pt x="31782" y="6151"/>
                    <a:pt x="31728" y="6149"/>
                    <a:pt x="31672" y="6143"/>
                  </a:cubicBezTo>
                  <a:cubicBezTo>
                    <a:pt x="31399" y="5414"/>
                    <a:pt x="31369" y="4684"/>
                    <a:pt x="31095" y="3955"/>
                  </a:cubicBezTo>
                  <a:cubicBezTo>
                    <a:pt x="30761" y="3195"/>
                    <a:pt x="30365" y="2465"/>
                    <a:pt x="29910" y="1766"/>
                  </a:cubicBezTo>
                  <a:cubicBezTo>
                    <a:pt x="29028" y="550"/>
                    <a:pt x="27903" y="64"/>
                    <a:pt x="26414" y="3"/>
                  </a:cubicBezTo>
                  <a:cubicBezTo>
                    <a:pt x="26368" y="1"/>
                    <a:pt x="26321" y="0"/>
                    <a:pt x="26275" y="0"/>
                  </a:cubicBezTo>
                  <a:close/>
                </a:path>
              </a:pathLst>
            </a:custGeom>
            <a:solidFill>
              <a:srgbClr val="E0A5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81" name="Google Shape;281;p18"/>
            <p:cNvSpPr/>
            <p:nvPr/>
          </p:nvSpPr>
          <p:spPr>
            <a:xfrm>
              <a:off x="6040650" y="1331800"/>
              <a:ext cx="739400" cy="386750"/>
            </a:xfrm>
            <a:custGeom>
              <a:avLst/>
              <a:gdLst/>
              <a:ahLst/>
              <a:cxnLst/>
              <a:rect l="l" t="t" r="r" b="b"/>
              <a:pathLst>
                <a:path w="29576" h="15470" extrusionOk="0">
                  <a:moveTo>
                    <a:pt x="9340" y="0"/>
                  </a:moveTo>
                  <a:cubicBezTo>
                    <a:pt x="9285" y="0"/>
                    <a:pt x="9231" y="8"/>
                    <a:pt x="9180" y="24"/>
                  </a:cubicBezTo>
                  <a:cubicBezTo>
                    <a:pt x="8815" y="115"/>
                    <a:pt x="8724" y="1057"/>
                    <a:pt x="8724" y="1452"/>
                  </a:cubicBezTo>
                  <a:cubicBezTo>
                    <a:pt x="8755" y="2334"/>
                    <a:pt x="8815" y="3246"/>
                    <a:pt x="8876" y="4157"/>
                  </a:cubicBezTo>
                  <a:cubicBezTo>
                    <a:pt x="9059" y="5373"/>
                    <a:pt x="9362" y="6559"/>
                    <a:pt x="9818" y="7714"/>
                  </a:cubicBezTo>
                  <a:cubicBezTo>
                    <a:pt x="10153" y="8595"/>
                    <a:pt x="10669" y="9507"/>
                    <a:pt x="10761" y="10510"/>
                  </a:cubicBezTo>
                  <a:cubicBezTo>
                    <a:pt x="10691" y="10517"/>
                    <a:pt x="10619" y="10520"/>
                    <a:pt x="10546" y="10520"/>
                  </a:cubicBezTo>
                  <a:cubicBezTo>
                    <a:pt x="9945" y="10520"/>
                    <a:pt x="9229" y="10318"/>
                    <a:pt x="8633" y="10236"/>
                  </a:cubicBezTo>
                  <a:cubicBezTo>
                    <a:pt x="7630" y="10085"/>
                    <a:pt x="6596" y="9933"/>
                    <a:pt x="5593" y="9781"/>
                  </a:cubicBezTo>
                  <a:cubicBezTo>
                    <a:pt x="5055" y="9700"/>
                    <a:pt x="4462" y="9649"/>
                    <a:pt x="3867" y="9649"/>
                  </a:cubicBezTo>
                  <a:cubicBezTo>
                    <a:pt x="3118" y="9649"/>
                    <a:pt x="2363" y="9729"/>
                    <a:pt x="1703" y="9933"/>
                  </a:cubicBezTo>
                  <a:cubicBezTo>
                    <a:pt x="1216" y="10085"/>
                    <a:pt x="730" y="10297"/>
                    <a:pt x="305" y="10540"/>
                  </a:cubicBezTo>
                  <a:cubicBezTo>
                    <a:pt x="1" y="10814"/>
                    <a:pt x="61" y="10814"/>
                    <a:pt x="244" y="11088"/>
                  </a:cubicBezTo>
                  <a:cubicBezTo>
                    <a:pt x="396" y="11392"/>
                    <a:pt x="912" y="11483"/>
                    <a:pt x="1216" y="11635"/>
                  </a:cubicBezTo>
                  <a:cubicBezTo>
                    <a:pt x="1916" y="12030"/>
                    <a:pt x="2584" y="12455"/>
                    <a:pt x="3223" y="12911"/>
                  </a:cubicBezTo>
                  <a:cubicBezTo>
                    <a:pt x="4013" y="13489"/>
                    <a:pt x="4834" y="14006"/>
                    <a:pt x="5685" y="14461"/>
                  </a:cubicBezTo>
                  <a:cubicBezTo>
                    <a:pt x="6566" y="14917"/>
                    <a:pt x="7539" y="14948"/>
                    <a:pt x="8481" y="15100"/>
                  </a:cubicBezTo>
                  <a:cubicBezTo>
                    <a:pt x="9970" y="15282"/>
                    <a:pt x="11399" y="15404"/>
                    <a:pt x="12888" y="15465"/>
                  </a:cubicBezTo>
                  <a:cubicBezTo>
                    <a:pt x="12961" y="15468"/>
                    <a:pt x="13033" y="15470"/>
                    <a:pt x="13106" y="15470"/>
                  </a:cubicBezTo>
                  <a:cubicBezTo>
                    <a:pt x="14028" y="15470"/>
                    <a:pt x="14951" y="15198"/>
                    <a:pt x="15874" y="15198"/>
                  </a:cubicBezTo>
                  <a:cubicBezTo>
                    <a:pt x="16094" y="15198"/>
                    <a:pt x="16315" y="15213"/>
                    <a:pt x="16536" y="15252"/>
                  </a:cubicBezTo>
                  <a:cubicBezTo>
                    <a:pt x="16718" y="15221"/>
                    <a:pt x="16688" y="15161"/>
                    <a:pt x="16627" y="15069"/>
                  </a:cubicBezTo>
                  <a:cubicBezTo>
                    <a:pt x="17995" y="15069"/>
                    <a:pt x="19363" y="14522"/>
                    <a:pt x="20639" y="14006"/>
                  </a:cubicBezTo>
                  <a:cubicBezTo>
                    <a:pt x="22341" y="13246"/>
                    <a:pt x="23922" y="12243"/>
                    <a:pt x="25320" y="11027"/>
                  </a:cubicBezTo>
                  <a:cubicBezTo>
                    <a:pt x="25807" y="10632"/>
                    <a:pt x="26323" y="10328"/>
                    <a:pt x="26840" y="9902"/>
                  </a:cubicBezTo>
                  <a:cubicBezTo>
                    <a:pt x="27387" y="9507"/>
                    <a:pt x="27661" y="8869"/>
                    <a:pt x="28117" y="8352"/>
                  </a:cubicBezTo>
                  <a:cubicBezTo>
                    <a:pt x="28694" y="7714"/>
                    <a:pt x="29576" y="6923"/>
                    <a:pt x="29120" y="6072"/>
                  </a:cubicBezTo>
                  <a:cubicBezTo>
                    <a:pt x="28824" y="5521"/>
                    <a:pt x="28235" y="5365"/>
                    <a:pt x="27617" y="5365"/>
                  </a:cubicBezTo>
                  <a:cubicBezTo>
                    <a:pt x="27282" y="5365"/>
                    <a:pt x="26937" y="5411"/>
                    <a:pt x="26627" y="5464"/>
                  </a:cubicBezTo>
                  <a:cubicBezTo>
                    <a:pt x="25837" y="5586"/>
                    <a:pt x="25016" y="5768"/>
                    <a:pt x="24256" y="6072"/>
                  </a:cubicBezTo>
                  <a:cubicBezTo>
                    <a:pt x="23770" y="6285"/>
                    <a:pt x="23253" y="6437"/>
                    <a:pt x="22706" y="6589"/>
                  </a:cubicBezTo>
                  <a:cubicBezTo>
                    <a:pt x="22980" y="5981"/>
                    <a:pt x="23588" y="5495"/>
                    <a:pt x="23861" y="4826"/>
                  </a:cubicBezTo>
                  <a:cubicBezTo>
                    <a:pt x="24044" y="4188"/>
                    <a:pt x="24165" y="3549"/>
                    <a:pt x="24165" y="2911"/>
                  </a:cubicBezTo>
                  <a:cubicBezTo>
                    <a:pt x="24226" y="2455"/>
                    <a:pt x="24104" y="1635"/>
                    <a:pt x="23648" y="1391"/>
                  </a:cubicBezTo>
                  <a:cubicBezTo>
                    <a:pt x="23553" y="1337"/>
                    <a:pt x="23441" y="1314"/>
                    <a:pt x="23320" y="1314"/>
                  </a:cubicBezTo>
                  <a:cubicBezTo>
                    <a:pt x="22899" y="1314"/>
                    <a:pt x="22368" y="1584"/>
                    <a:pt x="22037" y="1726"/>
                  </a:cubicBezTo>
                  <a:cubicBezTo>
                    <a:pt x="20244" y="2425"/>
                    <a:pt x="18603" y="3489"/>
                    <a:pt x="17235" y="4856"/>
                  </a:cubicBezTo>
                  <a:cubicBezTo>
                    <a:pt x="16976" y="5087"/>
                    <a:pt x="15952" y="6082"/>
                    <a:pt x="15458" y="6082"/>
                  </a:cubicBezTo>
                  <a:cubicBezTo>
                    <a:pt x="15430" y="6082"/>
                    <a:pt x="15405" y="6079"/>
                    <a:pt x="15381" y="6072"/>
                  </a:cubicBezTo>
                  <a:cubicBezTo>
                    <a:pt x="15077" y="6012"/>
                    <a:pt x="14803" y="5343"/>
                    <a:pt x="14651" y="5100"/>
                  </a:cubicBezTo>
                  <a:cubicBezTo>
                    <a:pt x="14074" y="4066"/>
                    <a:pt x="13375" y="3094"/>
                    <a:pt x="12584" y="2212"/>
                  </a:cubicBezTo>
                  <a:cubicBezTo>
                    <a:pt x="12037" y="1665"/>
                    <a:pt x="11460" y="1148"/>
                    <a:pt x="10791" y="753"/>
                  </a:cubicBezTo>
                  <a:cubicBezTo>
                    <a:pt x="10464" y="535"/>
                    <a:pt x="9821" y="0"/>
                    <a:pt x="934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82" name="Google Shape;282;p18"/>
          <p:cNvGrpSpPr/>
          <p:nvPr/>
        </p:nvGrpSpPr>
        <p:grpSpPr>
          <a:xfrm>
            <a:off x="7978751" y="6323569"/>
            <a:ext cx="1027400" cy="379967"/>
            <a:chOff x="1732463" y="636925"/>
            <a:chExt cx="770550" cy="284975"/>
          </a:xfrm>
        </p:grpSpPr>
        <p:sp>
          <p:nvSpPr>
            <p:cNvPr id="283" name="Google Shape;283;p18"/>
            <p:cNvSpPr/>
            <p:nvPr/>
          </p:nvSpPr>
          <p:spPr>
            <a:xfrm>
              <a:off x="1732463" y="636925"/>
              <a:ext cx="770550" cy="108675"/>
            </a:xfrm>
            <a:custGeom>
              <a:avLst/>
              <a:gdLst/>
              <a:ahLst/>
              <a:cxnLst/>
              <a:rect l="l" t="t" r="r" b="b"/>
              <a:pathLst>
                <a:path w="30822" h="4347" fill="none" extrusionOk="0">
                  <a:moveTo>
                    <a:pt x="0" y="3496"/>
                  </a:moveTo>
                  <a:cubicBezTo>
                    <a:pt x="213" y="2827"/>
                    <a:pt x="700" y="2310"/>
                    <a:pt x="1338" y="2006"/>
                  </a:cubicBezTo>
                  <a:cubicBezTo>
                    <a:pt x="1855" y="1733"/>
                    <a:pt x="2493" y="1307"/>
                    <a:pt x="3070" y="1186"/>
                  </a:cubicBezTo>
                  <a:cubicBezTo>
                    <a:pt x="3587" y="1125"/>
                    <a:pt x="4073" y="1125"/>
                    <a:pt x="4590" y="1186"/>
                  </a:cubicBezTo>
                  <a:cubicBezTo>
                    <a:pt x="5198" y="1186"/>
                    <a:pt x="5684" y="1125"/>
                    <a:pt x="6232" y="1368"/>
                  </a:cubicBezTo>
                  <a:cubicBezTo>
                    <a:pt x="6870" y="1642"/>
                    <a:pt x="7447" y="1946"/>
                    <a:pt x="8025" y="2310"/>
                  </a:cubicBezTo>
                  <a:cubicBezTo>
                    <a:pt x="8572" y="2675"/>
                    <a:pt x="8906" y="3131"/>
                    <a:pt x="9545" y="3314"/>
                  </a:cubicBezTo>
                  <a:cubicBezTo>
                    <a:pt x="10609" y="3709"/>
                    <a:pt x="11764" y="3557"/>
                    <a:pt x="12706" y="2949"/>
                  </a:cubicBezTo>
                  <a:cubicBezTo>
                    <a:pt x="13040" y="2797"/>
                    <a:pt x="13344" y="2584"/>
                    <a:pt x="13648" y="2341"/>
                  </a:cubicBezTo>
                  <a:cubicBezTo>
                    <a:pt x="13800" y="2158"/>
                    <a:pt x="13952" y="1976"/>
                    <a:pt x="14165" y="1855"/>
                  </a:cubicBezTo>
                  <a:cubicBezTo>
                    <a:pt x="14530" y="1520"/>
                    <a:pt x="14955" y="1216"/>
                    <a:pt x="15411" y="973"/>
                  </a:cubicBezTo>
                  <a:cubicBezTo>
                    <a:pt x="16141" y="578"/>
                    <a:pt x="17174" y="0"/>
                    <a:pt x="17964" y="365"/>
                  </a:cubicBezTo>
                  <a:cubicBezTo>
                    <a:pt x="18390" y="608"/>
                    <a:pt x="18815" y="882"/>
                    <a:pt x="19211" y="1186"/>
                  </a:cubicBezTo>
                  <a:cubicBezTo>
                    <a:pt x="19606" y="1490"/>
                    <a:pt x="20062" y="1794"/>
                    <a:pt x="20518" y="2098"/>
                  </a:cubicBezTo>
                  <a:cubicBezTo>
                    <a:pt x="21399" y="2706"/>
                    <a:pt x="22007" y="3678"/>
                    <a:pt x="23010" y="4073"/>
                  </a:cubicBezTo>
                  <a:cubicBezTo>
                    <a:pt x="23709" y="4256"/>
                    <a:pt x="24408" y="4347"/>
                    <a:pt x="25138" y="4286"/>
                  </a:cubicBezTo>
                  <a:cubicBezTo>
                    <a:pt x="25563" y="4317"/>
                    <a:pt x="25989" y="4317"/>
                    <a:pt x="26445" y="4256"/>
                  </a:cubicBezTo>
                  <a:cubicBezTo>
                    <a:pt x="26870" y="4043"/>
                    <a:pt x="27326" y="3800"/>
                    <a:pt x="27752" y="3526"/>
                  </a:cubicBezTo>
                  <a:cubicBezTo>
                    <a:pt x="28481" y="3040"/>
                    <a:pt x="29150" y="2432"/>
                    <a:pt x="29667" y="1733"/>
                  </a:cubicBezTo>
                  <a:cubicBezTo>
                    <a:pt x="29910" y="1399"/>
                    <a:pt x="30123" y="1034"/>
                    <a:pt x="30335" y="699"/>
                  </a:cubicBezTo>
                  <a:cubicBezTo>
                    <a:pt x="30457" y="517"/>
                    <a:pt x="30548" y="274"/>
                    <a:pt x="30791" y="244"/>
                  </a:cubicBezTo>
                  <a:cubicBezTo>
                    <a:pt x="30822" y="426"/>
                    <a:pt x="30822" y="608"/>
                    <a:pt x="30822" y="791"/>
                  </a:cubicBezTo>
                </a:path>
              </a:pathLst>
            </a:custGeom>
            <a:noFill/>
            <a:ln w="66875" cap="flat" cmpd="sng">
              <a:solidFill>
                <a:srgbClr val="E29E3B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84" name="Google Shape;284;p18"/>
            <p:cNvSpPr/>
            <p:nvPr/>
          </p:nvSpPr>
          <p:spPr>
            <a:xfrm>
              <a:off x="1732463" y="813225"/>
              <a:ext cx="770550" cy="108675"/>
            </a:xfrm>
            <a:custGeom>
              <a:avLst/>
              <a:gdLst/>
              <a:ahLst/>
              <a:cxnLst/>
              <a:rect l="l" t="t" r="r" b="b"/>
              <a:pathLst>
                <a:path w="30822" h="4347" fill="none" extrusionOk="0">
                  <a:moveTo>
                    <a:pt x="0" y="3496"/>
                  </a:moveTo>
                  <a:cubicBezTo>
                    <a:pt x="213" y="2827"/>
                    <a:pt x="700" y="2310"/>
                    <a:pt x="1338" y="2006"/>
                  </a:cubicBezTo>
                  <a:cubicBezTo>
                    <a:pt x="1855" y="1733"/>
                    <a:pt x="2493" y="1277"/>
                    <a:pt x="3070" y="1186"/>
                  </a:cubicBezTo>
                  <a:cubicBezTo>
                    <a:pt x="3587" y="1125"/>
                    <a:pt x="4073" y="1125"/>
                    <a:pt x="4590" y="1186"/>
                  </a:cubicBezTo>
                  <a:cubicBezTo>
                    <a:pt x="5137" y="1125"/>
                    <a:pt x="5715" y="1186"/>
                    <a:pt x="6232" y="1368"/>
                  </a:cubicBezTo>
                  <a:cubicBezTo>
                    <a:pt x="6870" y="1642"/>
                    <a:pt x="7447" y="1976"/>
                    <a:pt x="8025" y="2310"/>
                  </a:cubicBezTo>
                  <a:cubicBezTo>
                    <a:pt x="8572" y="2675"/>
                    <a:pt x="8906" y="3131"/>
                    <a:pt x="9545" y="3313"/>
                  </a:cubicBezTo>
                  <a:cubicBezTo>
                    <a:pt x="10609" y="3708"/>
                    <a:pt x="11764" y="3556"/>
                    <a:pt x="12706" y="2979"/>
                  </a:cubicBezTo>
                  <a:cubicBezTo>
                    <a:pt x="13040" y="2797"/>
                    <a:pt x="13344" y="2584"/>
                    <a:pt x="13648" y="2341"/>
                  </a:cubicBezTo>
                  <a:cubicBezTo>
                    <a:pt x="13800" y="2158"/>
                    <a:pt x="13952" y="1976"/>
                    <a:pt x="14165" y="1854"/>
                  </a:cubicBezTo>
                  <a:cubicBezTo>
                    <a:pt x="14530" y="1490"/>
                    <a:pt x="14955" y="1216"/>
                    <a:pt x="15411" y="942"/>
                  </a:cubicBezTo>
                  <a:cubicBezTo>
                    <a:pt x="16141" y="547"/>
                    <a:pt x="17204" y="0"/>
                    <a:pt x="17964" y="365"/>
                  </a:cubicBezTo>
                  <a:cubicBezTo>
                    <a:pt x="18390" y="608"/>
                    <a:pt x="18815" y="882"/>
                    <a:pt x="19211" y="1186"/>
                  </a:cubicBezTo>
                  <a:cubicBezTo>
                    <a:pt x="19606" y="1490"/>
                    <a:pt x="20062" y="1763"/>
                    <a:pt x="20518" y="2067"/>
                  </a:cubicBezTo>
                  <a:cubicBezTo>
                    <a:pt x="21399" y="2675"/>
                    <a:pt x="22007" y="3678"/>
                    <a:pt x="23010" y="4043"/>
                  </a:cubicBezTo>
                  <a:cubicBezTo>
                    <a:pt x="23709" y="4256"/>
                    <a:pt x="24408" y="4347"/>
                    <a:pt x="25138" y="4256"/>
                  </a:cubicBezTo>
                  <a:cubicBezTo>
                    <a:pt x="25563" y="4316"/>
                    <a:pt x="25989" y="4316"/>
                    <a:pt x="26445" y="4225"/>
                  </a:cubicBezTo>
                  <a:cubicBezTo>
                    <a:pt x="26870" y="4043"/>
                    <a:pt x="27326" y="3769"/>
                    <a:pt x="27752" y="3496"/>
                  </a:cubicBezTo>
                  <a:cubicBezTo>
                    <a:pt x="28481" y="3040"/>
                    <a:pt x="29150" y="2432"/>
                    <a:pt x="29667" y="1733"/>
                  </a:cubicBezTo>
                  <a:cubicBezTo>
                    <a:pt x="29910" y="1398"/>
                    <a:pt x="30123" y="1064"/>
                    <a:pt x="30335" y="699"/>
                  </a:cubicBezTo>
                  <a:cubicBezTo>
                    <a:pt x="30457" y="517"/>
                    <a:pt x="30548" y="274"/>
                    <a:pt x="30791" y="243"/>
                  </a:cubicBezTo>
                  <a:cubicBezTo>
                    <a:pt x="30822" y="426"/>
                    <a:pt x="30822" y="608"/>
                    <a:pt x="30822" y="790"/>
                  </a:cubicBezTo>
                </a:path>
              </a:pathLst>
            </a:custGeom>
            <a:noFill/>
            <a:ln w="76000" cap="flat" cmpd="sng">
              <a:solidFill>
                <a:schemeClr val="accent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65455632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41929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1833"/>
            <a:ext cx="9144000" cy="2387600"/>
          </a:xfrm>
        </p:spPr>
        <p:txBody>
          <a:bodyPr anchor="b"/>
          <a:lstStyle>
            <a:lvl1pPr algn="ctr">
              <a:defRPr sz="8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568"/>
            <a:ext cx="9144000" cy="1655233"/>
          </a:xfrm>
        </p:spPr>
        <p:txBody>
          <a:bodyPr/>
          <a:lstStyle>
            <a:lvl1pPr marL="0" indent="0" algn="ctr">
              <a:buNone/>
              <a:defRPr sz="3200"/>
            </a:lvl1pPr>
            <a:lvl2pPr marL="609585" indent="0" algn="ctr">
              <a:buNone/>
              <a:defRPr sz="2667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2AA1AC16-948C-4AE2-A8F0-AD93837A264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2022/8/19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E5A71417-3C02-4723-998D-ECBA0CC807E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0530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14:ferris dir="l"/>
      </p:transition>
    </mc:Choice>
    <mc:Fallback xmlns="">
      <p:transition spd="slow" advClick="0" advTm="0">
        <p:fade/>
      </p:transition>
    </mc:Fallback>
  </mc:AlternateContent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2AA1AC16-948C-4AE2-A8F0-AD93837A264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2022/8/19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E5A71417-3C02-4723-998D-ECBA0CC807E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8385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14:ferris dir="l"/>
      </p:transition>
    </mc:Choice>
    <mc:Fallback xmlns="">
      <p:transition spd="slow" advClick="0" advTm="0">
        <p:fade/>
      </p:transition>
    </mc:Fallback>
  </mc:AlternateContent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10267"/>
            <a:ext cx="10515600" cy="2853267"/>
          </a:xfrm>
        </p:spPr>
        <p:txBody>
          <a:bodyPr anchor="b"/>
          <a:lstStyle>
            <a:lvl1pPr>
              <a:defRPr sz="8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8934"/>
            <a:ext cx="10515600" cy="1500717"/>
          </a:xfrm>
        </p:spPr>
        <p:txBody>
          <a:bodyPr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2AA1AC16-948C-4AE2-A8F0-AD93837A264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2022/8/19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E5A71417-3C02-4723-998D-ECBA0CC807E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0118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14:ferris dir="l"/>
      </p:transition>
    </mc:Choice>
    <mc:Fallback xmlns="">
      <p:transition spd="slow" advClick="0" advTm="0">
        <p:fade/>
      </p:transition>
    </mc:Fallback>
  </mc:AlternateContent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6684"/>
            <a:ext cx="5156200" cy="434974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826684"/>
            <a:ext cx="5156200" cy="434974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2AA1AC16-948C-4AE2-A8F0-AD93837A264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2022/8/19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E5A71417-3C02-4723-998D-ECBA0CC807E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4151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14:ferris dir="l"/>
      </p:transition>
    </mc:Choice>
    <mc:Fallback xmlns="">
      <p:transition spd="slow" advClick="0" advTm="0">
        <p:fade/>
      </p:transition>
    </mc:Fallback>
  </mc:AlternateContent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317" y="366185"/>
            <a:ext cx="10515600" cy="132503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40318" y="1680634"/>
            <a:ext cx="5158316" cy="825500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40318" y="2506133"/>
            <a:ext cx="5158316" cy="3683000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0634"/>
            <a:ext cx="5183717" cy="825500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6133"/>
            <a:ext cx="5183717" cy="3683000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2AA1AC16-948C-4AE2-A8F0-AD93837A264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2022/8/19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E5A71417-3C02-4723-998D-ECBA0CC807E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矩形 10"/>
          <p:cNvSpPr/>
          <p:nvPr userDrawn="1"/>
        </p:nvSpPr>
        <p:spPr>
          <a:xfrm>
            <a:off x="8913485" y="5243806"/>
            <a:ext cx="1033515" cy="2764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模板下载：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www.1ppt.com/moban/          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行业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www.1ppt.com/hangye/ 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节日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www.1ppt.com/jieri/          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素材：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www.1ppt.com/sucai/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背景图片：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www.1ppt.com/beijing/        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图表：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www.1ppt.com/tubiao/      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精美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下载：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         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教程： 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www.1ppt.com/powerpoint/      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课件：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www.1ppt.com/kejian/             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字体下载：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www.1ppt.com/ziti/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工作总结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www.1ppt.com/xiazai/zongjie/ 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工作计划：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www.1ppt.com/xiazai/jihua/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商务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www.1ppt.com/moban/shangwu/  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个人简历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www.1ppt.com/xiazai/jianli/  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毕业答辩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www.1ppt.com/xiazai/dabian/  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工作汇报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www.1ppt.com/xiazai/huibao/    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64011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14:ferris dir="l"/>
      </p:transition>
    </mc:Choice>
    <mc:Fallback xmlns="">
      <p:transition spd="slow" advClick="0" advTm="0">
        <p:fade/>
      </p:transition>
    </mc:Fallback>
  </mc:AlternateConten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2AA1AC16-948C-4AE2-A8F0-AD93837A264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2022/8/19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E5A71417-3C02-4723-998D-ECBA0CC807E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5176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14:ferris dir="l"/>
      </p:transition>
    </mc:Choice>
    <mc:Fallback xmlns="">
      <p:transition spd="slow" advClick="0" advTm="0">
        <p:fade/>
      </p:transition>
    </mc:Fallback>
  </mc:AlternateContent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2873791" cy="6858000"/>
          </a:xfrm>
          <a:prstGeom prst="rect">
            <a:avLst/>
          </a:prstGeom>
        </p:spPr>
      </p:pic>
      <p:cxnSp>
        <p:nvCxnSpPr>
          <p:cNvPr id="7" name="直接连接符 6"/>
          <p:cNvCxnSpPr/>
          <p:nvPr userDrawn="1"/>
        </p:nvCxnSpPr>
        <p:spPr>
          <a:xfrm>
            <a:off x="2641600" y="889000"/>
            <a:ext cx="95504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文本框 7"/>
          <p:cNvSpPr txBox="1"/>
          <p:nvPr userDrawn="1"/>
        </p:nvSpPr>
        <p:spPr>
          <a:xfrm>
            <a:off x="8868014" y="396558"/>
            <a:ext cx="32624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t>单击此处添加文字标题</a:t>
            </a:r>
          </a:p>
        </p:txBody>
      </p:sp>
    </p:spTree>
    <p:extLst>
      <p:ext uri="{BB962C8B-B14F-4D97-AF65-F5344CB8AC3E}">
        <p14:creationId xmlns:p14="http://schemas.microsoft.com/office/powerpoint/2010/main" val="1376605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14:ferris dir="l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1833"/>
            <a:ext cx="9144000" cy="2387600"/>
          </a:xfrm>
        </p:spPr>
        <p:txBody>
          <a:bodyPr anchor="b"/>
          <a:lstStyle>
            <a:lvl1pPr algn="ctr">
              <a:defRPr sz="8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568"/>
            <a:ext cx="9144000" cy="1655233"/>
          </a:xfrm>
        </p:spPr>
        <p:txBody>
          <a:bodyPr/>
          <a:lstStyle>
            <a:lvl1pPr marL="0" indent="0" algn="ctr">
              <a:buNone/>
              <a:defRPr sz="3200"/>
            </a:lvl1pPr>
            <a:lvl2pPr marL="609585" indent="0" algn="ctr">
              <a:buNone/>
              <a:defRPr sz="2667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2AA1AC16-948C-4AE2-A8F0-AD93837A264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2022/8/19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E5A71417-3C02-4723-998D-ECBA0CC807E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8659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14:ferris dir="l"/>
      </p:transition>
    </mc:Choice>
    <mc:Fallback xmlns="">
      <p:transition spd="slow" advClick="0" advTm="0">
        <p:fade/>
      </p:transition>
    </mc:Fallback>
  </mc:AlternateContent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70605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14:ferris dir="l"/>
      </p:transition>
    </mc:Choice>
    <mc:Fallback xmlns="">
      <p:transition spd="slow" advClick="0" advTm="0">
        <p:fade/>
      </p:transition>
    </mc:Fallback>
  </mc:AlternateContent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18"/>
          <p:cNvSpPr txBox="1">
            <a:spLocks noGrp="1"/>
          </p:cNvSpPr>
          <p:nvPr>
            <p:ph type="subTitle" idx="1"/>
          </p:nvPr>
        </p:nvSpPr>
        <p:spPr>
          <a:xfrm>
            <a:off x="2440600" y="2794400"/>
            <a:ext cx="7310800" cy="108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Spartan"/>
                <a:ea typeface="Spartan"/>
                <a:cs typeface="Spartan"/>
                <a:sym typeface="Spartan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Spartan"/>
                <a:ea typeface="Spartan"/>
                <a:cs typeface="Spartan"/>
                <a:sym typeface="Spartan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Spartan"/>
                <a:ea typeface="Spartan"/>
                <a:cs typeface="Spartan"/>
                <a:sym typeface="Spartan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Spartan"/>
                <a:ea typeface="Spartan"/>
                <a:cs typeface="Spartan"/>
                <a:sym typeface="Spartan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Spartan"/>
                <a:ea typeface="Spartan"/>
                <a:cs typeface="Spartan"/>
                <a:sym typeface="Spartan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Spartan"/>
                <a:ea typeface="Spartan"/>
                <a:cs typeface="Spartan"/>
                <a:sym typeface="Spartan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Spartan"/>
                <a:ea typeface="Spartan"/>
                <a:cs typeface="Spartan"/>
                <a:sym typeface="Spartan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Spartan"/>
                <a:ea typeface="Spartan"/>
                <a:cs typeface="Spartan"/>
                <a:sym typeface="Spartan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Spartan"/>
                <a:ea typeface="Spartan"/>
                <a:cs typeface="Spartan"/>
                <a:sym typeface="Spartan"/>
              </a:defRPr>
            </a:lvl9pPr>
          </a:lstStyle>
          <a:p>
            <a:endParaRPr/>
          </a:p>
        </p:txBody>
      </p:sp>
      <p:sp>
        <p:nvSpPr>
          <p:cNvPr id="269" name="Google Shape;269;p18"/>
          <p:cNvSpPr txBox="1">
            <a:spLocks noGrp="1"/>
          </p:cNvSpPr>
          <p:nvPr>
            <p:ph type="subTitle" idx="2"/>
          </p:nvPr>
        </p:nvSpPr>
        <p:spPr>
          <a:xfrm>
            <a:off x="3934200" y="4087267"/>
            <a:ext cx="4323600" cy="38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/>
            </a:lvl9pPr>
          </a:lstStyle>
          <a:p>
            <a:endParaRPr/>
          </a:p>
        </p:txBody>
      </p:sp>
      <p:sp>
        <p:nvSpPr>
          <p:cNvPr id="270" name="Google Shape;270;p18"/>
          <p:cNvSpPr/>
          <p:nvPr/>
        </p:nvSpPr>
        <p:spPr>
          <a:xfrm flipH="1">
            <a:off x="-2841998" y="5499274"/>
            <a:ext cx="4059439" cy="3392916"/>
          </a:xfrm>
          <a:custGeom>
            <a:avLst/>
            <a:gdLst/>
            <a:ahLst/>
            <a:cxnLst/>
            <a:rect l="l" t="t" r="r" b="b"/>
            <a:pathLst>
              <a:path w="65503" h="54748" extrusionOk="0">
                <a:moveTo>
                  <a:pt x="25723" y="0"/>
                </a:moveTo>
                <a:cubicBezTo>
                  <a:pt x="24144" y="0"/>
                  <a:pt x="22575" y="187"/>
                  <a:pt x="21064" y="677"/>
                </a:cubicBezTo>
                <a:cubicBezTo>
                  <a:pt x="15259" y="2561"/>
                  <a:pt x="11702" y="8306"/>
                  <a:pt x="8784" y="13625"/>
                </a:cubicBezTo>
                <a:cubicBezTo>
                  <a:pt x="5563" y="19431"/>
                  <a:pt x="2401" y="25388"/>
                  <a:pt x="1186" y="31863"/>
                </a:cubicBezTo>
                <a:cubicBezTo>
                  <a:pt x="0" y="38337"/>
                  <a:pt x="1034" y="45450"/>
                  <a:pt x="5411" y="50222"/>
                </a:cubicBezTo>
                <a:cubicBezTo>
                  <a:pt x="8030" y="53078"/>
                  <a:pt x="12001" y="54747"/>
                  <a:pt x="15894" y="54747"/>
                </a:cubicBezTo>
                <a:cubicBezTo>
                  <a:pt x="18505" y="54747"/>
                  <a:pt x="21081" y="53997"/>
                  <a:pt x="23192" y="52349"/>
                </a:cubicBezTo>
                <a:cubicBezTo>
                  <a:pt x="28785" y="47972"/>
                  <a:pt x="29727" y="39158"/>
                  <a:pt x="35867" y="35601"/>
                </a:cubicBezTo>
                <a:cubicBezTo>
                  <a:pt x="38002" y="34383"/>
                  <a:pt x="40368" y="34028"/>
                  <a:pt x="42803" y="34028"/>
                </a:cubicBezTo>
                <a:cubicBezTo>
                  <a:pt x="45289" y="34028"/>
                  <a:pt x="47848" y="34399"/>
                  <a:pt x="50305" y="34598"/>
                </a:cubicBezTo>
                <a:cubicBezTo>
                  <a:pt x="51011" y="34660"/>
                  <a:pt x="51739" y="34694"/>
                  <a:pt x="52475" y="34694"/>
                </a:cubicBezTo>
                <a:cubicBezTo>
                  <a:pt x="56811" y="34694"/>
                  <a:pt x="61422" y="33507"/>
                  <a:pt x="63345" y="29765"/>
                </a:cubicBezTo>
                <a:cubicBezTo>
                  <a:pt x="65503" y="25571"/>
                  <a:pt x="63010" y="20677"/>
                  <a:pt x="60123" y="17151"/>
                </a:cubicBezTo>
                <a:cubicBezTo>
                  <a:pt x="52554" y="8002"/>
                  <a:pt x="42980" y="2713"/>
                  <a:pt x="31247" y="586"/>
                </a:cubicBezTo>
                <a:cubicBezTo>
                  <a:pt x="29442" y="258"/>
                  <a:pt x="27575" y="0"/>
                  <a:pt x="25723" y="0"/>
                </a:cubicBezTo>
                <a:close/>
              </a:path>
            </a:pathLst>
          </a:custGeom>
          <a:solidFill>
            <a:srgbClr val="FFF4E9"/>
          </a:solidFill>
          <a:ln>
            <a:noFill/>
          </a:ln>
        </p:spPr>
        <p:txBody>
          <a:bodyPr spcFirstLastPara="1" wrap="square" lIns="121856" tIns="121856" rIns="121856" bIns="121856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271" name="Google Shape;271;p18"/>
          <p:cNvSpPr/>
          <p:nvPr/>
        </p:nvSpPr>
        <p:spPr>
          <a:xfrm flipH="1">
            <a:off x="11083943" y="5105335"/>
            <a:ext cx="2445157" cy="2526157"/>
          </a:xfrm>
          <a:custGeom>
            <a:avLst/>
            <a:gdLst/>
            <a:ahLst/>
            <a:cxnLst/>
            <a:rect l="l" t="t" r="r" b="b"/>
            <a:pathLst>
              <a:path w="39455" h="40762" extrusionOk="0">
                <a:moveTo>
                  <a:pt x="19728" y="1"/>
                </a:moveTo>
                <a:cubicBezTo>
                  <a:pt x="8816" y="1"/>
                  <a:pt x="1" y="9119"/>
                  <a:pt x="1" y="20366"/>
                </a:cubicBezTo>
                <a:cubicBezTo>
                  <a:pt x="1" y="31612"/>
                  <a:pt x="8816" y="40761"/>
                  <a:pt x="19728" y="40761"/>
                </a:cubicBezTo>
                <a:cubicBezTo>
                  <a:pt x="30640" y="40761"/>
                  <a:pt x="39454" y="31612"/>
                  <a:pt x="39454" y="20366"/>
                </a:cubicBezTo>
                <a:cubicBezTo>
                  <a:pt x="39454" y="9119"/>
                  <a:pt x="30640" y="1"/>
                  <a:pt x="1972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56" tIns="121856" rIns="121856" bIns="121856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272" name="Google Shape;272;p18"/>
          <p:cNvSpPr/>
          <p:nvPr/>
        </p:nvSpPr>
        <p:spPr>
          <a:xfrm flipH="1">
            <a:off x="-1962092" y="-566179"/>
            <a:ext cx="2884053" cy="2697637"/>
          </a:xfrm>
          <a:custGeom>
            <a:avLst/>
            <a:gdLst/>
            <a:ahLst/>
            <a:cxnLst/>
            <a:rect l="l" t="t" r="r" b="b"/>
            <a:pathLst>
              <a:path w="46537" h="43529" extrusionOk="0">
                <a:moveTo>
                  <a:pt x="20184" y="0"/>
                </a:moveTo>
                <a:cubicBezTo>
                  <a:pt x="17386" y="0"/>
                  <a:pt x="14584" y="453"/>
                  <a:pt x="11885" y="1357"/>
                </a:cubicBezTo>
                <a:cubicBezTo>
                  <a:pt x="7265" y="2877"/>
                  <a:pt x="0" y="6372"/>
                  <a:pt x="1277" y="12664"/>
                </a:cubicBezTo>
                <a:cubicBezTo>
                  <a:pt x="1703" y="14792"/>
                  <a:pt x="3222" y="16524"/>
                  <a:pt x="5259" y="17223"/>
                </a:cubicBezTo>
                <a:cubicBezTo>
                  <a:pt x="6870" y="17771"/>
                  <a:pt x="8663" y="17558"/>
                  <a:pt x="10274" y="18166"/>
                </a:cubicBezTo>
                <a:cubicBezTo>
                  <a:pt x="12767" y="19108"/>
                  <a:pt x="14226" y="21813"/>
                  <a:pt x="14894" y="24458"/>
                </a:cubicBezTo>
                <a:cubicBezTo>
                  <a:pt x="15563" y="27102"/>
                  <a:pt x="15715" y="29898"/>
                  <a:pt x="16718" y="32452"/>
                </a:cubicBezTo>
                <a:cubicBezTo>
                  <a:pt x="18147" y="36160"/>
                  <a:pt x="21277" y="38926"/>
                  <a:pt x="24651" y="40871"/>
                </a:cubicBezTo>
                <a:cubicBezTo>
                  <a:pt x="27330" y="42426"/>
                  <a:pt x="30309" y="43529"/>
                  <a:pt x="33294" y="43529"/>
                </a:cubicBezTo>
                <a:cubicBezTo>
                  <a:pt x="34102" y="43529"/>
                  <a:pt x="34912" y="43447"/>
                  <a:pt x="35715" y="43272"/>
                </a:cubicBezTo>
                <a:cubicBezTo>
                  <a:pt x="39333" y="42482"/>
                  <a:pt x="42403" y="39807"/>
                  <a:pt x="44165" y="36494"/>
                </a:cubicBezTo>
                <a:cubicBezTo>
                  <a:pt x="45959" y="33151"/>
                  <a:pt x="46536" y="29260"/>
                  <a:pt x="46324" y="25461"/>
                </a:cubicBezTo>
                <a:cubicBezTo>
                  <a:pt x="45716" y="15278"/>
                  <a:pt x="39089" y="5734"/>
                  <a:pt x="29940" y="1904"/>
                </a:cubicBezTo>
                <a:cubicBezTo>
                  <a:pt x="26809" y="635"/>
                  <a:pt x="23498" y="0"/>
                  <a:pt x="20184" y="0"/>
                </a:cubicBezTo>
                <a:close/>
              </a:path>
            </a:pathLst>
          </a:custGeom>
          <a:solidFill>
            <a:srgbClr val="E0B9A4"/>
          </a:solidFill>
          <a:ln>
            <a:noFill/>
          </a:ln>
        </p:spPr>
        <p:txBody>
          <a:bodyPr spcFirstLastPara="1" wrap="square" lIns="121856" tIns="121856" rIns="121856" bIns="121856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273" name="Google Shape;273;p18"/>
          <p:cNvSpPr/>
          <p:nvPr/>
        </p:nvSpPr>
        <p:spPr>
          <a:xfrm rot="1593655" flipH="1">
            <a:off x="9245686" y="-1445549"/>
            <a:ext cx="4985828" cy="3416985"/>
          </a:xfrm>
          <a:custGeom>
            <a:avLst/>
            <a:gdLst/>
            <a:ahLst/>
            <a:cxnLst/>
            <a:rect l="l" t="t" r="r" b="b"/>
            <a:pathLst>
              <a:path w="80455" h="55139" extrusionOk="0">
                <a:moveTo>
                  <a:pt x="39610" y="0"/>
                </a:moveTo>
                <a:cubicBezTo>
                  <a:pt x="38635" y="0"/>
                  <a:pt x="37659" y="30"/>
                  <a:pt x="36684" y="90"/>
                </a:cubicBezTo>
                <a:cubicBezTo>
                  <a:pt x="28021" y="637"/>
                  <a:pt x="19389" y="3555"/>
                  <a:pt x="12641" y="9117"/>
                </a:cubicBezTo>
                <a:cubicBezTo>
                  <a:pt x="5863" y="14710"/>
                  <a:pt x="1091" y="23069"/>
                  <a:pt x="483" y="32005"/>
                </a:cubicBezTo>
                <a:cubicBezTo>
                  <a:pt x="0" y="38734"/>
                  <a:pt x="3681" y="55139"/>
                  <a:pt x="12448" y="55139"/>
                </a:cubicBezTo>
                <a:cubicBezTo>
                  <a:pt x="12512" y="55139"/>
                  <a:pt x="12577" y="55138"/>
                  <a:pt x="12641" y="55136"/>
                </a:cubicBezTo>
                <a:cubicBezTo>
                  <a:pt x="17049" y="55015"/>
                  <a:pt x="22368" y="51094"/>
                  <a:pt x="26866" y="50091"/>
                </a:cubicBezTo>
                <a:cubicBezTo>
                  <a:pt x="32338" y="48844"/>
                  <a:pt x="37900" y="48449"/>
                  <a:pt x="43462" y="47932"/>
                </a:cubicBezTo>
                <a:cubicBezTo>
                  <a:pt x="54800" y="46899"/>
                  <a:pt x="67171" y="44954"/>
                  <a:pt x="74861" y="36261"/>
                </a:cubicBezTo>
                <a:cubicBezTo>
                  <a:pt x="78235" y="32431"/>
                  <a:pt x="80454" y="27111"/>
                  <a:pt x="79299" y="22066"/>
                </a:cubicBezTo>
                <a:cubicBezTo>
                  <a:pt x="78387" y="18114"/>
                  <a:pt x="75530" y="14923"/>
                  <a:pt x="72521" y="12309"/>
                </a:cubicBezTo>
                <a:cubicBezTo>
                  <a:pt x="63391" y="4415"/>
                  <a:pt x="51509" y="0"/>
                  <a:pt x="39610" y="0"/>
                </a:cubicBezTo>
                <a:close/>
              </a:path>
            </a:pathLst>
          </a:custGeom>
          <a:solidFill>
            <a:srgbClr val="FFF4E9"/>
          </a:solidFill>
          <a:ln>
            <a:noFill/>
          </a:ln>
        </p:spPr>
        <p:txBody>
          <a:bodyPr spcFirstLastPara="1" wrap="square" lIns="121856" tIns="121856" rIns="121856" bIns="121856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274" name="Google Shape;274;p18"/>
          <p:cNvSpPr/>
          <p:nvPr/>
        </p:nvSpPr>
        <p:spPr>
          <a:xfrm flipH="1">
            <a:off x="3771788" y="6094805"/>
            <a:ext cx="5370547" cy="2441811"/>
          </a:xfrm>
          <a:custGeom>
            <a:avLst/>
            <a:gdLst/>
            <a:ahLst/>
            <a:cxnLst/>
            <a:rect l="l" t="t" r="r" b="b"/>
            <a:pathLst>
              <a:path w="86659" h="39401" extrusionOk="0">
                <a:moveTo>
                  <a:pt x="25327" y="0"/>
                </a:moveTo>
                <a:cubicBezTo>
                  <a:pt x="18767" y="0"/>
                  <a:pt x="12189" y="2541"/>
                  <a:pt x="7477" y="7141"/>
                </a:cubicBezTo>
                <a:cubicBezTo>
                  <a:pt x="2644" y="11914"/>
                  <a:pt x="0" y="18692"/>
                  <a:pt x="61" y="25440"/>
                </a:cubicBezTo>
                <a:cubicBezTo>
                  <a:pt x="91" y="27567"/>
                  <a:pt x="0" y="31245"/>
                  <a:pt x="1611" y="32795"/>
                </a:cubicBezTo>
                <a:cubicBezTo>
                  <a:pt x="3465" y="34619"/>
                  <a:pt x="8602" y="35379"/>
                  <a:pt x="11064" y="36048"/>
                </a:cubicBezTo>
                <a:cubicBezTo>
                  <a:pt x="17721" y="37902"/>
                  <a:pt x="24560" y="38966"/>
                  <a:pt x="31460" y="39300"/>
                </a:cubicBezTo>
                <a:cubicBezTo>
                  <a:pt x="32963" y="39367"/>
                  <a:pt x="34466" y="39400"/>
                  <a:pt x="35969" y="39400"/>
                </a:cubicBezTo>
                <a:cubicBezTo>
                  <a:pt x="48104" y="39400"/>
                  <a:pt x="60168" y="37221"/>
                  <a:pt x="71582" y="32947"/>
                </a:cubicBezTo>
                <a:cubicBezTo>
                  <a:pt x="76567" y="31063"/>
                  <a:pt x="81734" y="28509"/>
                  <a:pt x="84287" y="23829"/>
                </a:cubicBezTo>
                <a:cubicBezTo>
                  <a:pt x="86658" y="19421"/>
                  <a:pt x="86050" y="13646"/>
                  <a:pt x="83011" y="9634"/>
                </a:cubicBezTo>
                <a:cubicBezTo>
                  <a:pt x="80243" y="5980"/>
                  <a:pt x="75659" y="3889"/>
                  <a:pt x="71098" y="3889"/>
                </a:cubicBezTo>
                <a:cubicBezTo>
                  <a:pt x="70651" y="3889"/>
                  <a:pt x="70203" y="3909"/>
                  <a:pt x="69758" y="3950"/>
                </a:cubicBezTo>
                <a:cubicBezTo>
                  <a:pt x="63922" y="4467"/>
                  <a:pt x="58664" y="8114"/>
                  <a:pt x="52828" y="8266"/>
                </a:cubicBezTo>
                <a:cubicBezTo>
                  <a:pt x="52723" y="8268"/>
                  <a:pt x="52618" y="8269"/>
                  <a:pt x="52513" y="8269"/>
                </a:cubicBezTo>
                <a:cubicBezTo>
                  <a:pt x="45415" y="8269"/>
                  <a:pt x="39354" y="3249"/>
                  <a:pt x="32584" y="1093"/>
                </a:cubicBezTo>
                <a:cubicBezTo>
                  <a:pt x="30234" y="356"/>
                  <a:pt x="27781" y="0"/>
                  <a:pt x="25327" y="0"/>
                </a:cubicBezTo>
                <a:close/>
              </a:path>
            </a:pathLst>
          </a:custGeom>
          <a:solidFill>
            <a:srgbClr val="F4CAC1"/>
          </a:solidFill>
          <a:ln>
            <a:noFill/>
          </a:ln>
        </p:spPr>
        <p:txBody>
          <a:bodyPr spcFirstLastPara="1" wrap="square" lIns="121856" tIns="121856" rIns="121856" bIns="121856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275" name="Google Shape;275;p18"/>
          <p:cNvSpPr/>
          <p:nvPr/>
        </p:nvSpPr>
        <p:spPr>
          <a:xfrm flipH="1">
            <a:off x="2608219" y="-2059998"/>
            <a:ext cx="5370544" cy="3031921"/>
          </a:xfrm>
          <a:custGeom>
            <a:avLst/>
            <a:gdLst/>
            <a:ahLst/>
            <a:cxnLst/>
            <a:rect l="l" t="t" r="r" b="b"/>
            <a:pathLst>
              <a:path w="75109" h="48923" extrusionOk="0">
                <a:moveTo>
                  <a:pt x="31338" y="0"/>
                </a:moveTo>
                <a:cubicBezTo>
                  <a:pt x="26496" y="0"/>
                  <a:pt x="21711" y="664"/>
                  <a:pt x="17296" y="2585"/>
                </a:cubicBezTo>
                <a:cubicBezTo>
                  <a:pt x="2888" y="8847"/>
                  <a:pt x="1" y="29698"/>
                  <a:pt x="10852" y="40641"/>
                </a:cubicBezTo>
                <a:cubicBezTo>
                  <a:pt x="16050" y="45869"/>
                  <a:pt x="23496" y="48483"/>
                  <a:pt x="30883" y="48878"/>
                </a:cubicBezTo>
                <a:cubicBezTo>
                  <a:pt x="31465" y="48907"/>
                  <a:pt x="32050" y="48923"/>
                  <a:pt x="32637" y="48923"/>
                </a:cubicBezTo>
                <a:cubicBezTo>
                  <a:pt x="36893" y="48923"/>
                  <a:pt x="41217" y="48101"/>
                  <a:pt x="44743" y="45777"/>
                </a:cubicBezTo>
                <a:cubicBezTo>
                  <a:pt x="47691" y="43802"/>
                  <a:pt x="50062" y="40823"/>
                  <a:pt x="53375" y="39607"/>
                </a:cubicBezTo>
                <a:cubicBezTo>
                  <a:pt x="57570" y="38087"/>
                  <a:pt x="62494" y="39668"/>
                  <a:pt x="66598" y="37905"/>
                </a:cubicBezTo>
                <a:cubicBezTo>
                  <a:pt x="69516" y="36628"/>
                  <a:pt x="71552" y="33802"/>
                  <a:pt x="72555" y="30762"/>
                </a:cubicBezTo>
                <a:cubicBezTo>
                  <a:pt x="75108" y="22798"/>
                  <a:pt x="70853" y="13832"/>
                  <a:pt x="64196" y="8725"/>
                </a:cubicBezTo>
                <a:cubicBezTo>
                  <a:pt x="57540" y="3649"/>
                  <a:pt x="49029" y="1704"/>
                  <a:pt x="40700" y="670"/>
                </a:cubicBezTo>
                <a:cubicBezTo>
                  <a:pt x="37612" y="277"/>
                  <a:pt x="34463" y="0"/>
                  <a:pt x="3133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56" tIns="121856" rIns="121856" bIns="121856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grpSp>
        <p:nvGrpSpPr>
          <p:cNvPr id="276" name="Google Shape;276;p18"/>
          <p:cNvGrpSpPr/>
          <p:nvPr/>
        </p:nvGrpSpPr>
        <p:grpSpPr>
          <a:xfrm rot="10800000" flipH="1">
            <a:off x="229030" y="-63133"/>
            <a:ext cx="1317167" cy="2194600"/>
            <a:chOff x="3529975" y="3414475"/>
            <a:chExt cx="987875" cy="1645950"/>
          </a:xfrm>
        </p:grpSpPr>
        <p:sp>
          <p:nvSpPr>
            <p:cNvPr id="277" name="Google Shape;277;p18"/>
            <p:cNvSpPr/>
            <p:nvPr/>
          </p:nvSpPr>
          <p:spPr>
            <a:xfrm>
              <a:off x="3529975" y="3676850"/>
              <a:ext cx="308525" cy="1383575"/>
            </a:xfrm>
            <a:custGeom>
              <a:avLst/>
              <a:gdLst/>
              <a:ahLst/>
              <a:cxnLst/>
              <a:rect l="l" t="t" r="r" b="b"/>
              <a:pathLst>
                <a:path w="12341" h="55343" extrusionOk="0">
                  <a:moveTo>
                    <a:pt x="1799" y="1"/>
                  </a:moveTo>
                  <a:cubicBezTo>
                    <a:pt x="1710" y="1"/>
                    <a:pt x="1609" y="59"/>
                    <a:pt x="1490" y="205"/>
                  </a:cubicBezTo>
                  <a:cubicBezTo>
                    <a:pt x="1246" y="478"/>
                    <a:pt x="1125" y="1238"/>
                    <a:pt x="1034" y="1603"/>
                  </a:cubicBezTo>
                  <a:cubicBezTo>
                    <a:pt x="517" y="3670"/>
                    <a:pt x="213" y="5797"/>
                    <a:pt x="183" y="7956"/>
                  </a:cubicBezTo>
                  <a:cubicBezTo>
                    <a:pt x="213" y="10782"/>
                    <a:pt x="0" y="13670"/>
                    <a:pt x="213" y="16527"/>
                  </a:cubicBezTo>
                  <a:cubicBezTo>
                    <a:pt x="487" y="20235"/>
                    <a:pt x="1003" y="23913"/>
                    <a:pt x="1763" y="27561"/>
                  </a:cubicBezTo>
                  <a:cubicBezTo>
                    <a:pt x="2189" y="29628"/>
                    <a:pt x="2493" y="31755"/>
                    <a:pt x="2918" y="33853"/>
                  </a:cubicBezTo>
                  <a:cubicBezTo>
                    <a:pt x="3344" y="35828"/>
                    <a:pt x="4043" y="37743"/>
                    <a:pt x="4590" y="39689"/>
                  </a:cubicBezTo>
                  <a:cubicBezTo>
                    <a:pt x="5532" y="43184"/>
                    <a:pt x="7082" y="46436"/>
                    <a:pt x="8177" y="49871"/>
                  </a:cubicBezTo>
                  <a:cubicBezTo>
                    <a:pt x="8602" y="51087"/>
                    <a:pt x="8937" y="52303"/>
                    <a:pt x="9423" y="53488"/>
                  </a:cubicBezTo>
                  <a:cubicBezTo>
                    <a:pt x="9605" y="53883"/>
                    <a:pt x="9818" y="55099"/>
                    <a:pt x="10183" y="55342"/>
                  </a:cubicBezTo>
                  <a:lnTo>
                    <a:pt x="10396" y="55160"/>
                  </a:lnTo>
                  <a:cubicBezTo>
                    <a:pt x="10454" y="55169"/>
                    <a:pt x="10507" y="55174"/>
                    <a:pt x="10556" y="55174"/>
                  </a:cubicBezTo>
                  <a:cubicBezTo>
                    <a:pt x="10832" y="55174"/>
                    <a:pt x="10943" y="55009"/>
                    <a:pt x="10943" y="54491"/>
                  </a:cubicBezTo>
                  <a:cubicBezTo>
                    <a:pt x="10973" y="54005"/>
                    <a:pt x="11064" y="53549"/>
                    <a:pt x="11216" y="53093"/>
                  </a:cubicBezTo>
                  <a:cubicBezTo>
                    <a:pt x="11338" y="52576"/>
                    <a:pt x="11307" y="52090"/>
                    <a:pt x="11459" y="51573"/>
                  </a:cubicBezTo>
                  <a:cubicBezTo>
                    <a:pt x="11551" y="51117"/>
                    <a:pt x="11399" y="50631"/>
                    <a:pt x="11490" y="50175"/>
                  </a:cubicBezTo>
                  <a:cubicBezTo>
                    <a:pt x="11611" y="49749"/>
                    <a:pt x="11794" y="49598"/>
                    <a:pt x="11794" y="49081"/>
                  </a:cubicBezTo>
                  <a:cubicBezTo>
                    <a:pt x="11763" y="48594"/>
                    <a:pt x="11976" y="48412"/>
                    <a:pt x="12067" y="48017"/>
                  </a:cubicBezTo>
                  <a:cubicBezTo>
                    <a:pt x="12280" y="47196"/>
                    <a:pt x="12067" y="46072"/>
                    <a:pt x="12067" y="45221"/>
                  </a:cubicBezTo>
                  <a:cubicBezTo>
                    <a:pt x="12067" y="43062"/>
                    <a:pt x="12341" y="40692"/>
                    <a:pt x="12067" y="38534"/>
                  </a:cubicBezTo>
                  <a:cubicBezTo>
                    <a:pt x="11976" y="37804"/>
                    <a:pt x="11855" y="37135"/>
                    <a:pt x="11794" y="36406"/>
                  </a:cubicBezTo>
                  <a:cubicBezTo>
                    <a:pt x="11763" y="35676"/>
                    <a:pt x="11581" y="34886"/>
                    <a:pt x="11490" y="34187"/>
                  </a:cubicBezTo>
                  <a:cubicBezTo>
                    <a:pt x="11277" y="32728"/>
                    <a:pt x="11003" y="31239"/>
                    <a:pt x="10760" y="29780"/>
                  </a:cubicBezTo>
                  <a:cubicBezTo>
                    <a:pt x="9970" y="25615"/>
                    <a:pt x="9180" y="21482"/>
                    <a:pt x="8268" y="17348"/>
                  </a:cubicBezTo>
                  <a:cubicBezTo>
                    <a:pt x="7781" y="15068"/>
                    <a:pt x="6900" y="12910"/>
                    <a:pt x="6444" y="10630"/>
                  </a:cubicBezTo>
                  <a:cubicBezTo>
                    <a:pt x="6110" y="8685"/>
                    <a:pt x="5623" y="6770"/>
                    <a:pt x="4985" y="4916"/>
                  </a:cubicBezTo>
                  <a:cubicBezTo>
                    <a:pt x="4438" y="3366"/>
                    <a:pt x="3313" y="2028"/>
                    <a:pt x="2401" y="691"/>
                  </a:cubicBezTo>
                  <a:cubicBezTo>
                    <a:pt x="2183" y="385"/>
                    <a:pt x="2027" y="1"/>
                    <a:pt x="1799" y="1"/>
                  </a:cubicBezTo>
                  <a:close/>
                </a:path>
              </a:pathLst>
            </a:custGeom>
            <a:solidFill>
              <a:srgbClr val="E29E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78" name="Google Shape;278;p18"/>
            <p:cNvSpPr/>
            <p:nvPr/>
          </p:nvSpPr>
          <p:spPr>
            <a:xfrm>
              <a:off x="3782575" y="3414475"/>
              <a:ext cx="735275" cy="1639875"/>
            </a:xfrm>
            <a:custGeom>
              <a:avLst/>
              <a:gdLst/>
              <a:ahLst/>
              <a:cxnLst/>
              <a:rect l="l" t="t" r="r" b="b"/>
              <a:pathLst>
                <a:path w="29411" h="65595" extrusionOk="0">
                  <a:moveTo>
                    <a:pt x="28742" y="61"/>
                  </a:moveTo>
                  <a:lnTo>
                    <a:pt x="28468" y="244"/>
                  </a:lnTo>
                  <a:cubicBezTo>
                    <a:pt x="28523" y="228"/>
                    <a:pt x="28575" y="210"/>
                    <a:pt x="28627" y="191"/>
                  </a:cubicBezTo>
                  <a:lnTo>
                    <a:pt x="28627" y="191"/>
                  </a:lnTo>
                  <a:cubicBezTo>
                    <a:pt x="28668" y="149"/>
                    <a:pt x="28707" y="105"/>
                    <a:pt x="28742" y="61"/>
                  </a:cubicBezTo>
                  <a:close/>
                  <a:moveTo>
                    <a:pt x="29076" y="0"/>
                  </a:moveTo>
                  <a:lnTo>
                    <a:pt x="29076" y="0"/>
                  </a:lnTo>
                  <a:cubicBezTo>
                    <a:pt x="28918" y="68"/>
                    <a:pt x="28777" y="136"/>
                    <a:pt x="28627" y="191"/>
                  </a:cubicBezTo>
                  <a:lnTo>
                    <a:pt x="28627" y="191"/>
                  </a:lnTo>
                  <a:cubicBezTo>
                    <a:pt x="28244" y="589"/>
                    <a:pt x="27637" y="926"/>
                    <a:pt x="27253" y="1338"/>
                  </a:cubicBezTo>
                  <a:cubicBezTo>
                    <a:pt x="26371" y="2250"/>
                    <a:pt x="25429" y="3070"/>
                    <a:pt x="24578" y="4013"/>
                  </a:cubicBezTo>
                  <a:cubicBezTo>
                    <a:pt x="23848" y="4833"/>
                    <a:pt x="23149" y="5776"/>
                    <a:pt x="22389" y="6627"/>
                  </a:cubicBezTo>
                  <a:cubicBezTo>
                    <a:pt x="21386" y="7812"/>
                    <a:pt x="20809" y="9119"/>
                    <a:pt x="19927" y="10365"/>
                  </a:cubicBezTo>
                  <a:cubicBezTo>
                    <a:pt x="17739" y="13375"/>
                    <a:pt x="15581" y="16353"/>
                    <a:pt x="13848" y="19666"/>
                  </a:cubicBezTo>
                  <a:cubicBezTo>
                    <a:pt x="12359" y="22493"/>
                    <a:pt x="10626" y="25229"/>
                    <a:pt x="9258" y="28086"/>
                  </a:cubicBezTo>
                  <a:cubicBezTo>
                    <a:pt x="7526" y="31703"/>
                    <a:pt x="6340" y="35533"/>
                    <a:pt x="5246" y="39363"/>
                  </a:cubicBezTo>
                  <a:cubicBezTo>
                    <a:pt x="4790" y="41004"/>
                    <a:pt x="4608" y="42706"/>
                    <a:pt x="4152" y="44348"/>
                  </a:cubicBezTo>
                  <a:cubicBezTo>
                    <a:pt x="3787" y="45807"/>
                    <a:pt x="3179" y="47266"/>
                    <a:pt x="2784" y="48725"/>
                  </a:cubicBezTo>
                  <a:cubicBezTo>
                    <a:pt x="2237" y="50670"/>
                    <a:pt x="1781" y="52646"/>
                    <a:pt x="1264" y="54621"/>
                  </a:cubicBezTo>
                  <a:cubicBezTo>
                    <a:pt x="808" y="56323"/>
                    <a:pt x="778" y="58117"/>
                    <a:pt x="595" y="59880"/>
                  </a:cubicBezTo>
                  <a:cubicBezTo>
                    <a:pt x="460" y="61449"/>
                    <a:pt x="325" y="62970"/>
                    <a:pt x="297" y="64529"/>
                  </a:cubicBezTo>
                  <a:lnTo>
                    <a:pt x="297" y="64529"/>
                  </a:lnTo>
                  <a:cubicBezTo>
                    <a:pt x="422" y="64250"/>
                    <a:pt x="563" y="63980"/>
                    <a:pt x="656" y="63740"/>
                  </a:cubicBezTo>
                  <a:cubicBezTo>
                    <a:pt x="869" y="63162"/>
                    <a:pt x="1143" y="62615"/>
                    <a:pt x="1477" y="62099"/>
                  </a:cubicBezTo>
                  <a:cubicBezTo>
                    <a:pt x="2176" y="60944"/>
                    <a:pt x="2936" y="59910"/>
                    <a:pt x="3696" y="58786"/>
                  </a:cubicBezTo>
                  <a:cubicBezTo>
                    <a:pt x="4699" y="57266"/>
                    <a:pt x="5672" y="55685"/>
                    <a:pt x="6918" y="54348"/>
                  </a:cubicBezTo>
                  <a:cubicBezTo>
                    <a:pt x="7647" y="53618"/>
                    <a:pt x="8316" y="52798"/>
                    <a:pt x="8863" y="51916"/>
                  </a:cubicBezTo>
                  <a:cubicBezTo>
                    <a:pt x="9623" y="50670"/>
                    <a:pt x="10656" y="49576"/>
                    <a:pt x="11356" y="48299"/>
                  </a:cubicBezTo>
                  <a:cubicBezTo>
                    <a:pt x="11781" y="47509"/>
                    <a:pt x="12267" y="46779"/>
                    <a:pt x="12815" y="46080"/>
                  </a:cubicBezTo>
                  <a:cubicBezTo>
                    <a:pt x="13362" y="45259"/>
                    <a:pt x="13696" y="44469"/>
                    <a:pt x="14182" y="43649"/>
                  </a:cubicBezTo>
                  <a:cubicBezTo>
                    <a:pt x="15094" y="42068"/>
                    <a:pt x="15885" y="40396"/>
                    <a:pt x="16796" y="38816"/>
                  </a:cubicBezTo>
                  <a:cubicBezTo>
                    <a:pt x="17374" y="37752"/>
                    <a:pt x="17860" y="36688"/>
                    <a:pt x="18316" y="35563"/>
                  </a:cubicBezTo>
                  <a:cubicBezTo>
                    <a:pt x="18863" y="34378"/>
                    <a:pt x="19532" y="33314"/>
                    <a:pt x="19927" y="32037"/>
                  </a:cubicBezTo>
                  <a:cubicBezTo>
                    <a:pt x="20626" y="29819"/>
                    <a:pt x="21629" y="27660"/>
                    <a:pt x="22389" y="25411"/>
                  </a:cubicBezTo>
                  <a:cubicBezTo>
                    <a:pt x="23271" y="22888"/>
                    <a:pt x="24183" y="20426"/>
                    <a:pt x="24882" y="17843"/>
                  </a:cubicBezTo>
                  <a:cubicBezTo>
                    <a:pt x="25550" y="15411"/>
                    <a:pt x="26493" y="13101"/>
                    <a:pt x="27101" y="10639"/>
                  </a:cubicBezTo>
                  <a:cubicBezTo>
                    <a:pt x="27435" y="9362"/>
                    <a:pt x="27496" y="8086"/>
                    <a:pt x="27921" y="6839"/>
                  </a:cubicBezTo>
                  <a:cubicBezTo>
                    <a:pt x="28316" y="5776"/>
                    <a:pt x="28620" y="4712"/>
                    <a:pt x="28833" y="3587"/>
                  </a:cubicBezTo>
                  <a:cubicBezTo>
                    <a:pt x="29076" y="2250"/>
                    <a:pt x="29411" y="1307"/>
                    <a:pt x="29076" y="0"/>
                  </a:cubicBezTo>
                  <a:close/>
                  <a:moveTo>
                    <a:pt x="297" y="64529"/>
                  </a:moveTo>
                  <a:cubicBezTo>
                    <a:pt x="137" y="64884"/>
                    <a:pt x="1" y="65253"/>
                    <a:pt x="18" y="65594"/>
                  </a:cubicBezTo>
                  <a:cubicBezTo>
                    <a:pt x="18" y="65503"/>
                    <a:pt x="292" y="65169"/>
                    <a:pt x="292" y="65108"/>
                  </a:cubicBezTo>
                  <a:cubicBezTo>
                    <a:pt x="292" y="64914"/>
                    <a:pt x="293" y="64721"/>
                    <a:pt x="297" y="64529"/>
                  </a:cubicBezTo>
                  <a:close/>
                </a:path>
              </a:pathLst>
            </a:custGeom>
            <a:solidFill>
              <a:srgbClr val="E29E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79" name="Google Shape;279;p18"/>
          <p:cNvGrpSpPr/>
          <p:nvPr/>
        </p:nvGrpSpPr>
        <p:grpSpPr>
          <a:xfrm rot="2376714">
            <a:off x="161633" y="5324447"/>
            <a:ext cx="1625207" cy="1394468"/>
            <a:chOff x="5803575" y="672725"/>
            <a:chExt cx="1218875" cy="1045825"/>
          </a:xfrm>
        </p:grpSpPr>
        <p:sp>
          <p:nvSpPr>
            <p:cNvPr id="280" name="Google Shape;280;p18"/>
            <p:cNvSpPr/>
            <p:nvPr/>
          </p:nvSpPr>
          <p:spPr>
            <a:xfrm>
              <a:off x="5803575" y="672725"/>
              <a:ext cx="1218875" cy="992275"/>
            </a:xfrm>
            <a:custGeom>
              <a:avLst/>
              <a:gdLst/>
              <a:ahLst/>
              <a:cxnLst/>
              <a:rect l="l" t="t" r="r" b="b"/>
              <a:pathLst>
                <a:path w="48755" h="39691" extrusionOk="0">
                  <a:moveTo>
                    <a:pt x="26275" y="0"/>
                  </a:moveTo>
                  <a:cubicBezTo>
                    <a:pt x="24293" y="0"/>
                    <a:pt x="22492" y="1886"/>
                    <a:pt x="21156" y="3104"/>
                  </a:cubicBezTo>
                  <a:cubicBezTo>
                    <a:pt x="20274" y="3833"/>
                    <a:pt x="19514" y="4654"/>
                    <a:pt x="18815" y="5596"/>
                  </a:cubicBezTo>
                  <a:cubicBezTo>
                    <a:pt x="18520" y="6031"/>
                    <a:pt x="18403" y="6237"/>
                    <a:pt x="18238" y="6237"/>
                  </a:cubicBezTo>
                  <a:cubicBezTo>
                    <a:pt x="18114" y="6237"/>
                    <a:pt x="17964" y="6121"/>
                    <a:pt x="17690" y="5900"/>
                  </a:cubicBezTo>
                  <a:cubicBezTo>
                    <a:pt x="17113" y="5353"/>
                    <a:pt x="16475" y="4897"/>
                    <a:pt x="15745" y="4563"/>
                  </a:cubicBezTo>
                  <a:cubicBezTo>
                    <a:pt x="14894" y="4319"/>
                    <a:pt x="13982" y="4198"/>
                    <a:pt x="13101" y="4198"/>
                  </a:cubicBezTo>
                  <a:cubicBezTo>
                    <a:pt x="12432" y="4228"/>
                    <a:pt x="11794" y="4502"/>
                    <a:pt x="11338" y="4988"/>
                  </a:cubicBezTo>
                  <a:cubicBezTo>
                    <a:pt x="10791" y="5444"/>
                    <a:pt x="10578" y="6143"/>
                    <a:pt x="10274" y="6721"/>
                  </a:cubicBezTo>
                  <a:cubicBezTo>
                    <a:pt x="9727" y="7754"/>
                    <a:pt x="9909" y="8818"/>
                    <a:pt x="9575" y="9943"/>
                  </a:cubicBezTo>
                  <a:cubicBezTo>
                    <a:pt x="9423" y="10307"/>
                    <a:pt x="9271" y="10672"/>
                    <a:pt x="9149" y="11067"/>
                  </a:cubicBezTo>
                  <a:cubicBezTo>
                    <a:pt x="9058" y="11554"/>
                    <a:pt x="9028" y="12040"/>
                    <a:pt x="8663" y="12344"/>
                  </a:cubicBezTo>
                  <a:cubicBezTo>
                    <a:pt x="8329" y="12678"/>
                    <a:pt x="7964" y="12678"/>
                    <a:pt x="7569" y="12800"/>
                  </a:cubicBezTo>
                  <a:cubicBezTo>
                    <a:pt x="6991" y="12952"/>
                    <a:pt x="6474" y="13195"/>
                    <a:pt x="5897" y="13347"/>
                  </a:cubicBezTo>
                  <a:cubicBezTo>
                    <a:pt x="5076" y="13560"/>
                    <a:pt x="4316" y="13894"/>
                    <a:pt x="3617" y="14350"/>
                  </a:cubicBezTo>
                  <a:cubicBezTo>
                    <a:pt x="2736" y="15110"/>
                    <a:pt x="1976" y="15991"/>
                    <a:pt x="1398" y="16964"/>
                  </a:cubicBezTo>
                  <a:cubicBezTo>
                    <a:pt x="730" y="18028"/>
                    <a:pt x="638" y="19244"/>
                    <a:pt x="486" y="20459"/>
                  </a:cubicBezTo>
                  <a:cubicBezTo>
                    <a:pt x="0" y="23681"/>
                    <a:pt x="517" y="27694"/>
                    <a:pt x="2979" y="30064"/>
                  </a:cubicBezTo>
                  <a:cubicBezTo>
                    <a:pt x="6414" y="33347"/>
                    <a:pt x="10122" y="36964"/>
                    <a:pt x="14772" y="38393"/>
                  </a:cubicBezTo>
                  <a:cubicBezTo>
                    <a:pt x="16961" y="39031"/>
                    <a:pt x="19180" y="39426"/>
                    <a:pt x="21459" y="39639"/>
                  </a:cubicBezTo>
                  <a:cubicBezTo>
                    <a:pt x="21790" y="39673"/>
                    <a:pt x="22125" y="39690"/>
                    <a:pt x="22461" y="39690"/>
                  </a:cubicBezTo>
                  <a:cubicBezTo>
                    <a:pt x="23021" y="39690"/>
                    <a:pt x="23583" y="39643"/>
                    <a:pt x="24134" y="39548"/>
                  </a:cubicBezTo>
                  <a:cubicBezTo>
                    <a:pt x="24501" y="39474"/>
                    <a:pt x="24947" y="39224"/>
                    <a:pt x="25360" y="39224"/>
                  </a:cubicBezTo>
                  <a:cubicBezTo>
                    <a:pt x="25461" y="39224"/>
                    <a:pt x="25559" y="39239"/>
                    <a:pt x="25654" y="39274"/>
                  </a:cubicBezTo>
                  <a:cubicBezTo>
                    <a:pt x="25928" y="38849"/>
                    <a:pt x="26323" y="38514"/>
                    <a:pt x="26779" y="38271"/>
                  </a:cubicBezTo>
                  <a:cubicBezTo>
                    <a:pt x="27265" y="38028"/>
                    <a:pt x="27782" y="37815"/>
                    <a:pt x="28329" y="37633"/>
                  </a:cubicBezTo>
                  <a:cubicBezTo>
                    <a:pt x="29210" y="37359"/>
                    <a:pt x="30092" y="36964"/>
                    <a:pt x="30943" y="36630"/>
                  </a:cubicBezTo>
                  <a:cubicBezTo>
                    <a:pt x="31399" y="36448"/>
                    <a:pt x="31855" y="36448"/>
                    <a:pt x="32341" y="36265"/>
                  </a:cubicBezTo>
                  <a:cubicBezTo>
                    <a:pt x="32797" y="36083"/>
                    <a:pt x="33192" y="35779"/>
                    <a:pt x="33709" y="35596"/>
                  </a:cubicBezTo>
                  <a:cubicBezTo>
                    <a:pt x="34925" y="35171"/>
                    <a:pt x="35958" y="34472"/>
                    <a:pt x="37144" y="34046"/>
                  </a:cubicBezTo>
                  <a:cubicBezTo>
                    <a:pt x="37995" y="33742"/>
                    <a:pt x="38663" y="33134"/>
                    <a:pt x="39484" y="32770"/>
                  </a:cubicBezTo>
                  <a:cubicBezTo>
                    <a:pt x="40183" y="32435"/>
                    <a:pt x="40852" y="32101"/>
                    <a:pt x="41521" y="31736"/>
                  </a:cubicBezTo>
                  <a:cubicBezTo>
                    <a:pt x="43800" y="30520"/>
                    <a:pt x="45806" y="28849"/>
                    <a:pt x="47387" y="26782"/>
                  </a:cubicBezTo>
                  <a:cubicBezTo>
                    <a:pt x="48269" y="25566"/>
                    <a:pt x="48451" y="24107"/>
                    <a:pt x="48603" y="22618"/>
                  </a:cubicBezTo>
                  <a:cubicBezTo>
                    <a:pt x="48755" y="21189"/>
                    <a:pt x="47843" y="20155"/>
                    <a:pt x="46506" y="19791"/>
                  </a:cubicBezTo>
                  <a:cubicBezTo>
                    <a:pt x="46080" y="19639"/>
                    <a:pt x="44439" y="19882"/>
                    <a:pt x="44378" y="19213"/>
                  </a:cubicBezTo>
                  <a:cubicBezTo>
                    <a:pt x="44347" y="18909"/>
                    <a:pt x="44986" y="17906"/>
                    <a:pt x="45107" y="17602"/>
                  </a:cubicBezTo>
                  <a:cubicBezTo>
                    <a:pt x="45381" y="16842"/>
                    <a:pt x="45715" y="16052"/>
                    <a:pt x="45958" y="15231"/>
                  </a:cubicBezTo>
                  <a:cubicBezTo>
                    <a:pt x="46141" y="14350"/>
                    <a:pt x="46293" y="13438"/>
                    <a:pt x="46384" y="12557"/>
                  </a:cubicBezTo>
                  <a:cubicBezTo>
                    <a:pt x="46475" y="11827"/>
                    <a:pt x="46658" y="11432"/>
                    <a:pt x="46354" y="10733"/>
                  </a:cubicBezTo>
                  <a:cubicBezTo>
                    <a:pt x="46110" y="10216"/>
                    <a:pt x="45958" y="9669"/>
                    <a:pt x="45715" y="9152"/>
                  </a:cubicBezTo>
                  <a:cubicBezTo>
                    <a:pt x="45047" y="7693"/>
                    <a:pt x="43375" y="6629"/>
                    <a:pt x="42098" y="5748"/>
                  </a:cubicBezTo>
                  <a:cubicBezTo>
                    <a:pt x="40756" y="4861"/>
                    <a:pt x="39645" y="4524"/>
                    <a:pt x="38187" y="4524"/>
                  </a:cubicBezTo>
                  <a:cubicBezTo>
                    <a:pt x="37895" y="4524"/>
                    <a:pt x="37589" y="4537"/>
                    <a:pt x="37265" y="4563"/>
                  </a:cubicBezTo>
                  <a:cubicBezTo>
                    <a:pt x="36232" y="4654"/>
                    <a:pt x="35198" y="4867"/>
                    <a:pt x="34226" y="5231"/>
                  </a:cubicBezTo>
                  <a:cubicBezTo>
                    <a:pt x="33455" y="5517"/>
                    <a:pt x="32684" y="6151"/>
                    <a:pt x="31837" y="6151"/>
                  </a:cubicBezTo>
                  <a:cubicBezTo>
                    <a:pt x="31782" y="6151"/>
                    <a:pt x="31728" y="6149"/>
                    <a:pt x="31672" y="6143"/>
                  </a:cubicBezTo>
                  <a:cubicBezTo>
                    <a:pt x="31399" y="5414"/>
                    <a:pt x="31369" y="4684"/>
                    <a:pt x="31095" y="3955"/>
                  </a:cubicBezTo>
                  <a:cubicBezTo>
                    <a:pt x="30761" y="3195"/>
                    <a:pt x="30365" y="2465"/>
                    <a:pt x="29910" y="1766"/>
                  </a:cubicBezTo>
                  <a:cubicBezTo>
                    <a:pt x="29028" y="550"/>
                    <a:pt x="27903" y="64"/>
                    <a:pt x="26414" y="3"/>
                  </a:cubicBezTo>
                  <a:cubicBezTo>
                    <a:pt x="26368" y="1"/>
                    <a:pt x="26321" y="0"/>
                    <a:pt x="26275" y="0"/>
                  </a:cubicBezTo>
                  <a:close/>
                </a:path>
              </a:pathLst>
            </a:custGeom>
            <a:solidFill>
              <a:srgbClr val="E0A5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81" name="Google Shape;281;p18"/>
            <p:cNvSpPr/>
            <p:nvPr/>
          </p:nvSpPr>
          <p:spPr>
            <a:xfrm>
              <a:off x="6040650" y="1331800"/>
              <a:ext cx="739400" cy="386750"/>
            </a:xfrm>
            <a:custGeom>
              <a:avLst/>
              <a:gdLst/>
              <a:ahLst/>
              <a:cxnLst/>
              <a:rect l="l" t="t" r="r" b="b"/>
              <a:pathLst>
                <a:path w="29576" h="15470" extrusionOk="0">
                  <a:moveTo>
                    <a:pt x="9340" y="0"/>
                  </a:moveTo>
                  <a:cubicBezTo>
                    <a:pt x="9285" y="0"/>
                    <a:pt x="9231" y="8"/>
                    <a:pt x="9180" y="24"/>
                  </a:cubicBezTo>
                  <a:cubicBezTo>
                    <a:pt x="8815" y="115"/>
                    <a:pt x="8724" y="1057"/>
                    <a:pt x="8724" y="1452"/>
                  </a:cubicBezTo>
                  <a:cubicBezTo>
                    <a:pt x="8755" y="2334"/>
                    <a:pt x="8815" y="3246"/>
                    <a:pt x="8876" y="4157"/>
                  </a:cubicBezTo>
                  <a:cubicBezTo>
                    <a:pt x="9059" y="5373"/>
                    <a:pt x="9362" y="6559"/>
                    <a:pt x="9818" y="7714"/>
                  </a:cubicBezTo>
                  <a:cubicBezTo>
                    <a:pt x="10153" y="8595"/>
                    <a:pt x="10669" y="9507"/>
                    <a:pt x="10761" y="10510"/>
                  </a:cubicBezTo>
                  <a:cubicBezTo>
                    <a:pt x="10691" y="10517"/>
                    <a:pt x="10619" y="10520"/>
                    <a:pt x="10546" y="10520"/>
                  </a:cubicBezTo>
                  <a:cubicBezTo>
                    <a:pt x="9945" y="10520"/>
                    <a:pt x="9229" y="10318"/>
                    <a:pt x="8633" y="10236"/>
                  </a:cubicBezTo>
                  <a:cubicBezTo>
                    <a:pt x="7630" y="10085"/>
                    <a:pt x="6596" y="9933"/>
                    <a:pt x="5593" y="9781"/>
                  </a:cubicBezTo>
                  <a:cubicBezTo>
                    <a:pt x="5055" y="9700"/>
                    <a:pt x="4462" y="9649"/>
                    <a:pt x="3867" y="9649"/>
                  </a:cubicBezTo>
                  <a:cubicBezTo>
                    <a:pt x="3118" y="9649"/>
                    <a:pt x="2363" y="9729"/>
                    <a:pt x="1703" y="9933"/>
                  </a:cubicBezTo>
                  <a:cubicBezTo>
                    <a:pt x="1216" y="10085"/>
                    <a:pt x="730" y="10297"/>
                    <a:pt x="305" y="10540"/>
                  </a:cubicBezTo>
                  <a:cubicBezTo>
                    <a:pt x="1" y="10814"/>
                    <a:pt x="61" y="10814"/>
                    <a:pt x="244" y="11088"/>
                  </a:cubicBezTo>
                  <a:cubicBezTo>
                    <a:pt x="396" y="11392"/>
                    <a:pt x="912" y="11483"/>
                    <a:pt x="1216" y="11635"/>
                  </a:cubicBezTo>
                  <a:cubicBezTo>
                    <a:pt x="1916" y="12030"/>
                    <a:pt x="2584" y="12455"/>
                    <a:pt x="3223" y="12911"/>
                  </a:cubicBezTo>
                  <a:cubicBezTo>
                    <a:pt x="4013" y="13489"/>
                    <a:pt x="4834" y="14006"/>
                    <a:pt x="5685" y="14461"/>
                  </a:cubicBezTo>
                  <a:cubicBezTo>
                    <a:pt x="6566" y="14917"/>
                    <a:pt x="7539" y="14948"/>
                    <a:pt x="8481" y="15100"/>
                  </a:cubicBezTo>
                  <a:cubicBezTo>
                    <a:pt x="9970" y="15282"/>
                    <a:pt x="11399" y="15404"/>
                    <a:pt x="12888" y="15465"/>
                  </a:cubicBezTo>
                  <a:cubicBezTo>
                    <a:pt x="12961" y="15468"/>
                    <a:pt x="13033" y="15470"/>
                    <a:pt x="13106" y="15470"/>
                  </a:cubicBezTo>
                  <a:cubicBezTo>
                    <a:pt x="14028" y="15470"/>
                    <a:pt x="14951" y="15198"/>
                    <a:pt x="15874" y="15198"/>
                  </a:cubicBezTo>
                  <a:cubicBezTo>
                    <a:pt x="16094" y="15198"/>
                    <a:pt x="16315" y="15213"/>
                    <a:pt x="16536" y="15252"/>
                  </a:cubicBezTo>
                  <a:cubicBezTo>
                    <a:pt x="16718" y="15221"/>
                    <a:pt x="16688" y="15161"/>
                    <a:pt x="16627" y="15069"/>
                  </a:cubicBezTo>
                  <a:cubicBezTo>
                    <a:pt x="17995" y="15069"/>
                    <a:pt x="19363" y="14522"/>
                    <a:pt x="20639" y="14006"/>
                  </a:cubicBezTo>
                  <a:cubicBezTo>
                    <a:pt x="22341" y="13246"/>
                    <a:pt x="23922" y="12243"/>
                    <a:pt x="25320" y="11027"/>
                  </a:cubicBezTo>
                  <a:cubicBezTo>
                    <a:pt x="25807" y="10632"/>
                    <a:pt x="26323" y="10328"/>
                    <a:pt x="26840" y="9902"/>
                  </a:cubicBezTo>
                  <a:cubicBezTo>
                    <a:pt x="27387" y="9507"/>
                    <a:pt x="27661" y="8869"/>
                    <a:pt x="28117" y="8352"/>
                  </a:cubicBezTo>
                  <a:cubicBezTo>
                    <a:pt x="28694" y="7714"/>
                    <a:pt x="29576" y="6923"/>
                    <a:pt x="29120" y="6072"/>
                  </a:cubicBezTo>
                  <a:cubicBezTo>
                    <a:pt x="28824" y="5521"/>
                    <a:pt x="28235" y="5365"/>
                    <a:pt x="27617" y="5365"/>
                  </a:cubicBezTo>
                  <a:cubicBezTo>
                    <a:pt x="27282" y="5365"/>
                    <a:pt x="26937" y="5411"/>
                    <a:pt x="26627" y="5464"/>
                  </a:cubicBezTo>
                  <a:cubicBezTo>
                    <a:pt x="25837" y="5586"/>
                    <a:pt x="25016" y="5768"/>
                    <a:pt x="24256" y="6072"/>
                  </a:cubicBezTo>
                  <a:cubicBezTo>
                    <a:pt x="23770" y="6285"/>
                    <a:pt x="23253" y="6437"/>
                    <a:pt x="22706" y="6589"/>
                  </a:cubicBezTo>
                  <a:cubicBezTo>
                    <a:pt x="22980" y="5981"/>
                    <a:pt x="23588" y="5495"/>
                    <a:pt x="23861" y="4826"/>
                  </a:cubicBezTo>
                  <a:cubicBezTo>
                    <a:pt x="24044" y="4188"/>
                    <a:pt x="24165" y="3549"/>
                    <a:pt x="24165" y="2911"/>
                  </a:cubicBezTo>
                  <a:cubicBezTo>
                    <a:pt x="24226" y="2455"/>
                    <a:pt x="24104" y="1635"/>
                    <a:pt x="23648" y="1391"/>
                  </a:cubicBezTo>
                  <a:cubicBezTo>
                    <a:pt x="23553" y="1337"/>
                    <a:pt x="23441" y="1314"/>
                    <a:pt x="23320" y="1314"/>
                  </a:cubicBezTo>
                  <a:cubicBezTo>
                    <a:pt x="22899" y="1314"/>
                    <a:pt x="22368" y="1584"/>
                    <a:pt x="22037" y="1726"/>
                  </a:cubicBezTo>
                  <a:cubicBezTo>
                    <a:pt x="20244" y="2425"/>
                    <a:pt x="18603" y="3489"/>
                    <a:pt x="17235" y="4856"/>
                  </a:cubicBezTo>
                  <a:cubicBezTo>
                    <a:pt x="16976" y="5087"/>
                    <a:pt x="15952" y="6082"/>
                    <a:pt x="15458" y="6082"/>
                  </a:cubicBezTo>
                  <a:cubicBezTo>
                    <a:pt x="15430" y="6082"/>
                    <a:pt x="15405" y="6079"/>
                    <a:pt x="15381" y="6072"/>
                  </a:cubicBezTo>
                  <a:cubicBezTo>
                    <a:pt x="15077" y="6012"/>
                    <a:pt x="14803" y="5343"/>
                    <a:pt x="14651" y="5100"/>
                  </a:cubicBezTo>
                  <a:cubicBezTo>
                    <a:pt x="14074" y="4066"/>
                    <a:pt x="13375" y="3094"/>
                    <a:pt x="12584" y="2212"/>
                  </a:cubicBezTo>
                  <a:cubicBezTo>
                    <a:pt x="12037" y="1665"/>
                    <a:pt x="11460" y="1148"/>
                    <a:pt x="10791" y="753"/>
                  </a:cubicBezTo>
                  <a:cubicBezTo>
                    <a:pt x="10464" y="535"/>
                    <a:pt x="9821" y="0"/>
                    <a:pt x="934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82" name="Google Shape;282;p18"/>
          <p:cNvGrpSpPr/>
          <p:nvPr/>
        </p:nvGrpSpPr>
        <p:grpSpPr>
          <a:xfrm>
            <a:off x="7978751" y="6323569"/>
            <a:ext cx="1027400" cy="379967"/>
            <a:chOff x="1732463" y="636925"/>
            <a:chExt cx="770550" cy="284975"/>
          </a:xfrm>
        </p:grpSpPr>
        <p:sp>
          <p:nvSpPr>
            <p:cNvPr id="283" name="Google Shape;283;p18"/>
            <p:cNvSpPr/>
            <p:nvPr/>
          </p:nvSpPr>
          <p:spPr>
            <a:xfrm>
              <a:off x="1732463" y="636925"/>
              <a:ext cx="770550" cy="108675"/>
            </a:xfrm>
            <a:custGeom>
              <a:avLst/>
              <a:gdLst/>
              <a:ahLst/>
              <a:cxnLst/>
              <a:rect l="l" t="t" r="r" b="b"/>
              <a:pathLst>
                <a:path w="30822" h="4347" fill="none" extrusionOk="0">
                  <a:moveTo>
                    <a:pt x="0" y="3496"/>
                  </a:moveTo>
                  <a:cubicBezTo>
                    <a:pt x="213" y="2827"/>
                    <a:pt x="700" y="2310"/>
                    <a:pt x="1338" y="2006"/>
                  </a:cubicBezTo>
                  <a:cubicBezTo>
                    <a:pt x="1855" y="1733"/>
                    <a:pt x="2493" y="1307"/>
                    <a:pt x="3070" y="1186"/>
                  </a:cubicBezTo>
                  <a:cubicBezTo>
                    <a:pt x="3587" y="1125"/>
                    <a:pt x="4073" y="1125"/>
                    <a:pt x="4590" y="1186"/>
                  </a:cubicBezTo>
                  <a:cubicBezTo>
                    <a:pt x="5198" y="1186"/>
                    <a:pt x="5684" y="1125"/>
                    <a:pt x="6232" y="1368"/>
                  </a:cubicBezTo>
                  <a:cubicBezTo>
                    <a:pt x="6870" y="1642"/>
                    <a:pt x="7447" y="1946"/>
                    <a:pt x="8025" y="2310"/>
                  </a:cubicBezTo>
                  <a:cubicBezTo>
                    <a:pt x="8572" y="2675"/>
                    <a:pt x="8906" y="3131"/>
                    <a:pt x="9545" y="3314"/>
                  </a:cubicBezTo>
                  <a:cubicBezTo>
                    <a:pt x="10609" y="3709"/>
                    <a:pt x="11764" y="3557"/>
                    <a:pt x="12706" y="2949"/>
                  </a:cubicBezTo>
                  <a:cubicBezTo>
                    <a:pt x="13040" y="2797"/>
                    <a:pt x="13344" y="2584"/>
                    <a:pt x="13648" y="2341"/>
                  </a:cubicBezTo>
                  <a:cubicBezTo>
                    <a:pt x="13800" y="2158"/>
                    <a:pt x="13952" y="1976"/>
                    <a:pt x="14165" y="1855"/>
                  </a:cubicBezTo>
                  <a:cubicBezTo>
                    <a:pt x="14530" y="1520"/>
                    <a:pt x="14955" y="1216"/>
                    <a:pt x="15411" y="973"/>
                  </a:cubicBezTo>
                  <a:cubicBezTo>
                    <a:pt x="16141" y="578"/>
                    <a:pt x="17174" y="0"/>
                    <a:pt x="17964" y="365"/>
                  </a:cubicBezTo>
                  <a:cubicBezTo>
                    <a:pt x="18390" y="608"/>
                    <a:pt x="18815" y="882"/>
                    <a:pt x="19211" y="1186"/>
                  </a:cubicBezTo>
                  <a:cubicBezTo>
                    <a:pt x="19606" y="1490"/>
                    <a:pt x="20062" y="1794"/>
                    <a:pt x="20518" y="2098"/>
                  </a:cubicBezTo>
                  <a:cubicBezTo>
                    <a:pt x="21399" y="2706"/>
                    <a:pt x="22007" y="3678"/>
                    <a:pt x="23010" y="4073"/>
                  </a:cubicBezTo>
                  <a:cubicBezTo>
                    <a:pt x="23709" y="4256"/>
                    <a:pt x="24408" y="4347"/>
                    <a:pt x="25138" y="4286"/>
                  </a:cubicBezTo>
                  <a:cubicBezTo>
                    <a:pt x="25563" y="4317"/>
                    <a:pt x="25989" y="4317"/>
                    <a:pt x="26445" y="4256"/>
                  </a:cubicBezTo>
                  <a:cubicBezTo>
                    <a:pt x="26870" y="4043"/>
                    <a:pt x="27326" y="3800"/>
                    <a:pt x="27752" y="3526"/>
                  </a:cubicBezTo>
                  <a:cubicBezTo>
                    <a:pt x="28481" y="3040"/>
                    <a:pt x="29150" y="2432"/>
                    <a:pt x="29667" y="1733"/>
                  </a:cubicBezTo>
                  <a:cubicBezTo>
                    <a:pt x="29910" y="1399"/>
                    <a:pt x="30123" y="1034"/>
                    <a:pt x="30335" y="699"/>
                  </a:cubicBezTo>
                  <a:cubicBezTo>
                    <a:pt x="30457" y="517"/>
                    <a:pt x="30548" y="274"/>
                    <a:pt x="30791" y="244"/>
                  </a:cubicBezTo>
                  <a:cubicBezTo>
                    <a:pt x="30822" y="426"/>
                    <a:pt x="30822" y="608"/>
                    <a:pt x="30822" y="791"/>
                  </a:cubicBezTo>
                </a:path>
              </a:pathLst>
            </a:custGeom>
            <a:noFill/>
            <a:ln w="66875" cap="flat" cmpd="sng">
              <a:solidFill>
                <a:srgbClr val="E29E3B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84" name="Google Shape;284;p18"/>
            <p:cNvSpPr/>
            <p:nvPr/>
          </p:nvSpPr>
          <p:spPr>
            <a:xfrm>
              <a:off x="1732463" y="813225"/>
              <a:ext cx="770550" cy="108675"/>
            </a:xfrm>
            <a:custGeom>
              <a:avLst/>
              <a:gdLst/>
              <a:ahLst/>
              <a:cxnLst/>
              <a:rect l="l" t="t" r="r" b="b"/>
              <a:pathLst>
                <a:path w="30822" h="4347" fill="none" extrusionOk="0">
                  <a:moveTo>
                    <a:pt x="0" y="3496"/>
                  </a:moveTo>
                  <a:cubicBezTo>
                    <a:pt x="213" y="2827"/>
                    <a:pt x="700" y="2310"/>
                    <a:pt x="1338" y="2006"/>
                  </a:cubicBezTo>
                  <a:cubicBezTo>
                    <a:pt x="1855" y="1733"/>
                    <a:pt x="2493" y="1277"/>
                    <a:pt x="3070" y="1186"/>
                  </a:cubicBezTo>
                  <a:cubicBezTo>
                    <a:pt x="3587" y="1125"/>
                    <a:pt x="4073" y="1125"/>
                    <a:pt x="4590" y="1186"/>
                  </a:cubicBezTo>
                  <a:cubicBezTo>
                    <a:pt x="5137" y="1125"/>
                    <a:pt x="5715" y="1186"/>
                    <a:pt x="6232" y="1368"/>
                  </a:cubicBezTo>
                  <a:cubicBezTo>
                    <a:pt x="6870" y="1642"/>
                    <a:pt x="7447" y="1976"/>
                    <a:pt x="8025" y="2310"/>
                  </a:cubicBezTo>
                  <a:cubicBezTo>
                    <a:pt x="8572" y="2675"/>
                    <a:pt x="8906" y="3131"/>
                    <a:pt x="9545" y="3313"/>
                  </a:cubicBezTo>
                  <a:cubicBezTo>
                    <a:pt x="10609" y="3708"/>
                    <a:pt x="11764" y="3556"/>
                    <a:pt x="12706" y="2979"/>
                  </a:cubicBezTo>
                  <a:cubicBezTo>
                    <a:pt x="13040" y="2797"/>
                    <a:pt x="13344" y="2584"/>
                    <a:pt x="13648" y="2341"/>
                  </a:cubicBezTo>
                  <a:cubicBezTo>
                    <a:pt x="13800" y="2158"/>
                    <a:pt x="13952" y="1976"/>
                    <a:pt x="14165" y="1854"/>
                  </a:cubicBezTo>
                  <a:cubicBezTo>
                    <a:pt x="14530" y="1490"/>
                    <a:pt x="14955" y="1216"/>
                    <a:pt x="15411" y="942"/>
                  </a:cubicBezTo>
                  <a:cubicBezTo>
                    <a:pt x="16141" y="547"/>
                    <a:pt x="17204" y="0"/>
                    <a:pt x="17964" y="365"/>
                  </a:cubicBezTo>
                  <a:cubicBezTo>
                    <a:pt x="18390" y="608"/>
                    <a:pt x="18815" y="882"/>
                    <a:pt x="19211" y="1186"/>
                  </a:cubicBezTo>
                  <a:cubicBezTo>
                    <a:pt x="19606" y="1490"/>
                    <a:pt x="20062" y="1763"/>
                    <a:pt x="20518" y="2067"/>
                  </a:cubicBezTo>
                  <a:cubicBezTo>
                    <a:pt x="21399" y="2675"/>
                    <a:pt x="22007" y="3678"/>
                    <a:pt x="23010" y="4043"/>
                  </a:cubicBezTo>
                  <a:cubicBezTo>
                    <a:pt x="23709" y="4256"/>
                    <a:pt x="24408" y="4347"/>
                    <a:pt x="25138" y="4256"/>
                  </a:cubicBezTo>
                  <a:cubicBezTo>
                    <a:pt x="25563" y="4316"/>
                    <a:pt x="25989" y="4316"/>
                    <a:pt x="26445" y="4225"/>
                  </a:cubicBezTo>
                  <a:cubicBezTo>
                    <a:pt x="26870" y="4043"/>
                    <a:pt x="27326" y="3769"/>
                    <a:pt x="27752" y="3496"/>
                  </a:cubicBezTo>
                  <a:cubicBezTo>
                    <a:pt x="28481" y="3040"/>
                    <a:pt x="29150" y="2432"/>
                    <a:pt x="29667" y="1733"/>
                  </a:cubicBezTo>
                  <a:cubicBezTo>
                    <a:pt x="29910" y="1398"/>
                    <a:pt x="30123" y="1064"/>
                    <a:pt x="30335" y="699"/>
                  </a:cubicBezTo>
                  <a:cubicBezTo>
                    <a:pt x="30457" y="517"/>
                    <a:pt x="30548" y="274"/>
                    <a:pt x="30791" y="243"/>
                  </a:cubicBezTo>
                  <a:cubicBezTo>
                    <a:pt x="30822" y="426"/>
                    <a:pt x="30822" y="608"/>
                    <a:pt x="30822" y="790"/>
                  </a:cubicBezTo>
                </a:path>
              </a:pathLst>
            </a:custGeom>
            <a:noFill/>
            <a:ln w="76000" cap="flat" cmpd="sng">
              <a:solidFill>
                <a:schemeClr val="accent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75993961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9140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3396968"/>
            <a:ext cx="3461000" cy="3461033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;p2"/>
          <p:cNvSpPr/>
          <p:nvPr/>
        </p:nvSpPr>
        <p:spPr>
          <a:xfrm>
            <a:off x="731600" y="731600"/>
            <a:ext cx="10728800" cy="5394800"/>
          </a:xfrm>
          <a:prstGeom prst="frame">
            <a:avLst>
              <a:gd name="adj1" fmla="val 637"/>
            </a:avLst>
          </a:prstGeom>
          <a:gradFill>
            <a:gsLst>
              <a:gs pos="0">
                <a:schemeClr val="accent5"/>
              </a:gs>
              <a:gs pos="31000">
                <a:schemeClr val="accent6"/>
              </a:gs>
              <a:gs pos="69000">
                <a:schemeClr val="accent5"/>
              </a:gs>
              <a:gs pos="100000">
                <a:schemeClr val="accent6"/>
              </a:gs>
            </a:gsLst>
            <a:lin ang="2700006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2C3C3D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2" name="Google Shape;12;p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57901" y="-33"/>
            <a:ext cx="5234100" cy="6576968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1326633" y="1337567"/>
            <a:ext cx="6375600" cy="2280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79638830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Subtitle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oogle Shape;15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>
            <a:off x="0" y="4138000"/>
            <a:ext cx="3510733" cy="272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16;p3"/>
          <p:cNvSpPr/>
          <p:nvPr/>
        </p:nvSpPr>
        <p:spPr>
          <a:xfrm>
            <a:off x="731600" y="731600"/>
            <a:ext cx="10728800" cy="5394800"/>
          </a:xfrm>
          <a:prstGeom prst="frame">
            <a:avLst>
              <a:gd name="adj1" fmla="val 637"/>
            </a:avLst>
          </a:prstGeom>
          <a:gradFill>
            <a:gsLst>
              <a:gs pos="0">
                <a:schemeClr val="accent5"/>
              </a:gs>
              <a:gs pos="31000">
                <a:schemeClr val="accent6"/>
              </a:gs>
              <a:gs pos="69000">
                <a:schemeClr val="accent5"/>
              </a:gs>
              <a:gs pos="100000">
                <a:schemeClr val="accent6"/>
              </a:gs>
            </a:gsLst>
            <a:lin ang="2700006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2C3C3D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7" name="Google Shape;17;p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666333" y="-34"/>
            <a:ext cx="3525667" cy="4430235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18;p3"/>
          <p:cNvSpPr txBox="1">
            <a:spLocks noGrp="1"/>
          </p:cNvSpPr>
          <p:nvPr>
            <p:ph type="ctrTitle"/>
          </p:nvPr>
        </p:nvSpPr>
        <p:spPr>
          <a:xfrm>
            <a:off x="1326633" y="2724433"/>
            <a:ext cx="8322000" cy="815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subTitle" idx="1"/>
          </p:nvPr>
        </p:nvSpPr>
        <p:spPr>
          <a:xfrm>
            <a:off x="1326633" y="3669168"/>
            <a:ext cx="8322000" cy="464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29782586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 + 1 column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Google Shape;32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" y="3488701"/>
            <a:ext cx="2053967" cy="3369300"/>
          </a:xfrm>
          <a:prstGeom prst="rect">
            <a:avLst/>
          </a:prstGeom>
          <a:noFill/>
          <a:ln>
            <a:noFill/>
          </a:ln>
        </p:spPr>
      </p:pic>
      <p:sp>
        <p:nvSpPr>
          <p:cNvPr id="33" name="Google Shape;33;p5"/>
          <p:cNvSpPr/>
          <p:nvPr/>
        </p:nvSpPr>
        <p:spPr>
          <a:xfrm>
            <a:off x="731600" y="731600"/>
            <a:ext cx="10728800" cy="5394800"/>
          </a:xfrm>
          <a:prstGeom prst="frame">
            <a:avLst>
              <a:gd name="adj1" fmla="val 637"/>
            </a:avLst>
          </a:prstGeom>
          <a:gradFill>
            <a:gsLst>
              <a:gs pos="0">
                <a:schemeClr val="accent5"/>
              </a:gs>
              <a:gs pos="31000">
                <a:schemeClr val="accent6"/>
              </a:gs>
              <a:gs pos="69000">
                <a:schemeClr val="accent5"/>
              </a:gs>
              <a:gs pos="100000">
                <a:schemeClr val="accent6"/>
              </a:gs>
            </a:gsLst>
            <a:lin ang="2700006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2C3C3D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4" name="Google Shape;34;p5"/>
          <p:cNvSpPr txBox="1">
            <a:spLocks noGrp="1"/>
          </p:cNvSpPr>
          <p:nvPr>
            <p:ph type="title"/>
          </p:nvPr>
        </p:nvSpPr>
        <p:spPr>
          <a:xfrm>
            <a:off x="1326633" y="1312353"/>
            <a:ext cx="9538800" cy="524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body" idx="1"/>
          </p:nvPr>
        </p:nvSpPr>
        <p:spPr>
          <a:xfrm>
            <a:off x="1326633" y="2033116"/>
            <a:ext cx="9538800" cy="3740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507987" rtl="0">
              <a:spcBef>
                <a:spcPts val="800"/>
              </a:spcBef>
              <a:spcAft>
                <a:spcPts val="0"/>
              </a:spcAft>
              <a:buSzPts val="2400"/>
              <a:buChar char="⊳"/>
              <a:defRPr/>
            </a:lvl1pPr>
            <a:lvl2pPr marL="1219170" lvl="1" indent="-507987" rtl="0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2pPr>
            <a:lvl3pPr marL="1828754" lvl="2" indent="-507987" rtl="0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3pPr>
            <a:lvl4pPr marL="2438339" lvl="3" indent="-507987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4pPr>
            <a:lvl5pPr marL="3047924" lvl="4" indent="-507987" rtl="0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5pPr>
            <a:lvl6pPr marL="3657509" lvl="5" indent="-507987" rtl="0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6pPr>
            <a:lvl7pPr marL="4267093" lvl="6" indent="-507987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7pPr>
            <a:lvl8pPr marL="4876678" lvl="7" indent="-507987" rtl="0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8pPr>
            <a:lvl9pPr marL="5486263" lvl="8" indent="-507987" rtl="0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9pPr>
          </a:lstStyle>
          <a:p>
            <a:endParaRPr/>
          </a:p>
        </p:txBody>
      </p:sp>
      <p:sp>
        <p:nvSpPr>
          <p:cNvPr id="36" name="Google Shape;36;p5"/>
          <p:cNvSpPr txBox="1">
            <a:spLocks noGrp="1"/>
          </p:cNvSpPr>
          <p:nvPr>
            <p:ph type="sldNum" idx="12"/>
          </p:nvPr>
        </p:nvSpPr>
        <p:spPr>
          <a:xfrm>
            <a:off x="5730200" y="6126400"/>
            <a:ext cx="731600" cy="731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defTabSz="914377"/>
            <a:fld id="{00000000-1234-1234-1234-123412341234}" type="slidenum">
              <a:rPr lang="en" smtClean="0">
                <a:solidFill>
                  <a:srgbClr val="93783F"/>
                </a:solidFill>
              </a:rPr>
              <a:pPr defTabSz="914377"/>
              <a:t>‹#›</a:t>
            </a:fld>
            <a:endParaRPr lang="en">
              <a:solidFill>
                <a:srgbClr val="93783F"/>
              </a:solidFill>
            </a:endParaRPr>
          </a:p>
        </p:txBody>
      </p:sp>
      <p:pic>
        <p:nvPicPr>
          <p:cNvPr id="37" name="Google Shape;37;p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48401" y="0"/>
            <a:ext cx="4243601" cy="310106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90074578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 + 2 columns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Google Shape;39;p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" y="3488701"/>
            <a:ext cx="2053967" cy="3369300"/>
          </a:xfrm>
          <a:prstGeom prst="rect">
            <a:avLst/>
          </a:prstGeom>
          <a:noFill/>
          <a:ln>
            <a:noFill/>
          </a:ln>
        </p:spPr>
      </p:pic>
      <p:sp>
        <p:nvSpPr>
          <p:cNvPr id="40" name="Google Shape;40;p6"/>
          <p:cNvSpPr/>
          <p:nvPr/>
        </p:nvSpPr>
        <p:spPr>
          <a:xfrm>
            <a:off x="731600" y="731600"/>
            <a:ext cx="10728800" cy="5394800"/>
          </a:xfrm>
          <a:prstGeom prst="frame">
            <a:avLst>
              <a:gd name="adj1" fmla="val 637"/>
            </a:avLst>
          </a:prstGeom>
          <a:gradFill>
            <a:gsLst>
              <a:gs pos="0">
                <a:schemeClr val="accent5"/>
              </a:gs>
              <a:gs pos="31000">
                <a:schemeClr val="accent6"/>
              </a:gs>
              <a:gs pos="69000">
                <a:schemeClr val="accent5"/>
              </a:gs>
              <a:gs pos="100000">
                <a:schemeClr val="accent6"/>
              </a:gs>
            </a:gsLst>
            <a:lin ang="2700006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2C3C3D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1" name="Google Shape;41;p6"/>
          <p:cNvSpPr txBox="1">
            <a:spLocks noGrp="1"/>
          </p:cNvSpPr>
          <p:nvPr>
            <p:ph type="title"/>
          </p:nvPr>
        </p:nvSpPr>
        <p:spPr>
          <a:xfrm>
            <a:off x="1326633" y="1312353"/>
            <a:ext cx="9538800" cy="524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6"/>
          <p:cNvSpPr txBox="1">
            <a:spLocks noGrp="1"/>
          </p:cNvSpPr>
          <p:nvPr>
            <p:ph type="body" idx="1"/>
          </p:nvPr>
        </p:nvSpPr>
        <p:spPr>
          <a:xfrm>
            <a:off x="1326633" y="2033100"/>
            <a:ext cx="4456800" cy="3596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474121" rtl="0">
              <a:spcBef>
                <a:spcPts val="800"/>
              </a:spcBef>
              <a:spcAft>
                <a:spcPts val="0"/>
              </a:spcAft>
              <a:buSzPts val="2000"/>
              <a:buChar char="⊳"/>
              <a:defRPr sz="2667"/>
            </a:lvl1pPr>
            <a:lvl2pPr marL="1219170" lvl="1" indent="-474121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667"/>
            </a:lvl2pPr>
            <a:lvl3pPr marL="1828754" lvl="2" indent="-474121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667"/>
            </a:lvl3pPr>
            <a:lvl4pPr marL="2438339" lvl="3" indent="-474121" rtl="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667"/>
            </a:lvl4pPr>
            <a:lvl5pPr marL="3047924" lvl="4" indent="-474121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667"/>
            </a:lvl5pPr>
            <a:lvl6pPr marL="3657509" lvl="5" indent="-474121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667"/>
            </a:lvl6pPr>
            <a:lvl7pPr marL="4267093" lvl="6" indent="-474121" rtl="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667"/>
            </a:lvl7pPr>
            <a:lvl8pPr marL="4876678" lvl="7" indent="-474121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667"/>
            </a:lvl8pPr>
            <a:lvl9pPr marL="5486263" lvl="8" indent="-474121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667"/>
            </a:lvl9pPr>
          </a:lstStyle>
          <a:p>
            <a:endParaRPr/>
          </a:p>
        </p:txBody>
      </p:sp>
      <p:sp>
        <p:nvSpPr>
          <p:cNvPr id="43" name="Google Shape;43;p6"/>
          <p:cNvSpPr txBox="1">
            <a:spLocks noGrp="1"/>
          </p:cNvSpPr>
          <p:nvPr>
            <p:ph type="body" idx="2"/>
          </p:nvPr>
        </p:nvSpPr>
        <p:spPr>
          <a:xfrm>
            <a:off x="6408596" y="2033100"/>
            <a:ext cx="4456800" cy="3596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474121" rtl="0">
              <a:spcBef>
                <a:spcPts val="800"/>
              </a:spcBef>
              <a:spcAft>
                <a:spcPts val="0"/>
              </a:spcAft>
              <a:buSzPts val="2000"/>
              <a:buChar char="⊳"/>
              <a:defRPr sz="2667"/>
            </a:lvl1pPr>
            <a:lvl2pPr marL="1219170" lvl="1" indent="-474121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667"/>
            </a:lvl2pPr>
            <a:lvl3pPr marL="1828754" lvl="2" indent="-474121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667"/>
            </a:lvl3pPr>
            <a:lvl4pPr marL="2438339" lvl="3" indent="-474121" rtl="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667"/>
            </a:lvl4pPr>
            <a:lvl5pPr marL="3047924" lvl="4" indent="-474121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667"/>
            </a:lvl5pPr>
            <a:lvl6pPr marL="3657509" lvl="5" indent="-474121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667"/>
            </a:lvl6pPr>
            <a:lvl7pPr marL="4267093" lvl="6" indent="-474121" rtl="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667"/>
            </a:lvl7pPr>
            <a:lvl8pPr marL="4876678" lvl="7" indent="-474121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667"/>
            </a:lvl8pPr>
            <a:lvl9pPr marL="5486263" lvl="8" indent="-474121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667"/>
            </a:lvl9pPr>
          </a:lstStyle>
          <a:p>
            <a:endParaRPr/>
          </a:p>
        </p:txBody>
      </p:sp>
      <p:sp>
        <p:nvSpPr>
          <p:cNvPr id="44" name="Google Shape;44;p6"/>
          <p:cNvSpPr txBox="1">
            <a:spLocks noGrp="1"/>
          </p:cNvSpPr>
          <p:nvPr>
            <p:ph type="sldNum" idx="12"/>
          </p:nvPr>
        </p:nvSpPr>
        <p:spPr>
          <a:xfrm>
            <a:off x="5730200" y="6126400"/>
            <a:ext cx="731600" cy="731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defTabSz="914377"/>
            <a:fld id="{00000000-1234-1234-1234-123412341234}" type="slidenum">
              <a:rPr lang="en" smtClean="0">
                <a:solidFill>
                  <a:srgbClr val="93783F"/>
                </a:solidFill>
              </a:rPr>
              <a:pPr defTabSz="914377"/>
              <a:t>‹#›</a:t>
            </a:fld>
            <a:endParaRPr lang="en">
              <a:solidFill>
                <a:srgbClr val="93783F"/>
              </a:solidFill>
            </a:endParaRPr>
          </a:p>
        </p:txBody>
      </p:sp>
      <p:pic>
        <p:nvPicPr>
          <p:cNvPr id="45" name="Google Shape;45;p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76734" y="0"/>
            <a:ext cx="4215268" cy="264526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99461400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>
  <p:cSld name="Title + 3 columns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Google Shape;47;p7"/>
          <p:cNvPicPr preferRelativeResize="0"/>
          <p:nvPr/>
        </p:nvPicPr>
        <p:blipFill rotWithShape="1">
          <a:blip r:embed="rId2">
            <a:alphaModFix/>
          </a:blip>
          <a:srcRect l="11150"/>
          <a:stretch/>
        </p:blipFill>
        <p:spPr>
          <a:xfrm>
            <a:off x="1" y="4365501"/>
            <a:ext cx="1618700" cy="2492500"/>
          </a:xfrm>
          <a:prstGeom prst="rect">
            <a:avLst/>
          </a:prstGeom>
          <a:noFill/>
          <a:ln>
            <a:noFill/>
          </a:ln>
        </p:spPr>
      </p:pic>
      <p:sp>
        <p:nvSpPr>
          <p:cNvPr id="48" name="Google Shape;48;p7"/>
          <p:cNvSpPr/>
          <p:nvPr/>
        </p:nvSpPr>
        <p:spPr>
          <a:xfrm>
            <a:off x="731600" y="731600"/>
            <a:ext cx="10728800" cy="5394800"/>
          </a:xfrm>
          <a:prstGeom prst="frame">
            <a:avLst>
              <a:gd name="adj1" fmla="val 637"/>
            </a:avLst>
          </a:prstGeom>
          <a:gradFill>
            <a:gsLst>
              <a:gs pos="0">
                <a:schemeClr val="accent5"/>
              </a:gs>
              <a:gs pos="31000">
                <a:schemeClr val="accent6"/>
              </a:gs>
              <a:gs pos="69000">
                <a:schemeClr val="accent5"/>
              </a:gs>
              <a:gs pos="100000">
                <a:schemeClr val="accent6"/>
              </a:gs>
            </a:gsLst>
            <a:lin ang="2700006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2C3C3D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9" name="Google Shape;49;p7"/>
          <p:cNvSpPr txBox="1">
            <a:spLocks noGrp="1"/>
          </p:cNvSpPr>
          <p:nvPr>
            <p:ph type="title"/>
          </p:nvPr>
        </p:nvSpPr>
        <p:spPr>
          <a:xfrm>
            <a:off x="1326633" y="1312353"/>
            <a:ext cx="9538800" cy="524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7"/>
          <p:cNvSpPr txBox="1">
            <a:spLocks noGrp="1"/>
          </p:cNvSpPr>
          <p:nvPr>
            <p:ph type="body" idx="1"/>
          </p:nvPr>
        </p:nvSpPr>
        <p:spPr>
          <a:xfrm>
            <a:off x="1326633" y="2033100"/>
            <a:ext cx="2958000" cy="3652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457189" rtl="0">
              <a:spcBef>
                <a:spcPts val="800"/>
              </a:spcBef>
              <a:spcAft>
                <a:spcPts val="0"/>
              </a:spcAft>
              <a:buSzPts val="1800"/>
              <a:buChar char="⊳"/>
              <a:defRPr sz="2400"/>
            </a:lvl1pPr>
            <a:lvl2pPr marL="1219170" lvl="1" indent="-457189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2400"/>
            </a:lvl2pPr>
            <a:lvl3pPr marL="1828754" lvl="2" indent="-457189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2400"/>
            </a:lvl3pPr>
            <a:lvl4pPr marL="2438339" lvl="3" indent="-457189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2400"/>
            </a:lvl4pPr>
            <a:lvl5pPr marL="3047924" lvl="4" indent="-457189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2400"/>
            </a:lvl5pPr>
            <a:lvl6pPr marL="3657509" lvl="5" indent="-457189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2400"/>
            </a:lvl6pPr>
            <a:lvl7pPr marL="4267093" lvl="6" indent="-457189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2400"/>
            </a:lvl7pPr>
            <a:lvl8pPr marL="4876678" lvl="7" indent="-457189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2400"/>
            </a:lvl8pPr>
            <a:lvl9pPr marL="5486263" lvl="8" indent="-457189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2400"/>
            </a:lvl9pPr>
          </a:lstStyle>
          <a:p>
            <a:endParaRPr/>
          </a:p>
        </p:txBody>
      </p:sp>
      <p:sp>
        <p:nvSpPr>
          <p:cNvPr id="51" name="Google Shape;51;p7"/>
          <p:cNvSpPr txBox="1">
            <a:spLocks noGrp="1"/>
          </p:cNvSpPr>
          <p:nvPr>
            <p:ph type="body" idx="2"/>
          </p:nvPr>
        </p:nvSpPr>
        <p:spPr>
          <a:xfrm>
            <a:off x="4595551" y="2033100"/>
            <a:ext cx="2958000" cy="3652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457189" rtl="0">
              <a:spcBef>
                <a:spcPts val="800"/>
              </a:spcBef>
              <a:spcAft>
                <a:spcPts val="0"/>
              </a:spcAft>
              <a:buSzPts val="1800"/>
              <a:buChar char="⊳"/>
              <a:defRPr sz="2400"/>
            </a:lvl1pPr>
            <a:lvl2pPr marL="1219170" lvl="1" indent="-457189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2400"/>
            </a:lvl2pPr>
            <a:lvl3pPr marL="1828754" lvl="2" indent="-457189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2400"/>
            </a:lvl3pPr>
            <a:lvl4pPr marL="2438339" lvl="3" indent="-457189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2400"/>
            </a:lvl4pPr>
            <a:lvl5pPr marL="3047924" lvl="4" indent="-457189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2400"/>
            </a:lvl5pPr>
            <a:lvl6pPr marL="3657509" lvl="5" indent="-457189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2400"/>
            </a:lvl6pPr>
            <a:lvl7pPr marL="4267093" lvl="6" indent="-457189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2400"/>
            </a:lvl7pPr>
            <a:lvl8pPr marL="4876678" lvl="7" indent="-457189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2400"/>
            </a:lvl8pPr>
            <a:lvl9pPr marL="5486263" lvl="8" indent="-457189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2400"/>
            </a:lvl9pPr>
          </a:lstStyle>
          <a:p>
            <a:endParaRPr/>
          </a:p>
        </p:txBody>
      </p:sp>
      <p:sp>
        <p:nvSpPr>
          <p:cNvPr id="52" name="Google Shape;52;p7"/>
          <p:cNvSpPr txBox="1">
            <a:spLocks noGrp="1"/>
          </p:cNvSpPr>
          <p:nvPr>
            <p:ph type="body" idx="3"/>
          </p:nvPr>
        </p:nvSpPr>
        <p:spPr>
          <a:xfrm>
            <a:off x="7864469" y="2033100"/>
            <a:ext cx="2958000" cy="3652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457189" rtl="0">
              <a:spcBef>
                <a:spcPts val="800"/>
              </a:spcBef>
              <a:spcAft>
                <a:spcPts val="0"/>
              </a:spcAft>
              <a:buSzPts val="1800"/>
              <a:buChar char="⊳"/>
              <a:defRPr sz="2400"/>
            </a:lvl1pPr>
            <a:lvl2pPr marL="1219170" lvl="1" indent="-457189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2400"/>
            </a:lvl2pPr>
            <a:lvl3pPr marL="1828754" lvl="2" indent="-457189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2400"/>
            </a:lvl3pPr>
            <a:lvl4pPr marL="2438339" lvl="3" indent="-457189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2400"/>
            </a:lvl4pPr>
            <a:lvl5pPr marL="3047924" lvl="4" indent="-457189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2400"/>
            </a:lvl5pPr>
            <a:lvl6pPr marL="3657509" lvl="5" indent="-457189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2400"/>
            </a:lvl6pPr>
            <a:lvl7pPr marL="4267093" lvl="6" indent="-457189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2400"/>
            </a:lvl7pPr>
            <a:lvl8pPr marL="4876678" lvl="7" indent="-457189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2400"/>
            </a:lvl8pPr>
            <a:lvl9pPr marL="5486263" lvl="8" indent="-457189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2400"/>
            </a:lvl9pPr>
          </a:lstStyle>
          <a:p>
            <a:endParaRPr/>
          </a:p>
        </p:txBody>
      </p:sp>
      <p:sp>
        <p:nvSpPr>
          <p:cNvPr id="53" name="Google Shape;53;p7"/>
          <p:cNvSpPr txBox="1">
            <a:spLocks noGrp="1"/>
          </p:cNvSpPr>
          <p:nvPr>
            <p:ph type="sldNum" idx="12"/>
          </p:nvPr>
        </p:nvSpPr>
        <p:spPr>
          <a:xfrm>
            <a:off x="5730200" y="6126400"/>
            <a:ext cx="731600" cy="731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defTabSz="914377"/>
            <a:fld id="{00000000-1234-1234-1234-123412341234}" type="slidenum">
              <a:rPr lang="en" smtClean="0">
                <a:solidFill>
                  <a:srgbClr val="93783F"/>
                </a:solidFill>
              </a:rPr>
              <a:pPr defTabSz="914377"/>
              <a:t>‹#›</a:t>
            </a:fld>
            <a:endParaRPr lang="en">
              <a:solidFill>
                <a:srgbClr val="93783F"/>
              </a:solidFill>
            </a:endParaRPr>
          </a:p>
        </p:txBody>
      </p:sp>
      <p:pic>
        <p:nvPicPr>
          <p:cNvPr id="54" name="Google Shape;54;p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48401" y="0"/>
            <a:ext cx="4243601" cy="310106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21698991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Google Shape;56;p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" y="4155533"/>
            <a:ext cx="1975367" cy="2702467"/>
          </a:xfrm>
          <a:prstGeom prst="rect">
            <a:avLst/>
          </a:prstGeom>
          <a:noFill/>
          <a:ln>
            <a:noFill/>
          </a:ln>
        </p:spPr>
      </p:pic>
      <p:sp>
        <p:nvSpPr>
          <p:cNvPr id="57" name="Google Shape;57;p8"/>
          <p:cNvSpPr/>
          <p:nvPr/>
        </p:nvSpPr>
        <p:spPr>
          <a:xfrm>
            <a:off x="731600" y="731600"/>
            <a:ext cx="10728800" cy="5394800"/>
          </a:xfrm>
          <a:prstGeom prst="frame">
            <a:avLst>
              <a:gd name="adj1" fmla="val 637"/>
            </a:avLst>
          </a:prstGeom>
          <a:gradFill>
            <a:gsLst>
              <a:gs pos="0">
                <a:schemeClr val="accent5"/>
              </a:gs>
              <a:gs pos="31000">
                <a:schemeClr val="accent6"/>
              </a:gs>
              <a:gs pos="69000">
                <a:schemeClr val="accent5"/>
              </a:gs>
              <a:gs pos="100000">
                <a:schemeClr val="accent6"/>
              </a:gs>
            </a:gsLst>
            <a:lin ang="2700006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2C3C3D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58;p8"/>
          <p:cNvSpPr txBox="1">
            <a:spLocks noGrp="1"/>
          </p:cNvSpPr>
          <p:nvPr>
            <p:ph type="title"/>
          </p:nvPr>
        </p:nvSpPr>
        <p:spPr>
          <a:xfrm>
            <a:off x="1326633" y="1312353"/>
            <a:ext cx="9538800" cy="524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8"/>
          <p:cNvSpPr txBox="1">
            <a:spLocks noGrp="1"/>
          </p:cNvSpPr>
          <p:nvPr>
            <p:ph type="sldNum" idx="12"/>
          </p:nvPr>
        </p:nvSpPr>
        <p:spPr>
          <a:xfrm>
            <a:off x="5730200" y="6126400"/>
            <a:ext cx="731600" cy="731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defTabSz="914377"/>
            <a:fld id="{00000000-1234-1234-1234-123412341234}" type="slidenum">
              <a:rPr lang="en" smtClean="0">
                <a:solidFill>
                  <a:srgbClr val="93783F"/>
                </a:solidFill>
              </a:rPr>
              <a:pPr defTabSz="914377"/>
              <a:t>‹#›</a:t>
            </a:fld>
            <a:endParaRPr lang="en">
              <a:solidFill>
                <a:srgbClr val="93783F"/>
              </a:solidFill>
            </a:endParaRPr>
          </a:p>
        </p:txBody>
      </p:sp>
      <p:pic>
        <p:nvPicPr>
          <p:cNvPr id="60" name="Google Shape;60;p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12501" y="1"/>
            <a:ext cx="4979500" cy="31248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31213896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Google Shape;62;p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9220134" y="1"/>
            <a:ext cx="2971865" cy="2302500"/>
          </a:xfrm>
          <a:prstGeom prst="rect">
            <a:avLst/>
          </a:prstGeom>
          <a:noFill/>
          <a:ln>
            <a:noFill/>
          </a:ln>
        </p:spPr>
      </p:pic>
      <p:sp>
        <p:nvSpPr>
          <p:cNvPr id="63" name="Google Shape;63;p9"/>
          <p:cNvSpPr/>
          <p:nvPr/>
        </p:nvSpPr>
        <p:spPr>
          <a:xfrm>
            <a:off x="731600" y="731600"/>
            <a:ext cx="10728800" cy="5394800"/>
          </a:xfrm>
          <a:prstGeom prst="frame">
            <a:avLst>
              <a:gd name="adj1" fmla="val 637"/>
            </a:avLst>
          </a:prstGeom>
          <a:gradFill>
            <a:gsLst>
              <a:gs pos="0">
                <a:schemeClr val="accent5"/>
              </a:gs>
              <a:gs pos="31000">
                <a:schemeClr val="accent6"/>
              </a:gs>
              <a:gs pos="69000">
                <a:schemeClr val="accent5"/>
              </a:gs>
              <a:gs pos="100000">
                <a:schemeClr val="accent6"/>
              </a:gs>
            </a:gsLst>
            <a:lin ang="2700006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2C3C3D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64;p9"/>
          <p:cNvSpPr txBox="1">
            <a:spLocks noGrp="1"/>
          </p:cNvSpPr>
          <p:nvPr>
            <p:ph type="body" idx="1"/>
          </p:nvPr>
        </p:nvSpPr>
        <p:spPr>
          <a:xfrm>
            <a:off x="1326633" y="5367067"/>
            <a:ext cx="9538800" cy="548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304792" algn="ctr" rtl="0">
              <a:spcBef>
                <a:spcPts val="480"/>
              </a:spcBef>
              <a:spcAft>
                <a:spcPts val="0"/>
              </a:spcAft>
              <a:buSzPts val="1800"/>
              <a:buNone/>
              <a:defRPr sz="2400"/>
            </a:lvl1pPr>
          </a:lstStyle>
          <a:p>
            <a:endParaRPr/>
          </a:p>
        </p:txBody>
      </p:sp>
      <p:sp>
        <p:nvSpPr>
          <p:cNvPr id="65" name="Google Shape;65;p9"/>
          <p:cNvSpPr txBox="1">
            <a:spLocks noGrp="1"/>
          </p:cNvSpPr>
          <p:nvPr>
            <p:ph type="sldNum" idx="12"/>
          </p:nvPr>
        </p:nvSpPr>
        <p:spPr>
          <a:xfrm>
            <a:off x="5730200" y="6126400"/>
            <a:ext cx="731600" cy="731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defTabSz="914377"/>
            <a:fld id="{00000000-1234-1234-1234-123412341234}" type="slidenum">
              <a:rPr lang="en" smtClean="0">
                <a:solidFill>
                  <a:srgbClr val="93783F"/>
                </a:solidFill>
              </a:rPr>
              <a:pPr defTabSz="914377"/>
              <a:t>‹#›</a:t>
            </a:fld>
            <a:endParaRPr lang="en">
              <a:solidFill>
                <a:srgbClr val="93783F"/>
              </a:solidFill>
            </a:endParaRPr>
          </a:p>
        </p:txBody>
      </p:sp>
      <p:pic>
        <p:nvPicPr>
          <p:cNvPr id="66" name="Google Shape;66;p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4079368"/>
            <a:ext cx="2778600" cy="27786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6555549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2AA1AC16-948C-4AE2-A8F0-AD93837A264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2022/8/19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E5A71417-3C02-4723-998D-ECBA0CC807E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2905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14:ferris dir="l"/>
      </p:transition>
    </mc:Choice>
    <mc:Fallback xmlns="">
      <p:transition spd="slow" advClick="0" advTm="0">
        <p:fade/>
      </p:transition>
    </mc:Fallback>
  </mc:AlternateContent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0"/>
          <p:cNvSpPr/>
          <p:nvPr/>
        </p:nvSpPr>
        <p:spPr>
          <a:xfrm>
            <a:off x="731600" y="731600"/>
            <a:ext cx="10728800" cy="5394800"/>
          </a:xfrm>
          <a:prstGeom prst="frame">
            <a:avLst>
              <a:gd name="adj1" fmla="val 637"/>
            </a:avLst>
          </a:prstGeom>
          <a:gradFill>
            <a:gsLst>
              <a:gs pos="0">
                <a:schemeClr val="accent5"/>
              </a:gs>
              <a:gs pos="31000">
                <a:schemeClr val="accent6"/>
              </a:gs>
              <a:gs pos="69000">
                <a:schemeClr val="accent5"/>
              </a:gs>
              <a:gs pos="100000">
                <a:schemeClr val="accent6"/>
              </a:gs>
            </a:gsLst>
            <a:lin ang="2700006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2C3C3D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69;p10"/>
          <p:cNvSpPr txBox="1">
            <a:spLocks noGrp="1"/>
          </p:cNvSpPr>
          <p:nvPr>
            <p:ph type="sldNum" idx="12"/>
          </p:nvPr>
        </p:nvSpPr>
        <p:spPr>
          <a:xfrm>
            <a:off x="5730200" y="6126400"/>
            <a:ext cx="731600" cy="731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defTabSz="914377"/>
            <a:fld id="{00000000-1234-1234-1234-123412341234}" type="slidenum">
              <a:rPr lang="en" smtClean="0">
                <a:solidFill>
                  <a:srgbClr val="93783F"/>
                </a:solidFill>
              </a:rPr>
              <a:pPr defTabSz="914377"/>
              <a:t>‹#›</a:t>
            </a:fld>
            <a:endParaRPr lang="en">
              <a:solidFill>
                <a:srgbClr val="93783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6499876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- Green Watercolor">
  <p:cSld name="Blank - Green Watercolor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1"/>
          <p:cNvSpPr/>
          <p:nvPr/>
        </p:nvSpPr>
        <p:spPr>
          <a:xfrm>
            <a:off x="731600" y="731600"/>
            <a:ext cx="10728800" cy="5394800"/>
          </a:xfrm>
          <a:prstGeom prst="frame">
            <a:avLst>
              <a:gd name="adj1" fmla="val 63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2C3C3D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72;p11"/>
          <p:cNvSpPr txBox="1">
            <a:spLocks noGrp="1"/>
          </p:cNvSpPr>
          <p:nvPr>
            <p:ph type="sldNum" idx="12"/>
          </p:nvPr>
        </p:nvSpPr>
        <p:spPr>
          <a:xfrm>
            <a:off x="5730200" y="6126400"/>
            <a:ext cx="731600" cy="731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defTabSz="914377"/>
            <a:fld id="{00000000-1234-1234-1234-123412341234}" type="slidenum">
              <a:rPr lang="en" smtClean="0">
                <a:solidFill>
                  <a:srgbClr val="FFFFFF"/>
                </a:solidFill>
              </a:rPr>
              <a:pPr defTabSz="914377"/>
              <a:t>‹#›</a:t>
            </a:fld>
            <a:endParaRPr lang="en">
              <a:solidFill>
                <a:srgbClr val="FFFFFF"/>
              </a:solidFill>
            </a:endParaRPr>
          </a:p>
        </p:txBody>
      </p:sp>
      <p:pic>
        <p:nvPicPr>
          <p:cNvPr id="73" name="Google Shape;73;p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220134" y="1"/>
            <a:ext cx="2971865" cy="2302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1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4079368"/>
            <a:ext cx="2778600" cy="27786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6271370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- Blue Watercolor">
  <p:cSld name="Blank - Blue Watercolor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" name="Google Shape;76;p1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220134" y="1"/>
            <a:ext cx="2971865" cy="2302500"/>
          </a:xfrm>
          <a:prstGeom prst="rect">
            <a:avLst/>
          </a:prstGeom>
          <a:noFill/>
          <a:ln>
            <a:noFill/>
          </a:ln>
        </p:spPr>
      </p:pic>
      <p:sp>
        <p:nvSpPr>
          <p:cNvPr id="77" name="Google Shape;77;p12"/>
          <p:cNvSpPr/>
          <p:nvPr/>
        </p:nvSpPr>
        <p:spPr>
          <a:xfrm>
            <a:off x="731600" y="731600"/>
            <a:ext cx="10728800" cy="5394800"/>
          </a:xfrm>
          <a:prstGeom prst="frame">
            <a:avLst>
              <a:gd name="adj1" fmla="val 63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2C3C3D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78;p12"/>
          <p:cNvSpPr txBox="1">
            <a:spLocks noGrp="1"/>
          </p:cNvSpPr>
          <p:nvPr>
            <p:ph type="sldNum" idx="12"/>
          </p:nvPr>
        </p:nvSpPr>
        <p:spPr>
          <a:xfrm>
            <a:off x="5730200" y="6126400"/>
            <a:ext cx="731600" cy="731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defTabSz="914377"/>
            <a:fld id="{00000000-1234-1234-1234-123412341234}" type="slidenum">
              <a:rPr lang="en" smtClean="0">
                <a:solidFill>
                  <a:srgbClr val="FFFFFF"/>
                </a:solidFill>
              </a:rPr>
              <a:pPr defTabSz="914377"/>
              <a:t>‹#›</a:t>
            </a:fld>
            <a:endParaRPr lang="en">
              <a:solidFill>
                <a:srgbClr val="FFFFFF"/>
              </a:solidFill>
            </a:endParaRPr>
          </a:p>
        </p:txBody>
      </p:sp>
      <p:pic>
        <p:nvPicPr>
          <p:cNvPr id="79" name="Google Shape;79;p1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4079368"/>
            <a:ext cx="2778600" cy="27786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90469749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3396968"/>
            <a:ext cx="3461000" cy="3461033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;p2"/>
          <p:cNvSpPr/>
          <p:nvPr/>
        </p:nvSpPr>
        <p:spPr>
          <a:xfrm>
            <a:off x="731600" y="731600"/>
            <a:ext cx="10728800" cy="5394800"/>
          </a:xfrm>
          <a:prstGeom prst="frame">
            <a:avLst>
              <a:gd name="adj1" fmla="val 637"/>
            </a:avLst>
          </a:prstGeom>
          <a:gradFill>
            <a:gsLst>
              <a:gs pos="0">
                <a:schemeClr val="accent5"/>
              </a:gs>
              <a:gs pos="31000">
                <a:schemeClr val="accent6"/>
              </a:gs>
              <a:gs pos="69000">
                <a:schemeClr val="accent5"/>
              </a:gs>
              <a:gs pos="100000">
                <a:schemeClr val="accent6"/>
              </a:gs>
            </a:gsLst>
            <a:lin ang="2700006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2C3C3D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2" name="Google Shape;12;p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57901" y="-33"/>
            <a:ext cx="5234100" cy="6576968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1326633" y="1337567"/>
            <a:ext cx="6375600" cy="2280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21607952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Subtitle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oogle Shape;15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>
            <a:off x="0" y="4138000"/>
            <a:ext cx="3510733" cy="272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16;p3"/>
          <p:cNvSpPr/>
          <p:nvPr/>
        </p:nvSpPr>
        <p:spPr>
          <a:xfrm>
            <a:off x="731600" y="731600"/>
            <a:ext cx="10728800" cy="5394800"/>
          </a:xfrm>
          <a:prstGeom prst="frame">
            <a:avLst>
              <a:gd name="adj1" fmla="val 637"/>
            </a:avLst>
          </a:prstGeom>
          <a:gradFill>
            <a:gsLst>
              <a:gs pos="0">
                <a:schemeClr val="accent5"/>
              </a:gs>
              <a:gs pos="31000">
                <a:schemeClr val="accent6"/>
              </a:gs>
              <a:gs pos="69000">
                <a:schemeClr val="accent5"/>
              </a:gs>
              <a:gs pos="100000">
                <a:schemeClr val="accent6"/>
              </a:gs>
            </a:gsLst>
            <a:lin ang="2700006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2C3C3D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7" name="Google Shape;17;p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666333" y="-34"/>
            <a:ext cx="3525667" cy="4430235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18;p3"/>
          <p:cNvSpPr txBox="1">
            <a:spLocks noGrp="1"/>
          </p:cNvSpPr>
          <p:nvPr>
            <p:ph type="ctrTitle"/>
          </p:nvPr>
        </p:nvSpPr>
        <p:spPr>
          <a:xfrm>
            <a:off x="1326633" y="2724433"/>
            <a:ext cx="8322000" cy="815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subTitle" idx="1"/>
          </p:nvPr>
        </p:nvSpPr>
        <p:spPr>
          <a:xfrm>
            <a:off x="1326633" y="3669168"/>
            <a:ext cx="8322000" cy="464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87624327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 + 1 column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Google Shape;32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" y="3488701"/>
            <a:ext cx="2053967" cy="3369300"/>
          </a:xfrm>
          <a:prstGeom prst="rect">
            <a:avLst/>
          </a:prstGeom>
          <a:noFill/>
          <a:ln>
            <a:noFill/>
          </a:ln>
        </p:spPr>
      </p:pic>
      <p:sp>
        <p:nvSpPr>
          <p:cNvPr id="33" name="Google Shape;33;p5"/>
          <p:cNvSpPr/>
          <p:nvPr/>
        </p:nvSpPr>
        <p:spPr>
          <a:xfrm>
            <a:off x="731600" y="731600"/>
            <a:ext cx="10728800" cy="5394800"/>
          </a:xfrm>
          <a:prstGeom prst="frame">
            <a:avLst>
              <a:gd name="adj1" fmla="val 637"/>
            </a:avLst>
          </a:prstGeom>
          <a:gradFill>
            <a:gsLst>
              <a:gs pos="0">
                <a:schemeClr val="accent5"/>
              </a:gs>
              <a:gs pos="31000">
                <a:schemeClr val="accent6"/>
              </a:gs>
              <a:gs pos="69000">
                <a:schemeClr val="accent5"/>
              </a:gs>
              <a:gs pos="100000">
                <a:schemeClr val="accent6"/>
              </a:gs>
            </a:gsLst>
            <a:lin ang="2700006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2C3C3D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4" name="Google Shape;34;p5"/>
          <p:cNvSpPr txBox="1">
            <a:spLocks noGrp="1"/>
          </p:cNvSpPr>
          <p:nvPr>
            <p:ph type="title"/>
          </p:nvPr>
        </p:nvSpPr>
        <p:spPr>
          <a:xfrm>
            <a:off x="1326633" y="1312353"/>
            <a:ext cx="9538800" cy="524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body" idx="1"/>
          </p:nvPr>
        </p:nvSpPr>
        <p:spPr>
          <a:xfrm>
            <a:off x="1326633" y="2033116"/>
            <a:ext cx="9538800" cy="3740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507987" rtl="0">
              <a:spcBef>
                <a:spcPts val="800"/>
              </a:spcBef>
              <a:spcAft>
                <a:spcPts val="0"/>
              </a:spcAft>
              <a:buSzPts val="2400"/>
              <a:buChar char="⊳"/>
              <a:defRPr/>
            </a:lvl1pPr>
            <a:lvl2pPr marL="1219170" lvl="1" indent="-507987" rtl="0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2pPr>
            <a:lvl3pPr marL="1828754" lvl="2" indent="-507987" rtl="0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3pPr>
            <a:lvl4pPr marL="2438339" lvl="3" indent="-507987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4pPr>
            <a:lvl5pPr marL="3047924" lvl="4" indent="-507987" rtl="0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5pPr>
            <a:lvl6pPr marL="3657509" lvl="5" indent="-507987" rtl="0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6pPr>
            <a:lvl7pPr marL="4267093" lvl="6" indent="-507987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7pPr>
            <a:lvl8pPr marL="4876678" lvl="7" indent="-507987" rtl="0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8pPr>
            <a:lvl9pPr marL="5486263" lvl="8" indent="-507987" rtl="0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9pPr>
          </a:lstStyle>
          <a:p>
            <a:endParaRPr/>
          </a:p>
        </p:txBody>
      </p:sp>
      <p:sp>
        <p:nvSpPr>
          <p:cNvPr id="36" name="Google Shape;36;p5"/>
          <p:cNvSpPr txBox="1">
            <a:spLocks noGrp="1"/>
          </p:cNvSpPr>
          <p:nvPr>
            <p:ph type="sldNum" idx="12"/>
          </p:nvPr>
        </p:nvSpPr>
        <p:spPr>
          <a:xfrm>
            <a:off x="5730200" y="6126400"/>
            <a:ext cx="731600" cy="731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defTabSz="914377"/>
            <a:fld id="{00000000-1234-1234-1234-123412341234}" type="slidenum">
              <a:rPr lang="en" smtClean="0">
                <a:solidFill>
                  <a:srgbClr val="93783F"/>
                </a:solidFill>
              </a:rPr>
              <a:pPr defTabSz="914377"/>
              <a:t>‹#›</a:t>
            </a:fld>
            <a:endParaRPr lang="en">
              <a:solidFill>
                <a:srgbClr val="93783F"/>
              </a:solidFill>
            </a:endParaRPr>
          </a:p>
        </p:txBody>
      </p:sp>
      <p:pic>
        <p:nvPicPr>
          <p:cNvPr id="37" name="Google Shape;37;p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48401" y="0"/>
            <a:ext cx="4243601" cy="310106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16301842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 + 2 columns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Google Shape;39;p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" y="3488701"/>
            <a:ext cx="2053967" cy="3369300"/>
          </a:xfrm>
          <a:prstGeom prst="rect">
            <a:avLst/>
          </a:prstGeom>
          <a:noFill/>
          <a:ln>
            <a:noFill/>
          </a:ln>
        </p:spPr>
      </p:pic>
      <p:sp>
        <p:nvSpPr>
          <p:cNvPr id="40" name="Google Shape;40;p6"/>
          <p:cNvSpPr/>
          <p:nvPr/>
        </p:nvSpPr>
        <p:spPr>
          <a:xfrm>
            <a:off x="731600" y="731600"/>
            <a:ext cx="10728800" cy="5394800"/>
          </a:xfrm>
          <a:prstGeom prst="frame">
            <a:avLst>
              <a:gd name="adj1" fmla="val 637"/>
            </a:avLst>
          </a:prstGeom>
          <a:gradFill>
            <a:gsLst>
              <a:gs pos="0">
                <a:schemeClr val="accent5"/>
              </a:gs>
              <a:gs pos="31000">
                <a:schemeClr val="accent6"/>
              </a:gs>
              <a:gs pos="69000">
                <a:schemeClr val="accent5"/>
              </a:gs>
              <a:gs pos="100000">
                <a:schemeClr val="accent6"/>
              </a:gs>
            </a:gsLst>
            <a:lin ang="2700006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2C3C3D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1" name="Google Shape;41;p6"/>
          <p:cNvSpPr txBox="1">
            <a:spLocks noGrp="1"/>
          </p:cNvSpPr>
          <p:nvPr>
            <p:ph type="title"/>
          </p:nvPr>
        </p:nvSpPr>
        <p:spPr>
          <a:xfrm>
            <a:off x="1326633" y="1312353"/>
            <a:ext cx="9538800" cy="524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6"/>
          <p:cNvSpPr txBox="1">
            <a:spLocks noGrp="1"/>
          </p:cNvSpPr>
          <p:nvPr>
            <p:ph type="body" idx="1"/>
          </p:nvPr>
        </p:nvSpPr>
        <p:spPr>
          <a:xfrm>
            <a:off x="1326633" y="2033100"/>
            <a:ext cx="4456800" cy="3596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474121" rtl="0">
              <a:spcBef>
                <a:spcPts val="800"/>
              </a:spcBef>
              <a:spcAft>
                <a:spcPts val="0"/>
              </a:spcAft>
              <a:buSzPts val="2000"/>
              <a:buChar char="⊳"/>
              <a:defRPr sz="2667"/>
            </a:lvl1pPr>
            <a:lvl2pPr marL="1219170" lvl="1" indent="-474121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667"/>
            </a:lvl2pPr>
            <a:lvl3pPr marL="1828754" lvl="2" indent="-474121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667"/>
            </a:lvl3pPr>
            <a:lvl4pPr marL="2438339" lvl="3" indent="-474121" rtl="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667"/>
            </a:lvl4pPr>
            <a:lvl5pPr marL="3047924" lvl="4" indent="-474121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667"/>
            </a:lvl5pPr>
            <a:lvl6pPr marL="3657509" lvl="5" indent="-474121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667"/>
            </a:lvl6pPr>
            <a:lvl7pPr marL="4267093" lvl="6" indent="-474121" rtl="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667"/>
            </a:lvl7pPr>
            <a:lvl8pPr marL="4876678" lvl="7" indent="-474121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667"/>
            </a:lvl8pPr>
            <a:lvl9pPr marL="5486263" lvl="8" indent="-474121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667"/>
            </a:lvl9pPr>
          </a:lstStyle>
          <a:p>
            <a:endParaRPr/>
          </a:p>
        </p:txBody>
      </p:sp>
      <p:sp>
        <p:nvSpPr>
          <p:cNvPr id="43" name="Google Shape;43;p6"/>
          <p:cNvSpPr txBox="1">
            <a:spLocks noGrp="1"/>
          </p:cNvSpPr>
          <p:nvPr>
            <p:ph type="body" idx="2"/>
          </p:nvPr>
        </p:nvSpPr>
        <p:spPr>
          <a:xfrm>
            <a:off x="6408596" y="2033100"/>
            <a:ext cx="4456800" cy="3596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474121" rtl="0">
              <a:spcBef>
                <a:spcPts val="800"/>
              </a:spcBef>
              <a:spcAft>
                <a:spcPts val="0"/>
              </a:spcAft>
              <a:buSzPts val="2000"/>
              <a:buChar char="⊳"/>
              <a:defRPr sz="2667"/>
            </a:lvl1pPr>
            <a:lvl2pPr marL="1219170" lvl="1" indent="-474121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667"/>
            </a:lvl2pPr>
            <a:lvl3pPr marL="1828754" lvl="2" indent="-474121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667"/>
            </a:lvl3pPr>
            <a:lvl4pPr marL="2438339" lvl="3" indent="-474121" rtl="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667"/>
            </a:lvl4pPr>
            <a:lvl5pPr marL="3047924" lvl="4" indent="-474121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667"/>
            </a:lvl5pPr>
            <a:lvl6pPr marL="3657509" lvl="5" indent="-474121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667"/>
            </a:lvl6pPr>
            <a:lvl7pPr marL="4267093" lvl="6" indent="-474121" rtl="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667"/>
            </a:lvl7pPr>
            <a:lvl8pPr marL="4876678" lvl="7" indent="-474121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667"/>
            </a:lvl8pPr>
            <a:lvl9pPr marL="5486263" lvl="8" indent="-474121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667"/>
            </a:lvl9pPr>
          </a:lstStyle>
          <a:p>
            <a:endParaRPr/>
          </a:p>
        </p:txBody>
      </p:sp>
      <p:sp>
        <p:nvSpPr>
          <p:cNvPr id="44" name="Google Shape;44;p6"/>
          <p:cNvSpPr txBox="1">
            <a:spLocks noGrp="1"/>
          </p:cNvSpPr>
          <p:nvPr>
            <p:ph type="sldNum" idx="12"/>
          </p:nvPr>
        </p:nvSpPr>
        <p:spPr>
          <a:xfrm>
            <a:off x="5730200" y="6126400"/>
            <a:ext cx="731600" cy="731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defTabSz="914377"/>
            <a:fld id="{00000000-1234-1234-1234-123412341234}" type="slidenum">
              <a:rPr lang="en" smtClean="0">
                <a:solidFill>
                  <a:srgbClr val="93783F"/>
                </a:solidFill>
              </a:rPr>
              <a:pPr defTabSz="914377"/>
              <a:t>‹#›</a:t>
            </a:fld>
            <a:endParaRPr lang="en">
              <a:solidFill>
                <a:srgbClr val="93783F"/>
              </a:solidFill>
            </a:endParaRPr>
          </a:p>
        </p:txBody>
      </p:sp>
      <p:pic>
        <p:nvPicPr>
          <p:cNvPr id="45" name="Google Shape;45;p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76734" y="0"/>
            <a:ext cx="4215268" cy="264526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47681604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>
  <p:cSld name="Title + 3 columns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Google Shape;47;p7"/>
          <p:cNvPicPr preferRelativeResize="0"/>
          <p:nvPr/>
        </p:nvPicPr>
        <p:blipFill rotWithShape="1">
          <a:blip r:embed="rId2">
            <a:alphaModFix/>
          </a:blip>
          <a:srcRect l="11150"/>
          <a:stretch/>
        </p:blipFill>
        <p:spPr>
          <a:xfrm>
            <a:off x="1" y="4365501"/>
            <a:ext cx="1618700" cy="2492500"/>
          </a:xfrm>
          <a:prstGeom prst="rect">
            <a:avLst/>
          </a:prstGeom>
          <a:noFill/>
          <a:ln>
            <a:noFill/>
          </a:ln>
        </p:spPr>
      </p:pic>
      <p:sp>
        <p:nvSpPr>
          <p:cNvPr id="48" name="Google Shape;48;p7"/>
          <p:cNvSpPr/>
          <p:nvPr/>
        </p:nvSpPr>
        <p:spPr>
          <a:xfrm>
            <a:off x="731600" y="731600"/>
            <a:ext cx="10728800" cy="5394800"/>
          </a:xfrm>
          <a:prstGeom prst="frame">
            <a:avLst>
              <a:gd name="adj1" fmla="val 637"/>
            </a:avLst>
          </a:prstGeom>
          <a:gradFill>
            <a:gsLst>
              <a:gs pos="0">
                <a:schemeClr val="accent5"/>
              </a:gs>
              <a:gs pos="31000">
                <a:schemeClr val="accent6"/>
              </a:gs>
              <a:gs pos="69000">
                <a:schemeClr val="accent5"/>
              </a:gs>
              <a:gs pos="100000">
                <a:schemeClr val="accent6"/>
              </a:gs>
            </a:gsLst>
            <a:lin ang="2700006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2C3C3D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9" name="Google Shape;49;p7"/>
          <p:cNvSpPr txBox="1">
            <a:spLocks noGrp="1"/>
          </p:cNvSpPr>
          <p:nvPr>
            <p:ph type="title"/>
          </p:nvPr>
        </p:nvSpPr>
        <p:spPr>
          <a:xfrm>
            <a:off x="1326633" y="1312353"/>
            <a:ext cx="9538800" cy="524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7"/>
          <p:cNvSpPr txBox="1">
            <a:spLocks noGrp="1"/>
          </p:cNvSpPr>
          <p:nvPr>
            <p:ph type="body" idx="1"/>
          </p:nvPr>
        </p:nvSpPr>
        <p:spPr>
          <a:xfrm>
            <a:off x="1326633" y="2033100"/>
            <a:ext cx="2958000" cy="3652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457189" rtl="0">
              <a:spcBef>
                <a:spcPts val="800"/>
              </a:spcBef>
              <a:spcAft>
                <a:spcPts val="0"/>
              </a:spcAft>
              <a:buSzPts val="1800"/>
              <a:buChar char="⊳"/>
              <a:defRPr sz="2400"/>
            </a:lvl1pPr>
            <a:lvl2pPr marL="1219170" lvl="1" indent="-457189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2400"/>
            </a:lvl2pPr>
            <a:lvl3pPr marL="1828754" lvl="2" indent="-457189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2400"/>
            </a:lvl3pPr>
            <a:lvl4pPr marL="2438339" lvl="3" indent="-457189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2400"/>
            </a:lvl4pPr>
            <a:lvl5pPr marL="3047924" lvl="4" indent="-457189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2400"/>
            </a:lvl5pPr>
            <a:lvl6pPr marL="3657509" lvl="5" indent="-457189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2400"/>
            </a:lvl6pPr>
            <a:lvl7pPr marL="4267093" lvl="6" indent="-457189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2400"/>
            </a:lvl7pPr>
            <a:lvl8pPr marL="4876678" lvl="7" indent="-457189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2400"/>
            </a:lvl8pPr>
            <a:lvl9pPr marL="5486263" lvl="8" indent="-457189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2400"/>
            </a:lvl9pPr>
          </a:lstStyle>
          <a:p>
            <a:endParaRPr/>
          </a:p>
        </p:txBody>
      </p:sp>
      <p:sp>
        <p:nvSpPr>
          <p:cNvPr id="51" name="Google Shape;51;p7"/>
          <p:cNvSpPr txBox="1">
            <a:spLocks noGrp="1"/>
          </p:cNvSpPr>
          <p:nvPr>
            <p:ph type="body" idx="2"/>
          </p:nvPr>
        </p:nvSpPr>
        <p:spPr>
          <a:xfrm>
            <a:off x="4595551" y="2033100"/>
            <a:ext cx="2958000" cy="3652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457189" rtl="0">
              <a:spcBef>
                <a:spcPts val="800"/>
              </a:spcBef>
              <a:spcAft>
                <a:spcPts val="0"/>
              </a:spcAft>
              <a:buSzPts val="1800"/>
              <a:buChar char="⊳"/>
              <a:defRPr sz="2400"/>
            </a:lvl1pPr>
            <a:lvl2pPr marL="1219170" lvl="1" indent="-457189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2400"/>
            </a:lvl2pPr>
            <a:lvl3pPr marL="1828754" lvl="2" indent="-457189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2400"/>
            </a:lvl3pPr>
            <a:lvl4pPr marL="2438339" lvl="3" indent="-457189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2400"/>
            </a:lvl4pPr>
            <a:lvl5pPr marL="3047924" lvl="4" indent="-457189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2400"/>
            </a:lvl5pPr>
            <a:lvl6pPr marL="3657509" lvl="5" indent="-457189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2400"/>
            </a:lvl6pPr>
            <a:lvl7pPr marL="4267093" lvl="6" indent="-457189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2400"/>
            </a:lvl7pPr>
            <a:lvl8pPr marL="4876678" lvl="7" indent="-457189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2400"/>
            </a:lvl8pPr>
            <a:lvl9pPr marL="5486263" lvl="8" indent="-457189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2400"/>
            </a:lvl9pPr>
          </a:lstStyle>
          <a:p>
            <a:endParaRPr/>
          </a:p>
        </p:txBody>
      </p:sp>
      <p:sp>
        <p:nvSpPr>
          <p:cNvPr id="52" name="Google Shape;52;p7"/>
          <p:cNvSpPr txBox="1">
            <a:spLocks noGrp="1"/>
          </p:cNvSpPr>
          <p:nvPr>
            <p:ph type="body" idx="3"/>
          </p:nvPr>
        </p:nvSpPr>
        <p:spPr>
          <a:xfrm>
            <a:off x="7864469" y="2033100"/>
            <a:ext cx="2958000" cy="3652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457189" rtl="0">
              <a:spcBef>
                <a:spcPts val="800"/>
              </a:spcBef>
              <a:spcAft>
                <a:spcPts val="0"/>
              </a:spcAft>
              <a:buSzPts val="1800"/>
              <a:buChar char="⊳"/>
              <a:defRPr sz="2400"/>
            </a:lvl1pPr>
            <a:lvl2pPr marL="1219170" lvl="1" indent="-457189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2400"/>
            </a:lvl2pPr>
            <a:lvl3pPr marL="1828754" lvl="2" indent="-457189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2400"/>
            </a:lvl3pPr>
            <a:lvl4pPr marL="2438339" lvl="3" indent="-457189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2400"/>
            </a:lvl4pPr>
            <a:lvl5pPr marL="3047924" lvl="4" indent="-457189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2400"/>
            </a:lvl5pPr>
            <a:lvl6pPr marL="3657509" lvl="5" indent="-457189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2400"/>
            </a:lvl6pPr>
            <a:lvl7pPr marL="4267093" lvl="6" indent="-457189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2400"/>
            </a:lvl7pPr>
            <a:lvl8pPr marL="4876678" lvl="7" indent="-457189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2400"/>
            </a:lvl8pPr>
            <a:lvl9pPr marL="5486263" lvl="8" indent="-457189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2400"/>
            </a:lvl9pPr>
          </a:lstStyle>
          <a:p>
            <a:endParaRPr/>
          </a:p>
        </p:txBody>
      </p:sp>
      <p:sp>
        <p:nvSpPr>
          <p:cNvPr id="53" name="Google Shape;53;p7"/>
          <p:cNvSpPr txBox="1">
            <a:spLocks noGrp="1"/>
          </p:cNvSpPr>
          <p:nvPr>
            <p:ph type="sldNum" idx="12"/>
          </p:nvPr>
        </p:nvSpPr>
        <p:spPr>
          <a:xfrm>
            <a:off x="5730200" y="6126400"/>
            <a:ext cx="731600" cy="731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defTabSz="914377"/>
            <a:fld id="{00000000-1234-1234-1234-123412341234}" type="slidenum">
              <a:rPr lang="en" smtClean="0">
                <a:solidFill>
                  <a:srgbClr val="93783F"/>
                </a:solidFill>
              </a:rPr>
              <a:pPr defTabSz="914377"/>
              <a:t>‹#›</a:t>
            </a:fld>
            <a:endParaRPr lang="en">
              <a:solidFill>
                <a:srgbClr val="93783F"/>
              </a:solidFill>
            </a:endParaRPr>
          </a:p>
        </p:txBody>
      </p:sp>
      <p:pic>
        <p:nvPicPr>
          <p:cNvPr id="54" name="Google Shape;54;p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48401" y="0"/>
            <a:ext cx="4243601" cy="310106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11950061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Google Shape;56;p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" y="4155533"/>
            <a:ext cx="1975367" cy="2702467"/>
          </a:xfrm>
          <a:prstGeom prst="rect">
            <a:avLst/>
          </a:prstGeom>
          <a:noFill/>
          <a:ln>
            <a:noFill/>
          </a:ln>
        </p:spPr>
      </p:pic>
      <p:sp>
        <p:nvSpPr>
          <p:cNvPr id="57" name="Google Shape;57;p8"/>
          <p:cNvSpPr/>
          <p:nvPr/>
        </p:nvSpPr>
        <p:spPr>
          <a:xfrm>
            <a:off x="731600" y="731600"/>
            <a:ext cx="10728800" cy="5394800"/>
          </a:xfrm>
          <a:prstGeom prst="frame">
            <a:avLst>
              <a:gd name="adj1" fmla="val 637"/>
            </a:avLst>
          </a:prstGeom>
          <a:gradFill>
            <a:gsLst>
              <a:gs pos="0">
                <a:schemeClr val="accent5"/>
              </a:gs>
              <a:gs pos="31000">
                <a:schemeClr val="accent6"/>
              </a:gs>
              <a:gs pos="69000">
                <a:schemeClr val="accent5"/>
              </a:gs>
              <a:gs pos="100000">
                <a:schemeClr val="accent6"/>
              </a:gs>
            </a:gsLst>
            <a:lin ang="2700006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2C3C3D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58;p8"/>
          <p:cNvSpPr txBox="1">
            <a:spLocks noGrp="1"/>
          </p:cNvSpPr>
          <p:nvPr>
            <p:ph type="title"/>
          </p:nvPr>
        </p:nvSpPr>
        <p:spPr>
          <a:xfrm>
            <a:off x="1326633" y="1312353"/>
            <a:ext cx="9538800" cy="524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8"/>
          <p:cNvSpPr txBox="1">
            <a:spLocks noGrp="1"/>
          </p:cNvSpPr>
          <p:nvPr>
            <p:ph type="sldNum" idx="12"/>
          </p:nvPr>
        </p:nvSpPr>
        <p:spPr>
          <a:xfrm>
            <a:off x="5730200" y="6126400"/>
            <a:ext cx="731600" cy="731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defTabSz="914377"/>
            <a:fld id="{00000000-1234-1234-1234-123412341234}" type="slidenum">
              <a:rPr lang="en" smtClean="0">
                <a:solidFill>
                  <a:srgbClr val="93783F"/>
                </a:solidFill>
              </a:rPr>
              <a:pPr defTabSz="914377"/>
              <a:t>‹#›</a:t>
            </a:fld>
            <a:endParaRPr lang="en">
              <a:solidFill>
                <a:srgbClr val="93783F"/>
              </a:solidFill>
            </a:endParaRPr>
          </a:p>
        </p:txBody>
      </p:sp>
      <p:pic>
        <p:nvPicPr>
          <p:cNvPr id="60" name="Google Shape;60;p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12501" y="1"/>
            <a:ext cx="4979500" cy="31248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60297956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Google Shape;62;p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9220134" y="1"/>
            <a:ext cx="2971865" cy="2302500"/>
          </a:xfrm>
          <a:prstGeom prst="rect">
            <a:avLst/>
          </a:prstGeom>
          <a:noFill/>
          <a:ln>
            <a:noFill/>
          </a:ln>
        </p:spPr>
      </p:pic>
      <p:sp>
        <p:nvSpPr>
          <p:cNvPr id="63" name="Google Shape;63;p9"/>
          <p:cNvSpPr/>
          <p:nvPr/>
        </p:nvSpPr>
        <p:spPr>
          <a:xfrm>
            <a:off x="731600" y="731600"/>
            <a:ext cx="10728800" cy="5394800"/>
          </a:xfrm>
          <a:prstGeom prst="frame">
            <a:avLst>
              <a:gd name="adj1" fmla="val 637"/>
            </a:avLst>
          </a:prstGeom>
          <a:gradFill>
            <a:gsLst>
              <a:gs pos="0">
                <a:schemeClr val="accent5"/>
              </a:gs>
              <a:gs pos="31000">
                <a:schemeClr val="accent6"/>
              </a:gs>
              <a:gs pos="69000">
                <a:schemeClr val="accent5"/>
              </a:gs>
              <a:gs pos="100000">
                <a:schemeClr val="accent6"/>
              </a:gs>
            </a:gsLst>
            <a:lin ang="2700006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2C3C3D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64;p9"/>
          <p:cNvSpPr txBox="1">
            <a:spLocks noGrp="1"/>
          </p:cNvSpPr>
          <p:nvPr>
            <p:ph type="body" idx="1"/>
          </p:nvPr>
        </p:nvSpPr>
        <p:spPr>
          <a:xfrm>
            <a:off x="1326633" y="5367067"/>
            <a:ext cx="9538800" cy="548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304792" algn="ctr" rtl="0">
              <a:spcBef>
                <a:spcPts val="480"/>
              </a:spcBef>
              <a:spcAft>
                <a:spcPts val="0"/>
              </a:spcAft>
              <a:buSzPts val="1800"/>
              <a:buNone/>
              <a:defRPr sz="2400"/>
            </a:lvl1pPr>
          </a:lstStyle>
          <a:p>
            <a:endParaRPr/>
          </a:p>
        </p:txBody>
      </p:sp>
      <p:sp>
        <p:nvSpPr>
          <p:cNvPr id="65" name="Google Shape;65;p9"/>
          <p:cNvSpPr txBox="1">
            <a:spLocks noGrp="1"/>
          </p:cNvSpPr>
          <p:nvPr>
            <p:ph type="sldNum" idx="12"/>
          </p:nvPr>
        </p:nvSpPr>
        <p:spPr>
          <a:xfrm>
            <a:off x="5730200" y="6126400"/>
            <a:ext cx="731600" cy="731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defTabSz="914377"/>
            <a:fld id="{00000000-1234-1234-1234-123412341234}" type="slidenum">
              <a:rPr lang="en" smtClean="0">
                <a:solidFill>
                  <a:srgbClr val="93783F"/>
                </a:solidFill>
              </a:rPr>
              <a:pPr defTabSz="914377"/>
              <a:t>‹#›</a:t>
            </a:fld>
            <a:endParaRPr lang="en">
              <a:solidFill>
                <a:srgbClr val="93783F"/>
              </a:solidFill>
            </a:endParaRPr>
          </a:p>
        </p:txBody>
      </p:sp>
      <p:pic>
        <p:nvPicPr>
          <p:cNvPr id="66" name="Google Shape;66;p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4079368"/>
            <a:ext cx="2778600" cy="27786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587272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10267"/>
            <a:ext cx="10515600" cy="2853267"/>
          </a:xfrm>
        </p:spPr>
        <p:txBody>
          <a:bodyPr anchor="b"/>
          <a:lstStyle>
            <a:lvl1pPr>
              <a:defRPr sz="8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8934"/>
            <a:ext cx="10515600" cy="1500717"/>
          </a:xfrm>
        </p:spPr>
        <p:txBody>
          <a:bodyPr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2AA1AC16-948C-4AE2-A8F0-AD93837A264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2022/8/19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E5A71417-3C02-4723-998D-ECBA0CC807E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8064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14:ferris dir="l"/>
      </p:transition>
    </mc:Choice>
    <mc:Fallback xmlns="">
      <p:transition spd="slow" advClick="0" advTm="0">
        <p:fade/>
      </p:transition>
    </mc:Fallback>
  </mc:AlternateContent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0"/>
          <p:cNvSpPr/>
          <p:nvPr/>
        </p:nvSpPr>
        <p:spPr>
          <a:xfrm>
            <a:off x="731600" y="731600"/>
            <a:ext cx="10728800" cy="5394800"/>
          </a:xfrm>
          <a:prstGeom prst="frame">
            <a:avLst>
              <a:gd name="adj1" fmla="val 637"/>
            </a:avLst>
          </a:prstGeom>
          <a:gradFill>
            <a:gsLst>
              <a:gs pos="0">
                <a:schemeClr val="accent5"/>
              </a:gs>
              <a:gs pos="31000">
                <a:schemeClr val="accent6"/>
              </a:gs>
              <a:gs pos="69000">
                <a:schemeClr val="accent5"/>
              </a:gs>
              <a:gs pos="100000">
                <a:schemeClr val="accent6"/>
              </a:gs>
            </a:gsLst>
            <a:lin ang="2700006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2C3C3D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69;p10"/>
          <p:cNvSpPr txBox="1">
            <a:spLocks noGrp="1"/>
          </p:cNvSpPr>
          <p:nvPr>
            <p:ph type="sldNum" idx="12"/>
          </p:nvPr>
        </p:nvSpPr>
        <p:spPr>
          <a:xfrm>
            <a:off x="5730200" y="6126400"/>
            <a:ext cx="731600" cy="731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defTabSz="914377"/>
            <a:fld id="{00000000-1234-1234-1234-123412341234}" type="slidenum">
              <a:rPr lang="en" smtClean="0">
                <a:solidFill>
                  <a:srgbClr val="93783F"/>
                </a:solidFill>
              </a:rPr>
              <a:pPr defTabSz="914377"/>
              <a:t>‹#›</a:t>
            </a:fld>
            <a:endParaRPr lang="en">
              <a:solidFill>
                <a:srgbClr val="93783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7217854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- Green Watercolor">
  <p:cSld name="Blank - Green Watercolor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1"/>
          <p:cNvSpPr/>
          <p:nvPr/>
        </p:nvSpPr>
        <p:spPr>
          <a:xfrm>
            <a:off x="731600" y="731600"/>
            <a:ext cx="10728800" cy="5394800"/>
          </a:xfrm>
          <a:prstGeom prst="frame">
            <a:avLst>
              <a:gd name="adj1" fmla="val 63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2C3C3D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72;p11"/>
          <p:cNvSpPr txBox="1">
            <a:spLocks noGrp="1"/>
          </p:cNvSpPr>
          <p:nvPr>
            <p:ph type="sldNum" idx="12"/>
          </p:nvPr>
        </p:nvSpPr>
        <p:spPr>
          <a:xfrm>
            <a:off x="5730200" y="6126400"/>
            <a:ext cx="731600" cy="731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defTabSz="914377"/>
            <a:fld id="{00000000-1234-1234-1234-123412341234}" type="slidenum">
              <a:rPr lang="en" smtClean="0">
                <a:solidFill>
                  <a:srgbClr val="FFFFFF"/>
                </a:solidFill>
              </a:rPr>
              <a:pPr defTabSz="914377"/>
              <a:t>‹#›</a:t>
            </a:fld>
            <a:endParaRPr lang="en">
              <a:solidFill>
                <a:srgbClr val="FFFFFF"/>
              </a:solidFill>
            </a:endParaRPr>
          </a:p>
        </p:txBody>
      </p:sp>
      <p:pic>
        <p:nvPicPr>
          <p:cNvPr id="73" name="Google Shape;73;p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220134" y="1"/>
            <a:ext cx="2971865" cy="2302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1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4079368"/>
            <a:ext cx="2778600" cy="27786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71796954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- Blue Watercolor">
  <p:cSld name="Blank - Blue Watercolor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" name="Google Shape;76;p1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220134" y="1"/>
            <a:ext cx="2971865" cy="2302500"/>
          </a:xfrm>
          <a:prstGeom prst="rect">
            <a:avLst/>
          </a:prstGeom>
          <a:noFill/>
          <a:ln>
            <a:noFill/>
          </a:ln>
        </p:spPr>
      </p:pic>
      <p:sp>
        <p:nvSpPr>
          <p:cNvPr id="77" name="Google Shape;77;p12"/>
          <p:cNvSpPr/>
          <p:nvPr/>
        </p:nvSpPr>
        <p:spPr>
          <a:xfrm>
            <a:off x="731600" y="731600"/>
            <a:ext cx="10728800" cy="5394800"/>
          </a:xfrm>
          <a:prstGeom prst="frame">
            <a:avLst>
              <a:gd name="adj1" fmla="val 63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2C3C3D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78;p12"/>
          <p:cNvSpPr txBox="1">
            <a:spLocks noGrp="1"/>
          </p:cNvSpPr>
          <p:nvPr>
            <p:ph type="sldNum" idx="12"/>
          </p:nvPr>
        </p:nvSpPr>
        <p:spPr>
          <a:xfrm>
            <a:off x="5730200" y="6126400"/>
            <a:ext cx="731600" cy="731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defTabSz="914377"/>
            <a:fld id="{00000000-1234-1234-1234-123412341234}" type="slidenum">
              <a:rPr lang="en" smtClean="0">
                <a:solidFill>
                  <a:srgbClr val="FFFFFF"/>
                </a:solidFill>
              </a:rPr>
              <a:pPr defTabSz="914377"/>
              <a:t>‹#›</a:t>
            </a:fld>
            <a:endParaRPr lang="en">
              <a:solidFill>
                <a:srgbClr val="FFFFFF"/>
              </a:solidFill>
            </a:endParaRPr>
          </a:p>
        </p:txBody>
      </p:sp>
      <p:pic>
        <p:nvPicPr>
          <p:cNvPr id="79" name="Google Shape;79;p1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4079368"/>
            <a:ext cx="2778600" cy="27786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01051966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1833"/>
            <a:ext cx="9144000" cy="2387600"/>
          </a:xfrm>
        </p:spPr>
        <p:txBody>
          <a:bodyPr anchor="b"/>
          <a:lstStyle>
            <a:lvl1pPr algn="ctr">
              <a:defRPr sz="8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568"/>
            <a:ext cx="9144000" cy="1655233"/>
          </a:xfrm>
        </p:spPr>
        <p:txBody>
          <a:bodyPr/>
          <a:lstStyle>
            <a:lvl1pPr marL="0" indent="0" algn="ctr">
              <a:buNone/>
              <a:defRPr sz="3200"/>
            </a:lvl1pPr>
            <a:lvl2pPr marL="609585" indent="0" algn="ctr">
              <a:buNone/>
              <a:defRPr sz="2667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2AA1AC16-948C-4AE2-A8F0-AD93837A264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2022/8/19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E5A71417-3C02-4723-998D-ECBA0CC807E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6288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14:ferris dir="l"/>
      </p:transition>
    </mc:Choice>
    <mc:Fallback xmlns="">
      <p:transition spd="slow" advClick="0" advTm="0">
        <p:fade/>
      </p:transition>
    </mc:Fallback>
  </mc:AlternateContent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2AA1AC16-948C-4AE2-A8F0-AD93837A264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2022/8/19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E5A71417-3C02-4723-998D-ECBA0CC807E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9144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14:ferris dir="l"/>
      </p:transition>
    </mc:Choice>
    <mc:Fallback xmlns="">
      <p:transition spd="slow" advClick="0" advTm="0">
        <p:fade/>
      </p:transition>
    </mc:Fallback>
  </mc:AlternateContent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10267"/>
            <a:ext cx="10515600" cy="2853267"/>
          </a:xfrm>
        </p:spPr>
        <p:txBody>
          <a:bodyPr anchor="b"/>
          <a:lstStyle>
            <a:lvl1pPr>
              <a:defRPr sz="8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8934"/>
            <a:ext cx="10515600" cy="1500717"/>
          </a:xfrm>
        </p:spPr>
        <p:txBody>
          <a:bodyPr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2AA1AC16-948C-4AE2-A8F0-AD93837A264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2022/8/19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E5A71417-3C02-4723-998D-ECBA0CC807E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6904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14:ferris dir="l"/>
      </p:transition>
    </mc:Choice>
    <mc:Fallback xmlns="">
      <p:transition spd="slow" advClick="0" advTm="0">
        <p:fade/>
      </p:transition>
    </mc:Fallback>
  </mc:AlternateContent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6684"/>
            <a:ext cx="5156200" cy="434974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826684"/>
            <a:ext cx="5156200" cy="434974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2AA1AC16-948C-4AE2-A8F0-AD93837A264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2022/8/19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E5A71417-3C02-4723-998D-ECBA0CC807E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0405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14:ferris dir="l"/>
      </p:transition>
    </mc:Choice>
    <mc:Fallback xmlns="">
      <p:transition spd="slow" advClick="0" advTm="0">
        <p:fade/>
      </p:transition>
    </mc:Fallback>
  </mc:AlternateContent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317" y="366185"/>
            <a:ext cx="10515600" cy="132503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40318" y="1680634"/>
            <a:ext cx="5158316" cy="825500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40318" y="2506133"/>
            <a:ext cx="5158316" cy="3683000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0634"/>
            <a:ext cx="5183717" cy="825500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6133"/>
            <a:ext cx="5183717" cy="3683000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2AA1AC16-948C-4AE2-A8F0-AD93837A264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2022/8/19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E5A71417-3C02-4723-998D-ECBA0CC807E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矩形 10"/>
          <p:cNvSpPr/>
          <p:nvPr userDrawn="1"/>
        </p:nvSpPr>
        <p:spPr>
          <a:xfrm>
            <a:off x="8913485" y="5243806"/>
            <a:ext cx="1033515" cy="2764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模板下载：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www.1ppt.com/moban/          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行业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www.1ppt.com/hangye/ 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节日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www.1ppt.com/jieri/          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素材：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www.1ppt.com/sucai/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背景图片：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www.1ppt.com/beijing/        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图表：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www.1ppt.com/tubiao/      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精美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下载：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         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教程： 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www.1ppt.com/powerpoint/      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课件：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www.1ppt.com/kejian/             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字体下载：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www.1ppt.com/ziti/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工作总结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www.1ppt.com/xiazai/zongjie/ 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工作计划：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www.1ppt.com/xiazai/jihua/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商务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www.1ppt.com/moban/shangwu/  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个人简历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www.1ppt.com/xiazai/jianli/  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毕业答辩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www.1ppt.com/xiazai/dabian/  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工作汇报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www.1ppt.com/xiazai/huibao/    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50097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14:ferris dir="l"/>
      </p:transition>
    </mc:Choice>
    <mc:Fallback xmlns="">
      <p:transition spd="slow" advClick="0" advTm="0">
        <p:fade/>
      </p:transition>
    </mc:Fallback>
  </mc:AlternateContent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2AA1AC16-948C-4AE2-A8F0-AD93837A264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2022/8/19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E5A71417-3C02-4723-998D-ECBA0CC807E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4927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14:ferris dir="l"/>
      </p:transition>
    </mc:Choice>
    <mc:Fallback xmlns="">
      <p:transition spd="slow" advClick="0" advTm="0">
        <p:fade/>
      </p:transition>
    </mc:Fallback>
  </mc:AlternateContent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2873791" cy="6858000"/>
          </a:xfrm>
          <a:prstGeom prst="rect">
            <a:avLst/>
          </a:prstGeom>
        </p:spPr>
      </p:pic>
      <p:cxnSp>
        <p:nvCxnSpPr>
          <p:cNvPr id="7" name="直接连接符 6"/>
          <p:cNvCxnSpPr/>
          <p:nvPr userDrawn="1"/>
        </p:nvCxnSpPr>
        <p:spPr>
          <a:xfrm>
            <a:off x="2641600" y="889000"/>
            <a:ext cx="95504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文本框 7"/>
          <p:cNvSpPr txBox="1"/>
          <p:nvPr userDrawn="1"/>
        </p:nvSpPr>
        <p:spPr>
          <a:xfrm>
            <a:off x="8868014" y="396558"/>
            <a:ext cx="32624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t>单击此处添加文字标题</a:t>
            </a:r>
          </a:p>
        </p:txBody>
      </p:sp>
    </p:spTree>
    <p:extLst>
      <p:ext uri="{BB962C8B-B14F-4D97-AF65-F5344CB8AC3E}">
        <p14:creationId xmlns:p14="http://schemas.microsoft.com/office/powerpoint/2010/main" val="501634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14:ferris dir="l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6684"/>
            <a:ext cx="5156200" cy="434974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826684"/>
            <a:ext cx="5156200" cy="434974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2AA1AC16-948C-4AE2-A8F0-AD93837A264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2022/8/19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E5A71417-3C02-4723-998D-ECBA0CC807E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4084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14:ferris dir="l"/>
      </p:transition>
    </mc:Choice>
    <mc:Fallback xmlns="">
      <p:transition spd="slow" advClick="0" advTm="0">
        <p:fade/>
      </p:transition>
    </mc:Fallback>
  </mc:AlternateContent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13975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14:ferris dir="l"/>
      </p:transition>
    </mc:Choice>
    <mc:Fallback xmlns="">
      <p:transition spd="slow" advClick="0" advTm="0">
        <p:fade/>
      </p:transition>
    </mc:Fallback>
  </mc:AlternateContent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18"/>
          <p:cNvSpPr txBox="1">
            <a:spLocks noGrp="1"/>
          </p:cNvSpPr>
          <p:nvPr>
            <p:ph type="subTitle" idx="1"/>
          </p:nvPr>
        </p:nvSpPr>
        <p:spPr>
          <a:xfrm>
            <a:off x="2440600" y="2794400"/>
            <a:ext cx="7310800" cy="108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Spartan"/>
                <a:ea typeface="Spartan"/>
                <a:cs typeface="Spartan"/>
                <a:sym typeface="Spartan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Spartan"/>
                <a:ea typeface="Spartan"/>
                <a:cs typeface="Spartan"/>
                <a:sym typeface="Spartan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Spartan"/>
                <a:ea typeface="Spartan"/>
                <a:cs typeface="Spartan"/>
                <a:sym typeface="Spartan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Spartan"/>
                <a:ea typeface="Spartan"/>
                <a:cs typeface="Spartan"/>
                <a:sym typeface="Spartan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Spartan"/>
                <a:ea typeface="Spartan"/>
                <a:cs typeface="Spartan"/>
                <a:sym typeface="Spartan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Spartan"/>
                <a:ea typeface="Spartan"/>
                <a:cs typeface="Spartan"/>
                <a:sym typeface="Spartan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Spartan"/>
                <a:ea typeface="Spartan"/>
                <a:cs typeface="Spartan"/>
                <a:sym typeface="Spartan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Spartan"/>
                <a:ea typeface="Spartan"/>
                <a:cs typeface="Spartan"/>
                <a:sym typeface="Spartan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Spartan"/>
                <a:ea typeface="Spartan"/>
                <a:cs typeface="Spartan"/>
                <a:sym typeface="Spartan"/>
              </a:defRPr>
            </a:lvl9pPr>
          </a:lstStyle>
          <a:p>
            <a:endParaRPr/>
          </a:p>
        </p:txBody>
      </p:sp>
      <p:sp>
        <p:nvSpPr>
          <p:cNvPr id="269" name="Google Shape;269;p18"/>
          <p:cNvSpPr txBox="1">
            <a:spLocks noGrp="1"/>
          </p:cNvSpPr>
          <p:nvPr>
            <p:ph type="subTitle" idx="2"/>
          </p:nvPr>
        </p:nvSpPr>
        <p:spPr>
          <a:xfrm>
            <a:off x="3934200" y="4087267"/>
            <a:ext cx="4323600" cy="38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/>
            </a:lvl9pPr>
          </a:lstStyle>
          <a:p>
            <a:endParaRPr/>
          </a:p>
        </p:txBody>
      </p:sp>
      <p:sp>
        <p:nvSpPr>
          <p:cNvPr id="270" name="Google Shape;270;p18"/>
          <p:cNvSpPr/>
          <p:nvPr/>
        </p:nvSpPr>
        <p:spPr>
          <a:xfrm flipH="1">
            <a:off x="-2841998" y="5499274"/>
            <a:ext cx="4059439" cy="3392916"/>
          </a:xfrm>
          <a:custGeom>
            <a:avLst/>
            <a:gdLst/>
            <a:ahLst/>
            <a:cxnLst/>
            <a:rect l="l" t="t" r="r" b="b"/>
            <a:pathLst>
              <a:path w="65503" h="54748" extrusionOk="0">
                <a:moveTo>
                  <a:pt x="25723" y="0"/>
                </a:moveTo>
                <a:cubicBezTo>
                  <a:pt x="24144" y="0"/>
                  <a:pt x="22575" y="187"/>
                  <a:pt x="21064" y="677"/>
                </a:cubicBezTo>
                <a:cubicBezTo>
                  <a:pt x="15259" y="2561"/>
                  <a:pt x="11702" y="8306"/>
                  <a:pt x="8784" y="13625"/>
                </a:cubicBezTo>
                <a:cubicBezTo>
                  <a:pt x="5563" y="19431"/>
                  <a:pt x="2401" y="25388"/>
                  <a:pt x="1186" y="31863"/>
                </a:cubicBezTo>
                <a:cubicBezTo>
                  <a:pt x="0" y="38337"/>
                  <a:pt x="1034" y="45450"/>
                  <a:pt x="5411" y="50222"/>
                </a:cubicBezTo>
                <a:cubicBezTo>
                  <a:pt x="8030" y="53078"/>
                  <a:pt x="12001" y="54747"/>
                  <a:pt x="15894" y="54747"/>
                </a:cubicBezTo>
                <a:cubicBezTo>
                  <a:pt x="18505" y="54747"/>
                  <a:pt x="21081" y="53997"/>
                  <a:pt x="23192" y="52349"/>
                </a:cubicBezTo>
                <a:cubicBezTo>
                  <a:pt x="28785" y="47972"/>
                  <a:pt x="29727" y="39158"/>
                  <a:pt x="35867" y="35601"/>
                </a:cubicBezTo>
                <a:cubicBezTo>
                  <a:pt x="38002" y="34383"/>
                  <a:pt x="40368" y="34028"/>
                  <a:pt x="42803" y="34028"/>
                </a:cubicBezTo>
                <a:cubicBezTo>
                  <a:pt x="45289" y="34028"/>
                  <a:pt x="47848" y="34399"/>
                  <a:pt x="50305" y="34598"/>
                </a:cubicBezTo>
                <a:cubicBezTo>
                  <a:pt x="51011" y="34660"/>
                  <a:pt x="51739" y="34694"/>
                  <a:pt x="52475" y="34694"/>
                </a:cubicBezTo>
                <a:cubicBezTo>
                  <a:pt x="56811" y="34694"/>
                  <a:pt x="61422" y="33507"/>
                  <a:pt x="63345" y="29765"/>
                </a:cubicBezTo>
                <a:cubicBezTo>
                  <a:pt x="65503" y="25571"/>
                  <a:pt x="63010" y="20677"/>
                  <a:pt x="60123" y="17151"/>
                </a:cubicBezTo>
                <a:cubicBezTo>
                  <a:pt x="52554" y="8002"/>
                  <a:pt x="42980" y="2713"/>
                  <a:pt x="31247" y="586"/>
                </a:cubicBezTo>
                <a:cubicBezTo>
                  <a:pt x="29442" y="258"/>
                  <a:pt x="27575" y="0"/>
                  <a:pt x="25723" y="0"/>
                </a:cubicBezTo>
                <a:close/>
              </a:path>
            </a:pathLst>
          </a:custGeom>
          <a:solidFill>
            <a:srgbClr val="FFF4E9"/>
          </a:solidFill>
          <a:ln>
            <a:noFill/>
          </a:ln>
        </p:spPr>
        <p:txBody>
          <a:bodyPr spcFirstLastPara="1" wrap="square" lIns="121856" tIns="121856" rIns="121856" bIns="121856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271" name="Google Shape;271;p18"/>
          <p:cNvSpPr/>
          <p:nvPr/>
        </p:nvSpPr>
        <p:spPr>
          <a:xfrm flipH="1">
            <a:off x="11083943" y="5105335"/>
            <a:ext cx="2445157" cy="2526157"/>
          </a:xfrm>
          <a:custGeom>
            <a:avLst/>
            <a:gdLst/>
            <a:ahLst/>
            <a:cxnLst/>
            <a:rect l="l" t="t" r="r" b="b"/>
            <a:pathLst>
              <a:path w="39455" h="40762" extrusionOk="0">
                <a:moveTo>
                  <a:pt x="19728" y="1"/>
                </a:moveTo>
                <a:cubicBezTo>
                  <a:pt x="8816" y="1"/>
                  <a:pt x="1" y="9119"/>
                  <a:pt x="1" y="20366"/>
                </a:cubicBezTo>
                <a:cubicBezTo>
                  <a:pt x="1" y="31612"/>
                  <a:pt x="8816" y="40761"/>
                  <a:pt x="19728" y="40761"/>
                </a:cubicBezTo>
                <a:cubicBezTo>
                  <a:pt x="30640" y="40761"/>
                  <a:pt x="39454" y="31612"/>
                  <a:pt x="39454" y="20366"/>
                </a:cubicBezTo>
                <a:cubicBezTo>
                  <a:pt x="39454" y="9119"/>
                  <a:pt x="30640" y="1"/>
                  <a:pt x="1972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56" tIns="121856" rIns="121856" bIns="121856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272" name="Google Shape;272;p18"/>
          <p:cNvSpPr/>
          <p:nvPr/>
        </p:nvSpPr>
        <p:spPr>
          <a:xfrm flipH="1">
            <a:off x="-1962092" y="-566179"/>
            <a:ext cx="2884053" cy="2697637"/>
          </a:xfrm>
          <a:custGeom>
            <a:avLst/>
            <a:gdLst/>
            <a:ahLst/>
            <a:cxnLst/>
            <a:rect l="l" t="t" r="r" b="b"/>
            <a:pathLst>
              <a:path w="46537" h="43529" extrusionOk="0">
                <a:moveTo>
                  <a:pt x="20184" y="0"/>
                </a:moveTo>
                <a:cubicBezTo>
                  <a:pt x="17386" y="0"/>
                  <a:pt x="14584" y="453"/>
                  <a:pt x="11885" y="1357"/>
                </a:cubicBezTo>
                <a:cubicBezTo>
                  <a:pt x="7265" y="2877"/>
                  <a:pt x="0" y="6372"/>
                  <a:pt x="1277" y="12664"/>
                </a:cubicBezTo>
                <a:cubicBezTo>
                  <a:pt x="1703" y="14792"/>
                  <a:pt x="3222" y="16524"/>
                  <a:pt x="5259" y="17223"/>
                </a:cubicBezTo>
                <a:cubicBezTo>
                  <a:pt x="6870" y="17771"/>
                  <a:pt x="8663" y="17558"/>
                  <a:pt x="10274" y="18166"/>
                </a:cubicBezTo>
                <a:cubicBezTo>
                  <a:pt x="12767" y="19108"/>
                  <a:pt x="14226" y="21813"/>
                  <a:pt x="14894" y="24458"/>
                </a:cubicBezTo>
                <a:cubicBezTo>
                  <a:pt x="15563" y="27102"/>
                  <a:pt x="15715" y="29898"/>
                  <a:pt x="16718" y="32452"/>
                </a:cubicBezTo>
                <a:cubicBezTo>
                  <a:pt x="18147" y="36160"/>
                  <a:pt x="21277" y="38926"/>
                  <a:pt x="24651" y="40871"/>
                </a:cubicBezTo>
                <a:cubicBezTo>
                  <a:pt x="27330" y="42426"/>
                  <a:pt x="30309" y="43529"/>
                  <a:pt x="33294" y="43529"/>
                </a:cubicBezTo>
                <a:cubicBezTo>
                  <a:pt x="34102" y="43529"/>
                  <a:pt x="34912" y="43447"/>
                  <a:pt x="35715" y="43272"/>
                </a:cubicBezTo>
                <a:cubicBezTo>
                  <a:pt x="39333" y="42482"/>
                  <a:pt x="42403" y="39807"/>
                  <a:pt x="44165" y="36494"/>
                </a:cubicBezTo>
                <a:cubicBezTo>
                  <a:pt x="45959" y="33151"/>
                  <a:pt x="46536" y="29260"/>
                  <a:pt x="46324" y="25461"/>
                </a:cubicBezTo>
                <a:cubicBezTo>
                  <a:pt x="45716" y="15278"/>
                  <a:pt x="39089" y="5734"/>
                  <a:pt x="29940" y="1904"/>
                </a:cubicBezTo>
                <a:cubicBezTo>
                  <a:pt x="26809" y="635"/>
                  <a:pt x="23498" y="0"/>
                  <a:pt x="20184" y="0"/>
                </a:cubicBezTo>
                <a:close/>
              </a:path>
            </a:pathLst>
          </a:custGeom>
          <a:solidFill>
            <a:srgbClr val="E0B9A4"/>
          </a:solidFill>
          <a:ln>
            <a:noFill/>
          </a:ln>
        </p:spPr>
        <p:txBody>
          <a:bodyPr spcFirstLastPara="1" wrap="square" lIns="121856" tIns="121856" rIns="121856" bIns="121856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273" name="Google Shape;273;p18"/>
          <p:cNvSpPr/>
          <p:nvPr/>
        </p:nvSpPr>
        <p:spPr>
          <a:xfrm rot="1593655" flipH="1">
            <a:off x="9245686" y="-1445549"/>
            <a:ext cx="4985828" cy="3416985"/>
          </a:xfrm>
          <a:custGeom>
            <a:avLst/>
            <a:gdLst/>
            <a:ahLst/>
            <a:cxnLst/>
            <a:rect l="l" t="t" r="r" b="b"/>
            <a:pathLst>
              <a:path w="80455" h="55139" extrusionOk="0">
                <a:moveTo>
                  <a:pt x="39610" y="0"/>
                </a:moveTo>
                <a:cubicBezTo>
                  <a:pt x="38635" y="0"/>
                  <a:pt x="37659" y="30"/>
                  <a:pt x="36684" y="90"/>
                </a:cubicBezTo>
                <a:cubicBezTo>
                  <a:pt x="28021" y="637"/>
                  <a:pt x="19389" y="3555"/>
                  <a:pt x="12641" y="9117"/>
                </a:cubicBezTo>
                <a:cubicBezTo>
                  <a:pt x="5863" y="14710"/>
                  <a:pt x="1091" y="23069"/>
                  <a:pt x="483" y="32005"/>
                </a:cubicBezTo>
                <a:cubicBezTo>
                  <a:pt x="0" y="38734"/>
                  <a:pt x="3681" y="55139"/>
                  <a:pt x="12448" y="55139"/>
                </a:cubicBezTo>
                <a:cubicBezTo>
                  <a:pt x="12512" y="55139"/>
                  <a:pt x="12577" y="55138"/>
                  <a:pt x="12641" y="55136"/>
                </a:cubicBezTo>
                <a:cubicBezTo>
                  <a:pt x="17049" y="55015"/>
                  <a:pt x="22368" y="51094"/>
                  <a:pt x="26866" y="50091"/>
                </a:cubicBezTo>
                <a:cubicBezTo>
                  <a:pt x="32338" y="48844"/>
                  <a:pt x="37900" y="48449"/>
                  <a:pt x="43462" y="47932"/>
                </a:cubicBezTo>
                <a:cubicBezTo>
                  <a:pt x="54800" y="46899"/>
                  <a:pt x="67171" y="44954"/>
                  <a:pt x="74861" y="36261"/>
                </a:cubicBezTo>
                <a:cubicBezTo>
                  <a:pt x="78235" y="32431"/>
                  <a:pt x="80454" y="27111"/>
                  <a:pt x="79299" y="22066"/>
                </a:cubicBezTo>
                <a:cubicBezTo>
                  <a:pt x="78387" y="18114"/>
                  <a:pt x="75530" y="14923"/>
                  <a:pt x="72521" y="12309"/>
                </a:cubicBezTo>
                <a:cubicBezTo>
                  <a:pt x="63391" y="4415"/>
                  <a:pt x="51509" y="0"/>
                  <a:pt x="39610" y="0"/>
                </a:cubicBezTo>
                <a:close/>
              </a:path>
            </a:pathLst>
          </a:custGeom>
          <a:solidFill>
            <a:srgbClr val="FFF4E9"/>
          </a:solidFill>
          <a:ln>
            <a:noFill/>
          </a:ln>
        </p:spPr>
        <p:txBody>
          <a:bodyPr spcFirstLastPara="1" wrap="square" lIns="121856" tIns="121856" rIns="121856" bIns="121856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274" name="Google Shape;274;p18"/>
          <p:cNvSpPr/>
          <p:nvPr/>
        </p:nvSpPr>
        <p:spPr>
          <a:xfrm flipH="1">
            <a:off x="3771788" y="6094805"/>
            <a:ext cx="5370547" cy="2441811"/>
          </a:xfrm>
          <a:custGeom>
            <a:avLst/>
            <a:gdLst/>
            <a:ahLst/>
            <a:cxnLst/>
            <a:rect l="l" t="t" r="r" b="b"/>
            <a:pathLst>
              <a:path w="86659" h="39401" extrusionOk="0">
                <a:moveTo>
                  <a:pt x="25327" y="0"/>
                </a:moveTo>
                <a:cubicBezTo>
                  <a:pt x="18767" y="0"/>
                  <a:pt x="12189" y="2541"/>
                  <a:pt x="7477" y="7141"/>
                </a:cubicBezTo>
                <a:cubicBezTo>
                  <a:pt x="2644" y="11914"/>
                  <a:pt x="0" y="18692"/>
                  <a:pt x="61" y="25440"/>
                </a:cubicBezTo>
                <a:cubicBezTo>
                  <a:pt x="91" y="27567"/>
                  <a:pt x="0" y="31245"/>
                  <a:pt x="1611" y="32795"/>
                </a:cubicBezTo>
                <a:cubicBezTo>
                  <a:pt x="3465" y="34619"/>
                  <a:pt x="8602" y="35379"/>
                  <a:pt x="11064" y="36048"/>
                </a:cubicBezTo>
                <a:cubicBezTo>
                  <a:pt x="17721" y="37902"/>
                  <a:pt x="24560" y="38966"/>
                  <a:pt x="31460" y="39300"/>
                </a:cubicBezTo>
                <a:cubicBezTo>
                  <a:pt x="32963" y="39367"/>
                  <a:pt x="34466" y="39400"/>
                  <a:pt x="35969" y="39400"/>
                </a:cubicBezTo>
                <a:cubicBezTo>
                  <a:pt x="48104" y="39400"/>
                  <a:pt x="60168" y="37221"/>
                  <a:pt x="71582" y="32947"/>
                </a:cubicBezTo>
                <a:cubicBezTo>
                  <a:pt x="76567" y="31063"/>
                  <a:pt x="81734" y="28509"/>
                  <a:pt x="84287" y="23829"/>
                </a:cubicBezTo>
                <a:cubicBezTo>
                  <a:pt x="86658" y="19421"/>
                  <a:pt x="86050" y="13646"/>
                  <a:pt x="83011" y="9634"/>
                </a:cubicBezTo>
                <a:cubicBezTo>
                  <a:pt x="80243" y="5980"/>
                  <a:pt x="75659" y="3889"/>
                  <a:pt x="71098" y="3889"/>
                </a:cubicBezTo>
                <a:cubicBezTo>
                  <a:pt x="70651" y="3889"/>
                  <a:pt x="70203" y="3909"/>
                  <a:pt x="69758" y="3950"/>
                </a:cubicBezTo>
                <a:cubicBezTo>
                  <a:pt x="63922" y="4467"/>
                  <a:pt x="58664" y="8114"/>
                  <a:pt x="52828" y="8266"/>
                </a:cubicBezTo>
                <a:cubicBezTo>
                  <a:pt x="52723" y="8268"/>
                  <a:pt x="52618" y="8269"/>
                  <a:pt x="52513" y="8269"/>
                </a:cubicBezTo>
                <a:cubicBezTo>
                  <a:pt x="45415" y="8269"/>
                  <a:pt x="39354" y="3249"/>
                  <a:pt x="32584" y="1093"/>
                </a:cubicBezTo>
                <a:cubicBezTo>
                  <a:pt x="30234" y="356"/>
                  <a:pt x="27781" y="0"/>
                  <a:pt x="25327" y="0"/>
                </a:cubicBezTo>
                <a:close/>
              </a:path>
            </a:pathLst>
          </a:custGeom>
          <a:solidFill>
            <a:srgbClr val="F4CAC1"/>
          </a:solidFill>
          <a:ln>
            <a:noFill/>
          </a:ln>
        </p:spPr>
        <p:txBody>
          <a:bodyPr spcFirstLastPara="1" wrap="square" lIns="121856" tIns="121856" rIns="121856" bIns="121856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275" name="Google Shape;275;p18"/>
          <p:cNvSpPr/>
          <p:nvPr/>
        </p:nvSpPr>
        <p:spPr>
          <a:xfrm flipH="1">
            <a:off x="2608219" y="-2059998"/>
            <a:ext cx="5370544" cy="3031921"/>
          </a:xfrm>
          <a:custGeom>
            <a:avLst/>
            <a:gdLst/>
            <a:ahLst/>
            <a:cxnLst/>
            <a:rect l="l" t="t" r="r" b="b"/>
            <a:pathLst>
              <a:path w="75109" h="48923" extrusionOk="0">
                <a:moveTo>
                  <a:pt x="31338" y="0"/>
                </a:moveTo>
                <a:cubicBezTo>
                  <a:pt x="26496" y="0"/>
                  <a:pt x="21711" y="664"/>
                  <a:pt x="17296" y="2585"/>
                </a:cubicBezTo>
                <a:cubicBezTo>
                  <a:pt x="2888" y="8847"/>
                  <a:pt x="1" y="29698"/>
                  <a:pt x="10852" y="40641"/>
                </a:cubicBezTo>
                <a:cubicBezTo>
                  <a:pt x="16050" y="45869"/>
                  <a:pt x="23496" y="48483"/>
                  <a:pt x="30883" y="48878"/>
                </a:cubicBezTo>
                <a:cubicBezTo>
                  <a:pt x="31465" y="48907"/>
                  <a:pt x="32050" y="48923"/>
                  <a:pt x="32637" y="48923"/>
                </a:cubicBezTo>
                <a:cubicBezTo>
                  <a:pt x="36893" y="48923"/>
                  <a:pt x="41217" y="48101"/>
                  <a:pt x="44743" y="45777"/>
                </a:cubicBezTo>
                <a:cubicBezTo>
                  <a:pt x="47691" y="43802"/>
                  <a:pt x="50062" y="40823"/>
                  <a:pt x="53375" y="39607"/>
                </a:cubicBezTo>
                <a:cubicBezTo>
                  <a:pt x="57570" y="38087"/>
                  <a:pt x="62494" y="39668"/>
                  <a:pt x="66598" y="37905"/>
                </a:cubicBezTo>
                <a:cubicBezTo>
                  <a:pt x="69516" y="36628"/>
                  <a:pt x="71552" y="33802"/>
                  <a:pt x="72555" y="30762"/>
                </a:cubicBezTo>
                <a:cubicBezTo>
                  <a:pt x="75108" y="22798"/>
                  <a:pt x="70853" y="13832"/>
                  <a:pt x="64196" y="8725"/>
                </a:cubicBezTo>
                <a:cubicBezTo>
                  <a:pt x="57540" y="3649"/>
                  <a:pt x="49029" y="1704"/>
                  <a:pt x="40700" y="670"/>
                </a:cubicBezTo>
                <a:cubicBezTo>
                  <a:pt x="37612" y="277"/>
                  <a:pt x="34463" y="0"/>
                  <a:pt x="3133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56" tIns="121856" rIns="121856" bIns="121856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grpSp>
        <p:nvGrpSpPr>
          <p:cNvPr id="276" name="Google Shape;276;p18"/>
          <p:cNvGrpSpPr/>
          <p:nvPr/>
        </p:nvGrpSpPr>
        <p:grpSpPr>
          <a:xfrm rot="10800000" flipH="1">
            <a:off x="229030" y="-63133"/>
            <a:ext cx="1317167" cy="2194600"/>
            <a:chOff x="3529975" y="3414475"/>
            <a:chExt cx="987875" cy="1645950"/>
          </a:xfrm>
        </p:grpSpPr>
        <p:sp>
          <p:nvSpPr>
            <p:cNvPr id="277" name="Google Shape;277;p18"/>
            <p:cNvSpPr/>
            <p:nvPr/>
          </p:nvSpPr>
          <p:spPr>
            <a:xfrm>
              <a:off x="3529975" y="3676850"/>
              <a:ext cx="308525" cy="1383575"/>
            </a:xfrm>
            <a:custGeom>
              <a:avLst/>
              <a:gdLst/>
              <a:ahLst/>
              <a:cxnLst/>
              <a:rect l="l" t="t" r="r" b="b"/>
              <a:pathLst>
                <a:path w="12341" h="55343" extrusionOk="0">
                  <a:moveTo>
                    <a:pt x="1799" y="1"/>
                  </a:moveTo>
                  <a:cubicBezTo>
                    <a:pt x="1710" y="1"/>
                    <a:pt x="1609" y="59"/>
                    <a:pt x="1490" y="205"/>
                  </a:cubicBezTo>
                  <a:cubicBezTo>
                    <a:pt x="1246" y="478"/>
                    <a:pt x="1125" y="1238"/>
                    <a:pt x="1034" y="1603"/>
                  </a:cubicBezTo>
                  <a:cubicBezTo>
                    <a:pt x="517" y="3670"/>
                    <a:pt x="213" y="5797"/>
                    <a:pt x="183" y="7956"/>
                  </a:cubicBezTo>
                  <a:cubicBezTo>
                    <a:pt x="213" y="10782"/>
                    <a:pt x="0" y="13670"/>
                    <a:pt x="213" y="16527"/>
                  </a:cubicBezTo>
                  <a:cubicBezTo>
                    <a:pt x="487" y="20235"/>
                    <a:pt x="1003" y="23913"/>
                    <a:pt x="1763" y="27561"/>
                  </a:cubicBezTo>
                  <a:cubicBezTo>
                    <a:pt x="2189" y="29628"/>
                    <a:pt x="2493" y="31755"/>
                    <a:pt x="2918" y="33853"/>
                  </a:cubicBezTo>
                  <a:cubicBezTo>
                    <a:pt x="3344" y="35828"/>
                    <a:pt x="4043" y="37743"/>
                    <a:pt x="4590" y="39689"/>
                  </a:cubicBezTo>
                  <a:cubicBezTo>
                    <a:pt x="5532" y="43184"/>
                    <a:pt x="7082" y="46436"/>
                    <a:pt x="8177" y="49871"/>
                  </a:cubicBezTo>
                  <a:cubicBezTo>
                    <a:pt x="8602" y="51087"/>
                    <a:pt x="8937" y="52303"/>
                    <a:pt x="9423" y="53488"/>
                  </a:cubicBezTo>
                  <a:cubicBezTo>
                    <a:pt x="9605" y="53883"/>
                    <a:pt x="9818" y="55099"/>
                    <a:pt x="10183" y="55342"/>
                  </a:cubicBezTo>
                  <a:lnTo>
                    <a:pt x="10396" y="55160"/>
                  </a:lnTo>
                  <a:cubicBezTo>
                    <a:pt x="10454" y="55169"/>
                    <a:pt x="10507" y="55174"/>
                    <a:pt x="10556" y="55174"/>
                  </a:cubicBezTo>
                  <a:cubicBezTo>
                    <a:pt x="10832" y="55174"/>
                    <a:pt x="10943" y="55009"/>
                    <a:pt x="10943" y="54491"/>
                  </a:cubicBezTo>
                  <a:cubicBezTo>
                    <a:pt x="10973" y="54005"/>
                    <a:pt x="11064" y="53549"/>
                    <a:pt x="11216" y="53093"/>
                  </a:cubicBezTo>
                  <a:cubicBezTo>
                    <a:pt x="11338" y="52576"/>
                    <a:pt x="11307" y="52090"/>
                    <a:pt x="11459" y="51573"/>
                  </a:cubicBezTo>
                  <a:cubicBezTo>
                    <a:pt x="11551" y="51117"/>
                    <a:pt x="11399" y="50631"/>
                    <a:pt x="11490" y="50175"/>
                  </a:cubicBezTo>
                  <a:cubicBezTo>
                    <a:pt x="11611" y="49749"/>
                    <a:pt x="11794" y="49598"/>
                    <a:pt x="11794" y="49081"/>
                  </a:cubicBezTo>
                  <a:cubicBezTo>
                    <a:pt x="11763" y="48594"/>
                    <a:pt x="11976" y="48412"/>
                    <a:pt x="12067" y="48017"/>
                  </a:cubicBezTo>
                  <a:cubicBezTo>
                    <a:pt x="12280" y="47196"/>
                    <a:pt x="12067" y="46072"/>
                    <a:pt x="12067" y="45221"/>
                  </a:cubicBezTo>
                  <a:cubicBezTo>
                    <a:pt x="12067" y="43062"/>
                    <a:pt x="12341" y="40692"/>
                    <a:pt x="12067" y="38534"/>
                  </a:cubicBezTo>
                  <a:cubicBezTo>
                    <a:pt x="11976" y="37804"/>
                    <a:pt x="11855" y="37135"/>
                    <a:pt x="11794" y="36406"/>
                  </a:cubicBezTo>
                  <a:cubicBezTo>
                    <a:pt x="11763" y="35676"/>
                    <a:pt x="11581" y="34886"/>
                    <a:pt x="11490" y="34187"/>
                  </a:cubicBezTo>
                  <a:cubicBezTo>
                    <a:pt x="11277" y="32728"/>
                    <a:pt x="11003" y="31239"/>
                    <a:pt x="10760" y="29780"/>
                  </a:cubicBezTo>
                  <a:cubicBezTo>
                    <a:pt x="9970" y="25615"/>
                    <a:pt x="9180" y="21482"/>
                    <a:pt x="8268" y="17348"/>
                  </a:cubicBezTo>
                  <a:cubicBezTo>
                    <a:pt x="7781" y="15068"/>
                    <a:pt x="6900" y="12910"/>
                    <a:pt x="6444" y="10630"/>
                  </a:cubicBezTo>
                  <a:cubicBezTo>
                    <a:pt x="6110" y="8685"/>
                    <a:pt x="5623" y="6770"/>
                    <a:pt x="4985" y="4916"/>
                  </a:cubicBezTo>
                  <a:cubicBezTo>
                    <a:pt x="4438" y="3366"/>
                    <a:pt x="3313" y="2028"/>
                    <a:pt x="2401" y="691"/>
                  </a:cubicBezTo>
                  <a:cubicBezTo>
                    <a:pt x="2183" y="385"/>
                    <a:pt x="2027" y="1"/>
                    <a:pt x="1799" y="1"/>
                  </a:cubicBezTo>
                  <a:close/>
                </a:path>
              </a:pathLst>
            </a:custGeom>
            <a:solidFill>
              <a:srgbClr val="E29E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78" name="Google Shape;278;p18"/>
            <p:cNvSpPr/>
            <p:nvPr/>
          </p:nvSpPr>
          <p:spPr>
            <a:xfrm>
              <a:off x="3782575" y="3414475"/>
              <a:ext cx="735275" cy="1639875"/>
            </a:xfrm>
            <a:custGeom>
              <a:avLst/>
              <a:gdLst/>
              <a:ahLst/>
              <a:cxnLst/>
              <a:rect l="l" t="t" r="r" b="b"/>
              <a:pathLst>
                <a:path w="29411" h="65595" extrusionOk="0">
                  <a:moveTo>
                    <a:pt x="28742" y="61"/>
                  </a:moveTo>
                  <a:lnTo>
                    <a:pt x="28468" y="244"/>
                  </a:lnTo>
                  <a:cubicBezTo>
                    <a:pt x="28523" y="228"/>
                    <a:pt x="28575" y="210"/>
                    <a:pt x="28627" y="191"/>
                  </a:cubicBezTo>
                  <a:lnTo>
                    <a:pt x="28627" y="191"/>
                  </a:lnTo>
                  <a:cubicBezTo>
                    <a:pt x="28668" y="149"/>
                    <a:pt x="28707" y="105"/>
                    <a:pt x="28742" y="61"/>
                  </a:cubicBezTo>
                  <a:close/>
                  <a:moveTo>
                    <a:pt x="29076" y="0"/>
                  </a:moveTo>
                  <a:lnTo>
                    <a:pt x="29076" y="0"/>
                  </a:lnTo>
                  <a:cubicBezTo>
                    <a:pt x="28918" y="68"/>
                    <a:pt x="28777" y="136"/>
                    <a:pt x="28627" y="191"/>
                  </a:cubicBezTo>
                  <a:lnTo>
                    <a:pt x="28627" y="191"/>
                  </a:lnTo>
                  <a:cubicBezTo>
                    <a:pt x="28244" y="589"/>
                    <a:pt x="27637" y="926"/>
                    <a:pt x="27253" y="1338"/>
                  </a:cubicBezTo>
                  <a:cubicBezTo>
                    <a:pt x="26371" y="2250"/>
                    <a:pt x="25429" y="3070"/>
                    <a:pt x="24578" y="4013"/>
                  </a:cubicBezTo>
                  <a:cubicBezTo>
                    <a:pt x="23848" y="4833"/>
                    <a:pt x="23149" y="5776"/>
                    <a:pt x="22389" y="6627"/>
                  </a:cubicBezTo>
                  <a:cubicBezTo>
                    <a:pt x="21386" y="7812"/>
                    <a:pt x="20809" y="9119"/>
                    <a:pt x="19927" y="10365"/>
                  </a:cubicBezTo>
                  <a:cubicBezTo>
                    <a:pt x="17739" y="13375"/>
                    <a:pt x="15581" y="16353"/>
                    <a:pt x="13848" y="19666"/>
                  </a:cubicBezTo>
                  <a:cubicBezTo>
                    <a:pt x="12359" y="22493"/>
                    <a:pt x="10626" y="25229"/>
                    <a:pt x="9258" y="28086"/>
                  </a:cubicBezTo>
                  <a:cubicBezTo>
                    <a:pt x="7526" y="31703"/>
                    <a:pt x="6340" y="35533"/>
                    <a:pt x="5246" y="39363"/>
                  </a:cubicBezTo>
                  <a:cubicBezTo>
                    <a:pt x="4790" y="41004"/>
                    <a:pt x="4608" y="42706"/>
                    <a:pt x="4152" y="44348"/>
                  </a:cubicBezTo>
                  <a:cubicBezTo>
                    <a:pt x="3787" y="45807"/>
                    <a:pt x="3179" y="47266"/>
                    <a:pt x="2784" y="48725"/>
                  </a:cubicBezTo>
                  <a:cubicBezTo>
                    <a:pt x="2237" y="50670"/>
                    <a:pt x="1781" y="52646"/>
                    <a:pt x="1264" y="54621"/>
                  </a:cubicBezTo>
                  <a:cubicBezTo>
                    <a:pt x="808" y="56323"/>
                    <a:pt x="778" y="58117"/>
                    <a:pt x="595" y="59880"/>
                  </a:cubicBezTo>
                  <a:cubicBezTo>
                    <a:pt x="460" y="61449"/>
                    <a:pt x="325" y="62970"/>
                    <a:pt x="297" y="64529"/>
                  </a:cubicBezTo>
                  <a:lnTo>
                    <a:pt x="297" y="64529"/>
                  </a:lnTo>
                  <a:cubicBezTo>
                    <a:pt x="422" y="64250"/>
                    <a:pt x="563" y="63980"/>
                    <a:pt x="656" y="63740"/>
                  </a:cubicBezTo>
                  <a:cubicBezTo>
                    <a:pt x="869" y="63162"/>
                    <a:pt x="1143" y="62615"/>
                    <a:pt x="1477" y="62099"/>
                  </a:cubicBezTo>
                  <a:cubicBezTo>
                    <a:pt x="2176" y="60944"/>
                    <a:pt x="2936" y="59910"/>
                    <a:pt x="3696" y="58786"/>
                  </a:cubicBezTo>
                  <a:cubicBezTo>
                    <a:pt x="4699" y="57266"/>
                    <a:pt x="5672" y="55685"/>
                    <a:pt x="6918" y="54348"/>
                  </a:cubicBezTo>
                  <a:cubicBezTo>
                    <a:pt x="7647" y="53618"/>
                    <a:pt x="8316" y="52798"/>
                    <a:pt x="8863" y="51916"/>
                  </a:cubicBezTo>
                  <a:cubicBezTo>
                    <a:pt x="9623" y="50670"/>
                    <a:pt x="10656" y="49576"/>
                    <a:pt x="11356" y="48299"/>
                  </a:cubicBezTo>
                  <a:cubicBezTo>
                    <a:pt x="11781" y="47509"/>
                    <a:pt x="12267" y="46779"/>
                    <a:pt x="12815" y="46080"/>
                  </a:cubicBezTo>
                  <a:cubicBezTo>
                    <a:pt x="13362" y="45259"/>
                    <a:pt x="13696" y="44469"/>
                    <a:pt x="14182" y="43649"/>
                  </a:cubicBezTo>
                  <a:cubicBezTo>
                    <a:pt x="15094" y="42068"/>
                    <a:pt x="15885" y="40396"/>
                    <a:pt x="16796" y="38816"/>
                  </a:cubicBezTo>
                  <a:cubicBezTo>
                    <a:pt x="17374" y="37752"/>
                    <a:pt x="17860" y="36688"/>
                    <a:pt x="18316" y="35563"/>
                  </a:cubicBezTo>
                  <a:cubicBezTo>
                    <a:pt x="18863" y="34378"/>
                    <a:pt x="19532" y="33314"/>
                    <a:pt x="19927" y="32037"/>
                  </a:cubicBezTo>
                  <a:cubicBezTo>
                    <a:pt x="20626" y="29819"/>
                    <a:pt x="21629" y="27660"/>
                    <a:pt x="22389" y="25411"/>
                  </a:cubicBezTo>
                  <a:cubicBezTo>
                    <a:pt x="23271" y="22888"/>
                    <a:pt x="24183" y="20426"/>
                    <a:pt x="24882" y="17843"/>
                  </a:cubicBezTo>
                  <a:cubicBezTo>
                    <a:pt x="25550" y="15411"/>
                    <a:pt x="26493" y="13101"/>
                    <a:pt x="27101" y="10639"/>
                  </a:cubicBezTo>
                  <a:cubicBezTo>
                    <a:pt x="27435" y="9362"/>
                    <a:pt x="27496" y="8086"/>
                    <a:pt x="27921" y="6839"/>
                  </a:cubicBezTo>
                  <a:cubicBezTo>
                    <a:pt x="28316" y="5776"/>
                    <a:pt x="28620" y="4712"/>
                    <a:pt x="28833" y="3587"/>
                  </a:cubicBezTo>
                  <a:cubicBezTo>
                    <a:pt x="29076" y="2250"/>
                    <a:pt x="29411" y="1307"/>
                    <a:pt x="29076" y="0"/>
                  </a:cubicBezTo>
                  <a:close/>
                  <a:moveTo>
                    <a:pt x="297" y="64529"/>
                  </a:moveTo>
                  <a:cubicBezTo>
                    <a:pt x="137" y="64884"/>
                    <a:pt x="1" y="65253"/>
                    <a:pt x="18" y="65594"/>
                  </a:cubicBezTo>
                  <a:cubicBezTo>
                    <a:pt x="18" y="65503"/>
                    <a:pt x="292" y="65169"/>
                    <a:pt x="292" y="65108"/>
                  </a:cubicBezTo>
                  <a:cubicBezTo>
                    <a:pt x="292" y="64914"/>
                    <a:pt x="293" y="64721"/>
                    <a:pt x="297" y="64529"/>
                  </a:cubicBezTo>
                  <a:close/>
                </a:path>
              </a:pathLst>
            </a:custGeom>
            <a:solidFill>
              <a:srgbClr val="E29E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79" name="Google Shape;279;p18"/>
          <p:cNvGrpSpPr/>
          <p:nvPr/>
        </p:nvGrpSpPr>
        <p:grpSpPr>
          <a:xfrm rot="2376714">
            <a:off x="161633" y="5324447"/>
            <a:ext cx="1625207" cy="1394468"/>
            <a:chOff x="5803575" y="672725"/>
            <a:chExt cx="1218875" cy="1045825"/>
          </a:xfrm>
        </p:grpSpPr>
        <p:sp>
          <p:nvSpPr>
            <p:cNvPr id="280" name="Google Shape;280;p18"/>
            <p:cNvSpPr/>
            <p:nvPr/>
          </p:nvSpPr>
          <p:spPr>
            <a:xfrm>
              <a:off x="5803575" y="672725"/>
              <a:ext cx="1218875" cy="992275"/>
            </a:xfrm>
            <a:custGeom>
              <a:avLst/>
              <a:gdLst/>
              <a:ahLst/>
              <a:cxnLst/>
              <a:rect l="l" t="t" r="r" b="b"/>
              <a:pathLst>
                <a:path w="48755" h="39691" extrusionOk="0">
                  <a:moveTo>
                    <a:pt x="26275" y="0"/>
                  </a:moveTo>
                  <a:cubicBezTo>
                    <a:pt x="24293" y="0"/>
                    <a:pt x="22492" y="1886"/>
                    <a:pt x="21156" y="3104"/>
                  </a:cubicBezTo>
                  <a:cubicBezTo>
                    <a:pt x="20274" y="3833"/>
                    <a:pt x="19514" y="4654"/>
                    <a:pt x="18815" y="5596"/>
                  </a:cubicBezTo>
                  <a:cubicBezTo>
                    <a:pt x="18520" y="6031"/>
                    <a:pt x="18403" y="6237"/>
                    <a:pt x="18238" y="6237"/>
                  </a:cubicBezTo>
                  <a:cubicBezTo>
                    <a:pt x="18114" y="6237"/>
                    <a:pt x="17964" y="6121"/>
                    <a:pt x="17690" y="5900"/>
                  </a:cubicBezTo>
                  <a:cubicBezTo>
                    <a:pt x="17113" y="5353"/>
                    <a:pt x="16475" y="4897"/>
                    <a:pt x="15745" y="4563"/>
                  </a:cubicBezTo>
                  <a:cubicBezTo>
                    <a:pt x="14894" y="4319"/>
                    <a:pt x="13982" y="4198"/>
                    <a:pt x="13101" y="4198"/>
                  </a:cubicBezTo>
                  <a:cubicBezTo>
                    <a:pt x="12432" y="4228"/>
                    <a:pt x="11794" y="4502"/>
                    <a:pt x="11338" y="4988"/>
                  </a:cubicBezTo>
                  <a:cubicBezTo>
                    <a:pt x="10791" y="5444"/>
                    <a:pt x="10578" y="6143"/>
                    <a:pt x="10274" y="6721"/>
                  </a:cubicBezTo>
                  <a:cubicBezTo>
                    <a:pt x="9727" y="7754"/>
                    <a:pt x="9909" y="8818"/>
                    <a:pt x="9575" y="9943"/>
                  </a:cubicBezTo>
                  <a:cubicBezTo>
                    <a:pt x="9423" y="10307"/>
                    <a:pt x="9271" y="10672"/>
                    <a:pt x="9149" y="11067"/>
                  </a:cubicBezTo>
                  <a:cubicBezTo>
                    <a:pt x="9058" y="11554"/>
                    <a:pt x="9028" y="12040"/>
                    <a:pt x="8663" y="12344"/>
                  </a:cubicBezTo>
                  <a:cubicBezTo>
                    <a:pt x="8329" y="12678"/>
                    <a:pt x="7964" y="12678"/>
                    <a:pt x="7569" y="12800"/>
                  </a:cubicBezTo>
                  <a:cubicBezTo>
                    <a:pt x="6991" y="12952"/>
                    <a:pt x="6474" y="13195"/>
                    <a:pt x="5897" y="13347"/>
                  </a:cubicBezTo>
                  <a:cubicBezTo>
                    <a:pt x="5076" y="13560"/>
                    <a:pt x="4316" y="13894"/>
                    <a:pt x="3617" y="14350"/>
                  </a:cubicBezTo>
                  <a:cubicBezTo>
                    <a:pt x="2736" y="15110"/>
                    <a:pt x="1976" y="15991"/>
                    <a:pt x="1398" y="16964"/>
                  </a:cubicBezTo>
                  <a:cubicBezTo>
                    <a:pt x="730" y="18028"/>
                    <a:pt x="638" y="19244"/>
                    <a:pt x="486" y="20459"/>
                  </a:cubicBezTo>
                  <a:cubicBezTo>
                    <a:pt x="0" y="23681"/>
                    <a:pt x="517" y="27694"/>
                    <a:pt x="2979" y="30064"/>
                  </a:cubicBezTo>
                  <a:cubicBezTo>
                    <a:pt x="6414" y="33347"/>
                    <a:pt x="10122" y="36964"/>
                    <a:pt x="14772" y="38393"/>
                  </a:cubicBezTo>
                  <a:cubicBezTo>
                    <a:pt x="16961" y="39031"/>
                    <a:pt x="19180" y="39426"/>
                    <a:pt x="21459" y="39639"/>
                  </a:cubicBezTo>
                  <a:cubicBezTo>
                    <a:pt x="21790" y="39673"/>
                    <a:pt x="22125" y="39690"/>
                    <a:pt x="22461" y="39690"/>
                  </a:cubicBezTo>
                  <a:cubicBezTo>
                    <a:pt x="23021" y="39690"/>
                    <a:pt x="23583" y="39643"/>
                    <a:pt x="24134" y="39548"/>
                  </a:cubicBezTo>
                  <a:cubicBezTo>
                    <a:pt x="24501" y="39474"/>
                    <a:pt x="24947" y="39224"/>
                    <a:pt x="25360" y="39224"/>
                  </a:cubicBezTo>
                  <a:cubicBezTo>
                    <a:pt x="25461" y="39224"/>
                    <a:pt x="25559" y="39239"/>
                    <a:pt x="25654" y="39274"/>
                  </a:cubicBezTo>
                  <a:cubicBezTo>
                    <a:pt x="25928" y="38849"/>
                    <a:pt x="26323" y="38514"/>
                    <a:pt x="26779" y="38271"/>
                  </a:cubicBezTo>
                  <a:cubicBezTo>
                    <a:pt x="27265" y="38028"/>
                    <a:pt x="27782" y="37815"/>
                    <a:pt x="28329" y="37633"/>
                  </a:cubicBezTo>
                  <a:cubicBezTo>
                    <a:pt x="29210" y="37359"/>
                    <a:pt x="30092" y="36964"/>
                    <a:pt x="30943" y="36630"/>
                  </a:cubicBezTo>
                  <a:cubicBezTo>
                    <a:pt x="31399" y="36448"/>
                    <a:pt x="31855" y="36448"/>
                    <a:pt x="32341" y="36265"/>
                  </a:cubicBezTo>
                  <a:cubicBezTo>
                    <a:pt x="32797" y="36083"/>
                    <a:pt x="33192" y="35779"/>
                    <a:pt x="33709" y="35596"/>
                  </a:cubicBezTo>
                  <a:cubicBezTo>
                    <a:pt x="34925" y="35171"/>
                    <a:pt x="35958" y="34472"/>
                    <a:pt x="37144" y="34046"/>
                  </a:cubicBezTo>
                  <a:cubicBezTo>
                    <a:pt x="37995" y="33742"/>
                    <a:pt x="38663" y="33134"/>
                    <a:pt x="39484" y="32770"/>
                  </a:cubicBezTo>
                  <a:cubicBezTo>
                    <a:pt x="40183" y="32435"/>
                    <a:pt x="40852" y="32101"/>
                    <a:pt x="41521" y="31736"/>
                  </a:cubicBezTo>
                  <a:cubicBezTo>
                    <a:pt x="43800" y="30520"/>
                    <a:pt x="45806" y="28849"/>
                    <a:pt x="47387" y="26782"/>
                  </a:cubicBezTo>
                  <a:cubicBezTo>
                    <a:pt x="48269" y="25566"/>
                    <a:pt x="48451" y="24107"/>
                    <a:pt x="48603" y="22618"/>
                  </a:cubicBezTo>
                  <a:cubicBezTo>
                    <a:pt x="48755" y="21189"/>
                    <a:pt x="47843" y="20155"/>
                    <a:pt x="46506" y="19791"/>
                  </a:cubicBezTo>
                  <a:cubicBezTo>
                    <a:pt x="46080" y="19639"/>
                    <a:pt x="44439" y="19882"/>
                    <a:pt x="44378" y="19213"/>
                  </a:cubicBezTo>
                  <a:cubicBezTo>
                    <a:pt x="44347" y="18909"/>
                    <a:pt x="44986" y="17906"/>
                    <a:pt x="45107" y="17602"/>
                  </a:cubicBezTo>
                  <a:cubicBezTo>
                    <a:pt x="45381" y="16842"/>
                    <a:pt x="45715" y="16052"/>
                    <a:pt x="45958" y="15231"/>
                  </a:cubicBezTo>
                  <a:cubicBezTo>
                    <a:pt x="46141" y="14350"/>
                    <a:pt x="46293" y="13438"/>
                    <a:pt x="46384" y="12557"/>
                  </a:cubicBezTo>
                  <a:cubicBezTo>
                    <a:pt x="46475" y="11827"/>
                    <a:pt x="46658" y="11432"/>
                    <a:pt x="46354" y="10733"/>
                  </a:cubicBezTo>
                  <a:cubicBezTo>
                    <a:pt x="46110" y="10216"/>
                    <a:pt x="45958" y="9669"/>
                    <a:pt x="45715" y="9152"/>
                  </a:cubicBezTo>
                  <a:cubicBezTo>
                    <a:pt x="45047" y="7693"/>
                    <a:pt x="43375" y="6629"/>
                    <a:pt x="42098" y="5748"/>
                  </a:cubicBezTo>
                  <a:cubicBezTo>
                    <a:pt x="40756" y="4861"/>
                    <a:pt x="39645" y="4524"/>
                    <a:pt x="38187" y="4524"/>
                  </a:cubicBezTo>
                  <a:cubicBezTo>
                    <a:pt x="37895" y="4524"/>
                    <a:pt x="37589" y="4537"/>
                    <a:pt x="37265" y="4563"/>
                  </a:cubicBezTo>
                  <a:cubicBezTo>
                    <a:pt x="36232" y="4654"/>
                    <a:pt x="35198" y="4867"/>
                    <a:pt x="34226" y="5231"/>
                  </a:cubicBezTo>
                  <a:cubicBezTo>
                    <a:pt x="33455" y="5517"/>
                    <a:pt x="32684" y="6151"/>
                    <a:pt x="31837" y="6151"/>
                  </a:cubicBezTo>
                  <a:cubicBezTo>
                    <a:pt x="31782" y="6151"/>
                    <a:pt x="31728" y="6149"/>
                    <a:pt x="31672" y="6143"/>
                  </a:cubicBezTo>
                  <a:cubicBezTo>
                    <a:pt x="31399" y="5414"/>
                    <a:pt x="31369" y="4684"/>
                    <a:pt x="31095" y="3955"/>
                  </a:cubicBezTo>
                  <a:cubicBezTo>
                    <a:pt x="30761" y="3195"/>
                    <a:pt x="30365" y="2465"/>
                    <a:pt x="29910" y="1766"/>
                  </a:cubicBezTo>
                  <a:cubicBezTo>
                    <a:pt x="29028" y="550"/>
                    <a:pt x="27903" y="64"/>
                    <a:pt x="26414" y="3"/>
                  </a:cubicBezTo>
                  <a:cubicBezTo>
                    <a:pt x="26368" y="1"/>
                    <a:pt x="26321" y="0"/>
                    <a:pt x="26275" y="0"/>
                  </a:cubicBezTo>
                  <a:close/>
                </a:path>
              </a:pathLst>
            </a:custGeom>
            <a:solidFill>
              <a:srgbClr val="E0A5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81" name="Google Shape;281;p18"/>
            <p:cNvSpPr/>
            <p:nvPr/>
          </p:nvSpPr>
          <p:spPr>
            <a:xfrm>
              <a:off x="6040650" y="1331800"/>
              <a:ext cx="739400" cy="386750"/>
            </a:xfrm>
            <a:custGeom>
              <a:avLst/>
              <a:gdLst/>
              <a:ahLst/>
              <a:cxnLst/>
              <a:rect l="l" t="t" r="r" b="b"/>
              <a:pathLst>
                <a:path w="29576" h="15470" extrusionOk="0">
                  <a:moveTo>
                    <a:pt x="9340" y="0"/>
                  </a:moveTo>
                  <a:cubicBezTo>
                    <a:pt x="9285" y="0"/>
                    <a:pt x="9231" y="8"/>
                    <a:pt x="9180" y="24"/>
                  </a:cubicBezTo>
                  <a:cubicBezTo>
                    <a:pt x="8815" y="115"/>
                    <a:pt x="8724" y="1057"/>
                    <a:pt x="8724" y="1452"/>
                  </a:cubicBezTo>
                  <a:cubicBezTo>
                    <a:pt x="8755" y="2334"/>
                    <a:pt x="8815" y="3246"/>
                    <a:pt x="8876" y="4157"/>
                  </a:cubicBezTo>
                  <a:cubicBezTo>
                    <a:pt x="9059" y="5373"/>
                    <a:pt x="9362" y="6559"/>
                    <a:pt x="9818" y="7714"/>
                  </a:cubicBezTo>
                  <a:cubicBezTo>
                    <a:pt x="10153" y="8595"/>
                    <a:pt x="10669" y="9507"/>
                    <a:pt x="10761" y="10510"/>
                  </a:cubicBezTo>
                  <a:cubicBezTo>
                    <a:pt x="10691" y="10517"/>
                    <a:pt x="10619" y="10520"/>
                    <a:pt x="10546" y="10520"/>
                  </a:cubicBezTo>
                  <a:cubicBezTo>
                    <a:pt x="9945" y="10520"/>
                    <a:pt x="9229" y="10318"/>
                    <a:pt x="8633" y="10236"/>
                  </a:cubicBezTo>
                  <a:cubicBezTo>
                    <a:pt x="7630" y="10085"/>
                    <a:pt x="6596" y="9933"/>
                    <a:pt x="5593" y="9781"/>
                  </a:cubicBezTo>
                  <a:cubicBezTo>
                    <a:pt x="5055" y="9700"/>
                    <a:pt x="4462" y="9649"/>
                    <a:pt x="3867" y="9649"/>
                  </a:cubicBezTo>
                  <a:cubicBezTo>
                    <a:pt x="3118" y="9649"/>
                    <a:pt x="2363" y="9729"/>
                    <a:pt x="1703" y="9933"/>
                  </a:cubicBezTo>
                  <a:cubicBezTo>
                    <a:pt x="1216" y="10085"/>
                    <a:pt x="730" y="10297"/>
                    <a:pt x="305" y="10540"/>
                  </a:cubicBezTo>
                  <a:cubicBezTo>
                    <a:pt x="1" y="10814"/>
                    <a:pt x="61" y="10814"/>
                    <a:pt x="244" y="11088"/>
                  </a:cubicBezTo>
                  <a:cubicBezTo>
                    <a:pt x="396" y="11392"/>
                    <a:pt x="912" y="11483"/>
                    <a:pt x="1216" y="11635"/>
                  </a:cubicBezTo>
                  <a:cubicBezTo>
                    <a:pt x="1916" y="12030"/>
                    <a:pt x="2584" y="12455"/>
                    <a:pt x="3223" y="12911"/>
                  </a:cubicBezTo>
                  <a:cubicBezTo>
                    <a:pt x="4013" y="13489"/>
                    <a:pt x="4834" y="14006"/>
                    <a:pt x="5685" y="14461"/>
                  </a:cubicBezTo>
                  <a:cubicBezTo>
                    <a:pt x="6566" y="14917"/>
                    <a:pt x="7539" y="14948"/>
                    <a:pt x="8481" y="15100"/>
                  </a:cubicBezTo>
                  <a:cubicBezTo>
                    <a:pt x="9970" y="15282"/>
                    <a:pt x="11399" y="15404"/>
                    <a:pt x="12888" y="15465"/>
                  </a:cubicBezTo>
                  <a:cubicBezTo>
                    <a:pt x="12961" y="15468"/>
                    <a:pt x="13033" y="15470"/>
                    <a:pt x="13106" y="15470"/>
                  </a:cubicBezTo>
                  <a:cubicBezTo>
                    <a:pt x="14028" y="15470"/>
                    <a:pt x="14951" y="15198"/>
                    <a:pt x="15874" y="15198"/>
                  </a:cubicBezTo>
                  <a:cubicBezTo>
                    <a:pt x="16094" y="15198"/>
                    <a:pt x="16315" y="15213"/>
                    <a:pt x="16536" y="15252"/>
                  </a:cubicBezTo>
                  <a:cubicBezTo>
                    <a:pt x="16718" y="15221"/>
                    <a:pt x="16688" y="15161"/>
                    <a:pt x="16627" y="15069"/>
                  </a:cubicBezTo>
                  <a:cubicBezTo>
                    <a:pt x="17995" y="15069"/>
                    <a:pt x="19363" y="14522"/>
                    <a:pt x="20639" y="14006"/>
                  </a:cubicBezTo>
                  <a:cubicBezTo>
                    <a:pt x="22341" y="13246"/>
                    <a:pt x="23922" y="12243"/>
                    <a:pt x="25320" y="11027"/>
                  </a:cubicBezTo>
                  <a:cubicBezTo>
                    <a:pt x="25807" y="10632"/>
                    <a:pt x="26323" y="10328"/>
                    <a:pt x="26840" y="9902"/>
                  </a:cubicBezTo>
                  <a:cubicBezTo>
                    <a:pt x="27387" y="9507"/>
                    <a:pt x="27661" y="8869"/>
                    <a:pt x="28117" y="8352"/>
                  </a:cubicBezTo>
                  <a:cubicBezTo>
                    <a:pt x="28694" y="7714"/>
                    <a:pt x="29576" y="6923"/>
                    <a:pt x="29120" y="6072"/>
                  </a:cubicBezTo>
                  <a:cubicBezTo>
                    <a:pt x="28824" y="5521"/>
                    <a:pt x="28235" y="5365"/>
                    <a:pt x="27617" y="5365"/>
                  </a:cubicBezTo>
                  <a:cubicBezTo>
                    <a:pt x="27282" y="5365"/>
                    <a:pt x="26937" y="5411"/>
                    <a:pt x="26627" y="5464"/>
                  </a:cubicBezTo>
                  <a:cubicBezTo>
                    <a:pt x="25837" y="5586"/>
                    <a:pt x="25016" y="5768"/>
                    <a:pt x="24256" y="6072"/>
                  </a:cubicBezTo>
                  <a:cubicBezTo>
                    <a:pt x="23770" y="6285"/>
                    <a:pt x="23253" y="6437"/>
                    <a:pt x="22706" y="6589"/>
                  </a:cubicBezTo>
                  <a:cubicBezTo>
                    <a:pt x="22980" y="5981"/>
                    <a:pt x="23588" y="5495"/>
                    <a:pt x="23861" y="4826"/>
                  </a:cubicBezTo>
                  <a:cubicBezTo>
                    <a:pt x="24044" y="4188"/>
                    <a:pt x="24165" y="3549"/>
                    <a:pt x="24165" y="2911"/>
                  </a:cubicBezTo>
                  <a:cubicBezTo>
                    <a:pt x="24226" y="2455"/>
                    <a:pt x="24104" y="1635"/>
                    <a:pt x="23648" y="1391"/>
                  </a:cubicBezTo>
                  <a:cubicBezTo>
                    <a:pt x="23553" y="1337"/>
                    <a:pt x="23441" y="1314"/>
                    <a:pt x="23320" y="1314"/>
                  </a:cubicBezTo>
                  <a:cubicBezTo>
                    <a:pt x="22899" y="1314"/>
                    <a:pt x="22368" y="1584"/>
                    <a:pt x="22037" y="1726"/>
                  </a:cubicBezTo>
                  <a:cubicBezTo>
                    <a:pt x="20244" y="2425"/>
                    <a:pt x="18603" y="3489"/>
                    <a:pt x="17235" y="4856"/>
                  </a:cubicBezTo>
                  <a:cubicBezTo>
                    <a:pt x="16976" y="5087"/>
                    <a:pt x="15952" y="6082"/>
                    <a:pt x="15458" y="6082"/>
                  </a:cubicBezTo>
                  <a:cubicBezTo>
                    <a:pt x="15430" y="6082"/>
                    <a:pt x="15405" y="6079"/>
                    <a:pt x="15381" y="6072"/>
                  </a:cubicBezTo>
                  <a:cubicBezTo>
                    <a:pt x="15077" y="6012"/>
                    <a:pt x="14803" y="5343"/>
                    <a:pt x="14651" y="5100"/>
                  </a:cubicBezTo>
                  <a:cubicBezTo>
                    <a:pt x="14074" y="4066"/>
                    <a:pt x="13375" y="3094"/>
                    <a:pt x="12584" y="2212"/>
                  </a:cubicBezTo>
                  <a:cubicBezTo>
                    <a:pt x="12037" y="1665"/>
                    <a:pt x="11460" y="1148"/>
                    <a:pt x="10791" y="753"/>
                  </a:cubicBezTo>
                  <a:cubicBezTo>
                    <a:pt x="10464" y="535"/>
                    <a:pt x="9821" y="0"/>
                    <a:pt x="934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82" name="Google Shape;282;p18"/>
          <p:cNvGrpSpPr/>
          <p:nvPr/>
        </p:nvGrpSpPr>
        <p:grpSpPr>
          <a:xfrm>
            <a:off x="7978751" y="6323569"/>
            <a:ext cx="1027400" cy="379967"/>
            <a:chOff x="1732463" y="636925"/>
            <a:chExt cx="770550" cy="284975"/>
          </a:xfrm>
        </p:grpSpPr>
        <p:sp>
          <p:nvSpPr>
            <p:cNvPr id="283" name="Google Shape;283;p18"/>
            <p:cNvSpPr/>
            <p:nvPr/>
          </p:nvSpPr>
          <p:spPr>
            <a:xfrm>
              <a:off x="1732463" y="636925"/>
              <a:ext cx="770550" cy="108675"/>
            </a:xfrm>
            <a:custGeom>
              <a:avLst/>
              <a:gdLst/>
              <a:ahLst/>
              <a:cxnLst/>
              <a:rect l="l" t="t" r="r" b="b"/>
              <a:pathLst>
                <a:path w="30822" h="4347" fill="none" extrusionOk="0">
                  <a:moveTo>
                    <a:pt x="0" y="3496"/>
                  </a:moveTo>
                  <a:cubicBezTo>
                    <a:pt x="213" y="2827"/>
                    <a:pt x="700" y="2310"/>
                    <a:pt x="1338" y="2006"/>
                  </a:cubicBezTo>
                  <a:cubicBezTo>
                    <a:pt x="1855" y="1733"/>
                    <a:pt x="2493" y="1307"/>
                    <a:pt x="3070" y="1186"/>
                  </a:cubicBezTo>
                  <a:cubicBezTo>
                    <a:pt x="3587" y="1125"/>
                    <a:pt x="4073" y="1125"/>
                    <a:pt x="4590" y="1186"/>
                  </a:cubicBezTo>
                  <a:cubicBezTo>
                    <a:pt x="5198" y="1186"/>
                    <a:pt x="5684" y="1125"/>
                    <a:pt x="6232" y="1368"/>
                  </a:cubicBezTo>
                  <a:cubicBezTo>
                    <a:pt x="6870" y="1642"/>
                    <a:pt x="7447" y="1946"/>
                    <a:pt x="8025" y="2310"/>
                  </a:cubicBezTo>
                  <a:cubicBezTo>
                    <a:pt x="8572" y="2675"/>
                    <a:pt x="8906" y="3131"/>
                    <a:pt x="9545" y="3314"/>
                  </a:cubicBezTo>
                  <a:cubicBezTo>
                    <a:pt x="10609" y="3709"/>
                    <a:pt x="11764" y="3557"/>
                    <a:pt x="12706" y="2949"/>
                  </a:cubicBezTo>
                  <a:cubicBezTo>
                    <a:pt x="13040" y="2797"/>
                    <a:pt x="13344" y="2584"/>
                    <a:pt x="13648" y="2341"/>
                  </a:cubicBezTo>
                  <a:cubicBezTo>
                    <a:pt x="13800" y="2158"/>
                    <a:pt x="13952" y="1976"/>
                    <a:pt x="14165" y="1855"/>
                  </a:cubicBezTo>
                  <a:cubicBezTo>
                    <a:pt x="14530" y="1520"/>
                    <a:pt x="14955" y="1216"/>
                    <a:pt x="15411" y="973"/>
                  </a:cubicBezTo>
                  <a:cubicBezTo>
                    <a:pt x="16141" y="578"/>
                    <a:pt x="17174" y="0"/>
                    <a:pt x="17964" y="365"/>
                  </a:cubicBezTo>
                  <a:cubicBezTo>
                    <a:pt x="18390" y="608"/>
                    <a:pt x="18815" y="882"/>
                    <a:pt x="19211" y="1186"/>
                  </a:cubicBezTo>
                  <a:cubicBezTo>
                    <a:pt x="19606" y="1490"/>
                    <a:pt x="20062" y="1794"/>
                    <a:pt x="20518" y="2098"/>
                  </a:cubicBezTo>
                  <a:cubicBezTo>
                    <a:pt x="21399" y="2706"/>
                    <a:pt x="22007" y="3678"/>
                    <a:pt x="23010" y="4073"/>
                  </a:cubicBezTo>
                  <a:cubicBezTo>
                    <a:pt x="23709" y="4256"/>
                    <a:pt x="24408" y="4347"/>
                    <a:pt x="25138" y="4286"/>
                  </a:cubicBezTo>
                  <a:cubicBezTo>
                    <a:pt x="25563" y="4317"/>
                    <a:pt x="25989" y="4317"/>
                    <a:pt x="26445" y="4256"/>
                  </a:cubicBezTo>
                  <a:cubicBezTo>
                    <a:pt x="26870" y="4043"/>
                    <a:pt x="27326" y="3800"/>
                    <a:pt x="27752" y="3526"/>
                  </a:cubicBezTo>
                  <a:cubicBezTo>
                    <a:pt x="28481" y="3040"/>
                    <a:pt x="29150" y="2432"/>
                    <a:pt x="29667" y="1733"/>
                  </a:cubicBezTo>
                  <a:cubicBezTo>
                    <a:pt x="29910" y="1399"/>
                    <a:pt x="30123" y="1034"/>
                    <a:pt x="30335" y="699"/>
                  </a:cubicBezTo>
                  <a:cubicBezTo>
                    <a:pt x="30457" y="517"/>
                    <a:pt x="30548" y="274"/>
                    <a:pt x="30791" y="244"/>
                  </a:cubicBezTo>
                  <a:cubicBezTo>
                    <a:pt x="30822" y="426"/>
                    <a:pt x="30822" y="608"/>
                    <a:pt x="30822" y="791"/>
                  </a:cubicBezTo>
                </a:path>
              </a:pathLst>
            </a:custGeom>
            <a:noFill/>
            <a:ln w="66875" cap="flat" cmpd="sng">
              <a:solidFill>
                <a:srgbClr val="E29E3B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84" name="Google Shape;284;p18"/>
            <p:cNvSpPr/>
            <p:nvPr/>
          </p:nvSpPr>
          <p:spPr>
            <a:xfrm>
              <a:off x="1732463" y="813225"/>
              <a:ext cx="770550" cy="108675"/>
            </a:xfrm>
            <a:custGeom>
              <a:avLst/>
              <a:gdLst/>
              <a:ahLst/>
              <a:cxnLst/>
              <a:rect l="l" t="t" r="r" b="b"/>
              <a:pathLst>
                <a:path w="30822" h="4347" fill="none" extrusionOk="0">
                  <a:moveTo>
                    <a:pt x="0" y="3496"/>
                  </a:moveTo>
                  <a:cubicBezTo>
                    <a:pt x="213" y="2827"/>
                    <a:pt x="700" y="2310"/>
                    <a:pt x="1338" y="2006"/>
                  </a:cubicBezTo>
                  <a:cubicBezTo>
                    <a:pt x="1855" y="1733"/>
                    <a:pt x="2493" y="1277"/>
                    <a:pt x="3070" y="1186"/>
                  </a:cubicBezTo>
                  <a:cubicBezTo>
                    <a:pt x="3587" y="1125"/>
                    <a:pt x="4073" y="1125"/>
                    <a:pt x="4590" y="1186"/>
                  </a:cubicBezTo>
                  <a:cubicBezTo>
                    <a:pt x="5137" y="1125"/>
                    <a:pt x="5715" y="1186"/>
                    <a:pt x="6232" y="1368"/>
                  </a:cubicBezTo>
                  <a:cubicBezTo>
                    <a:pt x="6870" y="1642"/>
                    <a:pt x="7447" y="1976"/>
                    <a:pt x="8025" y="2310"/>
                  </a:cubicBezTo>
                  <a:cubicBezTo>
                    <a:pt x="8572" y="2675"/>
                    <a:pt x="8906" y="3131"/>
                    <a:pt x="9545" y="3313"/>
                  </a:cubicBezTo>
                  <a:cubicBezTo>
                    <a:pt x="10609" y="3708"/>
                    <a:pt x="11764" y="3556"/>
                    <a:pt x="12706" y="2979"/>
                  </a:cubicBezTo>
                  <a:cubicBezTo>
                    <a:pt x="13040" y="2797"/>
                    <a:pt x="13344" y="2584"/>
                    <a:pt x="13648" y="2341"/>
                  </a:cubicBezTo>
                  <a:cubicBezTo>
                    <a:pt x="13800" y="2158"/>
                    <a:pt x="13952" y="1976"/>
                    <a:pt x="14165" y="1854"/>
                  </a:cubicBezTo>
                  <a:cubicBezTo>
                    <a:pt x="14530" y="1490"/>
                    <a:pt x="14955" y="1216"/>
                    <a:pt x="15411" y="942"/>
                  </a:cubicBezTo>
                  <a:cubicBezTo>
                    <a:pt x="16141" y="547"/>
                    <a:pt x="17204" y="0"/>
                    <a:pt x="17964" y="365"/>
                  </a:cubicBezTo>
                  <a:cubicBezTo>
                    <a:pt x="18390" y="608"/>
                    <a:pt x="18815" y="882"/>
                    <a:pt x="19211" y="1186"/>
                  </a:cubicBezTo>
                  <a:cubicBezTo>
                    <a:pt x="19606" y="1490"/>
                    <a:pt x="20062" y="1763"/>
                    <a:pt x="20518" y="2067"/>
                  </a:cubicBezTo>
                  <a:cubicBezTo>
                    <a:pt x="21399" y="2675"/>
                    <a:pt x="22007" y="3678"/>
                    <a:pt x="23010" y="4043"/>
                  </a:cubicBezTo>
                  <a:cubicBezTo>
                    <a:pt x="23709" y="4256"/>
                    <a:pt x="24408" y="4347"/>
                    <a:pt x="25138" y="4256"/>
                  </a:cubicBezTo>
                  <a:cubicBezTo>
                    <a:pt x="25563" y="4316"/>
                    <a:pt x="25989" y="4316"/>
                    <a:pt x="26445" y="4225"/>
                  </a:cubicBezTo>
                  <a:cubicBezTo>
                    <a:pt x="26870" y="4043"/>
                    <a:pt x="27326" y="3769"/>
                    <a:pt x="27752" y="3496"/>
                  </a:cubicBezTo>
                  <a:cubicBezTo>
                    <a:pt x="28481" y="3040"/>
                    <a:pt x="29150" y="2432"/>
                    <a:pt x="29667" y="1733"/>
                  </a:cubicBezTo>
                  <a:cubicBezTo>
                    <a:pt x="29910" y="1398"/>
                    <a:pt x="30123" y="1064"/>
                    <a:pt x="30335" y="699"/>
                  </a:cubicBezTo>
                  <a:cubicBezTo>
                    <a:pt x="30457" y="517"/>
                    <a:pt x="30548" y="274"/>
                    <a:pt x="30791" y="243"/>
                  </a:cubicBezTo>
                  <a:cubicBezTo>
                    <a:pt x="30822" y="426"/>
                    <a:pt x="30822" y="608"/>
                    <a:pt x="30822" y="790"/>
                  </a:cubicBezTo>
                </a:path>
              </a:pathLst>
            </a:custGeom>
            <a:noFill/>
            <a:ln w="76000" cap="flat" cmpd="sng">
              <a:solidFill>
                <a:schemeClr val="accent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86682981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07686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3396968"/>
            <a:ext cx="3461000" cy="3461033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;p2"/>
          <p:cNvSpPr/>
          <p:nvPr/>
        </p:nvSpPr>
        <p:spPr>
          <a:xfrm>
            <a:off x="731600" y="731600"/>
            <a:ext cx="10728800" cy="5394800"/>
          </a:xfrm>
          <a:prstGeom prst="frame">
            <a:avLst>
              <a:gd name="adj1" fmla="val 637"/>
            </a:avLst>
          </a:prstGeom>
          <a:gradFill>
            <a:gsLst>
              <a:gs pos="0">
                <a:schemeClr val="accent5"/>
              </a:gs>
              <a:gs pos="31000">
                <a:schemeClr val="accent6"/>
              </a:gs>
              <a:gs pos="69000">
                <a:schemeClr val="accent5"/>
              </a:gs>
              <a:gs pos="100000">
                <a:schemeClr val="accent6"/>
              </a:gs>
            </a:gsLst>
            <a:lin ang="2700006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2C3C3D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2" name="Google Shape;12;p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57901" y="-33"/>
            <a:ext cx="5234100" cy="6576968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1326633" y="1337567"/>
            <a:ext cx="6375600" cy="2280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00582702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Subtitle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oogle Shape;15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>
            <a:off x="0" y="4138000"/>
            <a:ext cx="3510733" cy="272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16;p3"/>
          <p:cNvSpPr/>
          <p:nvPr/>
        </p:nvSpPr>
        <p:spPr>
          <a:xfrm>
            <a:off x="731600" y="731600"/>
            <a:ext cx="10728800" cy="5394800"/>
          </a:xfrm>
          <a:prstGeom prst="frame">
            <a:avLst>
              <a:gd name="adj1" fmla="val 637"/>
            </a:avLst>
          </a:prstGeom>
          <a:gradFill>
            <a:gsLst>
              <a:gs pos="0">
                <a:schemeClr val="accent5"/>
              </a:gs>
              <a:gs pos="31000">
                <a:schemeClr val="accent6"/>
              </a:gs>
              <a:gs pos="69000">
                <a:schemeClr val="accent5"/>
              </a:gs>
              <a:gs pos="100000">
                <a:schemeClr val="accent6"/>
              </a:gs>
            </a:gsLst>
            <a:lin ang="2700006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2C3C3D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7" name="Google Shape;17;p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666333" y="-34"/>
            <a:ext cx="3525667" cy="4430235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18;p3"/>
          <p:cNvSpPr txBox="1">
            <a:spLocks noGrp="1"/>
          </p:cNvSpPr>
          <p:nvPr>
            <p:ph type="ctrTitle"/>
          </p:nvPr>
        </p:nvSpPr>
        <p:spPr>
          <a:xfrm>
            <a:off x="1326633" y="2724433"/>
            <a:ext cx="8322000" cy="815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subTitle" idx="1"/>
          </p:nvPr>
        </p:nvSpPr>
        <p:spPr>
          <a:xfrm>
            <a:off x="1326633" y="3669168"/>
            <a:ext cx="8322000" cy="464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01432148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 + 1 column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Google Shape;32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" y="3488701"/>
            <a:ext cx="2053967" cy="3369300"/>
          </a:xfrm>
          <a:prstGeom prst="rect">
            <a:avLst/>
          </a:prstGeom>
          <a:noFill/>
          <a:ln>
            <a:noFill/>
          </a:ln>
        </p:spPr>
      </p:pic>
      <p:sp>
        <p:nvSpPr>
          <p:cNvPr id="33" name="Google Shape;33;p5"/>
          <p:cNvSpPr/>
          <p:nvPr/>
        </p:nvSpPr>
        <p:spPr>
          <a:xfrm>
            <a:off x="731600" y="731600"/>
            <a:ext cx="10728800" cy="5394800"/>
          </a:xfrm>
          <a:prstGeom prst="frame">
            <a:avLst>
              <a:gd name="adj1" fmla="val 637"/>
            </a:avLst>
          </a:prstGeom>
          <a:gradFill>
            <a:gsLst>
              <a:gs pos="0">
                <a:schemeClr val="accent5"/>
              </a:gs>
              <a:gs pos="31000">
                <a:schemeClr val="accent6"/>
              </a:gs>
              <a:gs pos="69000">
                <a:schemeClr val="accent5"/>
              </a:gs>
              <a:gs pos="100000">
                <a:schemeClr val="accent6"/>
              </a:gs>
            </a:gsLst>
            <a:lin ang="2700006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2C3C3D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4" name="Google Shape;34;p5"/>
          <p:cNvSpPr txBox="1">
            <a:spLocks noGrp="1"/>
          </p:cNvSpPr>
          <p:nvPr>
            <p:ph type="title"/>
          </p:nvPr>
        </p:nvSpPr>
        <p:spPr>
          <a:xfrm>
            <a:off x="1326633" y="1312353"/>
            <a:ext cx="9538800" cy="524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body" idx="1"/>
          </p:nvPr>
        </p:nvSpPr>
        <p:spPr>
          <a:xfrm>
            <a:off x="1326633" y="2033116"/>
            <a:ext cx="9538800" cy="3740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507987" rtl="0">
              <a:spcBef>
                <a:spcPts val="800"/>
              </a:spcBef>
              <a:spcAft>
                <a:spcPts val="0"/>
              </a:spcAft>
              <a:buSzPts val="2400"/>
              <a:buChar char="⊳"/>
              <a:defRPr/>
            </a:lvl1pPr>
            <a:lvl2pPr marL="1219170" lvl="1" indent="-507987" rtl="0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2pPr>
            <a:lvl3pPr marL="1828754" lvl="2" indent="-507987" rtl="0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3pPr>
            <a:lvl4pPr marL="2438339" lvl="3" indent="-507987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4pPr>
            <a:lvl5pPr marL="3047924" lvl="4" indent="-507987" rtl="0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5pPr>
            <a:lvl6pPr marL="3657509" lvl="5" indent="-507987" rtl="0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6pPr>
            <a:lvl7pPr marL="4267093" lvl="6" indent="-507987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7pPr>
            <a:lvl8pPr marL="4876678" lvl="7" indent="-507987" rtl="0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8pPr>
            <a:lvl9pPr marL="5486263" lvl="8" indent="-507987" rtl="0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9pPr>
          </a:lstStyle>
          <a:p>
            <a:endParaRPr/>
          </a:p>
        </p:txBody>
      </p:sp>
      <p:sp>
        <p:nvSpPr>
          <p:cNvPr id="36" name="Google Shape;36;p5"/>
          <p:cNvSpPr txBox="1">
            <a:spLocks noGrp="1"/>
          </p:cNvSpPr>
          <p:nvPr>
            <p:ph type="sldNum" idx="12"/>
          </p:nvPr>
        </p:nvSpPr>
        <p:spPr>
          <a:xfrm>
            <a:off x="5730200" y="6126400"/>
            <a:ext cx="731600" cy="731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defTabSz="914377"/>
            <a:fld id="{00000000-1234-1234-1234-123412341234}" type="slidenum">
              <a:rPr lang="en" smtClean="0">
                <a:solidFill>
                  <a:srgbClr val="93783F"/>
                </a:solidFill>
              </a:rPr>
              <a:pPr defTabSz="914377"/>
              <a:t>‹#›</a:t>
            </a:fld>
            <a:endParaRPr lang="en">
              <a:solidFill>
                <a:srgbClr val="93783F"/>
              </a:solidFill>
            </a:endParaRPr>
          </a:p>
        </p:txBody>
      </p:sp>
      <p:pic>
        <p:nvPicPr>
          <p:cNvPr id="37" name="Google Shape;37;p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48401" y="0"/>
            <a:ext cx="4243601" cy="310106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16105007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 + 2 columns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Google Shape;39;p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" y="3488701"/>
            <a:ext cx="2053967" cy="3369300"/>
          </a:xfrm>
          <a:prstGeom prst="rect">
            <a:avLst/>
          </a:prstGeom>
          <a:noFill/>
          <a:ln>
            <a:noFill/>
          </a:ln>
        </p:spPr>
      </p:pic>
      <p:sp>
        <p:nvSpPr>
          <p:cNvPr id="40" name="Google Shape;40;p6"/>
          <p:cNvSpPr/>
          <p:nvPr/>
        </p:nvSpPr>
        <p:spPr>
          <a:xfrm>
            <a:off x="731600" y="731600"/>
            <a:ext cx="10728800" cy="5394800"/>
          </a:xfrm>
          <a:prstGeom prst="frame">
            <a:avLst>
              <a:gd name="adj1" fmla="val 637"/>
            </a:avLst>
          </a:prstGeom>
          <a:gradFill>
            <a:gsLst>
              <a:gs pos="0">
                <a:schemeClr val="accent5"/>
              </a:gs>
              <a:gs pos="31000">
                <a:schemeClr val="accent6"/>
              </a:gs>
              <a:gs pos="69000">
                <a:schemeClr val="accent5"/>
              </a:gs>
              <a:gs pos="100000">
                <a:schemeClr val="accent6"/>
              </a:gs>
            </a:gsLst>
            <a:lin ang="2700006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2C3C3D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1" name="Google Shape;41;p6"/>
          <p:cNvSpPr txBox="1">
            <a:spLocks noGrp="1"/>
          </p:cNvSpPr>
          <p:nvPr>
            <p:ph type="title"/>
          </p:nvPr>
        </p:nvSpPr>
        <p:spPr>
          <a:xfrm>
            <a:off x="1326633" y="1312353"/>
            <a:ext cx="9538800" cy="524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6"/>
          <p:cNvSpPr txBox="1">
            <a:spLocks noGrp="1"/>
          </p:cNvSpPr>
          <p:nvPr>
            <p:ph type="body" idx="1"/>
          </p:nvPr>
        </p:nvSpPr>
        <p:spPr>
          <a:xfrm>
            <a:off x="1326633" y="2033100"/>
            <a:ext cx="4456800" cy="3596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474121" rtl="0">
              <a:spcBef>
                <a:spcPts val="800"/>
              </a:spcBef>
              <a:spcAft>
                <a:spcPts val="0"/>
              </a:spcAft>
              <a:buSzPts val="2000"/>
              <a:buChar char="⊳"/>
              <a:defRPr sz="2667"/>
            </a:lvl1pPr>
            <a:lvl2pPr marL="1219170" lvl="1" indent="-474121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667"/>
            </a:lvl2pPr>
            <a:lvl3pPr marL="1828754" lvl="2" indent="-474121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667"/>
            </a:lvl3pPr>
            <a:lvl4pPr marL="2438339" lvl="3" indent="-474121" rtl="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667"/>
            </a:lvl4pPr>
            <a:lvl5pPr marL="3047924" lvl="4" indent="-474121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667"/>
            </a:lvl5pPr>
            <a:lvl6pPr marL="3657509" lvl="5" indent="-474121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667"/>
            </a:lvl6pPr>
            <a:lvl7pPr marL="4267093" lvl="6" indent="-474121" rtl="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667"/>
            </a:lvl7pPr>
            <a:lvl8pPr marL="4876678" lvl="7" indent="-474121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667"/>
            </a:lvl8pPr>
            <a:lvl9pPr marL="5486263" lvl="8" indent="-474121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667"/>
            </a:lvl9pPr>
          </a:lstStyle>
          <a:p>
            <a:endParaRPr/>
          </a:p>
        </p:txBody>
      </p:sp>
      <p:sp>
        <p:nvSpPr>
          <p:cNvPr id="43" name="Google Shape;43;p6"/>
          <p:cNvSpPr txBox="1">
            <a:spLocks noGrp="1"/>
          </p:cNvSpPr>
          <p:nvPr>
            <p:ph type="body" idx="2"/>
          </p:nvPr>
        </p:nvSpPr>
        <p:spPr>
          <a:xfrm>
            <a:off x="6408596" y="2033100"/>
            <a:ext cx="4456800" cy="3596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474121" rtl="0">
              <a:spcBef>
                <a:spcPts val="800"/>
              </a:spcBef>
              <a:spcAft>
                <a:spcPts val="0"/>
              </a:spcAft>
              <a:buSzPts val="2000"/>
              <a:buChar char="⊳"/>
              <a:defRPr sz="2667"/>
            </a:lvl1pPr>
            <a:lvl2pPr marL="1219170" lvl="1" indent="-474121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667"/>
            </a:lvl2pPr>
            <a:lvl3pPr marL="1828754" lvl="2" indent="-474121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667"/>
            </a:lvl3pPr>
            <a:lvl4pPr marL="2438339" lvl="3" indent="-474121" rtl="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667"/>
            </a:lvl4pPr>
            <a:lvl5pPr marL="3047924" lvl="4" indent="-474121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667"/>
            </a:lvl5pPr>
            <a:lvl6pPr marL="3657509" lvl="5" indent="-474121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667"/>
            </a:lvl6pPr>
            <a:lvl7pPr marL="4267093" lvl="6" indent="-474121" rtl="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667"/>
            </a:lvl7pPr>
            <a:lvl8pPr marL="4876678" lvl="7" indent="-474121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667"/>
            </a:lvl8pPr>
            <a:lvl9pPr marL="5486263" lvl="8" indent="-474121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667"/>
            </a:lvl9pPr>
          </a:lstStyle>
          <a:p>
            <a:endParaRPr/>
          </a:p>
        </p:txBody>
      </p:sp>
      <p:sp>
        <p:nvSpPr>
          <p:cNvPr id="44" name="Google Shape;44;p6"/>
          <p:cNvSpPr txBox="1">
            <a:spLocks noGrp="1"/>
          </p:cNvSpPr>
          <p:nvPr>
            <p:ph type="sldNum" idx="12"/>
          </p:nvPr>
        </p:nvSpPr>
        <p:spPr>
          <a:xfrm>
            <a:off x="5730200" y="6126400"/>
            <a:ext cx="731600" cy="731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defTabSz="914377"/>
            <a:fld id="{00000000-1234-1234-1234-123412341234}" type="slidenum">
              <a:rPr lang="en" smtClean="0">
                <a:solidFill>
                  <a:srgbClr val="93783F"/>
                </a:solidFill>
              </a:rPr>
              <a:pPr defTabSz="914377"/>
              <a:t>‹#›</a:t>
            </a:fld>
            <a:endParaRPr lang="en">
              <a:solidFill>
                <a:srgbClr val="93783F"/>
              </a:solidFill>
            </a:endParaRPr>
          </a:p>
        </p:txBody>
      </p:sp>
      <p:pic>
        <p:nvPicPr>
          <p:cNvPr id="45" name="Google Shape;45;p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76734" y="0"/>
            <a:ext cx="4215268" cy="264526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42878579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>
  <p:cSld name="Title + 3 columns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Google Shape;47;p7"/>
          <p:cNvPicPr preferRelativeResize="0"/>
          <p:nvPr/>
        </p:nvPicPr>
        <p:blipFill rotWithShape="1">
          <a:blip r:embed="rId2">
            <a:alphaModFix/>
          </a:blip>
          <a:srcRect l="11150"/>
          <a:stretch/>
        </p:blipFill>
        <p:spPr>
          <a:xfrm>
            <a:off x="1" y="4365501"/>
            <a:ext cx="1618700" cy="2492500"/>
          </a:xfrm>
          <a:prstGeom prst="rect">
            <a:avLst/>
          </a:prstGeom>
          <a:noFill/>
          <a:ln>
            <a:noFill/>
          </a:ln>
        </p:spPr>
      </p:pic>
      <p:sp>
        <p:nvSpPr>
          <p:cNvPr id="48" name="Google Shape;48;p7"/>
          <p:cNvSpPr/>
          <p:nvPr/>
        </p:nvSpPr>
        <p:spPr>
          <a:xfrm>
            <a:off x="731600" y="731600"/>
            <a:ext cx="10728800" cy="5394800"/>
          </a:xfrm>
          <a:prstGeom prst="frame">
            <a:avLst>
              <a:gd name="adj1" fmla="val 637"/>
            </a:avLst>
          </a:prstGeom>
          <a:gradFill>
            <a:gsLst>
              <a:gs pos="0">
                <a:schemeClr val="accent5"/>
              </a:gs>
              <a:gs pos="31000">
                <a:schemeClr val="accent6"/>
              </a:gs>
              <a:gs pos="69000">
                <a:schemeClr val="accent5"/>
              </a:gs>
              <a:gs pos="100000">
                <a:schemeClr val="accent6"/>
              </a:gs>
            </a:gsLst>
            <a:lin ang="2700006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2C3C3D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9" name="Google Shape;49;p7"/>
          <p:cNvSpPr txBox="1">
            <a:spLocks noGrp="1"/>
          </p:cNvSpPr>
          <p:nvPr>
            <p:ph type="title"/>
          </p:nvPr>
        </p:nvSpPr>
        <p:spPr>
          <a:xfrm>
            <a:off x="1326633" y="1312353"/>
            <a:ext cx="9538800" cy="524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7"/>
          <p:cNvSpPr txBox="1">
            <a:spLocks noGrp="1"/>
          </p:cNvSpPr>
          <p:nvPr>
            <p:ph type="body" idx="1"/>
          </p:nvPr>
        </p:nvSpPr>
        <p:spPr>
          <a:xfrm>
            <a:off x="1326633" y="2033100"/>
            <a:ext cx="2958000" cy="3652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457189" rtl="0">
              <a:spcBef>
                <a:spcPts val="800"/>
              </a:spcBef>
              <a:spcAft>
                <a:spcPts val="0"/>
              </a:spcAft>
              <a:buSzPts val="1800"/>
              <a:buChar char="⊳"/>
              <a:defRPr sz="2400"/>
            </a:lvl1pPr>
            <a:lvl2pPr marL="1219170" lvl="1" indent="-457189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2400"/>
            </a:lvl2pPr>
            <a:lvl3pPr marL="1828754" lvl="2" indent="-457189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2400"/>
            </a:lvl3pPr>
            <a:lvl4pPr marL="2438339" lvl="3" indent="-457189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2400"/>
            </a:lvl4pPr>
            <a:lvl5pPr marL="3047924" lvl="4" indent="-457189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2400"/>
            </a:lvl5pPr>
            <a:lvl6pPr marL="3657509" lvl="5" indent="-457189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2400"/>
            </a:lvl6pPr>
            <a:lvl7pPr marL="4267093" lvl="6" indent="-457189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2400"/>
            </a:lvl7pPr>
            <a:lvl8pPr marL="4876678" lvl="7" indent="-457189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2400"/>
            </a:lvl8pPr>
            <a:lvl9pPr marL="5486263" lvl="8" indent="-457189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2400"/>
            </a:lvl9pPr>
          </a:lstStyle>
          <a:p>
            <a:endParaRPr/>
          </a:p>
        </p:txBody>
      </p:sp>
      <p:sp>
        <p:nvSpPr>
          <p:cNvPr id="51" name="Google Shape;51;p7"/>
          <p:cNvSpPr txBox="1">
            <a:spLocks noGrp="1"/>
          </p:cNvSpPr>
          <p:nvPr>
            <p:ph type="body" idx="2"/>
          </p:nvPr>
        </p:nvSpPr>
        <p:spPr>
          <a:xfrm>
            <a:off x="4595551" y="2033100"/>
            <a:ext cx="2958000" cy="3652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457189" rtl="0">
              <a:spcBef>
                <a:spcPts val="800"/>
              </a:spcBef>
              <a:spcAft>
                <a:spcPts val="0"/>
              </a:spcAft>
              <a:buSzPts val="1800"/>
              <a:buChar char="⊳"/>
              <a:defRPr sz="2400"/>
            </a:lvl1pPr>
            <a:lvl2pPr marL="1219170" lvl="1" indent="-457189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2400"/>
            </a:lvl2pPr>
            <a:lvl3pPr marL="1828754" lvl="2" indent="-457189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2400"/>
            </a:lvl3pPr>
            <a:lvl4pPr marL="2438339" lvl="3" indent="-457189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2400"/>
            </a:lvl4pPr>
            <a:lvl5pPr marL="3047924" lvl="4" indent="-457189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2400"/>
            </a:lvl5pPr>
            <a:lvl6pPr marL="3657509" lvl="5" indent="-457189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2400"/>
            </a:lvl6pPr>
            <a:lvl7pPr marL="4267093" lvl="6" indent="-457189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2400"/>
            </a:lvl7pPr>
            <a:lvl8pPr marL="4876678" lvl="7" indent="-457189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2400"/>
            </a:lvl8pPr>
            <a:lvl9pPr marL="5486263" lvl="8" indent="-457189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2400"/>
            </a:lvl9pPr>
          </a:lstStyle>
          <a:p>
            <a:endParaRPr/>
          </a:p>
        </p:txBody>
      </p:sp>
      <p:sp>
        <p:nvSpPr>
          <p:cNvPr id="52" name="Google Shape;52;p7"/>
          <p:cNvSpPr txBox="1">
            <a:spLocks noGrp="1"/>
          </p:cNvSpPr>
          <p:nvPr>
            <p:ph type="body" idx="3"/>
          </p:nvPr>
        </p:nvSpPr>
        <p:spPr>
          <a:xfrm>
            <a:off x="7864469" y="2033100"/>
            <a:ext cx="2958000" cy="3652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457189" rtl="0">
              <a:spcBef>
                <a:spcPts val="800"/>
              </a:spcBef>
              <a:spcAft>
                <a:spcPts val="0"/>
              </a:spcAft>
              <a:buSzPts val="1800"/>
              <a:buChar char="⊳"/>
              <a:defRPr sz="2400"/>
            </a:lvl1pPr>
            <a:lvl2pPr marL="1219170" lvl="1" indent="-457189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2400"/>
            </a:lvl2pPr>
            <a:lvl3pPr marL="1828754" lvl="2" indent="-457189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2400"/>
            </a:lvl3pPr>
            <a:lvl4pPr marL="2438339" lvl="3" indent="-457189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2400"/>
            </a:lvl4pPr>
            <a:lvl5pPr marL="3047924" lvl="4" indent="-457189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2400"/>
            </a:lvl5pPr>
            <a:lvl6pPr marL="3657509" lvl="5" indent="-457189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2400"/>
            </a:lvl6pPr>
            <a:lvl7pPr marL="4267093" lvl="6" indent="-457189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2400"/>
            </a:lvl7pPr>
            <a:lvl8pPr marL="4876678" lvl="7" indent="-457189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2400"/>
            </a:lvl8pPr>
            <a:lvl9pPr marL="5486263" lvl="8" indent="-457189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2400"/>
            </a:lvl9pPr>
          </a:lstStyle>
          <a:p>
            <a:endParaRPr/>
          </a:p>
        </p:txBody>
      </p:sp>
      <p:sp>
        <p:nvSpPr>
          <p:cNvPr id="53" name="Google Shape;53;p7"/>
          <p:cNvSpPr txBox="1">
            <a:spLocks noGrp="1"/>
          </p:cNvSpPr>
          <p:nvPr>
            <p:ph type="sldNum" idx="12"/>
          </p:nvPr>
        </p:nvSpPr>
        <p:spPr>
          <a:xfrm>
            <a:off x="5730200" y="6126400"/>
            <a:ext cx="731600" cy="731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defTabSz="914377"/>
            <a:fld id="{00000000-1234-1234-1234-123412341234}" type="slidenum">
              <a:rPr lang="en" smtClean="0">
                <a:solidFill>
                  <a:srgbClr val="93783F"/>
                </a:solidFill>
              </a:rPr>
              <a:pPr defTabSz="914377"/>
              <a:t>‹#›</a:t>
            </a:fld>
            <a:endParaRPr lang="en">
              <a:solidFill>
                <a:srgbClr val="93783F"/>
              </a:solidFill>
            </a:endParaRPr>
          </a:p>
        </p:txBody>
      </p:sp>
      <p:pic>
        <p:nvPicPr>
          <p:cNvPr id="54" name="Google Shape;54;p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48401" y="0"/>
            <a:ext cx="4243601" cy="310106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85846890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Google Shape;56;p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" y="4155533"/>
            <a:ext cx="1975367" cy="2702467"/>
          </a:xfrm>
          <a:prstGeom prst="rect">
            <a:avLst/>
          </a:prstGeom>
          <a:noFill/>
          <a:ln>
            <a:noFill/>
          </a:ln>
        </p:spPr>
      </p:pic>
      <p:sp>
        <p:nvSpPr>
          <p:cNvPr id="57" name="Google Shape;57;p8"/>
          <p:cNvSpPr/>
          <p:nvPr/>
        </p:nvSpPr>
        <p:spPr>
          <a:xfrm>
            <a:off x="731600" y="731600"/>
            <a:ext cx="10728800" cy="5394800"/>
          </a:xfrm>
          <a:prstGeom prst="frame">
            <a:avLst>
              <a:gd name="adj1" fmla="val 637"/>
            </a:avLst>
          </a:prstGeom>
          <a:gradFill>
            <a:gsLst>
              <a:gs pos="0">
                <a:schemeClr val="accent5"/>
              </a:gs>
              <a:gs pos="31000">
                <a:schemeClr val="accent6"/>
              </a:gs>
              <a:gs pos="69000">
                <a:schemeClr val="accent5"/>
              </a:gs>
              <a:gs pos="100000">
                <a:schemeClr val="accent6"/>
              </a:gs>
            </a:gsLst>
            <a:lin ang="2700006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2C3C3D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58;p8"/>
          <p:cNvSpPr txBox="1">
            <a:spLocks noGrp="1"/>
          </p:cNvSpPr>
          <p:nvPr>
            <p:ph type="title"/>
          </p:nvPr>
        </p:nvSpPr>
        <p:spPr>
          <a:xfrm>
            <a:off x="1326633" y="1312353"/>
            <a:ext cx="9538800" cy="524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8"/>
          <p:cNvSpPr txBox="1">
            <a:spLocks noGrp="1"/>
          </p:cNvSpPr>
          <p:nvPr>
            <p:ph type="sldNum" idx="12"/>
          </p:nvPr>
        </p:nvSpPr>
        <p:spPr>
          <a:xfrm>
            <a:off x="5730200" y="6126400"/>
            <a:ext cx="731600" cy="731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defTabSz="914377"/>
            <a:fld id="{00000000-1234-1234-1234-123412341234}" type="slidenum">
              <a:rPr lang="en" smtClean="0">
                <a:solidFill>
                  <a:srgbClr val="93783F"/>
                </a:solidFill>
              </a:rPr>
              <a:pPr defTabSz="914377"/>
              <a:t>‹#›</a:t>
            </a:fld>
            <a:endParaRPr lang="en">
              <a:solidFill>
                <a:srgbClr val="93783F"/>
              </a:solidFill>
            </a:endParaRPr>
          </a:p>
        </p:txBody>
      </p:sp>
      <p:pic>
        <p:nvPicPr>
          <p:cNvPr id="60" name="Google Shape;60;p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12501" y="1"/>
            <a:ext cx="4979500" cy="31248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70380066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Google Shape;62;p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9220134" y="1"/>
            <a:ext cx="2971865" cy="2302500"/>
          </a:xfrm>
          <a:prstGeom prst="rect">
            <a:avLst/>
          </a:prstGeom>
          <a:noFill/>
          <a:ln>
            <a:noFill/>
          </a:ln>
        </p:spPr>
      </p:pic>
      <p:sp>
        <p:nvSpPr>
          <p:cNvPr id="63" name="Google Shape;63;p9"/>
          <p:cNvSpPr/>
          <p:nvPr/>
        </p:nvSpPr>
        <p:spPr>
          <a:xfrm>
            <a:off x="731600" y="731600"/>
            <a:ext cx="10728800" cy="5394800"/>
          </a:xfrm>
          <a:prstGeom prst="frame">
            <a:avLst>
              <a:gd name="adj1" fmla="val 637"/>
            </a:avLst>
          </a:prstGeom>
          <a:gradFill>
            <a:gsLst>
              <a:gs pos="0">
                <a:schemeClr val="accent5"/>
              </a:gs>
              <a:gs pos="31000">
                <a:schemeClr val="accent6"/>
              </a:gs>
              <a:gs pos="69000">
                <a:schemeClr val="accent5"/>
              </a:gs>
              <a:gs pos="100000">
                <a:schemeClr val="accent6"/>
              </a:gs>
            </a:gsLst>
            <a:lin ang="2700006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2C3C3D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64;p9"/>
          <p:cNvSpPr txBox="1">
            <a:spLocks noGrp="1"/>
          </p:cNvSpPr>
          <p:nvPr>
            <p:ph type="body" idx="1"/>
          </p:nvPr>
        </p:nvSpPr>
        <p:spPr>
          <a:xfrm>
            <a:off x="1326633" y="5367067"/>
            <a:ext cx="9538800" cy="548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304792" algn="ctr" rtl="0">
              <a:spcBef>
                <a:spcPts val="480"/>
              </a:spcBef>
              <a:spcAft>
                <a:spcPts val="0"/>
              </a:spcAft>
              <a:buSzPts val="1800"/>
              <a:buNone/>
              <a:defRPr sz="2400"/>
            </a:lvl1pPr>
          </a:lstStyle>
          <a:p>
            <a:endParaRPr/>
          </a:p>
        </p:txBody>
      </p:sp>
      <p:sp>
        <p:nvSpPr>
          <p:cNvPr id="65" name="Google Shape;65;p9"/>
          <p:cNvSpPr txBox="1">
            <a:spLocks noGrp="1"/>
          </p:cNvSpPr>
          <p:nvPr>
            <p:ph type="sldNum" idx="12"/>
          </p:nvPr>
        </p:nvSpPr>
        <p:spPr>
          <a:xfrm>
            <a:off x="5730200" y="6126400"/>
            <a:ext cx="731600" cy="731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defTabSz="914377"/>
            <a:fld id="{00000000-1234-1234-1234-123412341234}" type="slidenum">
              <a:rPr lang="en" smtClean="0">
                <a:solidFill>
                  <a:srgbClr val="93783F"/>
                </a:solidFill>
              </a:rPr>
              <a:pPr defTabSz="914377"/>
              <a:t>‹#›</a:t>
            </a:fld>
            <a:endParaRPr lang="en">
              <a:solidFill>
                <a:srgbClr val="93783F"/>
              </a:solidFill>
            </a:endParaRPr>
          </a:p>
        </p:txBody>
      </p:sp>
      <p:pic>
        <p:nvPicPr>
          <p:cNvPr id="66" name="Google Shape;66;p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4079368"/>
            <a:ext cx="2778600" cy="27786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7857956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317" y="366185"/>
            <a:ext cx="10515600" cy="132503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40318" y="1680634"/>
            <a:ext cx="5158316" cy="825500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40318" y="2506133"/>
            <a:ext cx="5158316" cy="3683000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0634"/>
            <a:ext cx="5183717" cy="825500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6133"/>
            <a:ext cx="5183717" cy="3683000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2AA1AC16-948C-4AE2-A8F0-AD93837A264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2022/8/19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E5A71417-3C02-4723-998D-ECBA0CC807E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矩形 10"/>
          <p:cNvSpPr/>
          <p:nvPr userDrawn="1"/>
        </p:nvSpPr>
        <p:spPr>
          <a:xfrm>
            <a:off x="8913485" y="5243806"/>
            <a:ext cx="1033515" cy="2764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模板下载：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www.1ppt.com/moban/          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行业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www.1ppt.com/hangye/ 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节日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www.1ppt.com/jieri/          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素材：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www.1ppt.com/sucai/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背景图片：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www.1ppt.com/beijing/        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图表：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www.1ppt.com/tubiao/      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精美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下载：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         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教程： 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www.1ppt.com/powerpoint/      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课件：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www.1ppt.com/kejian/             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字体下载：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www.1ppt.com/ziti/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工作总结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www.1ppt.com/xiazai/zongjie/ 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工作计划：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www.1ppt.com/xiazai/jihua/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商务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www.1ppt.com/moban/shangwu/  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个人简历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www.1ppt.com/xiazai/jianli/  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毕业答辩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www.1ppt.com/xiazai/dabian/  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工作汇报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www.1ppt.com/xiazai/huibao/    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90512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14:ferris dir="l"/>
      </p:transition>
    </mc:Choice>
    <mc:Fallback xmlns="">
      <p:transition spd="slow" advClick="0" advTm="0">
        <p:fade/>
      </p:transition>
    </mc:Fallback>
  </mc:AlternateContent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0"/>
          <p:cNvSpPr/>
          <p:nvPr/>
        </p:nvSpPr>
        <p:spPr>
          <a:xfrm>
            <a:off x="731600" y="731600"/>
            <a:ext cx="10728800" cy="5394800"/>
          </a:xfrm>
          <a:prstGeom prst="frame">
            <a:avLst>
              <a:gd name="adj1" fmla="val 637"/>
            </a:avLst>
          </a:prstGeom>
          <a:gradFill>
            <a:gsLst>
              <a:gs pos="0">
                <a:schemeClr val="accent5"/>
              </a:gs>
              <a:gs pos="31000">
                <a:schemeClr val="accent6"/>
              </a:gs>
              <a:gs pos="69000">
                <a:schemeClr val="accent5"/>
              </a:gs>
              <a:gs pos="100000">
                <a:schemeClr val="accent6"/>
              </a:gs>
            </a:gsLst>
            <a:lin ang="2700006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2C3C3D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69;p10"/>
          <p:cNvSpPr txBox="1">
            <a:spLocks noGrp="1"/>
          </p:cNvSpPr>
          <p:nvPr>
            <p:ph type="sldNum" idx="12"/>
          </p:nvPr>
        </p:nvSpPr>
        <p:spPr>
          <a:xfrm>
            <a:off x="5730200" y="6126400"/>
            <a:ext cx="731600" cy="731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defTabSz="914377"/>
            <a:fld id="{00000000-1234-1234-1234-123412341234}" type="slidenum">
              <a:rPr lang="en" smtClean="0">
                <a:solidFill>
                  <a:srgbClr val="93783F"/>
                </a:solidFill>
              </a:rPr>
              <a:pPr defTabSz="914377"/>
              <a:t>‹#›</a:t>
            </a:fld>
            <a:endParaRPr lang="en">
              <a:solidFill>
                <a:srgbClr val="93783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109607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- Green Watercolor">
  <p:cSld name="Blank - Green Watercolor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1"/>
          <p:cNvSpPr/>
          <p:nvPr/>
        </p:nvSpPr>
        <p:spPr>
          <a:xfrm>
            <a:off x="731600" y="731600"/>
            <a:ext cx="10728800" cy="5394800"/>
          </a:xfrm>
          <a:prstGeom prst="frame">
            <a:avLst>
              <a:gd name="adj1" fmla="val 63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2C3C3D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72;p11"/>
          <p:cNvSpPr txBox="1">
            <a:spLocks noGrp="1"/>
          </p:cNvSpPr>
          <p:nvPr>
            <p:ph type="sldNum" idx="12"/>
          </p:nvPr>
        </p:nvSpPr>
        <p:spPr>
          <a:xfrm>
            <a:off x="5730200" y="6126400"/>
            <a:ext cx="731600" cy="731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defTabSz="914377"/>
            <a:fld id="{00000000-1234-1234-1234-123412341234}" type="slidenum">
              <a:rPr lang="en" smtClean="0">
                <a:solidFill>
                  <a:srgbClr val="FFFFFF"/>
                </a:solidFill>
              </a:rPr>
              <a:pPr defTabSz="914377"/>
              <a:t>‹#›</a:t>
            </a:fld>
            <a:endParaRPr lang="en">
              <a:solidFill>
                <a:srgbClr val="FFFFFF"/>
              </a:solidFill>
            </a:endParaRPr>
          </a:p>
        </p:txBody>
      </p:sp>
      <p:pic>
        <p:nvPicPr>
          <p:cNvPr id="73" name="Google Shape;73;p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220134" y="1"/>
            <a:ext cx="2971865" cy="2302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1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4079368"/>
            <a:ext cx="2778600" cy="27786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07405856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- Blue Watercolor">
  <p:cSld name="Blank - Blue Watercolor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" name="Google Shape;76;p1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220134" y="1"/>
            <a:ext cx="2971865" cy="2302500"/>
          </a:xfrm>
          <a:prstGeom prst="rect">
            <a:avLst/>
          </a:prstGeom>
          <a:noFill/>
          <a:ln>
            <a:noFill/>
          </a:ln>
        </p:spPr>
      </p:pic>
      <p:sp>
        <p:nvSpPr>
          <p:cNvPr id="77" name="Google Shape;77;p12"/>
          <p:cNvSpPr/>
          <p:nvPr/>
        </p:nvSpPr>
        <p:spPr>
          <a:xfrm>
            <a:off x="731600" y="731600"/>
            <a:ext cx="10728800" cy="5394800"/>
          </a:xfrm>
          <a:prstGeom prst="frame">
            <a:avLst>
              <a:gd name="adj1" fmla="val 63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2C3C3D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78;p12"/>
          <p:cNvSpPr txBox="1">
            <a:spLocks noGrp="1"/>
          </p:cNvSpPr>
          <p:nvPr>
            <p:ph type="sldNum" idx="12"/>
          </p:nvPr>
        </p:nvSpPr>
        <p:spPr>
          <a:xfrm>
            <a:off x="5730200" y="6126400"/>
            <a:ext cx="731600" cy="731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defTabSz="914377"/>
            <a:fld id="{00000000-1234-1234-1234-123412341234}" type="slidenum">
              <a:rPr lang="en" smtClean="0">
                <a:solidFill>
                  <a:srgbClr val="FFFFFF"/>
                </a:solidFill>
              </a:rPr>
              <a:pPr defTabSz="914377"/>
              <a:t>‹#›</a:t>
            </a:fld>
            <a:endParaRPr lang="en">
              <a:solidFill>
                <a:srgbClr val="FFFFFF"/>
              </a:solidFill>
            </a:endParaRPr>
          </a:p>
        </p:txBody>
      </p:sp>
      <p:pic>
        <p:nvPicPr>
          <p:cNvPr id="79" name="Google Shape;79;p1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4079368"/>
            <a:ext cx="2778600" cy="27786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18573188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96976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2B17254-FA2D-46D5-9BC5-6E83FECBE7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4042422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B6433EC-62DB-4882-9412-9B8E930C28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8/19/2022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B01D6584-4DDB-4B19-853B-517B78BEE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8198453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B6433EC-62DB-4882-9412-9B8E930C28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8/19/2022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B01D6584-4DDB-4B19-853B-517B78BEE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5053619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1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B6433EC-62DB-4882-9412-9B8E930C28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8/19/2022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B01D6584-4DDB-4B19-853B-517B78BEE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6954807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B6433EC-62DB-4882-9412-9B8E930C28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8/19/2022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B01D6584-4DDB-4B19-853B-517B78BEE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5038471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B6433EC-62DB-4882-9412-9B8E930C28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8/19/2022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B01D6584-4DDB-4B19-853B-517B78BEE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218475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2AA1AC16-948C-4AE2-A8F0-AD93837A264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2022/8/19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E5A71417-3C02-4723-998D-ECBA0CC807E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7499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14:ferris dir="l"/>
      </p:transition>
    </mc:Choice>
    <mc:Fallback xmlns="">
      <p:transition spd="slow" advClick="0" advTm="0">
        <p:fade/>
      </p:transition>
    </mc:Fallback>
  </mc:AlternateContent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B6433EC-62DB-4882-9412-9B8E930C28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8/19/2022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B01D6584-4DDB-4B19-853B-517B78BEE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5844903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B6433EC-62DB-4882-9412-9B8E930C28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8/19/2022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B01D6584-4DDB-4B19-853B-517B78BEE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2442789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8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B6433EC-62DB-4882-9412-9B8E930C28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8/19/2022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B01D6584-4DDB-4B19-853B-517B78BEE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416529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8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B6433EC-62DB-4882-9412-9B8E930C28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8/19/2022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B01D6584-4DDB-4B19-853B-517B78BEE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7317085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B6433EC-62DB-4882-9412-9B8E930C28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8/19/2022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B01D6584-4DDB-4B19-853B-517B78BEE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3378373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2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6B6433EC-62DB-4882-9412-9B8E930C28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8/19/2022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B01D6584-4DDB-4B19-853B-517B78BEE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8713969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1833"/>
            <a:ext cx="9144000" cy="2387600"/>
          </a:xfrm>
        </p:spPr>
        <p:txBody>
          <a:bodyPr anchor="b"/>
          <a:lstStyle>
            <a:lvl1pPr algn="ctr">
              <a:defRPr sz="8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568"/>
            <a:ext cx="9144000" cy="1655233"/>
          </a:xfrm>
        </p:spPr>
        <p:txBody>
          <a:bodyPr/>
          <a:lstStyle>
            <a:lvl1pPr marL="0" indent="0" algn="ctr">
              <a:buNone/>
              <a:defRPr sz="3200"/>
            </a:lvl1pPr>
            <a:lvl2pPr marL="609585" indent="0" algn="ctr">
              <a:buNone/>
              <a:defRPr sz="2667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2AA1AC16-948C-4AE2-A8F0-AD93837A264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2022/8/19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E5A71417-3C02-4723-998D-ECBA0CC807E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1937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14:ferris dir="l"/>
      </p:transition>
    </mc:Choice>
    <mc:Fallback xmlns="">
      <p:transition spd="slow" advClick="0" advTm="0">
        <p:fade/>
      </p:transition>
    </mc:Fallback>
  </mc:AlternateContent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2AA1AC16-948C-4AE2-A8F0-AD93837A264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2022/8/19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E5A71417-3C02-4723-998D-ECBA0CC807E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4761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14:ferris dir="l"/>
      </p:transition>
    </mc:Choice>
    <mc:Fallback xmlns="">
      <p:transition spd="slow" advClick="0" advTm="0">
        <p:fade/>
      </p:transition>
    </mc:Fallback>
  </mc:AlternateContent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10267"/>
            <a:ext cx="10515600" cy="2853267"/>
          </a:xfrm>
        </p:spPr>
        <p:txBody>
          <a:bodyPr anchor="b"/>
          <a:lstStyle>
            <a:lvl1pPr>
              <a:defRPr sz="8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8934"/>
            <a:ext cx="10515600" cy="1500717"/>
          </a:xfrm>
        </p:spPr>
        <p:txBody>
          <a:bodyPr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2AA1AC16-948C-4AE2-A8F0-AD93837A264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2022/8/19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E5A71417-3C02-4723-998D-ECBA0CC807E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7981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14:ferris dir="l"/>
      </p:transition>
    </mc:Choice>
    <mc:Fallback xmlns="">
      <p:transition spd="slow" advClick="0" advTm="0">
        <p:fade/>
      </p:transition>
    </mc:Fallback>
  </mc:AlternateContent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6684"/>
            <a:ext cx="5156200" cy="434974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826684"/>
            <a:ext cx="5156200" cy="434974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2AA1AC16-948C-4AE2-A8F0-AD93837A264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2022/8/19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E5A71417-3C02-4723-998D-ECBA0CC807E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3848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14:ferris dir="l"/>
      </p:transition>
    </mc:Choice>
    <mc:Fallback xmlns="">
      <p:transition spd="slow" advClick="0" advTm="0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2873791" cy="6858000"/>
          </a:xfrm>
          <a:prstGeom prst="rect">
            <a:avLst/>
          </a:prstGeom>
        </p:spPr>
      </p:pic>
      <p:cxnSp>
        <p:nvCxnSpPr>
          <p:cNvPr id="7" name="直接连接符 6"/>
          <p:cNvCxnSpPr/>
          <p:nvPr userDrawn="1"/>
        </p:nvCxnSpPr>
        <p:spPr>
          <a:xfrm>
            <a:off x="2641600" y="889000"/>
            <a:ext cx="95504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文本框 7"/>
          <p:cNvSpPr txBox="1"/>
          <p:nvPr userDrawn="1"/>
        </p:nvSpPr>
        <p:spPr>
          <a:xfrm>
            <a:off x="8868014" y="396558"/>
            <a:ext cx="32624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t>单击此处添加文字标题</a:t>
            </a:r>
          </a:p>
        </p:txBody>
      </p:sp>
    </p:spTree>
    <p:extLst>
      <p:ext uri="{BB962C8B-B14F-4D97-AF65-F5344CB8AC3E}">
        <p14:creationId xmlns:p14="http://schemas.microsoft.com/office/powerpoint/2010/main" val="3297374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14:ferris dir="l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317" y="366185"/>
            <a:ext cx="10515600" cy="132503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40318" y="1680634"/>
            <a:ext cx="5158316" cy="825500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40318" y="2506133"/>
            <a:ext cx="5158316" cy="3683000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0634"/>
            <a:ext cx="5183717" cy="825500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6133"/>
            <a:ext cx="5183717" cy="3683000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2AA1AC16-948C-4AE2-A8F0-AD93837A264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2022/8/19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E5A71417-3C02-4723-998D-ECBA0CC807E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矩形 10"/>
          <p:cNvSpPr/>
          <p:nvPr userDrawn="1"/>
        </p:nvSpPr>
        <p:spPr>
          <a:xfrm>
            <a:off x="8913485" y="5243806"/>
            <a:ext cx="1033515" cy="2764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模板下载：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www.1ppt.com/moban/          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行业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www.1ppt.com/hangye/ 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节日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www.1ppt.com/jieri/          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素材：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www.1ppt.com/sucai/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背景图片：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www.1ppt.com/beijing/        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图表：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www.1ppt.com/tubiao/      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精美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下载：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         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教程： 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www.1ppt.com/powerpoint/      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课件：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www.1ppt.com/kejian/             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字体下载：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www.1ppt.com/ziti/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工作总结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www.1ppt.com/xiazai/zongjie/ 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工作计划：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www.1ppt.com/xiazai/jihua/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商务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www.1ppt.com/moban/shangwu/  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个人简历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www.1ppt.com/xiazai/jianli/  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毕业答辩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www.1ppt.com/xiazai/dabian/  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工作汇报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www.1ppt.com/xiazai/huibao/    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80746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14:ferris dir="l"/>
      </p:transition>
    </mc:Choice>
    <mc:Fallback xmlns="">
      <p:transition spd="slow" advClick="0" advTm="0">
        <p:fade/>
      </p:transition>
    </mc:Fallback>
  </mc:AlternateContent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2AA1AC16-948C-4AE2-A8F0-AD93837A264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2022/8/19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E5A71417-3C02-4723-998D-ECBA0CC807E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6130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14:ferris dir="l"/>
      </p:transition>
    </mc:Choice>
    <mc:Fallback xmlns="">
      <p:transition spd="slow" advClick="0" advTm="0">
        <p:fade/>
      </p:transition>
    </mc:Fallback>
  </mc:AlternateContent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2873791" cy="6858000"/>
          </a:xfrm>
          <a:prstGeom prst="rect">
            <a:avLst/>
          </a:prstGeom>
        </p:spPr>
      </p:pic>
      <p:cxnSp>
        <p:nvCxnSpPr>
          <p:cNvPr id="7" name="直接连接符 6"/>
          <p:cNvCxnSpPr/>
          <p:nvPr userDrawn="1"/>
        </p:nvCxnSpPr>
        <p:spPr>
          <a:xfrm>
            <a:off x="2641600" y="889000"/>
            <a:ext cx="95504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文本框 7"/>
          <p:cNvSpPr txBox="1"/>
          <p:nvPr userDrawn="1"/>
        </p:nvSpPr>
        <p:spPr>
          <a:xfrm>
            <a:off x="8868014" y="396558"/>
            <a:ext cx="32624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t>单击此处添加文字标题</a:t>
            </a:r>
          </a:p>
        </p:txBody>
      </p:sp>
    </p:spTree>
    <p:extLst>
      <p:ext uri="{BB962C8B-B14F-4D97-AF65-F5344CB8AC3E}">
        <p14:creationId xmlns:p14="http://schemas.microsoft.com/office/powerpoint/2010/main" val="2839084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14:ferris dir="l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98294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14:ferris dir="l"/>
      </p:transition>
    </mc:Choice>
    <mc:Fallback xmlns="">
      <p:transition spd="slow" advClick="0" advTm="0">
        <p:fade/>
      </p:transition>
    </mc:Fallback>
  </mc:AlternateContent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18"/>
          <p:cNvSpPr txBox="1">
            <a:spLocks noGrp="1"/>
          </p:cNvSpPr>
          <p:nvPr>
            <p:ph type="subTitle" idx="1"/>
          </p:nvPr>
        </p:nvSpPr>
        <p:spPr>
          <a:xfrm>
            <a:off x="2440600" y="2794400"/>
            <a:ext cx="7310800" cy="108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Spartan"/>
                <a:ea typeface="Spartan"/>
                <a:cs typeface="Spartan"/>
                <a:sym typeface="Spartan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Spartan"/>
                <a:ea typeface="Spartan"/>
                <a:cs typeface="Spartan"/>
                <a:sym typeface="Spartan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Spartan"/>
                <a:ea typeface="Spartan"/>
                <a:cs typeface="Spartan"/>
                <a:sym typeface="Spartan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Spartan"/>
                <a:ea typeface="Spartan"/>
                <a:cs typeface="Spartan"/>
                <a:sym typeface="Spartan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Spartan"/>
                <a:ea typeface="Spartan"/>
                <a:cs typeface="Spartan"/>
                <a:sym typeface="Spartan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Spartan"/>
                <a:ea typeface="Spartan"/>
                <a:cs typeface="Spartan"/>
                <a:sym typeface="Spartan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Spartan"/>
                <a:ea typeface="Spartan"/>
                <a:cs typeface="Spartan"/>
                <a:sym typeface="Spartan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Spartan"/>
                <a:ea typeface="Spartan"/>
                <a:cs typeface="Spartan"/>
                <a:sym typeface="Spartan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Spartan"/>
                <a:ea typeface="Spartan"/>
                <a:cs typeface="Spartan"/>
                <a:sym typeface="Spartan"/>
              </a:defRPr>
            </a:lvl9pPr>
          </a:lstStyle>
          <a:p>
            <a:endParaRPr/>
          </a:p>
        </p:txBody>
      </p:sp>
      <p:sp>
        <p:nvSpPr>
          <p:cNvPr id="269" name="Google Shape;269;p18"/>
          <p:cNvSpPr txBox="1">
            <a:spLocks noGrp="1"/>
          </p:cNvSpPr>
          <p:nvPr>
            <p:ph type="subTitle" idx="2"/>
          </p:nvPr>
        </p:nvSpPr>
        <p:spPr>
          <a:xfrm>
            <a:off x="3934200" y="4087267"/>
            <a:ext cx="4323600" cy="38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/>
            </a:lvl9pPr>
          </a:lstStyle>
          <a:p>
            <a:endParaRPr/>
          </a:p>
        </p:txBody>
      </p:sp>
      <p:sp>
        <p:nvSpPr>
          <p:cNvPr id="270" name="Google Shape;270;p18"/>
          <p:cNvSpPr/>
          <p:nvPr/>
        </p:nvSpPr>
        <p:spPr>
          <a:xfrm flipH="1">
            <a:off x="-2841998" y="5499274"/>
            <a:ext cx="4059439" cy="3392916"/>
          </a:xfrm>
          <a:custGeom>
            <a:avLst/>
            <a:gdLst/>
            <a:ahLst/>
            <a:cxnLst/>
            <a:rect l="l" t="t" r="r" b="b"/>
            <a:pathLst>
              <a:path w="65503" h="54748" extrusionOk="0">
                <a:moveTo>
                  <a:pt x="25723" y="0"/>
                </a:moveTo>
                <a:cubicBezTo>
                  <a:pt x="24144" y="0"/>
                  <a:pt x="22575" y="187"/>
                  <a:pt x="21064" y="677"/>
                </a:cubicBezTo>
                <a:cubicBezTo>
                  <a:pt x="15259" y="2561"/>
                  <a:pt x="11702" y="8306"/>
                  <a:pt x="8784" y="13625"/>
                </a:cubicBezTo>
                <a:cubicBezTo>
                  <a:pt x="5563" y="19431"/>
                  <a:pt x="2401" y="25388"/>
                  <a:pt x="1186" y="31863"/>
                </a:cubicBezTo>
                <a:cubicBezTo>
                  <a:pt x="0" y="38337"/>
                  <a:pt x="1034" y="45450"/>
                  <a:pt x="5411" y="50222"/>
                </a:cubicBezTo>
                <a:cubicBezTo>
                  <a:pt x="8030" y="53078"/>
                  <a:pt x="12001" y="54747"/>
                  <a:pt x="15894" y="54747"/>
                </a:cubicBezTo>
                <a:cubicBezTo>
                  <a:pt x="18505" y="54747"/>
                  <a:pt x="21081" y="53997"/>
                  <a:pt x="23192" y="52349"/>
                </a:cubicBezTo>
                <a:cubicBezTo>
                  <a:pt x="28785" y="47972"/>
                  <a:pt x="29727" y="39158"/>
                  <a:pt x="35867" y="35601"/>
                </a:cubicBezTo>
                <a:cubicBezTo>
                  <a:pt x="38002" y="34383"/>
                  <a:pt x="40368" y="34028"/>
                  <a:pt x="42803" y="34028"/>
                </a:cubicBezTo>
                <a:cubicBezTo>
                  <a:pt x="45289" y="34028"/>
                  <a:pt x="47848" y="34399"/>
                  <a:pt x="50305" y="34598"/>
                </a:cubicBezTo>
                <a:cubicBezTo>
                  <a:pt x="51011" y="34660"/>
                  <a:pt x="51739" y="34694"/>
                  <a:pt x="52475" y="34694"/>
                </a:cubicBezTo>
                <a:cubicBezTo>
                  <a:pt x="56811" y="34694"/>
                  <a:pt x="61422" y="33507"/>
                  <a:pt x="63345" y="29765"/>
                </a:cubicBezTo>
                <a:cubicBezTo>
                  <a:pt x="65503" y="25571"/>
                  <a:pt x="63010" y="20677"/>
                  <a:pt x="60123" y="17151"/>
                </a:cubicBezTo>
                <a:cubicBezTo>
                  <a:pt x="52554" y="8002"/>
                  <a:pt x="42980" y="2713"/>
                  <a:pt x="31247" y="586"/>
                </a:cubicBezTo>
                <a:cubicBezTo>
                  <a:pt x="29442" y="258"/>
                  <a:pt x="27575" y="0"/>
                  <a:pt x="25723" y="0"/>
                </a:cubicBezTo>
                <a:close/>
              </a:path>
            </a:pathLst>
          </a:custGeom>
          <a:solidFill>
            <a:srgbClr val="FFF4E9"/>
          </a:solidFill>
          <a:ln>
            <a:noFill/>
          </a:ln>
        </p:spPr>
        <p:txBody>
          <a:bodyPr spcFirstLastPara="1" wrap="square" lIns="121856" tIns="121856" rIns="121856" bIns="121856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271" name="Google Shape;271;p18"/>
          <p:cNvSpPr/>
          <p:nvPr/>
        </p:nvSpPr>
        <p:spPr>
          <a:xfrm flipH="1">
            <a:off x="11083943" y="5105335"/>
            <a:ext cx="2445157" cy="2526157"/>
          </a:xfrm>
          <a:custGeom>
            <a:avLst/>
            <a:gdLst/>
            <a:ahLst/>
            <a:cxnLst/>
            <a:rect l="l" t="t" r="r" b="b"/>
            <a:pathLst>
              <a:path w="39455" h="40762" extrusionOk="0">
                <a:moveTo>
                  <a:pt x="19728" y="1"/>
                </a:moveTo>
                <a:cubicBezTo>
                  <a:pt x="8816" y="1"/>
                  <a:pt x="1" y="9119"/>
                  <a:pt x="1" y="20366"/>
                </a:cubicBezTo>
                <a:cubicBezTo>
                  <a:pt x="1" y="31612"/>
                  <a:pt x="8816" y="40761"/>
                  <a:pt x="19728" y="40761"/>
                </a:cubicBezTo>
                <a:cubicBezTo>
                  <a:pt x="30640" y="40761"/>
                  <a:pt x="39454" y="31612"/>
                  <a:pt x="39454" y="20366"/>
                </a:cubicBezTo>
                <a:cubicBezTo>
                  <a:pt x="39454" y="9119"/>
                  <a:pt x="30640" y="1"/>
                  <a:pt x="1972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56" tIns="121856" rIns="121856" bIns="121856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272" name="Google Shape;272;p18"/>
          <p:cNvSpPr/>
          <p:nvPr/>
        </p:nvSpPr>
        <p:spPr>
          <a:xfrm flipH="1">
            <a:off x="-1962092" y="-566179"/>
            <a:ext cx="2884053" cy="2697637"/>
          </a:xfrm>
          <a:custGeom>
            <a:avLst/>
            <a:gdLst/>
            <a:ahLst/>
            <a:cxnLst/>
            <a:rect l="l" t="t" r="r" b="b"/>
            <a:pathLst>
              <a:path w="46537" h="43529" extrusionOk="0">
                <a:moveTo>
                  <a:pt x="20184" y="0"/>
                </a:moveTo>
                <a:cubicBezTo>
                  <a:pt x="17386" y="0"/>
                  <a:pt x="14584" y="453"/>
                  <a:pt x="11885" y="1357"/>
                </a:cubicBezTo>
                <a:cubicBezTo>
                  <a:pt x="7265" y="2877"/>
                  <a:pt x="0" y="6372"/>
                  <a:pt x="1277" y="12664"/>
                </a:cubicBezTo>
                <a:cubicBezTo>
                  <a:pt x="1703" y="14792"/>
                  <a:pt x="3222" y="16524"/>
                  <a:pt x="5259" y="17223"/>
                </a:cubicBezTo>
                <a:cubicBezTo>
                  <a:pt x="6870" y="17771"/>
                  <a:pt x="8663" y="17558"/>
                  <a:pt x="10274" y="18166"/>
                </a:cubicBezTo>
                <a:cubicBezTo>
                  <a:pt x="12767" y="19108"/>
                  <a:pt x="14226" y="21813"/>
                  <a:pt x="14894" y="24458"/>
                </a:cubicBezTo>
                <a:cubicBezTo>
                  <a:pt x="15563" y="27102"/>
                  <a:pt x="15715" y="29898"/>
                  <a:pt x="16718" y="32452"/>
                </a:cubicBezTo>
                <a:cubicBezTo>
                  <a:pt x="18147" y="36160"/>
                  <a:pt x="21277" y="38926"/>
                  <a:pt x="24651" y="40871"/>
                </a:cubicBezTo>
                <a:cubicBezTo>
                  <a:pt x="27330" y="42426"/>
                  <a:pt x="30309" y="43529"/>
                  <a:pt x="33294" y="43529"/>
                </a:cubicBezTo>
                <a:cubicBezTo>
                  <a:pt x="34102" y="43529"/>
                  <a:pt x="34912" y="43447"/>
                  <a:pt x="35715" y="43272"/>
                </a:cubicBezTo>
                <a:cubicBezTo>
                  <a:pt x="39333" y="42482"/>
                  <a:pt x="42403" y="39807"/>
                  <a:pt x="44165" y="36494"/>
                </a:cubicBezTo>
                <a:cubicBezTo>
                  <a:pt x="45959" y="33151"/>
                  <a:pt x="46536" y="29260"/>
                  <a:pt x="46324" y="25461"/>
                </a:cubicBezTo>
                <a:cubicBezTo>
                  <a:pt x="45716" y="15278"/>
                  <a:pt x="39089" y="5734"/>
                  <a:pt x="29940" y="1904"/>
                </a:cubicBezTo>
                <a:cubicBezTo>
                  <a:pt x="26809" y="635"/>
                  <a:pt x="23498" y="0"/>
                  <a:pt x="20184" y="0"/>
                </a:cubicBezTo>
                <a:close/>
              </a:path>
            </a:pathLst>
          </a:custGeom>
          <a:solidFill>
            <a:srgbClr val="E0B9A4"/>
          </a:solidFill>
          <a:ln>
            <a:noFill/>
          </a:ln>
        </p:spPr>
        <p:txBody>
          <a:bodyPr spcFirstLastPara="1" wrap="square" lIns="121856" tIns="121856" rIns="121856" bIns="121856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273" name="Google Shape;273;p18"/>
          <p:cNvSpPr/>
          <p:nvPr/>
        </p:nvSpPr>
        <p:spPr>
          <a:xfrm rot="1593655" flipH="1">
            <a:off x="9245686" y="-1445549"/>
            <a:ext cx="4985828" cy="3416985"/>
          </a:xfrm>
          <a:custGeom>
            <a:avLst/>
            <a:gdLst/>
            <a:ahLst/>
            <a:cxnLst/>
            <a:rect l="l" t="t" r="r" b="b"/>
            <a:pathLst>
              <a:path w="80455" h="55139" extrusionOk="0">
                <a:moveTo>
                  <a:pt x="39610" y="0"/>
                </a:moveTo>
                <a:cubicBezTo>
                  <a:pt x="38635" y="0"/>
                  <a:pt x="37659" y="30"/>
                  <a:pt x="36684" y="90"/>
                </a:cubicBezTo>
                <a:cubicBezTo>
                  <a:pt x="28021" y="637"/>
                  <a:pt x="19389" y="3555"/>
                  <a:pt x="12641" y="9117"/>
                </a:cubicBezTo>
                <a:cubicBezTo>
                  <a:pt x="5863" y="14710"/>
                  <a:pt x="1091" y="23069"/>
                  <a:pt x="483" y="32005"/>
                </a:cubicBezTo>
                <a:cubicBezTo>
                  <a:pt x="0" y="38734"/>
                  <a:pt x="3681" y="55139"/>
                  <a:pt x="12448" y="55139"/>
                </a:cubicBezTo>
                <a:cubicBezTo>
                  <a:pt x="12512" y="55139"/>
                  <a:pt x="12577" y="55138"/>
                  <a:pt x="12641" y="55136"/>
                </a:cubicBezTo>
                <a:cubicBezTo>
                  <a:pt x="17049" y="55015"/>
                  <a:pt x="22368" y="51094"/>
                  <a:pt x="26866" y="50091"/>
                </a:cubicBezTo>
                <a:cubicBezTo>
                  <a:pt x="32338" y="48844"/>
                  <a:pt x="37900" y="48449"/>
                  <a:pt x="43462" y="47932"/>
                </a:cubicBezTo>
                <a:cubicBezTo>
                  <a:pt x="54800" y="46899"/>
                  <a:pt x="67171" y="44954"/>
                  <a:pt x="74861" y="36261"/>
                </a:cubicBezTo>
                <a:cubicBezTo>
                  <a:pt x="78235" y="32431"/>
                  <a:pt x="80454" y="27111"/>
                  <a:pt x="79299" y="22066"/>
                </a:cubicBezTo>
                <a:cubicBezTo>
                  <a:pt x="78387" y="18114"/>
                  <a:pt x="75530" y="14923"/>
                  <a:pt x="72521" y="12309"/>
                </a:cubicBezTo>
                <a:cubicBezTo>
                  <a:pt x="63391" y="4415"/>
                  <a:pt x="51509" y="0"/>
                  <a:pt x="39610" y="0"/>
                </a:cubicBezTo>
                <a:close/>
              </a:path>
            </a:pathLst>
          </a:custGeom>
          <a:solidFill>
            <a:srgbClr val="FFF4E9"/>
          </a:solidFill>
          <a:ln>
            <a:noFill/>
          </a:ln>
        </p:spPr>
        <p:txBody>
          <a:bodyPr spcFirstLastPara="1" wrap="square" lIns="121856" tIns="121856" rIns="121856" bIns="121856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274" name="Google Shape;274;p18"/>
          <p:cNvSpPr/>
          <p:nvPr/>
        </p:nvSpPr>
        <p:spPr>
          <a:xfrm flipH="1">
            <a:off x="3771788" y="6094805"/>
            <a:ext cx="5370547" cy="2441811"/>
          </a:xfrm>
          <a:custGeom>
            <a:avLst/>
            <a:gdLst/>
            <a:ahLst/>
            <a:cxnLst/>
            <a:rect l="l" t="t" r="r" b="b"/>
            <a:pathLst>
              <a:path w="86659" h="39401" extrusionOk="0">
                <a:moveTo>
                  <a:pt x="25327" y="0"/>
                </a:moveTo>
                <a:cubicBezTo>
                  <a:pt x="18767" y="0"/>
                  <a:pt x="12189" y="2541"/>
                  <a:pt x="7477" y="7141"/>
                </a:cubicBezTo>
                <a:cubicBezTo>
                  <a:pt x="2644" y="11914"/>
                  <a:pt x="0" y="18692"/>
                  <a:pt x="61" y="25440"/>
                </a:cubicBezTo>
                <a:cubicBezTo>
                  <a:pt x="91" y="27567"/>
                  <a:pt x="0" y="31245"/>
                  <a:pt x="1611" y="32795"/>
                </a:cubicBezTo>
                <a:cubicBezTo>
                  <a:pt x="3465" y="34619"/>
                  <a:pt x="8602" y="35379"/>
                  <a:pt x="11064" y="36048"/>
                </a:cubicBezTo>
                <a:cubicBezTo>
                  <a:pt x="17721" y="37902"/>
                  <a:pt x="24560" y="38966"/>
                  <a:pt x="31460" y="39300"/>
                </a:cubicBezTo>
                <a:cubicBezTo>
                  <a:pt x="32963" y="39367"/>
                  <a:pt x="34466" y="39400"/>
                  <a:pt x="35969" y="39400"/>
                </a:cubicBezTo>
                <a:cubicBezTo>
                  <a:pt x="48104" y="39400"/>
                  <a:pt x="60168" y="37221"/>
                  <a:pt x="71582" y="32947"/>
                </a:cubicBezTo>
                <a:cubicBezTo>
                  <a:pt x="76567" y="31063"/>
                  <a:pt x="81734" y="28509"/>
                  <a:pt x="84287" y="23829"/>
                </a:cubicBezTo>
                <a:cubicBezTo>
                  <a:pt x="86658" y="19421"/>
                  <a:pt x="86050" y="13646"/>
                  <a:pt x="83011" y="9634"/>
                </a:cubicBezTo>
                <a:cubicBezTo>
                  <a:pt x="80243" y="5980"/>
                  <a:pt x="75659" y="3889"/>
                  <a:pt x="71098" y="3889"/>
                </a:cubicBezTo>
                <a:cubicBezTo>
                  <a:pt x="70651" y="3889"/>
                  <a:pt x="70203" y="3909"/>
                  <a:pt x="69758" y="3950"/>
                </a:cubicBezTo>
                <a:cubicBezTo>
                  <a:pt x="63922" y="4467"/>
                  <a:pt x="58664" y="8114"/>
                  <a:pt x="52828" y="8266"/>
                </a:cubicBezTo>
                <a:cubicBezTo>
                  <a:pt x="52723" y="8268"/>
                  <a:pt x="52618" y="8269"/>
                  <a:pt x="52513" y="8269"/>
                </a:cubicBezTo>
                <a:cubicBezTo>
                  <a:pt x="45415" y="8269"/>
                  <a:pt x="39354" y="3249"/>
                  <a:pt x="32584" y="1093"/>
                </a:cubicBezTo>
                <a:cubicBezTo>
                  <a:pt x="30234" y="356"/>
                  <a:pt x="27781" y="0"/>
                  <a:pt x="25327" y="0"/>
                </a:cubicBezTo>
                <a:close/>
              </a:path>
            </a:pathLst>
          </a:custGeom>
          <a:solidFill>
            <a:srgbClr val="F4CAC1"/>
          </a:solidFill>
          <a:ln>
            <a:noFill/>
          </a:ln>
        </p:spPr>
        <p:txBody>
          <a:bodyPr spcFirstLastPara="1" wrap="square" lIns="121856" tIns="121856" rIns="121856" bIns="121856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275" name="Google Shape;275;p18"/>
          <p:cNvSpPr/>
          <p:nvPr/>
        </p:nvSpPr>
        <p:spPr>
          <a:xfrm flipH="1">
            <a:off x="2608219" y="-2059998"/>
            <a:ext cx="5370544" cy="3031921"/>
          </a:xfrm>
          <a:custGeom>
            <a:avLst/>
            <a:gdLst/>
            <a:ahLst/>
            <a:cxnLst/>
            <a:rect l="l" t="t" r="r" b="b"/>
            <a:pathLst>
              <a:path w="75109" h="48923" extrusionOk="0">
                <a:moveTo>
                  <a:pt x="31338" y="0"/>
                </a:moveTo>
                <a:cubicBezTo>
                  <a:pt x="26496" y="0"/>
                  <a:pt x="21711" y="664"/>
                  <a:pt x="17296" y="2585"/>
                </a:cubicBezTo>
                <a:cubicBezTo>
                  <a:pt x="2888" y="8847"/>
                  <a:pt x="1" y="29698"/>
                  <a:pt x="10852" y="40641"/>
                </a:cubicBezTo>
                <a:cubicBezTo>
                  <a:pt x="16050" y="45869"/>
                  <a:pt x="23496" y="48483"/>
                  <a:pt x="30883" y="48878"/>
                </a:cubicBezTo>
                <a:cubicBezTo>
                  <a:pt x="31465" y="48907"/>
                  <a:pt x="32050" y="48923"/>
                  <a:pt x="32637" y="48923"/>
                </a:cubicBezTo>
                <a:cubicBezTo>
                  <a:pt x="36893" y="48923"/>
                  <a:pt x="41217" y="48101"/>
                  <a:pt x="44743" y="45777"/>
                </a:cubicBezTo>
                <a:cubicBezTo>
                  <a:pt x="47691" y="43802"/>
                  <a:pt x="50062" y="40823"/>
                  <a:pt x="53375" y="39607"/>
                </a:cubicBezTo>
                <a:cubicBezTo>
                  <a:pt x="57570" y="38087"/>
                  <a:pt x="62494" y="39668"/>
                  <a:pt x="66598" y="37905"/>
                </a:cubicBezTo>
                <a:cubicBezTo>
                  <a:pt x="69516" y="36628"/>
                  <a:pt x="71552" y="33802"/>
                  <a:pt x="72555" y="30762"/>
                </a:cubicBezTo>
                <a:cubicBezTo>
                  <a:pt x="75108" y="22798"/>
                  <a:pt x="70853" y="13832"/>
                  <a:pt x="64196" y="8725"/>
                </a:cubicBezTo>
                <a:cubicBezTo>
                  <a:pt x="57540" y="3649"/>
                  <a:pt x="49029" y="1704"/>
                  <a:pt x="40700" y="670"/>
                </a:cubicBezTo>
                <a:cubicBezTo>
                  <a:pt x="37612" y="277"/>
                  <a:pt x="34463" y="0"/>
                  <a:pt x="3133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56" tIns="121856" rIns="121856" bIns="121856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grpSp>
        <p:nvGrpSpPr>
          <p:cNvPr id="276" name="Google Shape;276;p18"/>
          <p:cNvGrpSpPr/>
          <p:nvPr/>
        </p:nvGrpSpPr>
        <p:grpSpPr>
          <a:xfrm rot="10800000" flipH="1">
            <a:off x="229030" y="-63133"/>
            <a:ext cx="1317167" cy="2194600"/>
            <a:chOff x="3529975" y="3414475"/>
            <a:chExt cx="987875" cy="1645950"/>
          </a:xfrm>
        </p:grpSpPr>
        <p:sp>
          <p:nvSpPr>
            <p:cNvPr id="277" name="Google Shape;277;p18"/>
            <p:cNvSpPr/>
            <p:nvPr/>
          </p:nvSpPr>
          <p:spPr>
            <a:xfrm>
              <a:off x="3529975" y="3676850"/>
              <a:ext cx="308525" cy="1383575"/>
            </a:xfrm>
            <a:custGeom>
              <a:avLst/>
              <a:gdLst/>
              <a:ahLst/>
              <a:cxnLst/>
              <a:rect l="l" t="t" r="r" b="b"/>
              <a:pathLst>
                <a:path w="12341" h="55343" extrusionOk="0">
                  <a:moveTo>
                    <a:pt x="1799" y="1"/>
                  </a:moveTo>
                  <a:cubicBezTo>
                    <a:pt x="1710" y="1"/>
                    <a:pt x="1609" y="59"/>
                    <a:pt x="1490" y="205"/>
                  </a:cubicBezTo>
                  <a:cubicBezTo>
                    <a:pt x="1246" y="478"/>
                    <a:pt x="1125" y="1238"/>
                    <a:pt x="1034" y="1603"/>
                  </a:cubicBezTo>
                  <a:cubicBezTo>
                    <a:pt x="517" y="3670"/>
                    <a:pt x="213" y="5797"/>
                    <a:pt x="183" y="7956"/>
                  </a:cubicBezTo>
                  <a:cubicBezTo>
                    <a:pt x="213" y="10782"/>
                    <a:pt x="0" y="13670"/>
                    <a:pt x="213" y="16527"/>
                  </a:cubicBezTo>
                  <a:cubicBezTo>
                    <a:pt x="487" y="20235"/>
                    <a:pt x="1003" y="23913"/>
                    <a:pt x="1763" y="27561"/>
                  </a:cubicBezTo>
                  <a:cubicBezTo>
                    <a:pt x="2189" y="29628"/>
                    <a:pt x="2493" y="31755"/>
                    <a:pt x="2918" y="33853"/>
                  </a:cubicBezTo>
                  <a:cubicBezTo>
                    <a:pt x="3344" y="35828"/>
                    <a:pt x="4043" y="37743"/>
                    <a:pt x="4590" y="39689"/>
                  </a:cubicBezTo>
                  <a:cubicBezTo>
                    <a:pt x="5532" y="43184"/>
                    <a:pt x="7082" y="46436"/>
                    <a:pt x="8177" y="49871"/>
                  </a:cubicBezTo>
                  <a:cubicBezTo>
                    <a:pt x="8602" y="51087"/>
                    <a:pt x="8937" y="52303"/>
                    <a:pt x="9423" y="53488"/>
                  </a:cubicBezTo>
                  <a:cubicBezTo>
                    <a:pt x="9605" y="53883"/>
                    <a:pt x="9818" y="55099"/>
                    <a:pt x="10183" y="55342"/>
                  </a:cubicBezTo>
                  <a:lnTo>
                    <a:pt x="10396" y="55160"/>
                  </a:lnTo>
                  <a:cubicBezTo>
                    <a:pt x="10454" y="55169"/>
                    <a:pt x="10507" y="55174"/>
                    <a:pt x="10556" y="55174"/>
                  </a:cubicBezTo>
                  <a:cubicBezTo>
                    <a:pt x="10832" y="55174"/>
                    <a:pt x="10943" y="55009"/>
                    <a:pt x="10943" y="54491"/>
                  </a:cubicBezTo>
                  <a:cubicBezTo>
                    <a:pt x="10973" y="54005"/>
                    <a:pt x="11064" y="53549"/>
                    <a:pt x="11216" y="53093"/>
                  </a:cubicBezTo>
                  <a:cubicBezTo>
                    <a:pt x="11338" y="52576"/>
                    <a:pt x="11307" y="52090"/>
                    <a:pt x="11459" y="51573"/>
                  </a:cubicBezTo>
                  <a:cubicBezTo>
                    <a:pt x="11551" y="51117"/>
                    <a:pt x="11399" y="50631"/>
                    <a:pt x="11490" y="50175"/>
                  </a:cubicBezTo>
                  <a:cubicBezTo>
                    <a:pt x="11611" y="49749"/>
                    <a:pt x="11794" y="49598"/>
                    <a:pt x="11794" y="49081"/>
                  </a:cubicBezTo>
                  <a:cubicBezTo>
                    <a:pt x="11763" y="48594"/>
                    <a:pt x="11976" y="48412"/>
                    <a:pt x="12067" y="48017"/>
                  </a:cubicBezTo>
                  <a:cubicBezTo>
                    <a:pt x="12280" y="47196"/>
                    <a:pt x="12067" y="46072"/>
                    <a:pt x="12067" y="45221"/>
                  </a:cubicBezTo>
                  <a:cubicBezTo>
                    <a:pt x="12067" y="43062"/>
                    <a:pt x="12341" y="40692"/>
                    <a:pt x="12067" y="38534"/>
                  </a:cubicBezTo>
                  <a:cubicBezTo>
                    <a:pt x="11976" y="37804"/>
                    <a:pt x="11855" y="37135"/>
                    <a:pt x="11794" y="36406"/>
                  </a:cubicBezTo>
                  <a:cubicBezTo>
                    <a:pt x="11763" y="35676"/>
                    <a:pt x="11581" y="34886"/>
                    <a:pt x="11490" y="34187"/>
                  </a:cubicBezTo>
                  <a:cubicBezTo>
                    <a:pt x="11277" y="32728"/>
                    <a:pt x="11003" y="31239"/>
                    <a:pt x="10760" y="29780"/>
                  </a:cubicBezTo>
                  <a:cubicBezTo>
                    <a:pt x="9970" y="25615"/>
                    <a:pt x="9180" y="21482"/>
                    <a:pt x="8268" y="17348"/>
                  </a:cubicBezTo>
                  <a:cubicBezTo>
                    <a:pt x="7781" y="15068"/>
                    <a:pt x="6900" y="12910"/>
                    <a:pt x="6444" y="10630"/>
                  </a:cubicBezTo>
                  <a:cubicBezTo>
                    <a:pt x="6110" y="8685"/>
                    <a:pt x="5623" y="6770"/>
                    <a:pt x="4985" y="4916"/>
                  </a:cubicBezTo>
                  <a:cubicBezTo>
                    <a:pt x="4438" y="3366"/>
                    <a:pt x="3313" y="2028"/>
                    <a:pt x="2401" y="691"/>
                  </a:cubicBezTo>
                  <a:cubicBezTo>
                    <a:pt x="2183" y="385"/>
                    <a:pt x="2027" y="1"/>
                    <a:pt x="1799" y="1"/>
                  </a:cubicBezTo>
                  <a:close/>
                </a:path>
              </a:pathLst>
            </a:custGeom>
            <a:solidFill>
              <a:srgbClr val="E29E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78" name="Google Shape;278;p18"/>
            <p:cNvSpPr/>
            <p:nvPr/>
          </p:nvSpPr>
          <p:spPr>
            <a:xfrm>
              <a:off x="3782575" y="3414475"/>
              <a:ext cx="735275" cy="1639875"/>
            </a:xfrm>
            <a:custGeom>
              <a:avLst/>
              <a:gdLst/>
              <a:ahLst/>
              <a:cxnLst/>
              <a:rect l="l" t="t" r="r" b="b"/>
              <a:pathLst>
                <a:path w="29411" h="65595" extrusionOk="0">
                  <a:moveTo>
                    <a:pt x="28742" y="61"/>
                  </a:moveTo>
                  <a:lnTo>
                    <a:pt x="28468" y="244"/>
                  </a:lnTo>
                  <a:cubicBezTo>
                    <a:pt x="28523" y="228"/>
                    <a:pt x="28575" y="210"/>
                    <a:pt x="28627" y="191"/>
                  </a:cubicBezTo>
                  <a:lnTo>
                    <a:pt x="28627" y="191"/>
                  </a:lnTo>
                  <a:cubicBezTo>
                    <a:pt x="28668" y="149"/>
                    <a:pt x="28707" y="105"/>
                    <a:pt x="28742" y="61"/>
                  </a:cubicBezTo>
                  <a:close/>
                  <a:moveTo>
                    <a:pt x="29076" y="0"/>
                  </a:moveTo>
                  <a:lnTo>
                    <a:pt x="29076" y="0"/>
                  </a:lnTo>
                  <a:cubicBezTo>
                    <a:pt x="28918" y="68"/>
                    <a:pt x="28777" y="136"/>
                    <a:pt x="28627" y="191"/>
                  </a:cubicBezTo>
                  <a:lnTo>
                    <a:pt x="28627" y="191"/>
                  </a:lnTo>
                  <a:cubicBezTo>
                    <a:pt x="28244" y="589"/>
                    <a:pt x="27637" y="926"/>
                    <a:pt x="27253" y="1338"/>
                  </a:cubicBezTo>
                  <a:cubicBezTo>
                    <a:pt x="26371" y="2250"/>
                    <a:pt x="25429" y="3070"/>
                    <a:pt x="24578" y="4013"/>
                  </a:cubicBezTo>
                  <a:cubicBezTo>
                    <a:pt x="23848" y="4833"/>
                    <a:pt x="23149" y="5776"/>
                    <a:pt x="22389" y="6627"/>
                  </a:cubicBezTo>
                  <a:cubicBezTo>
                    <a:pt x="21386" y="7812"/>
                    <a:pt x="20809" y="9119"/>
                    <a:pt x="19927" y="10365"/>
                  </a:cubicBezTo>
                  <a:cubicBezTo>
                    <a:pt x="17739" y="13375"/>
                    <a:pt x="15581" y="16353"/>
                    <a:pt x="13848" y="19666"/>
                  </a:cubicBezTo>
                  <a:cubicBezTo>
                    <a:pt x="12359" y="22493"/>
                    <a:pt x="10626" y="25229"/>
                    <a:pt x="9258" y="28086"/>
                  </a:cubicBezTo>
                  <a:cubicBezTo>
                    <a:pt x="7526" y="31703"/>
                    <a:pt x="6340" y="35533"/>
                    <a:pt x="5246" y="39363"/>
                  </a:cubicBezTo>
                  <a:cubicBezTo>
                    <a:pt x="4790" y="41004"/>
                    <a:pt x="4608" y="42706"/>
                    <a:pt x="4152" y="44348"/>
                  </a:cubicBezTo>
                  <a:cubicBezTo>
                    <a:pt x="3787" y="45807"/>
                    <a:pt x="3179" y="47266"/>
                    <a:pt x="2784" y="48725"/>
                  </a:cubicBezTo>
                  <a:cubicBezTo>
                    <a:pt x="2237" y="50670"/>
                    <a:pt x="1781" y="52646"/>
                    <a:pt x="1264" y="54621"/>
                  </a:cubicBezTo>
                  <a:cubicBezTo>
                    <a:pt x="808" y="56323"/>
                    <a:pt x="778" y="58117"/>
                    <a:pt x="595" y="59880"/>
                  </a:cubicBezTo>
                  <a:cubicBezTo>
                    <a:pt x="460" y="61449"/>
                    <a:pt x="325" y="62970"/>
                    <a:pt x="297" y="64529"/>
                  </a:cubicBezTo>
                  <a:lnTo>
                    <a:pt x="297" y="64529"/>
                  </a:lnTo>
                  <a:cubicBezTo>
                    <a:pt x="422" y="64250"/>
                    <a:pt x="563" y="63980"/>
                    <a:pt x="656" y="63740"/>
                  </a:cubicBezTo>
                  <a:cubicBezTo>
                    <a:pt x="869" y="63162"/>
                    <a:pt x="1143" y="62615"/>
                    <a:pt x="1477" y="62099"/>
                  </a:cubicBezTo>
                  <a:cubicBezTo>
                    <a:pt x="2176" y="60944"/>
                    <a:pt x="2936" y="59910"/>
                    <a:pt x="3696" y="58786"/>
                  </a:cubicBezTo>
                  <a:cubicBezTo>
                    <a:pt x="4699" y="57266"/>
                    <a:pt x="5672" y="55685"/>
                    <a:pt x="6918" y="54348"/>
                  </a:cubicBezTo>
                  <a:cubicBezTo>
                    <a:pt x="7647" y="53618"/>
                    <a:pt x="8316" y="52798"/>
                    <a:pt x="8863" y="51916"/>
                  </a:cubicBezTo>
                  <a:cubicBezTo>
                    <a:pt x="9623" y="50670"/>
                    <a:pt x="10656" y="49576"/>
                    <a:pt x="11356" y="48299"/>
                  </a:cubicBezTo>
                  <a:cubicBezTo>
                    <a:pt x="11781" y="47509"/>
                    <a:pt x="12267" y="46779"/>
                    <a:pt x="12815" y="46080"/>
                  </a:cubicBezTo>
                  <a:cubicBezTo>
                    <a:pt x="13362" y="45259"/>
                    <a:pt x="13696" y="44469"/>
                    <a:pt x="14182" y="43649"/>
                  </a:cubicBezTo>
                  <a:cubicBezTo>
                    <a:pt x="15094" y="42068"/>
                    <a:pt x="15885" y="40396"/>
                    <a:pt x="16796" y="38816"/>
                  </a:cubicBezTo>
                  <a:cubicBezTo>
                    <a:pt x="17374" y="37752"/>
                    <a:pt x="17860" y="36688"/>
                    <a:pt x="18316" y="35563"/>
                  </a:cubicBezTo>
                  <a:cubicBezTo>
                    <a:pt x="18863" y="34378"/>
                    <a:pt x="19532" y="33314"/>
                    <a:pt x="19927" y="32037"/>
                  </a:cubicBezTo>
                  <a:cubicBezTo>
                    <a:pt x="20626" y="29819"/>
                    <a:pt x="21629" y="27660"/>
                    <a:pt x="22389" y="25411"/>
                  </a:cubicBezTo>
                  <a:cubicBezTo>
                    <a:pt x="23271" y="22888"/>
                    <a:pt x="24183" y="20426"/>
                    <a:pt x="24882" y="17843"/>
                  </a:cubicBezTo>
                  <a:cubicBezTo>
                    <a:pt x="25550" y="15411"/>
                    <a:pt x="26493" y="13101"/>
                    <a:pt x="27101" y="10639"/>
                  </a:cubicBezTo>
                  <a:cubicBezTo>
                    <a:pt x="27435" y="9362"/>
                    <a:pt x="27496" y="8086"/>
                    <a:pt x="27921" y="6839"/>
                  </a:cubicBezTo>
                  <a:cubicBezTo>
                    <a:pt x="28316" y="5776"/>
                    <a:pt x="28620" y="4712"/>
                    <a:pt x="28833" y="3587"/>
                  </a:cubicBezTo>
                  <a:cubicBezTo>
                    <a:pt x="29076" y="2250"/>
                    <a:pt x="29411" y="1307"/>
                    <a:pt x="29076" y="0"/>
                  </a:cubicBezTo>
                  <a:close/>
                  <a:moveTo>
                    <a:pt x="297" y="64529"/>
                  </a:moveTo>
                  <a:cubicBezTo>
                    <a:pt x="137" y="64884"/>
                    <a:pt x="1" y="65253"/>
                    <a:pt x="18" y="65594"/>
                  </a:cubicBezTo>
                  <a:cubicBezTo>
                    <a:pt x="18" y="65503"/>
                    <a:pt x="292" y="65169"/>
                    <a:pt x="292" y="65108"/>
                  </a:cubicBezTo>
                  <a:cubicBezTo>
                    <a:pt x="292" y="64914"/>
                    <a:pt x="293" y="64721"/>
                    <a:pt x="297" y="64529"/>
                  </a:cubicBezTo>
                  <a:close/>
                </a:path>
              </a:pathLst>
            </a:custGeom>
            <a:solidFill>
              <a:srgbClr val="E29E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79" name="Google Shape;279;p18"/>
          <p:cNvGrpSpPr/>
          <p:nvPr/>
        </p:nvGrpSpPr>
        <p:grpSpPr>
          <a:xfrm rot="2376714">
            <a:off x="161633" y="5324447"/>
            <a:ext cx="1625207" cy="1394468"/>
            <a:chOff x="5803575" y="672725"/>
            <a:chExt cx="1218875" cy="1045825"/>
          </a:xfrm>
        </p:grpSpPr>
        <p:sp>
          <p:nvSpPr>
            <p:cNvPr id="280" name="Google Shape;280;p18"/>
            <p:cNvSpPr/>
            <p:nvPr/>
          </p:nvSpPr>
          <p:spPr>
            <a:xfrm>
              <a:off x="5803575" y="672725"/>
              <a:ext cx="1218875" cy="992275"/>
            </a:xfrm>
            <a:custGeom>
              <a:avLst/>
              <a:gdLst/>
              <a:ahLst/>
              <a:cxnLst/>
              <a:rect l="l" t="t" r="r" b="b"/>
              <a:pathLst>
                <a:path w="48755" h="39691" extrusionOk="0">
                  <a:moveTo>
                    <a:pt x="26275" y="0"/>
                  </a:moveTo>
                  <a:cubicBezTo>
                    <a:pt x="24293" y="0"/>
                    <a:pt x="22492" y="1886"/>
                    <a:pt x="21156" y="3104"/>
                  </a:cubicBezTo>
                  <a:cubicBezTo>
                    <a:pt x="20274" y="3833"/>
                    <a:pt x="19514" y="4654"/>
                    <a:pt x="18815" y="5596"/>
                  </a:cubicBezTo>
                  <a:cubicBezTo>
                    <a:pt x="18520" y="6031"/>
                    <a:pt x="18403" y="6237"/>
                    <a:pt x="18238" y="6237"/>
                  </a:cubicBezTo>
                  <a:cubicBezTo>
                    <a:pt x="18114" y="6237"/>
                    <a:pt x="17964" y="6121"/>
                    <a:pt x="17690" y="5900"/>
                  </a:cubicBezTo>
                  <a:cubicBezTo>
                    <a:pt x="17113" y="5353"/>
                    <a:pt x="16475" y="4897"/>
                    <a:pt x="15745" y="4563"/>
                  </a:cubicBezTo>
                  <a:cubicBezTo>
                    <a:pt x="14894" y="4319"/>
                    <a:pt x="13982" y="4198"/>
                    <a:pt x="13101" y="4198"/>
                  </a:cubicBezTo>
                  <a:cubicBezTo>
                    <a:pt x="12432" y="4228"/>
                    <a:pt x="11794" y="4502"/>
                    <a:pt x="11338" y="4988"/>
                  </a:cubicBezTo>
                  <a:cubicBezTo>
                    <a:pt x="10791" y="5444"/>
                    <a:pt x="10578" y="6143"/>
                    <a:pt x="10274" y="6721"/>
                  </a:cubicBezTo>
                  <a:cubicBezTo>
                    <a:pt x="9727" y="7754"/>
                    <a:pt x="9909" y="8818"/>
                    <a:pt x="9575" y="9943"/>
                  </a:cubicBezTo>
                  <a:cubicBezTo>
                    <a:pt x="9423" y="10307"/>
                    <a:pt x="9271" y="10672"/>
                    <a:pt x="9149" y="11067"/>
                  </a:cubicBezTo>
                  <a:cubicBezTo>
                    <a:pt x="9058" y="11554"/>
                    <a:pt x="9028" y="12040"/>
                    <a:pt x="8663" y="12344"/>
                  </a:cubicBezTo>
                  <a:cubicBezTo>
                    <a:pt x="8329" y="12678"/>
                    <a:pt x="7964" y="12678"/>
                    <a:pt x="7569" y="12800"/>
                  </a:cubicBezTo>
                  <a:cubicBezTo>
                    <a:pt x="6991" y="12952"/>
                    <a:pt x="6474" y="13195"/>
                    <a:pt x="5897" y="13347"/>
                  </a:cubicBezTo>
                  <a:cubicBezTo>
                    <a:pt x="5076" y="13560"/>
                    <a:pt x="4316" y="13894"/>
                    <a:pt x="3617" y="14350"/>
                  </a:cubicBezTo>
                  <a:cubicBezTo>
                    <a:pt x="2736" y="15110"/>
                    <a:pt x="1976" y="15991"/>
                    <a:pt x="1398" y="16964"/>
                  </a:cubicBezTo>
                  <a:cubicBezTo>
                    <a:pt x="730" y="18028"/>
                    <a:pt x="638" y="19244"/>
                    <a:pt x="486" y="20459"/>
                  </a:cubicBezTo>
                  <a:cubicBezTo>
                    <a:pt x="0" y="23681"/>
                    <a:pt x="517" y="27694"/>
                    <a:pt x="2979" y="30064"/>
                  </a:cubicBezTo>
                  <a:cubicBezTo>
                    <a:pt x="6414" y="33347"/>
                    <a:pt x="10122" y="36964"/>
                    <a:pt x="14772" y="38393"/>
                  </a:cubicBezTo>
                  <a:cubicBezTo>
                    <a:pt x="16961" y="39031"/>
                    <a:pt x="19180" y="39426"/>
                    <a:pt x="21459" y="39639"/>
                  </a:cubicBezTo>
                  <a:cubicBezTo>
                    <a:pt x="21790" y="39673"/>
                    <a:pt x="22125" y="39690"/>
                    <a:pt x="22461" y="39690"/>
                  </a:cubicBezTo>
                  <a:cubicBezTo>
                    <a:pt x="23021" y="39690"/>
                    <a:pt x="23583" y="39643"/>
                    <a:pt x="24134" y="39548"/>
                  </a:cubicBezTo>
                  <a:cubicBezTo>
                    <a:pt x="24501" y="39474"/>
                    <a:pt x="24947" y="39224"/>
                    <a:pt x="25360" y="39224"/>
                  </a:cubicBezTo>
                  <a:cubicBezTo>
                    <a:pt x="25461" y="39224"/>
                    <a:pt x="25559" y="39239"/>
                    <a:pt x="25654" y="39274"/>
                  </a:cubicBezTo>
                  <a:cubicBezTo>
                    <a:pt x="25928" y="38849"/>
                    <a:pt x="26323" y="38514"/>
                    <a:pt x="26779" y="38271"/>
                  </a:cubicBezTo>
                  <a:cubicBezTo>
                    <a:pt x="27265" y="38028"/>
                    <a:pt x="27782" y="37815"/>
                    <a:pt x="28329" y="37633"/>
                  </a:cubicBezTo>
                  <a:cubicBezTo>
                    <a:pt x="29210" y="37359"/>
                    <a:pt x="30092" y="36964"/>
                    <a:pt x="30943" y="36630"/>
                  </a:cubicBezTo>
                  <a:cubicBezTo>
                    <a:pt x="31399" y="36448"/>
                    <a:pt x="31855" y="36448"/>
                    <a:pt x="32341" y="36265"/>
                  </a:cubicBezTo>
                  <a:cubicBezTo>
                    <a:pt x="32797" y="36083"/>
                    <a:pt x="33192" y="35779"/>
                    <a:pt x="33709" y="35596"/>
                  </a:cubicBezTo>
                  <a:cubicBezTo>
                    <a:pt x="34925" y="35171"/>
                    <a:pt x="35958" y="34472"/>
                    <a:pt x="37144" y="34046"/>
                  </a:cubicBezTo>
                  <a:cubicBezTo>
                    <a:pt x="37995" y="33742"/>
                    <a:pt x="38663" y="33134"/>
                    <a:pt x="39484" y="32770"/>
                  </a:cubicBezTo>
                  <a:cubicBezTo>
                    <a:pt x="40183" y="32435"/>
                    <a:pt x="40852" y="32101"/>
                    <a:pt x="41521" y="31736"/>
                  </a:cubicBezTo>
                  <a:cubicBezTo>
                    <a:pt x="43800" y="30520"/>
                    <a:pt x="45806" y="28849"/>
                    <a:pt x="47387" y="26782"/>
                  </a:cubicBezTo>
                  <a:cubicBezTo>
                    <a:pt x="48269" y="25566"/>
                    <a:pt x="48451" y="24107"/>
                    <a:pt x="48603" y="22618"/>
                  </a:cubicBezTo>
                  <a:cubicBezTo>
                    <a:pt x="48755" y="21189"/>
                    <a:pt x="47843" y="20155"/>
                    <a:pt x="46506" y="19791"/>
                  </a:cubicBezTo>
                  <a:cubicBezTo>
                    <a:pt x="46080" y="19639"/>
                    <a:pt x="44439" y="19882"/>
                    <a:pt x="44378" y="19213"/>
                  </a:cubicBezTo>
                  <a:cubicBezTo>
                    <a:pt x="44347" y="18909"/>
                    <a:pt x="44986" y="17906"/>
                    <a:pt x="45107" y="17602"/>
                  </a:cubicBezTo>
                  <a:cubicBezTo>
                    <a:pt x="45381" y="16842"/>
                    <a:pt x="45715" y="16052"/>
                    <a:pt x="45958" y="15231"/>
                  </a:cubicBezTo>
                  <a:cubicBezTo>
                    <a:pt x="46141" y="14350"/>
                    <a:pt x="46293" y="13438"/>
                    <a:pt x="46384" y="12557"/>
                  </a:cubicBezTo>
                  <a:cubicBezTo>
                    <a:pt x="46475" y="11827"/>
                    <a:pt x="46658" y="11432"/>
                    <a:pt x="46354" y="10733"/>
                  </a:cubicBezTo>
                  <a:cubicBezTo>
                    <a:pt x="46110" y="10216"/>
                    <a:pt x="45958" y="9669"/>
                    <a:pt x="45715" y="9152"/>
                  </a:cubicBezTo>
                  <a:cubicBezTo>
                    <a:pt x="45047" y="7693"/>
                    <a:pt x="43375" y="6629"/>
                    <a:pt x="42098" y="5748"/>
                  </a:cubicBezTo>
                  <a:cubicBezTo>
                    <a:pt x="40756" y="4861"/>
                    <a:pt x="39645" y="4524"/>
                    <a:pt x="38187" y="4524"/>
                  </a:cubicBezTo>
                  <a:cubicBezTo>
                    <a:pt x="37895" y="4524"/>
                    <a:pt x="37589" y="4537"/>
                    <a:pt x="37265" y="4563"/>
                  </a:cubicBezTo>
                  <a:cubicBezTo>
                    <a:pt x="36232" y="4654"/>
                    <a:pt x="35198" y="4867"/>
                    <a:pt x="34226" y="5231"/>
                  </a:cubicBezTo>
                  <a:cubicBezTo>
                    <a:pt x="33455" y="5517"/>
                    <a:pt x="32684" y="6151"/>
                    <a:pt x="31837" y="6151"/>
                  </a:cubicBezTo>
                  <a:cubicBezTo>
                    <a:pt x="31782" y="6151"/>
                    <a:pt x="31728" y="6149"/>
                    <a:pt x="31672" y="6143"/>
                  </a:cubicBezTo>
                  <a:cubicBezTo>
                    <a:pt x="31399" y="5414"/>
                    <a:pt x="31369" y="4684"/>
                    <a:pt x="31095" y="3955"/>
                  </a:cubicBezTo>
                  <a:cubicBezTo>
                    <a:pt x="30761" y="3195"/>
                    <a:pt x="30365" y="2465"/>
                    <a:pt x="29910" y="1766"/>
                  </a:cubicBezTo>
                  <a:cubicBezTo>
                    <a:pt x="29028" y="550"/>
                    <a:pt x="27903" y="64"/>
                    <a:pt x="26414" y="3"/>
                  </a:cubicBezTo>
                  <a:cubicBezTo>
                    <a:pt x="26368" y="1"/>
                    <a:pt x="26321" y="0"/>
                    <a:pt x="26275" y="0"/>
                  </a:cubicBezTo>
                  <a:close/>
                </a:path>
              </a:pathLst>
            </a:custGeom>
            <a:solidFill>
              <a:srgbClr val="E0A5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81" name="Google Shape;281;p18"/>
            <p:cNvSpPr/>
            <p:nvPr/>
          </p:nvSpPr>
          <p:spPr>
            <a:xfrm>
              <a:off x="6040650" y="1331800"/>
              <a:ext cx="739400" cy="386750"/>
            </a:xfrm>
            <a:custGeom>
              <a:avLst/>
              <a:gdLst/>
              <a:ahLst/>
              <a:cxnLst/>
              <a:rect l="l" t="t" r="r" b="b"/>
              <a:pathLst>
                <a:path w="29576" h="15470" extrusionOk="0">
                  <a:moveTo>
                    <a:pt x="9340" y="0"/>
                  </a:moveTo>
                  <a:cubicBezTo>
                    <a:pt x="9285" y="0"/>
                    <a:pt x="9231" y="8"/>
                    <a:pt x="9180" y="24"/>
                  </a:cubicBezTo>
                  <a:cubicBezTo>
                    <a:pt x="8815" y="115"/>
                    <a:pt x="8724" y="1057"/>
                    <a:pt x="8724" y="1452"/>
                  </a:cubicBezTo>
                  <a:cubicBezTo>
                    <a:pt x="8755" y="2334"/>
                    <a:pt x="8815" y="3246"/>
                    <a:pt x="8876" y="4157"/>
                  </a:cubicBezTo>
                  <a:cubicBezTo>
                    <a:pt x="9059" y="5373"/>
                    <a:pt x="9362" y="6559"/>
                    <a:pt x="9818" y="7714"/>
                  </a:cubicBezTo>
                  <a:cubicBezTo>
                    <a:pt x="10153" y="8595"/>
                    <a:pt x="10669" y="9507"/>
                    <a:pt x="10761" y="10510"/>
                  </a:cubicBezTo>
                  <a:cubicBezTo>
                    <a:pt x="10691" y="10517"/>
                    <a:pt x="10619" y="10520"/>
                    <a:pt x="10546" y="10520"/>
                  </a:cubicBezTo>
                  <a:cubicBezTo>
                    <a:pt x="9945" y="10520"/>
                    <a:pt x="9229" y="10318"/>
                    <a:pt x="8633" y="10236"/>
                  </a:cubicBezTo>
                  <a:cubicBezTo>
                    <a:pt x="7630" y="10085"/>
                    <a:pt x="6596" y="9933"/>
                    <a:pt x="5593" y="9781"/>
                  </a:cubicBezTo>
                  <a:cubicBezTo>
                    <a:pt x="5055" y="9700"/>
                    <a:pt x="4462" y="9649"/>
                    <a:pt x="3867" y="9649"/>
                  </a:cubicBezTo>
                  <a:cubicBezTo>
                    <a:pt x="3118" y="9649"/>
                    <a:pt x="2363" y="9729"/>
                    <a:pt x="1703" y="9933"/>
                  </a:cubicBezTo>
                  <a:cubicBezTo>
                    <a:pt x="1216" y="10085"/>
                    <a:pt x="730" y="10297"/>
                    <a:pt x="305" y="10540"/>
                  </a:cubicBezTo>
                  <a:cubicBezTo>
                    <a:pt x="1" y="10814"/>
                    <a:pt x="61" y="10814"/>
                    <a:pt x="244" y="11088"/>
                  </a:cubicBezTo>
                  <a:cubicBezTo>
                    <a:pt x="396" y="11392"/>
                    <a:pt x="912" y="11483"/>
                    <a:pt x="1216" y="11635"/>
                  </a:cubicBezTo>
                  <a:cubicBezTo>
                    <a:pt x="1916" y="12030"/>
                    <a:pt x="2584" y="12455"/>
                    <a:pt x="3223" y="12911"/>
                  </a:cubicBezTo>
                  <a:cubicBezTo>
                    <a:pt x="4013" y="13489"/>
                    <a:pt x="4834" y="14006"/>
                    <a:pt x="5685" y="14461"/>
                  </a:cubicBezTo>
                  <a:cubicBezTo>
                    <a:pt x="6566" y="14917"/>
                    <a:pt x="7539" y="14948"/>
                    <a:pt x="8481" y="15100"/>
                  </a:cubicBezTo>
                  <a:cubicBezTo>
                    <a:pt x="9970" y="15282"/>
                    <a:pt x="11399" y="15404"/>
                    <a:pt x="12888" y="15465"/>
                  </a:cubicBezTo>
                  <a:cubicBezTo>
                    <a:pt x="12961" y="15468"/>
                    <a:pt x="13033" y="15470"/>
                    <a:pt x="13106" y="15470"/>
                  </a:cubicBezTo>
                  <a:cubicBezTo>
                    <a:pt x="14028" y="15470"/>
                    <a:pt x="14951" y="15198"/>
                    <a:pt x="15874" y="15198"/>
                  </a:cubicBezTo>
                  <a:cubicBezTo>
                    <a:pt x="16094" y="15198"/>
                    <a:pt x="16315" y="15213"/>
                    <a:pt x="16536" y="15252"/>
                  </a:cubicBezTo>
                  <a:cubicBezTo>
                    <a:pt x="16718" y="15221"/>
                    <a:pt x="16688" y="15161"/>
                    <a:pt x="16627" y="15069"/>
                  </a:cubicBezTo>
                  <a:cubicBezTo>
                    <a:pt x="17995" y="15069"/>
                    <a:pt x="19363" y="14522"/>
                    <a:pt x="20639" y="14006"/>
                  </a:cubicBezTo>
                  <a:cubicBezTo>
                    <a:pt x="22341" y="13246"/>
                    <a:pt x="23922" y="12243"/>
                    <a:pt x="25320" y="11027"/>
                  </a:cubicBezTo>
                  <a:cubicBezTo>
                    <a:pt x="25807" y="10632"/>
                    <a:pt x="26323" y="10328"/>
                    <a:pt x="26840" y="9902"/>
                  </a:cubicBezTo>
                  <a:cubicBezTo>
                    <a:pt x="27387" y="9507"/>
                    <a:pt x="27661" y="8869"/>
                    <a:pt x="28117" y="8352"/>
                  </a:cubicBezTo>
                  <a:cubicBezTo>
                    <a:pt x="28694" y="7714"/>
                    <a:pt x="29576" y="6923"/>
                    <a:pt x="29120" y="6072"/>
                  </a:cubicBezTo>
                  <a:cubicBezTo>
                    <a:pt x="28824" y="5521"/>
                    <a:pt x="28235" y="5365"/>
                    <a:pt x="27617" y="5365"/>
                  </a:cubicBezTo>
                  <a:cubicBezTo>
                    <a:pt x="27282" y="5365"/>
                    <a:pt x="26937" y="5411"/>
                    <a:pt x="26627" y="5464"/>
                  </a:cubicBezTo>
                  <a:cubicBezTo>
                    <a:pt x="25837" y="5586"/>
                    <a:pt x="25016" y="5768"/>
                    <a:pt x="24256" y="6072"/>
                  </a:cubicBezTo>
                  <a:cubicBezTo>
                    <a:pt x="23770" y="6285"/>
                    <a:pt x="23253" y="6437"/>
                    <a:pt x="22706" y="6589"/>
                  </a:cubicBezTo>
                  <a:cubicBezTo>
                    <a:pt x="22980" y="5981"/>
                    <a:pt x="23588" y="5495"/>
                    <a:pt x="23861" y="4826"/>
                  </a:cubicBezTo>
                  <a:cubicBezTo>
                    <a:pt x="24044" y="4188"/>
                    <a:pt x="24165" y="3549"/>
                    <a:pt x="24165" y="2911"/>
                  </a:cubicBezTo>
                  <a:cubicBezTo>
                    <a:pt x="24226" y="2455"/>
                    <a:pt x="24104" y="1635"/>
                    <a:pt x="23648" y="1391"/>
                  </a:cubicBezTo>
                  <a:cubicBezTo>
                    <a:pt x="23553" y="1337"/>
                    <a:pt x="23441" y="1314"/>
                    <a:pt x="23320" y="1314"/>
                  </a:cubicBezTo>
                  <a:cubicBezTo>
                    <a:pt x="22899" y="1314"/>
                    <a:pt x="22368" y="1584"/>
                    <a:pt x="22037" y="1726"/>
                  </a:cubicBezTo>
                  <a:cubicBezTo>
                    <a:pt x="20244" y="2425"/>
                    <a:pt x="18603" y="3489"/>
                    <a:pt x="17235" y="4856"/>
                  </a:cubicBezTo>
                  <a:cubicBezTo>
                    <a:pt x="16976" y="5087"/>
                    <a:pt x="15952" y="6082"/>
                    <a:pt x="15458" y="6082"/>
                  </a:cubicBezTo>
                  <a:cubicBezTo>
                    <a:pt x="15430" y="6082"/>
                    <a:pt x="15405" y="6079"/>
                    <a:pt x="15381" y="6072"/>
                  </a:cubicBezTo>
                  <a:cubicBezTo>
                    <a:pt x="15077" y="6012"/>
                    <a:pt x="14803" y="5343"/>
                    <a:pt x="14651" y="5100"/>
                  </a:cubicBezTo>
                  <a:cubicBezTo>
                    <a:pt x="14074" y="4066"/>
                    <a:pt x="13375" y="3094"/>
                    <a:pt x="12584" y="2212"/>
                  </a:cubicBezTo>
                  <a:cubicBezTo>
                    <a:pt x="12037" y="1665"/>
                    <a:pt x="11460" y="1148"/>
                    <a:pt x="10791" y="753"/>
                  </a:cubicBezTo>
                  <a:cubicBezTo>
                    <a:pt x="10464" y="535"/>
                    <a:pt x="9821" y="0"/>
                    <a:pt x="934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82" name="Google Shape;282;p18"/>
          <p:cNvGrpSpPr/>
          <p:nvPr/>
        </p:nvGrpSpPr>
        <p:grpSpPr>
          <a:xfrm>
            <a:off x="7978751" y="6323569"/>
            <a:ext cx="1027400" cy="379967"/>
            <a:chOff x="1732463" y="636925"/>
            <a:chExt cx="770550" cy="284975"/>
          </a:xfrm>
        </p:grpSpPr>
        <p:sp>
          <p:nvSpPr>
            <p:cNvPr id="283" name="Google Shape;283;p18"/>
            <p:cNvSpPr/>
            <p:nvPr/>
          </p:nvSpPr>
          <p:spPr>
            <a:xfrm>
              <a:off x="1732463" y="636925"/>
              <a:ext cx="770550" cy="108675"/>
            </a:xfrm>
            <a:custGeom>
              <a:avLst/>
              <a:gdLst/>
              <a:ahLst/>
              <a:cxnLst/>
              <a:rect l="l" t="t" r="r" b="b"/>
              <a:pathLst>
                <a:path w="30822" h="4347" fill="none" extrusionOk="0">
                  <a:moveTo>
                    <a:pt x="0" y="3496"/>
                  </a:moveTo>
                  <a:cubicBezTo>
                    <a:pt x="213" y="2827"/>
                    <a:pt x="700" y="2310"/>
                    <a:pt x="1338" y="2006"/>
                  </a:cubicBezTo>
                  <a:cubicBezTo>
                    <a:pt x="1855" y="1733"/>
                    <a:pt x="2493" y="1307"/>
                    <a:pt x="3070" y="1186"/>
                  </a:cubicBezTo>
                  <a:cubicBezTo>
                    <a:pt x="3587" y="1125"/>
                    <a:pt x="4073" y="1125"/>
                    <a:pt x="4590" y="1186"/>
                  </a:cubicBezTo>
                  <a:cubicBezTo>
                    <a:pt x="5198" y="1186"/>
                    <a:pt x="5684" y="1125"/>
                    <a:pt x="6232" y="1368"/>
                  </a:cubicBezTo>
                  <a:cubicBezTo>
                    <a:pt x="6870" y="1642"/>
                    <a:pt x="7447" y="1946"/>
                    <a:pt x="8025" y="2310"/>
                  </a:cubicBezTo>
                  <a:cubicBezTo>
                    <a:pt x="8572" y="2675"/>
                    <a:pt x="8906" y="3131"/>
                    <a:pt x="9545" y="3314"/>
                  </a:cubicBezTo>
                  <a:cubicBezTo>
                    <a:pt x="10609" y="3709"/>
                    <a:pt x="11764" y="3557"/>
                    <a:pt x="12706" y="2949"/>
                  </a:cubicBezTo>
                  <a:cubicBezTo>
                    <a:pt x="13040" y="2797"/>
                    <a:pt x="13344" y="2584"/>
                    <a:pt x="13648" y="2341"/>
                  </a:cubicBezTo>
                  <a:cubicBezTo>
                    <a:pt x="13800" y="2158"/>
                    <a:pt x="13952" y="1976"/>
                    <a:pt x="14165" y="1855"/>
                  </a:cubicBezTo>
                  <a:cubicBezTo>
                    <a:pt x="14530" y="1520"/>
                    <a:pt x="14955" y="1216"/>
                    <a:pt x="15411" y="973"/>
                  </a:cubicBezTo>
                  <a:cubicBezTo>
                    <a:pt x="16141" y="578"/>
                    <a:pt x="17174" y="0"/>
                    <a:pt x="17964" y="365"/>
                  </a:cubicBezTo>
                  <a:cubicBezTo>
                    <a:pt x="18390" y="608"/>
                    <a:pt x="18815" y="882"/>
                    <a:pt x="19211" y="1186"/>
                  </a:cubicBezTo>
                  <a:cubicBezTo>
                    <a:pt x="19606" y="1490"/>
                    <a:pt x="20062" y="1794"/>
                    <a:pt x="20518" y="2098"/>
                  </a:cubicBezTo>
                  <a:cubicBezTo>
                    <a:pt x="21399" y="2706"/>
                    <a:pt x="22007" y="3678"/>
                    <a:pt x="23010" y="4073"/>
                  </a:cubicBezTo>
                  <a:cubicBezTo>
                    <a:pt x="23709" y="4256"/>
                    <a:pt x="24408" y="4347"/>
                    <a:pt x="25138" y="4286"/>
                  </a:cubicBezTo>
                  <a:cubicBezTo>
                    <a:pt x="25563" y="4317"/>
                    <a:pt x="25989" y="4317"/>
                    <a:pt x="26445" y="4256"/>
                  </a:cubicBezTo>
                  <a:cubicBezTo>
                    <a:pt x="26870" y="4043"/>
                    <a:pt x="27326" y="3800"/>
                    <a:pt x="27752" y="3526"/>
                  </a:cubicBezTo>
                  <a:cubicBezTo>
                    <a:pt x="28481" y="3040"/>
                    <a:pt x="29150" y="2432"/>
                    <a:pt x="29667" y="1733"/>
                  </a:cubicBezTo>
                  <a:cubicBezTo>
                    <a:pt x="29910" y="1399"/>
                    <a:pt x="30123" y="1034"/>
                    <a:pt x="30335" y="699"/>
                  </a:cubicBezTo>
                  <a:cubicBezTo>
                    <a:pt x="30457" y="517"/>
                    <a:pt x="30548" y="274"/>
                    <a:pt x="30791" y="244"/>
                  </a:cubicBezTo>
                  <a:cubicBezTo>
                    <a:pt x="30822" y="426"/>
                    <a:pt x="30822" y="608"/>
                    <a:pt x="30822" y="791"/>
                  </a:cubicBezTo>
                </a:path>
              </a:pathLst>
            </a:custGeom>
            <a:noFill/>
            <a:ln w="66875" cap="flat" cmpd="sng">
              <a:solidFill>
                <a:srgbClr val="E29E3B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84" name="Google Shape;284;p18"/>
            <p:cNvSpPr/>
            <p:nvPr/>
          </p:nvSpPr>
          <p:spPr>
            <a:xfrm>
              <a:off x="1732463" y="813225"/>
              <a:ext cx="770550" cy="108675"/>
            </a:xfrm>
            <a:custGeom>
              <a:avLst/>
              <a:gdLst/>
              <a:ahLst/>
              <a:cxnLst/>
              <a:rect l="l" t="t" r="r" b="b"/>
              <a:pathLst>
                <a:path w="30822" h="4347" fill="none" extrusionOk="0">
                  <a:moveTo>
                    <a:pt x="0" y="3496"/>
                  </a:moveTo>
                  <a:cubicBezTo>
                    <a:pt x="213" y="2827"/>
                    <a:pt x="700" y="2310"/>
                    <a:pt x="1338" y="2006"/>
                  </a:cubicBezTo>
                  <a:cubicBezTo>
                    <a:pt x="1855" y="1733"/>
                    <a:pt x="2493" y="1277"/>
                    <a:pt x="3070" y="1186"/>
                  </a:cubicBezTo>
                  <a:cubicBezTo>
                    <a:pt x="3587" y="1125"/>
                    <a:pt x="4073" y="1125"/>
                    <a:pt x="4590" y="1186"/>
                  </a:cubicBezTo>
                  <a:cubicBezTo>
                    <a:pt x="5137" y="1125"/>
                    <a:pt x="5715" y="1186"/>
                    <a:pt x="6232" y="1368"/>
                  </a:cubicBezTo>
                  <a:cubicBezTo>
                    <a:pt x="6870" y="1642"/>
                    <a:pt x="7447" y="1976"/>
                    <a:pt x="8025" y="2310"/>
                  </a:cubicBezTo>
                  <a:cubicBezTo>
                    <a:pt x="8572" y="2675"/>
                    <a:pt x="8906" y="3131"/>
                    <a:pt x="9545" y="3313"/>
                  </a:cubicBezTo>
                  <a:cubicBezTo>
                    <a:pt x="10609" y="3708"/>
                    <a:pt x="11764" y="3556"/>
                    <a:pt x="12706" y="2979"/>
                  </a:cubicBezTo>
                  <a:cubicBezTo>
                    <a:pt x="13040" y="2797"/>
                    <a:pt x="13344" y="2584"/>
                    <a:pt x="13648" y="2341"/>
                  </a:cubicBezTo>
                  <a:cubicBezTo>
                    <a:pt x="13800" y="2158"/>
                    <a:pt x="13952" y="1976"/>
                    <a:pt x="14165" y="1854"/>
                  </a:cubicBezTo>
                  <a:cubicBezTo>
                    <a:pt x="14530" y="1490"/>
                    <a:pt x="14955" y="1216"/>
                    <a:pt x="15411" y="942"/>
                  </a:cubicBezTo>
                  <a:cubicBezTo>
                    <a:pt x="16141" y="547"/>
                    <a:pt x="17204" y="0"/>
                    <a:pt x="17964" y="365"/>
                  </a:cubicBezTo>
                  <a:cubicBezTo>
                    <a:pt x="18390" y="608"/>
                    <a:pt x="18815" y="882"/>
                    <a:pt x="19211" y="1186"/>
                  </a:cubicBezTo>
                  <a:cubicBezTo>
                    <a:pt x="19606" y="1490"/>
                    <a:pt x="20062" y="1763"/>
                    <a:pt x="20518" y="2067"/>
                  </a:cubicBezTo>
                  <a:cubicBezTo>
                    <a:pt x="21399" y="2675"/>
                    <a:pt x="22007" y="3678"/>
                    <a:pt x="23010" y="4043"/>
                  </a:cubicBezTo>
                  <a:cubicBezTo>
                    <a:pt x="23709" y="4256"/>
                    <a:pt x="24408" y="4347"/>
                    <a:pt x="25138" y="4256"/>
                  </a:cubicBezTo>
                  <a:cubicBezTo>
                    <a:pt x="25563" y="4316"/>
                    <a:pt x="25989" y="4316"/>
                    <a:pt x="26445" y="4225"/>
                  </a:cubicBezTo>
                  <a:cubicBezTo>
                    <a:pt x="26870" y="4043"/>
                    <a:pt x="27326" y="3769"/>
                    <a:pt x="27752" y="3496"/>
                  </a:cubicBezTo>
                  <a:cubicBezTo>
                    <a:pt x="28481" y="3040"/>
                    <a:pt x="29150" y="2432"/>
                    <a:pt x="29667" y="1733"/>
                  </a:cubicBezTo>
                  <a:cubicBezTo>
                    <a:pt x="29910" y="1398"/>
                    <a:pt x="30123" y="1064"/>
                    <a:pt x="30335" y="699"/>
                  </a:cubicBezTo>
                  <a:cubicBezTo>
                    <a:pt x="30457" y="517"/>
                    <a:pt x="30548" y="274"/>
                    <a:pt x="30791" y="243"/>
                  </a:cubicBezTo>
                  <a:cubicBezTo>
                    <a:pt x="30822" y="426"/>
                    <a:pt x="30822" y="608"/>
                    <a:pt x="30822" y="790"/>
                  </a:cubicBezTo>
                </a:path>
              </a:pathLst>
            </a:custGeom>
            <a:noFill/>
            <a:ln w="76000" cap="flat" cmpd="sng">
              <a:solidFill>
                <a:schemeClr val="accent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05463589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91827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B8CDC-B983-4D17-B170-886194C37F90}" type="datetimeFigureOut">
              <a:rPr lang="en-US" smtClean="0"/>
              <a:t>8/19/2022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41B51-5422-4268-B9C3-DCFDEBB109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240586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26386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14:ferris dir="l"/>
      </p:transition>
    </mc:Choice>
    <mc:Fallback xmlns="">
      <p:transition spd="slow" advClick="0" advTm="0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18"/>
          <p:cNvSpPr txBox="1">
            <a:spLocks noGrp="1"/>
          </p:cNvSpPr>
          <p:nvPr>
            <p:ph type="subTitle" idx="1"/>
          </p:nvPr>
        </p:nvSpPr>
        <p:spPr>
          <a:xfrm>
            <a:off x="2440600" y="2794400"/>
            <a:ext cx="7310800" cy="108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Spartan"/>
                <a:ea typeface="Spartan"/>
                <a:cs typeface="Spartan"/>
                <a:sym typeface="Spartan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Spartan"/>
                <a:ea typeface="Spartan"/>
                <a:cs typeface="Spartan"/>
                <a:sym typeface="Spartan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Spartan"/>
                <a:ea typeface="Spartan"/>
                <a:cs typeface="Spartan"/>
                <a:sym typeface="Spartan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Spartan"/>
                <a:ea typeface="Spartan"/>
                <a:cs typeface="Spartan"/>
                <a:sym typeface="Spartan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Spartan"/>
                <a:ea typeface="Spartan"/>
                <a:cs typeface="Spartan"/>
                <a:sym typeface="Spartan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Spartan"/>
                <a:ea typeface="Spartan"/>
                <a:cs typeface="Spartan"/>
                <a:sym typeface="Spartan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Spartan"/>
                <a:ea typeface="Spartan"/>
                <a:cs typeface="Spartan"/>
                <a:sym typeface="Spartan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Spartan"/>
                <a:ea typeface="Spartan"/>
                <a:cs typeface="Spartan"/>
                <a:sym typeface="Spartan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Spartan"/>
                <a:ea typeface="Spartan"/>
                <a:cs typeface="Spartan"/>
                <a:sym typeface="Spartan"/>
              </a:defRPr>
            </a:lvl9pPr>
          </a:lstStyle>
          <a:p>
            <a:endParaRPr/>
          </a:p>
        </p:txBody>
      </p:sp>
      <p:sp>
        <p:nvSpPr>
          <p:cNvPr id="269" name="Google Shape;269;p18"/>
          <p:cNvSpPr txBox="1">
            <a:spLocks noGrp="1"/>
          </p:cNvSpPr>
          <p:nvPr>
            <p:ph type="subTitle" idx="2"/>
          </p:nvPr>
        </p:nvSpPr>
        <p:spPr>
          <a:xfrm>
            <a:off x="3934200" y="4087267"/>
            <a:ext cx="4323600" cy="38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/>
            </a:lvl9pPr>
          </a:lstStyle>
          <a:p>
            <a:endParaRPr/>
          </a:p>
        </p:txBody>
      </p:sp>
      <p:sp>
        <p:nvSpPr>
          <p:cNvPr id="270" name="Google Shape;270;p18"/>
          <p:cNvSpPr/>
          <p:nvPr/>
        </p:nvSpPr>
        <p:spPr>
          <a:xfrm flipH="1">
            <a:off x="-2841998" y="5499274"/>
            <a:ext cx="4059439" cy="3392916"/>
          </a:xfrm>
          <a:custGeom>
            <a:avLst/>
            <a:gdLst/>
            <a:ahLst/>
            <a:cxnLst/>
            <a:rect l="l" t="t" r="r" b="b"/>
            <a:pathLst>
              <a:path w="65503" h="54748" extrusionOk="0">
                <a:moveTo>
                  <a:pt x="25723" y="0"/>
                </a:moveTo>
                <a:cubicBezTo>
                  <a:pt x="24144" y="0"/>
                  <a:pt x="22575" y="187"/>
                  <a:pt x="21064" y="677"/>
                </a:cubicBezTo>
                <a:cubicBezTo>
                  <a:pt x="15259" y="2561"/>
                  <a:pt x="11702" y="8306"/>
                  <a:pt x="8784" y="13625"/>
                </a:cubicBezTo>
                <a:cubicBezTo>
                  <a:pt x="5563" y="19431"/>
                  <a:pt x="2401" y="25388"/>
                  <a:pt x="1186" y="31863"/>
                </a:cubicBezTo>
                <a:cubicBezTo>
                  <a:pt x="0" y="38337"/>
                  <a:pt x="1034" y="45450"/>
                  <a:pt x="5411" y="50222"/>
                </a:cubicBezTo>
                <a:cubicBezTo>
                  <a:pt x="8030" y="53078"/>
                  <a:pt x="12001" y="54747"/>
                  <a:pt x="15894" y="54747"/>
                </a:cubicBezTo>
                <a:cubicBezTo>
                  <a:pt x="18505" y="54747"/>
                  <a:pt x="21081" y="53997"/>
                  <a:pt x="23192" y="52349"/>
                </a:cubicBezTo>
                <a:cubicBezTo>
                  <a:pt x="28785" y="47972"/>
                  <a:pt x="29727" y="39158"/>
                  <a:pt x="35867" y="35601"/>
                </a:cubicBezTo>
                <a:cubicBezTo>
                  <a:pt x="38002" y="34383"/>
                  <a:pt x="40368" y="34028"/>
                  <a:pt x="42803" y="34028"/>
                </a:cubicBezTo>
                <a:cubicBezTo>
                  <a:pt x="45289" y="34028"/>
                  <a:pt x="47848" y="34399"/>
                  <a:pt x="50305" y="34598"/>
                </a:cubicBezTo>
                <a:cubicBezTo>
                  <a:pt x="51011" y="34660"/>
                  <a:pt x="51739" y="34694"/>
                  <a:pt x="52475" y="34694"/>
                </a:cubicBezTo>
                <a:cubicBezTo>
                  <a:pt x="56811" y="34694"/>
                  <a:pt x="61422" y="33507"/>
                  <a:pt x="63345" y="29765"/>
                </a:cubicBezTo>
                <a:cubicBezTo>
                  <a:pt x="65503" y="25571"/>
                  <a:pt x="63010" y="20677"/>
                  <a:pt x="60123" y="17151"/>
                </a:cubicBezTo>
                <a:cubicBezTo>
                  <a:pt x="52554" y="8002"/>
                  <a:pt x="42980" y="2713"/>
                  <a:pt x="31247" y="586"/>
                </a:cubicBezTo>
                <a:cubicBezTo>
                  <a:pt x="29442" y="258"/>
                  <a:pt x="27575" y="0"/>
                  <a:pt x="25723" y="0"/>
                </a:cubicBezTo>
                <a:close/>
              </a:path>
            </a:pathLst>
          </a:custGeom>
          <a:solidFill>
            <a:srgbClr val="FFF4E9"/>
          </a:solidFill>
          <a:ln>
            <a:noFill/>
          </a:ln>
        </p:spPr>
        <p:txBody>
          <a:bodyPr spcFirstLastPara="1" wrap="square" lIns="121856" tIns="121856" rIns="121856" bIns="121856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271" name="Google Shape;271;p18"/>
          <p:cNvSpPr/>
          <p:nvPr/>
        </p:nvSpPr>
        <p:spPr>
          <a:xfrm flipH="1">
            <a:off x="11083943" y="5105335"/>
            <a:ext cx="2445157" cy="2526157"/>
          </a:xfrm>
          <a:custGeom>
            <a:avLst/>
            <a:gdLst/>
            <a:ahLst/>
            <a:cxnLst/>
            <a:rect l="l" t="t" r="r" b="b"/>
            <a:pathLst>
              <a:path w="39455" h="40762" extrusionOk="0">
                <a:moveTo>
                  <a:pt x="19728" y="1"/>
                </a:moveTo>
                <a:cubicBezTo>
                  <a:pt x="8816" y="1"/>
                  <a:pt x="1" y="9119"/>
                  <a:pt x="1" y="20366"/>
                </a:cubicBezTo>
                <a:cubicBezTo>
                  <a:pt x="1" y="31612"/>
                  <a:pt x="8816" y="40761"/>
                  <a:pt x="19728" y="40761"/>
                </a:cubicBezTo>
                <a:cubicBezTo>
                  <a:pt x="30640" y="40761"/>
                  <a:pt x="39454" y="31612"/>
                  <a:pt x="39454" y="20366"/>
                </a:cubicBezTo>
                <a:cubicBezTo>
                  <a:pt x="39454" y="9119"/>
                  <a:pt x="30640" y="1"/>
                  <a:pt x="1972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56" tIns="121856" rIns="121856" bIns="121856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272" name="Google Shape;272;p18"/>
          <p:cNvSpPr/>
          <p:nvPr/>
        </p:nvSpPr>
        <p:spPr>
          <a:xfrm flipH="1">
            <a:off x="-1962092" y="-566179"/>
            <a:ext cx="2884053" cy="2697637"/>
          </a:xfrm>
          <a:custGeom>
            <a:avLst/>
            <a:gdLst/>
            <a:ahLst/>
            <a:cxnLst/>
            <a:rect l="l" t="t" r="r" b="b"/>
            <a:pathLst>
              <a:path w="46537" h="43529" extrusionOk="0">
                <a:moveTo>
                  <a:pt x="20184" y="0"/>
                </a:moveTo>
                <a:cubicBezTo>
                  <a:pt x="17386" y="0"/>
                  <a:pt x="14584" y="453"/>
                  <a:pt x="11885" y="1357"/>
                </a:cubicBezTo>
                <a:cubicBezTo>
                  <a:pt x="7265" y="2877"/>
                  <a:pt x="0" y="6372"/>
                  <a:pt x="1277" y="12664"/>
                </a:cubicBezTo>
                <a:cubicBezTo>
                  <a:pt x="1703" y="14792"/>
                  <a:pt x="3222" y="16524"/>
                  <a:pt x="5259" y="17223"/>
                </a:cubicBezTo>
                <a:cubicBezTo>
                  <a:pt x="6870" y="17771"/>
                  <a:pt x="8663" y="17558"/>
                  <a:pt x="10274" y="18166"/>
                </a:cubicBezTo>
                <a:cubicBezTo>
                  <a:pt x="12767" y="19108"/>
                  <a:pt x="14226" y="21813"/>
                  <a:pt x="14894" y="24458"/>
                </a:cubicBezTo>
                <a:cubicBezTo>
                  <a:pt x="15563" y="27102"/>
                  <a:pt x="15715" y="29898"/>
                  <a:pt x="16718" y="32452"/>
                </a:cubicBezTo>
                <a:cubicBezTo>
                  <a:pt x="18147" y="36160"/>
                  <a:pt x="21277" y="38926"/>
                  <a:pt x="24651" y="40871"/>
                </a:cubicBezTo>
                <a:cubicBezTo>
                  <a:pt x="27330" y="42426"/>
                  <a:pt x="30309" y="43529"/>
                  <a:pt x="33294" y="43529"/>
                </a:cubicBezTo>
                <a:cubicBezTo>
                  <a:pt x="34102" y="43529"/>
                  <a:pt x="34912" y="43447"/>
                  <a:pt x="35715" y="43272"/>
                </a:cubicBezTo>
                <a:cubicBezTo>
                  <a:pt x="39333" y="42482"/>
                  <a:pt x="42403" y="39807"/>
                  <a:pt x="44165" y="36494"/>
                </a:cubicBezTo>
                <a:cubicBezTo>
                  <a:pt x="45959" y="33151"/>
                  <a:pt x="46536" y="29260"/>
                  <a:pt x="46324" y="25461"/>
                </a:cubicBezTo>
                <a:cubicBezTo>
                  <a:pt x="45716" y="15278"/>
                  <a:pt x="39089" y="5734"/>
                  <a:pt x="29940" y="1904"/>
                </a:cubicBezTo>
                <a:cubicBezTo>
                  <a:pt x="26809" y="635"/>
                  <a:pt x="23498" y="0"/>
                  <a:pt x="20184" y="0"/>
                </a:cubicBezTo>
                <a:close/>
              </a:path>
            </a:pathLst>
          </a:custGeom>
          <a:solidFill>
            <a:srgbClr val="E0B9A4"/>
          </a:solidFill>
          <a:ln>
            <a:noFill/>
          </a:ln>
        </p:spPr>
        <p:txBody>
          <a:bodyPr spcFirstLastPara="1" wrap="square" lIns="121856" tIns="121856" rIns="121856" bIns="121856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273" name="Google Shape;273;p18"/>
          <p:cNvSpPr/>
          <p:nvPr/>
        </p:nvSpPr>
        <p:spPr>
          <a:xfrm rot="1593655" flipH="1">
            <a:off x="9245686" y="-1445549"/>
            <a:ext cx="4985828" cy="3416985"/>
          </a:xfrm>
          <a:custGeom>
            <a:avLst/>
            <a:gdLst/>
            <a:ahLst/>
            <a:cxnLst/>
            <a:rect l="l" t="t" r="r" b="b"/>
            <a:pathLst>
              <a:path w="80455" h="55139" extrusionOk="0">
                <a:moveTo>
                  <a:pt x="39610" y="0"/>
                </a:moveTo>
                <a:cubicBezTo>
                  <a:pt x="38635" y="0"/>
                  <a:pt x="37659" y="30"/>
                  <a:pt x="36684" y="90"/>
                </a:cubicBezTo>
                <a:cubicBezTo>
                  <a:pt x="28021" y="637"/>
                  <a:pt x="19389" y="3555"/>
                  <a:pt x="12641" y="9117"/>
                </a:cubicBezTo>
                <a:cubicBezTo>
                  <a:pt x="5863" y="14710"/>
                  <a:pt x="1091" y="23069"/>
                  <a:pt x="483" y="32005"/>
                </a:cubicBezTo>
                <a:cubicBezTo>
                  <a:pt x="0" y="38734"/>
                  <a:pt x="3681" y="55139"/>
                  <a:pt x="12448" y="55139"/>
                </a:cubicBezTo>
                <a:cubicBezTo>
                  <a:pt x="12512" y="55139"/>
                  <a:pt x="12577" y="55138"/>
                  <a:pt x="12641" y="55136"/>
                </a:cubicBezTo>
                <a:cubicBezTo>
                  <a:pt x="17049" y="55015"/>
                  <a:pt x="22368" y="51094"/>
                  <a:pt x="26866" y="50091"/>
                </a:cubicBezTo>
                <a:cubicBezTo>
                  <a:pt x="32338" y="48844"/>
                  <a:pt x="37900" y="48449"/>
                  <a:pt x="43462" y="47932"/>
                </a:cubicBezTo>
                <a:cubicBezTo>
                  <a:pt x="54800" y="46899"/>
                  <a:pt x="67171" y="44954"/>
                  <a:pt x="74861" y="36261"/>
                </a:cubicBezTo>
                <a:cubicBezTo>
                  <a:pt x="78235" y="32431"/>
                  <a:pt x="80454" y="27111"/>
                  <a:pt x="79299" y="22066"/>
                </a:cubicBezTo>
                <a:cubicBezTo>
                  <a:pt x="78387" y="18114"/>
                  <a:pt x="75530" y="14923"/>
                  <a:pt x="72521" y="12309"/>
                </a:cubicBezTo>
                <a:cubicBezTo>
                  <a:pt x="63391" y="4415"/>
                  <a:pt x="51509" y="0"/>
                  <a:pt x="39610" y="0"/>
                </a:cubicBezTo>
                <a:close/>
              </a:path>
            </a:pathLst>
          </a:custGeom>
          <a:solidFill>
            <a:srgbClr val="FFF4E9"/>
          </a:solidFill>
          <a:ln>
            <a:noFill/>
          </a:ln>
        </p:spPr>
        <p:txBody>
          <a:bodyPr spcFirstLastPara="1" wrap="square" lIns="121856" tIns="121856" rIns="121856" bIns="121856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274" name="Google Shape;274;p18"/>
          <p:cNvSpPr/>
          <p:nvPr/>
        </p:nvSpPr>
        <p:spPr>
          <a:xfrm flipH="1">
            <a:off x="3771788" y="6094805"/>
            <a:ext cx="5370547" cy="2441811"/>
          </a:xfrm>
          <a:custGeom>
            <a:avLst/>
            <a:gdLst/>
            <a:ahLst/>
            <a:cxnLst/>
            <a:rect l="l" t="t" r="r" b="b"/>
            <a:pathLst>
              <a:path w="86659" h="39401" extrusionOk="0">
                <a:moveTo>
                  <a:pt x="25327" y="0"/>
                </a:moveTo>
                <a:cubicBezTo>
                  <a:pt x="18767" y="0"/>
                  <a:pt x="12189" y="2541"/>
                  <a:pt x="7477" y="7141"/>
                </a:cubicBezTo>
                <a:cubicBezTo>
                  <a:pt x="2644" y="11914"/>
                  <a:pt x="0" y="18692"/>
                  <a:pt x="61" y="25440"/>
                </a:cubicBezTo>
                <a:cubicBezTo>
                  <a:pt x="91" y="27567"/>
                  <a:pt x="0" y="31245"/>
                  <a:pt x="1611" y="32795"/>
                </a:cubicBezTo>
                <a:cubicBezTo>
                  <a:pt x="3465" y="34619"/>
                  <a:pt x="8602" y="35379"/>
                  <a:pt x="11064" y="36048"/>
                </a:cubicBezTo>
                <a:cubicBezTo>
                  <a:pt x="17721" y="37902"/>
                  <a:pt x="24560" y="38966"/>
                  <a:pt x="31460" y="39300"/>
                </a:cubicBezTo>
                <a:cubicBezTo>
                  <a:pt x="32963" y="39367"/>
                  <a:pt x="34466" y="39400"/>
                  <a:pt x="35969" y="39400"/>
                </a:cubicBezTo>
                <a:cubicBezTo>
                  <a:pt x="48104" y="39400"/>
                  <a:pt x="60168" y="37221"/>
                  <a:pt x="71582" y="32947"/>
                </a:cubicBezTo>
                <a:cubicBezTo>
                  <a:pt x="76567" y="31063"/>
                  <a:pt x="81734" y="28509"/>
                  <a:pt x="84287" y="23829"/>
                </a:cubicBezTo>
                <a:cubicBezTo>
                  <a:pt x="86658" y="19421"/>
                  <a:pt x="86050" y="13646"/>
                  <a:pt x="83011" y="9634"/>
                </a:cubicBezTo>
                <a:cubicBezTo>
                  <a:pt x="80243" y="5980"/>
                  <a:pt x="75659" y="3889"/>
                  <a:pt x="71098" y="3889"/>
                </a:cubicBezTo>
                <a:cubicBezTo>
                  <a:pt x="70651" y="3889"/>
                  <a:pt x="70203" y="3909"/>
                  <a:pt x="69758" y="3950"/>
                </a:cubicBezTo>
                <a:cubicBezTo>
                  <a:pt x="63922" y="4467"/>
                  <a:pt x="58664" y="8114"/>
                  <a:pt x="52828" y="8266"/>
                </a:cubicBezTo>
                <a:cubicBezTo>
                  <a:pt x="52723" y="8268"/>
                  <a:pt x="52618" y="8269"/>
                  <a:pt x="52513" y="8269"/>
                </a:cubicBezTo>
                <a:cubicBezTo>
                  <a:pt x="45415" y="8269"/>
                  <a:pt x="39354" y="3249"/>
                  <a:pt x="32584" y="1093"/>
                </a:cubicBezTo>
                <a:cubicBezTo>
                  <a:pt x="30234" y="356"/>
                  <a:pt x="27781" y="0"/>
                  <a:pt x="25327" y="0"/>
                </a:cubicBezTo>
                <a:close/>
              </a:path>
            </a:pathLst>
          </a:custGeom>
          <a:solidFill>
            <a:srgbClr val="F4CAC1"/>
          </a:solidFill>
          <a:ln>
            <a:noFill/>
          </a:ln>
        </p:spPr>
        <p:txBody>
          <a:bodyPr spcFirstLastPara="1" wrap="square" lIns="121856" tIns="121856" rIns="121856" bIns="121856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275" name="Google Shape;275;p18"/>
          <p:cNvSpPr/>
          <p:nvPr/>
        </p:nvSpPr>
        <p:spPr>
          <a:xfrm flipH="1">
            <a:off x="2608219" y="-2059998"/>
            <a:ext cx="5370544" cy="3031921"/>
          </a:xfrm>
          <a:custGeom>
            <a:avLst/>
            <a:gdLst/>
            <a:ahLst/>
            <a:cxnLst/>
            <a:rect l="l" t="t" r="r" b="b"/>
            <a:pathLst>
              <a:path w="75109" h="48923" extrusionOk="0">
                <a:moveTo>
                  <a:pt x="31338" y="0"/>
                </a:moveTo>
                <a:cubicBezTo>
                  <a:pt x="26496" y="0"/>
                  <a:pt x="21711" y="664"/>
                  <a:pt x="17296" y="2585"/>
                </a:cubicBezTo>
                <a:cubicBezTo>
                  <a:pt x="2888" y="8847"/>
                  <a:pt x="1" y="29698"/>
                  <a:pt x="10852" y="40641"/>
                </a:cubicBezTo>
                <a:cubicBezTo>
                  <a:pt x="16050" y="45869"/>
                  <a:pt x="23496" y="48483"/>
                  <a:pt x="30883" y="48878"/>
                </a:cubicBezTo>
                <a:cubicBezTo>
                  <a:pt x="31465" y="48907"/>
                  <a:pt x="32050" y="48923"/>
                  <a:pt x="32637" y="48923"/>
                </a:cubicBezTo>
                <a:cubicBezTo>
                  <a:pt x="36893" y="48923"/>
                  <a:pt x="41217" y="48101"/>
                  <a:pt x="44743" y="45777"/>
                </a:cubicBezTo>
                <a:cubicBezTo>
                  <a:pt x="47691" y="43802"/>
                  <a:pt x="50062" y="40823"/>
                  <a:pt x="53375" y="39607"/>
                </a:cubicBezTo>
                <a:cubicBezTo>
                  <a:pt x="57570" y="38087"/>
                  <a:pt x="62494" y="39668"/>
                  <a:pt x="66598" y="37905"/>
                </a:cubicBezTo>
                <a:cubicBezTo>
                  <a:pt x="69516" y="36628"/>
                  <a:pt x="71552" y="33802"/>
                  <a:pt x="72555" y="30762"/>
                </a:cubicBezTo>
                <a:cubicBezTo>
                  <a:pt x="75108" y="22798"/>
                  <a:pt x="70853" y="13832"/>
                  <a:pt x="64196" y="8725"/>
                </a:cubicBezTo>
                <a:cubicBezTo>
                  <a:pt x="57540" y="3649"/>
                  <a:pt x="49029" y="1704"/>
                  <a:pt x="40700" y="670"/>
                </a:cubicBezTo>
                <a:cubicBezTo>
                  <a:pt x="37612" y="277"/>
                  <a:pt x="34463" y="0"/>
                  <a:pt x="3133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56" tIns="121856" rIns="121856" bIns="121856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grpSp>
        <p:nvGrpSpPr>
          <p:cNvPr id="276" name="Google Shape;276;p18"/>
          <p:cNvGrpSpPr/>
          <p:nvPr/>
        </p:nvGrpSpPr>
        <p:grpSpPr>
          <a:xfrm rot="10800000" flipH="1">
            <a:off x="229030" y="-63133"/>
            <a:ext cx="1317167" cy="2194600"/>
            <a:chOff x="3529975" y="3414475"/>
            <a:chExt cx="987875" cy="1645950"/>
          </a:xfrm>
        </p:grpSpPr>
        <p:sp>
          <p:nvSpPr>
            <p:cNvPr id="277" name="Google Shape;277;p18"/>
            <p:cNvSpPr/>
            <p:nvPr/>
          </p:nvSpPr>
          <p:spPr>
            <a:xfrm>
              <a:off x="3529975" y="3676850"/>
              <a:ext cx="308525" cy="1383575"/>
            </a:xfrm>
            <a:custGeom>
              <a:avLst/>
              <a:gdLst/>
              <a:ahLst/>
              <a:cxnLst/>
              <a:rect l="l" t="t" r="r" b="b"/>
              <a:pathLst>
                <a:path w="12341" h="55343" extrusionOk="0">
                  <a:moveTo>
                    <a:pt x="1799" y="1"/>
                  </a:moveTo>
                  <a:cubicBezTo>
                    <a:pt x="1710" y="1"/>
                    <a:pt x="1609" y="59"/>
                    <a:pt x="1490" y="205"/>
                  </a:cubicBezTo>
                  <a:cubicBezTo>
                    <a:pt x="1246" y="478"/>
                    <a:pt x="1125" y="1238"/>
                    <a:pt x="1034" y="1603"/>
                  </a:cubicBezTo>
                  <a:cubicBezTo>
                    <a:pt x="517" y="3670"/>
                    <a:pt x="213" y="5797"/>
                    <a:pt x="183" y="7956"/>
                  </a:cubicBezTo>
                  <a:cubicBezTo>
                    <a:pt x="213" y="10782"/>
                    <a:pt x="0" y="13670"/>
                    <a:pt x="213" y="16527"/>
                  </a:cubicBezTo>
                  <a:cubicBezTo>
                    <a:pt x="487" y="20235"/>
                    <a:pt x="1003" y="23913"/>
                    <a:pt x="1763" y="27561"/>
                  </a:cubicBezTo>
                  <a:cubicBezTo>
                    <a:pt x="2189" y="29628"/>
                    <a:pt x="2493" y="31755"/>
                    <a:pt x="2918" y="33853"/>
                  </a:cubicBezTo>
                  <a:cubicBezTo>
                    <a:pt x="3344" y="35828"/>
                    <a:pt x="4043" y="37743"/>
                    <a:pt x="4590" y="39689"/>
                  </a:cubicBezTo>
                  <a:cubicBezTo>
                    <a:pt x="5532" y="43184"/>
                    <a:pt x="7082" y="46436"/>
                    <a:pt x="8177" y="49871"/>
                  </a:cubicBezTo>
                  <a:cubicBezTo>
                    <a:pt x="8602" y="51087"/>
                    <a:pt x="8937" y="52303"/>
                    <a:pt x="9423" y="53488"/>
                  </a:cubicBezTo>
                  <a:cubicBezTo>
                    <a:pt x="9605" y="53883"/>
                    <a:pt x="9818" y="55099"/>
                    <a:pt x="10183" y="55342"/>
                  </a:cubicBezTo>
                  <a:lnTo>
                    <a:pt x="10396" y="55160"/>
                  </a:lnTo>
                  <a:cubicBezTo>
                    <a:pt x="10454" y="55169"/>
                    <a:pt x="10507" y="55174"/>
                    <a:pt x="10556" y="55174"/>
                  </a:cubicBezTo>
                  <a:cubicBezTo>
                    <a:pt x="10832" y="55174"/>
                    <a:pt x="10943" y="55009"/>
                    <a:pt x="10943" y="54491"/>
                  </a:cubicBezTo>
                  <a:cubicBezTo>
                    <a:pt x="10973" y="54005"/>
                    <a:pt x="11064" y="53549"/>
                    <a:pt x="11216" y="53093"/>
                  </a:cubicBezTo>
                  <a:cubicBezTo>
                    <a:pt x="11338" y="52576"/>
                    <a:pt x="11307" y="52090"/>
                    <a:pt x="11459" y="51573"/>
                  </a:cubicBezTo>
                  <a:cubicBezTo>
                    <a:pt x="11551" y="51117"/>
                    <a:pt x="11399" y="50631"/>
                    <a:pt x="11490" y="50175"/>
                  </a:cubicBezTo>
                  <a:cubicBezTo>
                    <a:pt x="11611" y="49749"/>
                    <a:pt x="11794" y="49598"/>
                    <a:pt x="11794" y="49081"/>
                  </a:cubicBezTo>
                  <a:cubicBezTo>
                    <a:pt x="11763" y="48594"/>
                    <a:pt x="11976" y="48412"/>
                    <a:pt x="12067" y="48017"/>
                  </a:cubicBezTo>
                  <a:cubicBezTo>
                    <a:pt x="12280" y="47196"/>
                    <a:pt x="12067" y="46072"/>
                    <a:pt x="12067" y="45221"/>
                  </a:cubicBezTo>
                  <a:cubicBezTo>
                    <a:pt x="12067" y="43062"/>
                    <a:pt x="12341" y="40692"/>
                    <a:pt x="12067" y="38534"/>
                  </a:cubicBezTo>
                  <a:cubicBezTo>
                    <a:pt x="11976" y="37804"/>
                    <a:pt x="11855" y="37135"/>
                    <a:pt x="11794" y="36406"/>
                  </a:cubicBezTo>
                  <a:cubicBezTo>
                    <a:pt x="11763" y="35676"/>
                    <a:pt x="11581" y="34886"/>
                    <a:pt x="11490" y="34187"/>
                  </a:cubicBezTo>
                  <a:cubicBezTo>
                    <a:pt x="11277" y="32728"/>
                    <a:pt x="11003" y="31239"/>
                    <a:pt x="10760" y="29780"/>
                  </a:cubicBezTo>
                  <a:cubicBezTo>
                    <a:pt x="9970" y="25615"/>
                    <a:pt x="9180" y="21482"/>
                    <a:pt x="8268" y="17348"/>
                  </a:cubicBezTo>
                  <a:cubicBezTo>
                    <a:pt x="7781" y="15068"/>
                    <a:pt x="6900" y="12910"/>
                    <a:pt x="6444" y="10630"/>
                  </a:cubicBezTo>
                  <a:cubicBezTo>
                    <a:pt x="6110" y="8685"/>
                    <a:pt x="5623" y="6770"/>
                    <a:pt x="4985" y="4916"/>
                  </a:cubicBezTo>
                  <a:cubicBezTo>
                    <a:pt x="4438" y="3366"/>
                    <a:pt x="3313" y="2028"/>
                    <a:pt x="2401" y="691"/>
                  </a:cubicBezTo>
                  <a:cubicBezTo>
                    <a:pt x="2183" y="385"/>
                    <a:pt x="2027" y="1"/>
                    <a:pt x="1799" y="1"/>
                  </a:cubicBezTo>
                  <a:close/>
                </a:path>
              </a:pathLst>
            </a:custGeom>
            <a:solidFill>
              <a:srgbClr val="E29E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78" name="Google Shape;278;p18"/>
            <p:cNvSpPr/>
            <p:nvPr/>
          </p:nvSpPr>
          <p:spPr>
            <a:xfrm>
              <a:off x="3782575" y="3414475"/>
              <a:ext cx="735275" cy="1639875"/>
            </a:xfrm>
            <a:custGeom>
              <a:avLst/>
              <a:gdLst/>
              <a:ahLst/>
              <a:cxnLst/>
              <a:rect l="l" t="t" r="r" b="b"/>
              <a:pathLst>
                <a:path w="29411" h="65595" extrusionOk="0">
                  <a:moveTo>
                    <a:pt x="28742" y="61"/>
                  </a:moveTo>
                  <a:lnTo>
                    <a:pt x="28468" y="244"/>
                  </a:lnTo>
                  <a:cubicBezTo>
                    <a:pt x="28523" y="228"/>
                    <a:pt x="28575" y="210"/>
                    <a:pt x="28627" y="191"/>
                  </a:cubicBezTo>
                  <a:lnTo>
                    <a:pt x="28627" y="191"/>
                  </a:lnTo>
                  <a:cubicBezTo>
                    <a:pt x="28668" y="149"/>
                    <a:pt x="28707" y="105"/>
                    <a:pt x="28742" y="61"/>
                  </a:cubicBezTo>
                  <a:close/>
                  <a:moveTo>
                    <a:pt x="29076" y="0"/>
                  </a:moveTo>
                  <a:lnTo>
                    <a:pt x="29076" y="0"/>
                  </a:lnTo>
                  <a:cubicBezTo>
                    <a:pt x="28918" y="68"/>
                    <a:pt x="28777" y="136"/>
                    <a:pt x="28627" y="191"/>
                  </a:cubicBezTo>
                  <a:lnTo>
                    <a:pt x="28627" y="191"/>
                  </a:lnTo>
                  <a:cubicBezTo>
                    <a:pt x="28244" y="589"/>
                    <a:pt x="27637" y="926"/>
                    <a:pt x="27253" y="1338"/>
                  </a:cubicBezTo>
                  <a:cubicBezTo>
                    <a:pt x="26371" y="2250"/>
                    <a:pt x="25429" y="3070"/>
                    <a:pt x="24578" y="4013"/>
                  </a:cubicBezTo>
                  <a:cubicBezTo>
                    <a:pt x="23848" y="4833"/>
                    <a:pt x="23149" y="5776"/>
                    <a:pt x="22389" y="6627"/>
                  </a:cubicBezTo>
                  <a:cubicBezTo>
                    <a:pt x="21386" y="7812"/>
                    <a:pt x="20809" y="9119"/>
                    <a:pt x="19927" y="10365"/>
                  </a:cubicBezTo>
                  <a:cubicBezTo>
                    <a:pt x="17739" y="13375"/>
                    <a:pt x="15581" y="16353"/>
                    <a:pt x="13848" y="19666"/>
                  </a:cubicBezTo>
                  <a:cubicBezTo>
                    <a:pt x="12359" y="22493"/>
                    <a:pt x="10626" y="25229"/>
                    <a:pt x="9258" y="28086"/>
                  </a:cubicBezTo>
                  <a:cubicBezTo>
                    <a:pt x="7526" y="31703"/>
                    <a:pt x="6340" y="35533"/>
                    <a:pt x="5246" y="39363"/>
                  </a:cubicBezTo>
                  <a:cubicBezTo>
                    <a:pt x="4790" y="41004"/>
                    <a:pt x="4608" y="42706"/>
                    <a:pt x="4152" y="44348"/>
                  </a:cubicBezTo>
                  <a:cubicBezTo>
                    <a:pt x="3787" y="45807"/>
                    <a:pt x="3179" y="47266"/>
                    <a:pt x="2784" y="48725"/>
                  </a:cubicBezTo>
                  <a:cubicBezTo>
                    <a:pt x="2237" y="50670"/>
                    <a:pt x="1781" y="52646"/>
                    <a:pt x="1264" y="54621"/>
                  </a:cubicBezTo>
                  <a:cubicBezTo>
                    <a:pt x="808" y="56323"/>
                    <a:pt x="778" y="58117"/>
                    <a:pt x="595" y="59880"/>
                  </a:cubicBezTo>
                  <a:cubicBezTo>
                    <a:pt x="460" y="61449"/>
                    <a:pt x="325" y="62970"/>
                    <a:pt x="297" y="64529"/>
                  </a:cubicBezTo>
                  <a:lnTo>
                    <a:pt x="297" y="64529"/>
                  </a:lnTo>
                  <a:cubicBezTo>
                    <a:pt x="422" y="64250"/>
                    <a:pt x="563" y="63980"/>
                    <a:pt x="656" y="63740"/>
                  </a:cubicBezTo>
                  <a:cubicBezTo>
                    <a:pt x="869" y="63162"/>
                    <a:pt x="1143" y="62615"/>
                    <a:pt x="1477" y="62099"/>
                  </a:cubicBezTo>
                  <a:cubicBezTo>
                    <a:pt x="2176" y="60944"/>
                    <a:pt x="2936" y="59910"/>
                    <a:pt x="3696" y="58786"/>
                  </a:cubicBezTo>
                  <a:cubicBezTo>
                    <a:pt x="4699" y="57266"/>
                    <a:pt x="5672" y="55685"/>
                    <a:pt x="6918" y="54348"/>
                  </a:cubicBezTo>
                  <a:cubicBezTo>
                    <a:pt x="7647" y="53618"/>
                    <a:pt x="8316" y="52798"/>
                    <a:pt x="8863" y="51916"/>
                  </a:cubicBezTo>
                  <a:cubicBezTo>
                    <a:pt x="9623" y="50670"/>
                    <a:pt x="10656" y="49576"/>
                    <a:pt x="11356" y="48299"/>
                  </a:cubicBezTo>
                  <a:cubicBezTo>
                    <a:pt x="11781" y="47509"/>
                    <a:pt x="12267" y="46779"/>
                    <a:pt x="12815" y="46080"/>
                  </a:cubicBezTo>
                  <a:cubicBezTo>
                    <a:pt x="13362" y="45259"/>
                    <a:pt x="13696" y="44469"/>
                    <a:pt x="14182" y="43649"/>
                  </a:cubicBezTo>
                  <a:cubicBezTo>
                    <a:pt x="15094" y="42068"/>
                    <a:pt x="15885" y="40396"/>
                    <a:pt x="16796" y="38816"/>
                  </a:cubicBezTo>
                  <a:cubicBezTo>
                    <a:pt x="17374" y="37752"/>
                    <a:pt x="17860" y="36688"/>
                    <a:pt x="18316" y="35563"/>
                  </a:cubicBezTo>
                  <a:cubicBezTo>
                    <a:pt x="18863" y="34378"/>
                    <a:pt x="19532" y="33314"/>
                    <a:pt x="19927" y="32037"/>
                  </a:cubicBezTo>
                  <a:cubicBezTo>
                    <a:pt x="20626" y="29819"/>
                    <a:pt x="21629" y="27660"/>
                    <a:pt x="22389" y="25411"/>
                  </a:cubicBezTo>
                  <a:cubicBezTo>
                    <a:pt x="23271" y="22888"/>
                    <a:pt x="24183" y="20426"/>
                    <a:pt x="24882" y="17843"/>
                  </a:cubicBezTo>
                  <a:cubicBezTo>
                    <a:pt x="25550" y="15411"/>
                    <a:pt x="26493" y="13101"/>
                    <a:pt x="27101" y="10639"/>
                  </a:cubicBezTo>
                  <a:cubicBezTo>
                    <a:pt x="27435" y="9362"/>
                    <a:pt x="27496" y="8086"/>
                    <a:pt x="27921" y="6839"/>
                  </a:cubicBezTo>
                  <a:cubicBezTo>
                    <a:pt x="28316" y="5776"/>
                    <a:pt x="28620" y="4712"/>
                    <a:pt x="28833" y="3587"/>
                  </a:cubicBezTo>
                  <a:cubicBezTo>
                    <a:pt x="29076" y="2250"/>
                    <a:pt x="29411" y="1307"/>
                    <a:pt x="29076" y="0"/>
                  </a:cubicBezTo>
                  <a:close/>
                  <a:moveTo>
                    <a:pt x="297" y="64529"/>
                  </a:moveTo>
                  <a:cubicBezTo>
                    <a:pt x="137" y="64884"/>
                    <a:pt x="1" y="65253"/>
                    <a:pt x="18" y="65594"/>
                  </a:cubicBezTo>
                  <a:cubicBezTo>
                    <a:pt x="18" y="65503"/>
                    <a:pt x="292" y="65169"/>
                    <a:pt x="292" y="65108"/>
                  </a:cubicBezTo>
                  <a:cubicBezTo>
                    <a:pt x="292" y="64914"/>
                    <a:pt x="293" y="64721"/>
                    <a:pt x="297" y="64529"/>
                  </a:cubicBezTo>
                  <a:close/>
                </a:path>
              </a:pathLst>
            </a:custGeom>
            <a:solidFill>
              <a:srgbClr val="E29E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79" name="Google Shape;279;p18"/>
          <p:cNvGrpSpPr/>
          <p:nvPr/>
        </p:nvGrpSpPr>
        <p:grpSpPr>
          <a:xfrm rot="2376714">
            <a:off x="161633" y="5324447"/>
            <a:ext cx="1625207" cy="1394468"/>
            <a:chOff x="5803575" y="672725"/>
            <a:chExt cx="1218875" cy="1045825"/>
          </a:xfrm>
        </p:grpSpPr>
        <p:sp>
          <p:nvSpPr>
            <p:cNvPr id="280" name="Google Shape;280;p18"/>
            <p:cNvSpPr/>
            <p:nvPr/>
          </p:nvSpPr>
          <p:spPr>
            <a:xfrm>
              <a:off x="5803575" y="672725"/>
              <a:ext cx="1218875" cy="992275"/>
            </a:xfrm>
            <a:custGeom>
              <a:avLst/>
              <a:gdLst/>
              <a:ahLst/>
              <a:cxnLst/>
              <a:rect l="l" t="t" r="r" b="b"/>
              <a:pathLst>
                <a:path w="48755" h="39691" extrusionOk="0">
                  <a:moveTo>
                    <a:pt x="26275" y="0"/>
                  </a:moveTo>
                  <a:cubicBezTo>
                    <a:pt x="24293" y="0"/>
                    <a:pt x="22492" y="1886"/>
                    <a:pt x="21156" y="3104"/>
                  </a:cubicBezTo>
                  <a:cubicBezTo>
                    <a:pt x="20274" y="3833"/>
                    <a:pt x="19514" y="4654"/>
                    <a:pt x="18815" y="5596"/>
                  </a:cubicBezTo>
                  <a:cubicBezTo>
                    <a:pt x="18520" y="6031"/>
                    <a:pt x="18403" y="6237"/>
                    <a:pt x="18238" y="6237"/>
                  </a:cubicBezTo>
                  <a:cubicBezTo>
                    <a:pt x="18114" y="6237"/>
                    <a:pt x="17964" y="6121"/>
                    <a:pt x="17690" y="5900"/>
                  </a:cubicBezTo>
                  <a:cubicBezTo>
                    <a:pt x="17113" y="5353"/>
                    <a:pt x="16475" y="4897"/>
                    <a:pt x="15745" y="4563"/>
                  </a:cubicBezTo>
                  <a:cubicBezTo>
                    <a:pt x="14894" y="4319"/>
                    <a:pt x="13982" y="4198"/>
                    <a:pt x="13101" y="4198"/>
                  </a:cubicBezTo>
                  <a:cubicBezTo>
                    <a:pt x="12432" y="4228"/>
                    <a:pt x="11794" y="4502"/>
                    <a:pt x="11338" y="4988"/>
                  </a:cubicBezTo>
                  <a:cubicBezTo>
                    <a:pt x="10791" y="5444"/>
                    <a:pt x="10578" y="6143"/>
                    <a:pt x="10274" y="6721"/>
                  </a:cubicBezTo>
                  <a:cubicBezTo>
                    <a:pt x="9727" y="7754"/>
                    <a:pt x="9909" y="8818"/>
                    <a:pt x="9575" y="9943"/>
                  </a:cubicBezTo>
                  <a:cubicBezTo>
                    <a:pt x="9423" y="10307"/>
                    <a:pt x="9271" y="10672"/>
                    <a:pt x="9149" y="11067"/>
                  </a:cubicBezTo>
                  <a:cubicBezTo>
                    <a:pt x="9058" y="11554"/>
                    <a:pt x="9028" y="12040"/>
                    <a:pt x="8663" y="12344"/>
                  </a:cubicBezTo>
                  <a:cubicBezTo>
                    <a:pt x="8329" y="12678"/>
                    <a:pt x="7964" y="12678"/>
                    <a:pt x="7569" y="12800"/>
                  </a:cubicBezTo>
                  <a:cubicBezTo>
                    <a:pt x="6991" y="12952"/>
                    <a:pt x="6474" y="13195"/>
                    <a:pt x="5897" y="13347"/>
                  </a:cubicBezTo>
                  <a:cubicBezTo>
                    <a:pt x="5076" y="13560"/>
                    <a:pt x="4316" y="13894"/>
                    <a:pt x="3617" y="14350"/>
                  </a:cubicBezTo>
                  <a:cubicBezTo>
                    <a:pt x="2736" y="15110"/>
                    <a:pt x="1976" y="15991"/>
                    <a:pt x="1398" y="16964"/>
                  </a:cubicBezTo>
                  <a:cubicBezTo>
                    <a:pt x="730" y="18028"/>
                    <a:pt x="638" y="19244"/>
                    <a:pt x="486" y="20459"/>
                  </a:cubicBezTo>
                  <a:cubicBezTo>
                    <a:pt x="0" y="23681"/>
                    <a:pt x="517" y="27694"/>
                    <a:pt x="2979" y="30064"/>
                  </a:cubicBezTo>
                  <a:cubicBezTo>
                    <a:pt x="6414" y="33347"/>
                    <a:pt x="10122" y="36964"/>
                    <a:pt x="14772" y="38393"/>
                  </a:cubicBezTo>
                  <a:cubicBezTo>
                    <a:pt x="16961" y="39031"/>
                    <a:pt x="19180" y="39426"/>
                    <a:pt x="21459" y="39639"/>
                  </a:cubicBezTo>
                  <a:cubicBezTo>
                    <a:pt x="21790" y="39673"/>
                    <a:pt x="22125" y="39690"/>
                    <a:pt x="22461" y="39690"/>
                  </a:cubicBezTo>
                  <a:cubicBezTo>
                    <a:pt x="23021" y="39690"/>
                    <a:pt x="23583" y="39643"/>
                    <a:pt x="24134" y="39548"/>
                  </a:cubicBezTo>
                  <a:cubicBezTo>
                    <a:pt x="24501" y="39474"/>
                    <a:pt x="24947" y="39224"/>
                    <a:pt x="25360" y="39224"/>
                  </a:cubicBezTo>
                  <a:cubicBezTo>
                    <a:pt x="25461" y="39224"/>
                    <a:pt x="25559" y="39239"/>
                    <a:pt x="25654" y="39274"/>
                  </a:cubicBezTo>
                  <a:cubicBezTo>
                    <a:pt x="25928" y="38849"/>
                    <a:pt x="26323" y="38514"/>
                    <a:pt x="26779" y="38271"/>
                  </a:cubicBezTo>
                  <a:cubicBezTo>
                    <a:pt x="27265" y="38028"/>
                    <a:pt x="27782" y="37815"/>
                    <a:pt x="28329" y="37633"/>
                  </a:cubicBezTo>
                  <a:cubicBezTo>
                    <a:pt x="29210" y="37359"/>
                    <a:pt x="30092" y="36964"/>
                    <a:pt x="30943" y="36630"/>
                  </a:cubicBezTo>
                  <a:cubicBezTo>
                    <a:pt x="31399" y="36448"/>
                    <a:pt x="31855" y="36448"/>
                    <a:pt x="32341" y="36265"/>
                  </a:cubicBezTo>
                  <a:cubicBezTo>
                    <a:pt x="32797" y="36083"/>
                    <a:pt x="33192" y="35779"/>
                    <a:pt x="33709" y="35596"/>
                  </a:cubicBezTo>
                  <a:cubicBezTo>
                    <a:pt x="34925" y="35171"/>
                    <a:pt x="35958" y="34472"/>
                    <a:pt x="37144" y="34046"/>
                  </a:cubicBezTo>
                  <a:cubicBezTo>
                    <a:pt x="37995" y="33742"/>
                    <a:pt x="38663" y="33134"/>
                    <a:pt x="39484" y="32770"/>
                  </a:cubicBezTo>
                  <a:cubicBezTo>
                    <a:pt x="40183" y="32435"/>
                    <a:pt x="40852" y="32101"/>
                    <a:pt x="41521" y="31736"/>
                  </a:cubicBezTo>
                  <a:cubicBezTo>
                    <a:pt x="43800" y="30520"/>
                    <a:pt x="45806" y="28849"/>
                    <a:pt x="47387" y="26782"/>
                  </a:cubicBezTo>
                  <a:cubicBezTo>
                    <a:pt x="48269" y="25566"/>
                    <a:pt x="48451" y="24107"/>
                    <a:pt x="48603" y="22618"/>
                  </a:cubicBezTo>
                  <a:cubicBezTo>
                    <a:pt x="48755" y="21189"/>
                    <a:pt x="47843" y="20155"/>
                    <a:pt x="46506" y="19791"/>
                  </a:cubicBezTo>
                  <a:cubicBezTo>
                    <a:pt x="46080" y="19639"/>
                    <a:pt x="44439" y="19882"/>
                    <a:pt x="44378" y="19213"/>
                  </a:cubicBezTo>
                  <a:cubicBezTo>
                    <a:pt x="44347" y="18909"/>
                    <a:pt x="44986" y="17906"/>
                    <a:pt x="45107" y="17602"/>
                  </a:cubicBezTo>
                  <a:cubicBezTo>
                    <a:pt x="45381" y="16842"/>
                    <a:pt x="45715" y="16052"/>
                    <a:pt x="45958" y="15231"/>
                  </a:cubicBezTo>
                  <a:cubicBezTo>
                    <a:pt x="46141" y="14350"/>
                    <a:pt x="46293" y="13438"/>
                    <a:pt x="46384" y="12557"/>
                  </a:cubicBezTo>
                  <a:cubicBezTo>
                    <a:pt x="46475" y="11827"/>
                    <a:pt x="46658" y="11432"/>
                    <a:pt x="46354" y="10733"/>
                  </a:cubicBezTo>
                  <a:cubicBezTo>
                    <a:pt x="46110" y="10216"/>
                    <a:pt x="45958" y="9669"/>
                    <a:pt x="45715" y="9152"/>
                  </a:cubicBezTo>
                  <a:cubicBezTo>
                    <a:pt x="45047" y="7693"/>
                    <a:pt x="43375" y="6629"/>
                    <a:pt x="42098" y="5748"/>
                  </a:cubicBezTo>
                  <a:cubicBezTo>
                    <a:pt x="40756" y="4861"/>
                    <a:pt x="39645" y="4524"/>
                    <a:pt x="38187" y="4524"/>
                  </a:cubicBezTo>
                  <a:cubicBezTo>
                    <a:pt x="37895" y="4524"/>
                    <a:pt x="37589" y="4537"/>
                    <a:pt x="37265" y="4563"/>
                  </a:cubicBezTo>
                  <a:cubicBezTo>
                    <a:pt x="36232" y="4654"/>
                    <a:pt x="35198" y="4867"/>
                    <a:pt x="34226" y="5231"/>
                  </a:cubicBezTo>
                  <a:cubicBezTo>
                    <a:pt x="33455" y="5517"/>
                    <a:pt x="32684" y="6151"/>
                    <a:pt x="31837" y="6151"/>
                  </a:cubicBezTo>
                  <a:cubicBezTo>
                    <a:pt x="31782" y="6151"/>
                    <a:pt x="31728" y="6149"/>
                    <a:pt x="31672" y="6143"/>
                  </a:cubicBezTo>
                  <a:cubicBezTo>
                    <a:pt x="31399" y="5414"/>
                    <a:pt x="31369" y="4684"/>
                    <a:pt x="31095" y="3955"/>
                  </a:cubicBezTo>
                  <a:cubicBezTo>
                    <a:pt x="30761" y="3195"/>
                    <a:pt x="30365" y="2465"/>
                    <a:pt x="29910" y="1766"/>
                  </a:cubicBezTo>
                  <a:cubicBezTo>
                    <a:pt x="29028" y="550"/>
                    <a:pt x="27903" y="64"/>
                    <a:pt x="26414" y="3"/>
                  </a:cubicBezTo>
                  <a:cubicBezTo>
                    <a:pt x="26368" y="1"/>
                    <a:pt x="26321" y="0"/>
                    <a:pt x="26275" y="0"/>
                  </a:cubicBezTo>
                  <a:close/>
                </a:path>
              </a:pathLst>
            </a:custGeom>
            <a:solidFill>
              <a:srgbClr val="E0A5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81" name="Google Shape;281;p18"/>
            <p:cNvSpPr/>
            <p:nvPr/>
          </p:nvSpPr>
          <p:spPr>
            <a:xfrm>
              <a:off x="6040650" y="1331800"/>
              <a:ext cx="739400" cy="386750"/>
            </a:xfrm>
            <a:custGeom>
              <a:avLst/>
              <a:gdLst/>
              <a:ahLst/>
              <a:cxnLst/>
              <a:rect l="l" t="t" r="r" b="b"/>
              <a:pathLst>
                <a:path w="29576" h="15470" extrusionOk="0">
                  <a:moveTo>
                    <a:pt x="9340" y="0"/>
                  </a:moveTo>
                  <a:cubicBezTo>
                    <a:pt x="9285" y="0"/>
                    <a:pt x="9231" y="8"/>
                    <a:pt x="9180" y="24"/>
                  </a:cubicBezTo>
                  <a:cubicBezTo>
                    <a:pt x="8815" y="115"/>
                    <a:pt x="8724" y="1057"/>
                    <a:pt x="8724" y="1452"/>
                  </a:cubicBezTo>
                  <a:cubicBezTo>
                    <a:pt x="8755" y="2334"/>
                    <a:pt x="8815" y="3246"/>
                    <a:pt x="8876" y="4157"/>
                  </a:cubicBezTo>
                  <a:cubicBezTo>
                    <a:pt x="9059" y="5373"/>
                    <a:pt x="9362" y="6559"/>
                    <a:pt x="9818" y="7714"/>
                  </a:cubicBezTo>
                  <a:cubicBezTo>
                    <a:pt x="10153" y="8595"/>
                    <a:pt x="10669" y="9507"/>
                    <a:pt x="10761" y="10510"/>
                  </a:cubicBezTo>
                  <a:cubicBezTo>
                    <a:pt x="10691" y="10517"/>
                    <a:pt x="10619" y="10520"/>
                    <a:pt x="10546" y="10520"/>
                  </a:cubicBezTo>
                  <a:cubicBezTo>
                    <a:pt x="9945" y="10520"/>
                    <a:pt x="9229" y="10318"/>
                    <a:pt x="8633" y="10236"/>
                  </a:cubicBezTo>
                  <a:cubicBezTo>
                    <a:pt x="7630" y="10085"/>
                    <a:pt x="6596" y="9933"/>
                    <a:pt x="5593" y="9781"/>
                  </a:cubicBezTo>
                  <a:cubicBezTo>
                    <a:pt x="5055" y="9700"/>
                    <a:pt x="4462" y="9649"/>
                    <a:pt x="3867" y="9649"/>
                  </a:cubicBezTo>
                  <a:cubicBezTo>
                    <a:pt x="3118" y="9649"/>
                    <a:pt x="2363" y="9729"/>
                    <a:pt x="1703" y="9933"/>
                  </a:cubicBezTo>
                  <a:cubicBezTo>
                    <a:pt x="1216" y="10085"/>
                    <a:pt x="730" y="10297"/>
                    <a:pt x="305" y="10540"/>
                  </a:cubicBezTo>
                  <a:cubicBezTo>
                    <a:pt x="1" y="10814"/>
                    <a:pt x="61" y="10814"/>
                    <a:pt x="244" y="11088"/>
                  </a:cubicBezTo>
                  <a:cubicBezTo>
                    <a:pt x="396" y="11392"/>
                    <a:pt x="912" y="11483"/>
                    <a:pt x="1216" y="11635"/>
                  </a:cubicBezTo>
                  <a:cubicBezTo>
                    <a:pt x="1916" y="12030"/>
                    <a:pt x="2584" y="12455"/>
                    <a:pt x="3223" y="12911"/>
                  </a:cubicBezTo>
                  <a:cubicBezTo>
                    <a:pt x="4013" y="13489"/>
                    <a:pt x="4834" y="14006"/>
                    <a:pt x="5685" y="14461"/>
                  </a:cubicBezTo>
                  <a:cubicBezTo>
                    <a:pt x="6566" y="14917"/>
                    <a:pt x="7539" y="14948"/>
                    <a:pt x="8481" y="15100"/>
                  </a:cubicBezTo>
                  <a:cubicBezTo>
                    <a:pt x="9970" y="15282"/>
                    <a:pt x="11399" y="15404"/>
                    <a:pt x="12888" y="15465"/>
                  </a:cubicBezTo>
                  <a:cubicBezTo>
                    <a:pt x="12961" y="15468"/>
                    <a:pt x="13033" y="15470"/>
                    <a:pt x="13106" y="15470"/>
                  </a:cubicBezTo>
                  <a:cubicBezTo>
                    <a:pt x="14028" y="15470"/>
                    <a:pt x="14951" y="15198"/>
                    <a:pt x="15874" y="15198"/>
                  </a:cubicBezTo>
                  <a:cubicBezTo>
                    <a:pt x="16094" y="15198"/>
                    <a:pt x="16315" y="15213"/>
                    <a:pt x="16536" y="15252"/>
                  </a:cubicBezTo>
                  <a:cubicBezTo>
                    <a:pt x="16718" y="15221"/>
                    <a:pt x="16688" y="15161"/>
                    <a:pt x="16627" y="15069"/>
                  </a:cubicBezTo>
                  <a:cubicBezTo>
                    <a:pt x="17995" y="15069"/>
                    <a:pt x="19363" y="14522"/>
                    <a:pt x="20639" y="14006"/>
                  </a:cubicBezTo>
                  <a:cubicBezTo>
                    <a:pt x="22341" y="13246"/>
                    <a:pt x="23922" y="12243"/>
                    <a:pt x="25320" y="11027"/>
                  </a:cubicBezTo>
                  <a:cubicBezTo>
                    <a:pt x="25807" y="10632"/>
                    <a:pt x="26323" y="10328"/>
                    <a:pt x="26840" y="9902"/>
                  </a:cubicBezTo>
                  <a:cubicBezTo>
                    <a:pt x="27387" y="9507"/>
                    <a:pt x="27661" y="8869"/>
                    <a:pt x="28117" y="8352"/>
                  </a:cubicBezTo>
                  <a:cubicBezTo>
                    <a:pt x="28694" y="7714"/>
                    <a:pt x="29576" y="6923"/>
                    <a:pt x="29120" y="6072"/>
                  </a:cubicBezTo>
                  <a:cubicBezTo>
                    <a:pt x="28824" y="5521"/>
                    <a:pt x="28235" y="5365"/>
                    <a:pt x="27617" y="5365"/>
                  </a:cubicBezTo>
                  <a:cubicBezTo>
                    <a:pt x="27282" y="5365"/>
                    <a:pt x="26937" y="5411"/>
                    <a:pt x="26627" y="5464"/>
                  </a:cubicBezTo>
                  <a:cubicBezTo>
                    <a:pt x="25837" y="5586"/>
                    <a:pt x="25016" y="5768"/>
                    <a:pt x="24256" y="6072"/>
                  </a:cubicBezTo>
                  <a:cubicBezTo>
                    <a:pt x="23770" y="6285"/>
                    <a:pt x="23253" y="6437"/>
                    <a:pt x="22706" y="6589"/>
                  </a:cubicBezTo>
                  <a:cubicBezTo>
                    <a:pt x="22980" y="5981"/>
                    <a:pt x="23588" y="5495"/>
                    <a:pt x="23861" y="4826"/>
                  </a:cubicBezTo>
                  <a:cubicBezTo>
                    <a:pt x="24044" y="4188"/>
                    <a:pt x="24165" y="3549"/>
                    <a:pt x="24165" y="2911"/>
                  </a:cubicBezTo>
                  <a:cubicBezTo>
                    <a:pt x="24226" y="2455"/>
                    <a:pt x="24104" y="1635"/>
                    <a:pt x="23648" y="1391"/>
                  </a:cubicBezTo>
                  <a:cubicBezTo>
                    <a:pt x="23553" y="1337"/>
                    <a:pt x="23441" y="1314"/>
                    <a:pt x="23320" y="1314"/>
                  </a:cubicBezTo>
                  <a:cubicBezTo>
                    <a:pt x="22899" y="1314"/>
                    <a:pt x="22368" y="1584"/>
                    <a:pt x="22037" y="1726"/>
                  </a:cubicBezTo>
                  <a:cubicBezTo>
                    <a:pt x="20244" y="2425"/>
                    <a:pt x="18603" y="3489"/>
                    <a:pt x="17235" y="4856"/>
                  </a:cubicBezTo>
                  <a:cubicBezTo>
                    <a:pt x="16976" y="5087"/>
                    <a:pt x="15952" y="6082"/>
                    <a:pt x="15458" y="6082"/>
                  </a:cubicBezTo>
                  <a:cubicBezTo>
                    <a:pt x="15430" y="6082"/>
                    <a:pt x="15405" y="6079"/>
                    <a:pt x="15381" y="6072"/>
                  </a:cubicBezTo>
                  <a:cubicBezTo>
                    <a:pt x="15077" y="6012"/>
                    <a:pt x="14803" y="5343"/>
                    <a:pt x="14651" y="5100"/>
                  </a:cubicBezTo>
                  <a:cubicBezTo>
                    <a:pt x="14074" y="4066"/>
                    <a:pt x="13375" y="3094"/>
                    <a:pt x="12584" y="2212"/>
                  </a:cubicBezTo>
                  <a:cubicBezTo>
                    <a:pt x="12037" y="1665"/>
                    <a:pt x="11460" y="1148"/>
                    <a:pt x="10791" y="753"/>
                  </a:cubicBezTo>
                  <a:cubicBezTo>
                    <a:pt x="10464" y="535"/>
                    <a:pt x="9821" y="0"/>
                    <a:pt x="934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82" name="Google Shape;282;p18"/>
          <p:cNvGrpSpPr/>
          <p:nvPr/>
        </p:nvGrpSpPr>
        <p:grpSpPr>
          <a:xfrm>
            <a:off x="7978751" y="6323569"/>
            <a:ext cx="1027400" cy="379967"/>
            <a:chOff x="1732463" y="636925"/>
            <a:chExt cx="770550" cy="284975"/>
          </a:xfrm>
        </p:grpSpPr>
        <p:sp>
          <p:nvSpPr>
            <p:cNvPr id="283" name="Google Shape;283;p18"/>
            <p:cNvSpPr/>
            <p:nvPr/>
          </p:nvSpPr>
          <p:spPr>
            <a:xfrm>
              <a:off x="1732463" y="636925"/>
              <a:ext cx="770550" cy="108675"/>
            </a:xfrm>
            <a:custGeom>
              <a:avLst/>
              <a:gdLst/>
              <a:ahLst/>
              <a:cxnLst/>
              <a:rect l="l" t="t" r="r" b="b"/>
              <a:pathLst>
                <a:path w="30822" h="4347" fill="none" extrusionOk="0">
                  <a:moveTo>
                    <a:pt x="0" y="3496"/>
                  </a:moveTo>
                  <a:cubicBezTo>
                    <a:pt x="213" y="2827"/>
                    <a:pt x="700" y="2310"/>
                    <a:pt x="1338" y="2006"/>
                  </a:cubicBezTo>
                  <a:cubicBezTo>
                    <a:pt x="1855" y="1733"/>
                    <a:pt x="2493" y="1307"/>
                    <a:pt x="3070" y="1186"/>
                  </a:cubicBezTo>
                  <a:cubicBezTo>
                    <a:pt x="3587" y="1125"/>
                    <a:pt x="4073" y="1125"/>
                    <a:pt x="4590" y="1186"/>
                  </a:cubicBezTo>
                  <a:cubicBezTo>
                    <a:pt x="5198" y="1186"/>
                    <a:pt x="5684" y="1125"/>
                    <a:pt x="6232" y="1368"/>
                  </a:cubicBezTo>
                  <a:cubicBezTo>
                    <a:pt x="6870" y="1642"/>
                    <a:pt x="7447" y="1946"/>
                    <a:pt x="8025" y="2310"/>
                  </a:cubicBezTo>
                  <a:cubicBezTo>
                    <a:pt x="8572" y="2675"/>
                    <a:pt x="8906" y="3131"/>
                    <a:pt x="9545" y="3314"/>
                  </a:cubicBezTo>
                  <a:cubicBezTo>
                    <a:pt x="10609" y="3709"/>
                    <a:pt x="11764" y="3557"/>
                    <a:pt x="12706" y="2949"/>
                  </a:cubicBezTo>
                  <a:cubicBezTo>
                    <a:pt x="13040" y="2797"/>
                    <a:pt x="13344" y="2584"/>
                    <a:pt x="13648" y="2341"/>
                  </a:cubicBezTo>
                  <a:cubicBezTo>
                    <a:pt x="13800" y="2158"/>
                    <a:pt x="13952" y="1976"/>
                    <a:pt x="14165" y="1855"/>
                  </a:cubicBezTo>
                  <a:cubicBezTo>
                    <a:pt x="14530" y="1520"/>
                    <a:pt x="14955" y="1216"/>
                    <a:pt x="15411" y="973"/>
                  </a:cubicBezTo>
                  <a:cubicBezTo>
                    <a:pt x="16141" y="578"/>
                    <a:pt x="17174" y="0"/>
                    <a:pt x="17964" y="365"/>
                  </a:cubicBezTo>
                  <a:cubicBezTo>
                    <a:pt x="18390" y="608"/>
                    <a:pt x="18815" y="882"/>
                    <a:pt x="19211" y="1186"/>
                  </a:cubicBezTo>
                  <a:cubicBezTo>
                    <a:pt x="19606" y="1490"/>
                    <a:pt x="20062" y="1794"/>
                    <a:pt x="20518" y="2098"/>
                  </a:cubicBezTo>
                  <a:cubicBezTo>
                    <a:pt x="21399" y="2706"/>
                    <a:pt x="22007" y="3678"/>
                    <a:pt x="23010" y="4073"/>
                  </a:cubicBezTo>
                  <a:cubicBezTo>
                    <a:pt x="23709" y="4256"/>
                    <a:pt x="24408" y="4347"/>
                    <a:pt x="25138" y="4286"/>
                  </a:cubicBezTo>
                  <a:cubicBezTo>
                    <a:pt x="25563" y="4317"/>
                    <a:pt x="25989" y="4317"/>
                    <a:pt x="26445" y="4256"/>
                  </a:cubicBezTo>
                  <a:cubicBezTo>
                    <a:pt x="26870" y="4043"/>
                    <a:pt x="27326" y="3800"/>
                    <a:pt x="27752" y="3526"/>
                  </a:cubicBezTo>
                  <a:cubicBezTo>
                    <a:pt x="28481" y="3040"/>
                    <a:pt x="29150" y="2432"/>
                    <a:pt x="29667" y="1733"/>
                  </a:cubicBezTo>
                  <a:cubicBezTo>
                    <a:pt x="29910" y="1399"/>
                    <a:pt x="30123" y="1034"/>
                    <a:pt x="30335" y="699"/>
                  </a:cubicBezTo>
                  <a:cubicBezTo>
                    <a:pt x="30457" y="517"/>
                    <a:pt x="30548" y="274"/>
                    <a:pt x="30791" y="244"/>
                  </a:cubicBezTo>
                  <a:cubicBezTo>
                    <a:pt x="30822" y="426"/>
                    <a:pt x="30822" y="608"/>
                    <a:pt x="30822" y="791"/>
                  </a:cubicBezTo>
                </a:path>
              </a:pathLst>
            </a:custGeom>
            <a:noFill/>
            <a:ln w="66875" cap="flat" cmpd="sng">
              <a:solidFill>
                <a:srgbClr val="E29E3B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84" name="Google Shape;284;p18"/>
            <p:cNvSpPr/>
            <p:nvPr/>
          </p:nvSpPr>
          <p:spPr>
            <a:xfrm>
              <a:off x="1732463" y="813225"/>
              <a:ext cx="770550" cy="108675"/>
            </a:xfrm>
            <a:custGeom>
              <a:avLst/>
              <a:gdLst/>
              <a:ahLst/>
              <a:cxnLst/>
              <a:rect l="l" t="t" r="r" b="b"/>
              <a:pathLst>
                <a:path w="30822" h="4347" fill="none" extrusionOk="0">
                  <a:moveTo>
                    <a:pt x="0" y="3496"/>
                  </a:moveTo>
                  <a:cubicBezTo>
                    <a:pt x="213" y="2827"/>
                    <a:pt x="700" y="2310"/>
                    <a:pt x="1338" y="2006"/>
                  </a:cubicBezTo>
                  <a:cubicBezTo>
                    <a:pt x="1855" y="1733"/>
                    <a:pt x="2493" y="1277"/>
                    <a:pt x="3070" y="1186"/>
                  </a:cubicBezTo>
                  <a:cubicBezTo>
                    <a:pt x="3587" y="1125"/>
                    <a:pt x="4073" y="1125"/>
                    <a:pt x="4590" y="1186"/>
                  </a:cubicBezTo>
                  <a:cubicBezTo>
                    <a:pt x="5137" y="1125"/>
                    <a:pt x="5715" y="1186"/>
                    <a:pt x="6232" y="1368"/>
                  </a:cubicBezTo>
                  <a:cubicBezTo>
                    <a:pt x="6870" y="1642"/>
                    <a:pt x="7447" y="1976"/>
                    <a:pt x="8025" y="2310"/>
                  </a:cubicBezTo>
                  <a:cubicBezTo>
                    <a:pt x="8572" y="2675"/>
                    <a:pt x="8906" y="3131"/>
                    <a:pt x="9545" y="3313"/>
                  </a:cubicBezTo>
                  <a:cubicBezTo>
                    <a:pt x="10609" y="3708"/>
                    <a:pt x="11764" y="3556"/>
                    <a:pt x="12706" y="2979"/>
                  </a:cubicBezTo>
                  <a:cubicBezTo>
                    <a:pt x="13040" y="2797"/>
                    <a:pt x="13344" y="2584"/>
                    <a:pt x="13648" y="2341"/>
                  </a:cubicBezTo>
                  <a:cubicBezTo>
                    <a:pt x="13800" y="2158"/>
                    <a:pt x="13952" y="1976"/>
                    <a:pt x="14165" y="1854"/>
                  </a:cubicBezTo>
                  <a:cubicBezTo>
                    <a:pt x="14530" y="1490"/>
                    <a:pt x="14955" y="1216"/>
                    <a:pt x="15411" y="942"/>
                  </a:cubicBezTo>
                  <a:cubicBezTo>
                    <a:pt x="16141" y="547"/>
                    <a:pt x="17204" y="0"/>
                    <a:pt x="17964" y="365"/>
                  </a:cubicBezTo>
                  <a:cubicBezTo>
                    <a:pt x="18390" y="608"/>
                    <a:pt x="18815" y="882"/>
                    <a:pt x="19211" y="1186"/>
                  </a:cubicBezTo>
                  <a:cubicBezTo>
                    <a:pt x="19606" y="1490"/>
                    <a:pt x="20062" y="1763"/>
                    <a:pt x="20518" y="2067"/>
                  </a:cubicBezTo>
                  <a:cubicBezTo>
                    <a:pt x="21399" y="2675"/>
                    <a:pt x="22007" y="3678"/>
                    <a:pt x="23010" y="4043"/>
                  </a:cubicBezTo>
                  <a:cubicBezTo>
                    <a:pt x="23709" y="4256"/>
                    <a:pt x="24408" y="4347"/>
                    <a:pt x="25138" y="4256"/>
                  </a:cubicBezTo>
                  <a:cubicBezTo>
                    <a:pt x="25563" y="4316"/>
                    <a:pt x="25989" y="4316"/>
                    <a:pt x="26445" y="4225"/>
                  </a:cubicBezTo>
                  <a:cubicBezTo>
                    <a:pt x="26870" y="4043"/>
                    <a:pt x="27326" y="3769"/>
                    <a:pt x="27752" y="3496"/>
                  </a:cubicBezTo>
                  <a:cubicBezTo>
                    <a:pt x="28481" y="3040"/>
                    <a:pt x="29150" y="2432"/>
                    <a:pt x="29667" y="1733"/>
                  </a:cubicBezTo>
                  <a:cubicBezTo>
                    <a:pt x="29910" y="1398"/>
                    <a:pt x="30123" y="1064"/>
                    <a:pt x="30335" y="699"/>
                  </a:cubicBezTo>
                  <a:cubicBezTo>
                    <a:pt x="30457" y="517"/>
                    <a:pt x="30548" y="274"/>
                    <a:pt x="30791" y="243"/>
                  </a:cubicBezTo>
                  <a:cubicBezTo>
                    <a:pt x="30822" y="426"/>
                    <a:pt x="30822" y="608"/>
                    <a:pt x="30822" y="790"/>
                  </a:cubicBezTo>
                </a:path>
              </a:pathLst>
            </a:custGeom>
            <a:noFill/>
            <a:ln w="76000" cap="flat" cmpd="sng">
              <a:solidFill>
                <a:schemeClr val="accent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6473181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18395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1833"/>
            <a:ext cx="9144000" cy="2387600"/>
          </a:xfrm>
        </p:spPr>
        <p:txBody>
          <a:bodyPr anchor="b"/>
          <a:lstStyle>
            <a:lvl1pPr algn="ctr">
              <a:defRPr sz="8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568"/>
            <a:ext cx="9144000" cy="1655233"/>
          </a:xfrm>
        </p:spPr>
        <p:txBody>
          <a:bodyPr/>
          <a:lstStyle>
            <a:lvl1pPr marL="0" indent="0" algn="ctr">
              <a:buNone/>
              <a:defRPr sz="3200"/>
            </a:lvl1pPr>
            <a:lvl2pPr marL="609585" indent="0" algn="ctr">
              <a:buNone/>
              <a:defRPr sz="2667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2AA1AC16-948C-4AE2-A8F0-AD93837A264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2022/8/19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E5A71417-3C02-4723-998D-ECBA0CC807E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9597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14:ferris dir="l"/>
      </p:transition>
    </mc:Choice>
    <mc:Fallback xmlns="">
      <p:transition spd="slow" advClick="0" advTm="0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2AA1AC16-948C-4AE2-A8F0-AD93837A264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2022/8/19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E5A71417-3C02-4723-998D-ECBA0CC807E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2289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14:ferris dir="l"/>
      </p:transition>
    </mc:Choice>
    <mc:Fallback xmlns="">
      <p:transition spd="slow" advClick="0" advTm="0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10267"/>
            <a:ext cx="10515600" cy="2853267"/>
          </a:xfrm>
        </p:spPr>
        <p:txBody>
          <a:bodyPr anchor="b"/>
          <a:lstStyle>
            <a:lvl1pPr>
              <a:defRPr sz="8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8934"/>
            <a:ext cx="10515600" cy="1500717"/>
          </a:xfrm>
        </p:spPr>
        <p:txBody>
          <a:bodyPr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2AA1AC16-948C-4AE2-A8F0-AD93837A264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2022/8/19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E5A71417-3C02-4723-998D-ECBA0CC807E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2026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14:ferris dir="l"/>
      </p:transition>
    </mc:Choice>
    <mc:Fallback xmlns="">
      <p:transition spd="slow" advClick="0" advTm="0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6684"/>
            <a:ext cx="5156200" cy="434974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826684"/>
            <a:ext cx="5156200" cy="434974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2AA1AC16-948C-4AE2-A8F0-AD93837A264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2022/8/19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E5A71417-3C02-4723-998D-ECBA0CC807E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4633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14:ferris dir="l"/>
      </p:transition>
    </mc:Choice>
    <mc:Fallback xmlns="">
      <p:transition spd="slow" advClick="0" advTm="0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317" y="366185"/>
            <a:ext cx="10515600" cy="132503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40318" y="1680634"/>
            <a:ext cx="5158316" cy="825500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40318" y="2506133"/>
            <a:ext cx="5158316" cy="3683000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0634"/>
            <a:ext cx="5183717" cy="825500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6133"/>
            <a:ext cx="5183717" cy="3683000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2AA1AC16-948C-4AE2-A8F0-AD93837A264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2022/8/19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E5A71417-3C02-4723-998D-ECBA0CC807E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矩形 10"/>
          <p:cNvSpPr/>
          <p:nvPr userDrawn="1"/>
        </p:nvSpPr>
        <p:spPr>
          <a:xfrm>
            <a:off x="8913485" y="5243806"/>
            <a:ext cx="1033515" cy="2764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模板下载：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www.1ppt.com/moban/          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行业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www.1ppt.com/hangye/ 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节日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www.1ppt.com/jieri/          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素材：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www.1ppt.com/sucai/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背景图片：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www.1ppt.com/beijing/        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图表：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www.1ppt.com/tubiao/      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精美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下载：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         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教程： 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www.1ppt.com/powerpoint/      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课件：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www.1ppt.com/kejian/             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字体下载：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www.1ppt.com/ziti/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工作总结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www.1ppt.com/xiazai/zongjie/ 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工作计划：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www.1ppt.com/xiazai/jihua/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商务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www.1ppt.com/moban/shangwu/  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个人简历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www.1ppt.com/xiazai/jianli/  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毕业答辩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www.1ppt.com/xiazai/dabian/  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工作汇报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www.1ppt.com/xiazai/huibao/    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80738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14:ferris dir="l"/>
      </p:transition>
    </mc:Choice>
    <mc:Fallback xmlns="">
      <p:transition spd="slow" advClick="0" advTm="0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2AA1AC16-948C-4AE2-A8F0-AD93837A264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2022/8/19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E5A71417-3C02-4723-998D-ECBA0CC807E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8595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14:ferris dir="l"/>
      </p:transition>
    </mc:Choice>
    <mc:Fallback xmlns="">
      <p:transition spd="slow" advClick="0" advTm="0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2873791" cy="6858000"/>
          </a:xfrm>
          <a:prstGeom prst="rect">
            <a:avLst/>
          </a:prstGeom>
        </p:spPr>
      </p:pic>
      <p:cxnSp>
        <p:nvCxnSpPr>
          <p:cNvPr id="7" name="直接连接符 6"/>
          <p:cNvCxnSpPr/>
          <p:nvPr userDrawn="1"/>
        </p:nvCxnSpPr>
        <p:spPr>
          <a:xfrm>
            <a:off x="2641600" y="889000"/>
            <a:ext cx="95504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文本框 7"/>
          <p:cNvSpPr txBox="1"/>
          <p:nvPr userDrawn="1"/>
        </p:nvSpPr>
        <p:spPr>
          <a:xfrm>
            <a:off x="8868014" y="396558"/>
            <a:ext cx="32624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t>单击此处添加文字标题</a:t>
            </a:r>
          </a:p>
        </p:txBody>
      </p:sp>
    </p:spTree>
    <p:extLst>
      <p:ext uri="{BB962C8B-B14F-4D97-AF65-F5344CB8AC3E}">
        <p14:creationId xmlns:p14="http://schemas.microsoft.com/office/powerpoint/2010/main" val="3457199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14:ferris dir="l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B8CDC-B983-4D17-B170-886194C37F90}" type="datetimeFigureOut">
              <a:rPr lang="en-US" smtClean="0"/>
              <a:t>8/19/2022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41B51-5422-4268-B9C3-DCFDEBB109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527124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08963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14:ferris dir="l"/>
      </p:transition>
    </mc:Choice>
    <mc:Fallback xmlns="">
      <p:transition spd="slow" advClick="0" advTm="0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18"/>
          <p:cNvSpPr txBox="1">
            <a:spLocks noGrp="1"/>
          </p:cNvSpPr>
          <p:nvPr>
            <p:ph type="subTitle" idx="1"/>
          </p:nvPr>
        </p:nvSpPr>
        <p:spPr>
          <a:xfrm>
            <a:off x="2440600" y="2794400"/>
            <a:ext cx="7310800" cy="108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Spartan"/>
                <a:ea typeface="Spartan"/>
                <a:cs typeface="Spartan"/>
                <a:sym typeface="Spartan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Spartan"/>
                <a:ea typeface="Spartan"/>
                <a:cs typeface="Spartan"/>
                <a:sym typeface="Spartan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Spartan"/>
                <a:ea typeface="Spartan"/>
                <a:cs typeface="Spartan"/>
                <a:sym typeface="Spartan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Spartan"/>
                <a:ea typeface="Spartan"/>
                <a:cs typeface="Spartan"/>
                <a:sym typeface="Spartan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Spartan"/>
                <a:ea typeface="Spartan"/>
                <a:cs typeface="Spartan"/>
                <a:sym typeface="Spartan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Spartan"/>
                <a:ea typeface="Spartan"/>
                <a:cs typeface="Spartan"/>
                <a:sym typeface="Spartan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Spartan"/>
                <a:ea typeface="Spartan"/>
                <a:cs typeface="Spartan"/>
                <a:sym typeface="Spartan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Spartan"/>
                <a:ea typeface="Spartan"/>
                <a:cs typeface="Spartan"/>
                <a:sym typeface="Spartan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Spartan"/>
                <a:ea typeface="Spartan"/>
                <a:cs typeface="Spartan"/>
                <a:sym typeface="Spartan"/>
              </a:defRPr>
            </a:lvl9pPr>
          </a:lstStyle>
          <a:p>
            <a:endParaRPr/>
          </a:p>
        </p:txBody>
      </p:sp>
      <p:sp>
        <p:nvSpPr>
          <p:cNvPr id="269" name="Google Shape;269;p18"/>
          <p:cNvSpPr txBox="1">
            <a:spLocks noGrp="1"/>
          </p:cNvSpPr>
          <p:nvPr>
            <p:ph type="subTitle" idx="2"/>
          </p:nvPr>
        </p:nvSpPr>
        <p:spPr>
          <a:xfrm>
            <a:off x="3934200" y="4087267"/>
            <a:ext cx="4323600" cy="38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/>
            </a:lvl9pPr>
          </a:lstStyle>
          <a:p>
            <a:endParaRPr/>
          </a:p>
        </p:txBody>
      </p:sp>
      <p:sp>
        <p:nvSpPr>
          <p:cNvPr id="270" name="Google Shape;270;p18"/>
          <p:cNvSpPr/>
          <p:nvPr/>
        </p:nvSpPr>
        <p:spPr>
          <a:xfrm flipH="1">
            <a:off x="-2841998" y="5499274"/>
            <a:ext cx="4059439" cy="3392916"/>
          </a:xfrm>
          <a:custGeom>
            <a:avLst/>
            <a:gdLst/>
            <a:ahLst/>
            <a:cxnLst/>
            <a:rect l="l" t="t" r="r" b="b"/>
            <a:pathLst>
              <a:path w="65503" h="54748" extrusionOk="0">
                <a:moveTo>
                  <a:pt x="25723" y="0"/>
                </a:moveTo>
                <a:cubicBezTo>
                  <a:pt x="24144" y="0"/>
                  <a:pt x="22575" y="187"/>
                  <a:pt x="21064" y="677"/>
                </a:cubicBezTo>
                <a:cubicBezTo>
                  <a:pt x="15259" y="2561"/>
                  <a:pt x="11702" y="8306"/>
                  <a:pt x="8784" y="13625"/>
                </a:cubicBezTo>
                <a:cubicBezTo>
                  <a:pt x="5563" y="19431"/>
                  <a:pt x="2401" y="25388"/>
                  <a:pt x="1186" y="31863"/>
                </a:cubicBezTo>
                <a:cubicBezTo>
                  <a:pt x="0" y="38337"/>
                  <a:pt x="1034" y="45450"/>
                  <a:pt x="5411" y="50222"/>
                </a:cubicBezTo>
                <a:cubicBezTo>
                  <a:pt x="8030" y="53078"/>
                  <a:pt x="12001" y="54747"/>
                  <a:pt x="15894" y="54747"/>
                </a:cubicBezTo>
                <a:cubicBezTo>
                  <a:pt x="18505" y="54747"/>
                  <a:pt x="21081" y="53997"/>
                  <a:pt x="23192" y="52349"/>
                </a:cubicBezTo>
                <a:cubicBezTo>
                  <a:pt x="28785" y="47972"/>
                  <a:pt x="29727" y="39158"/>
                  <a:pt x="35867" y="35601"/>
                </a:cubicBezTo>
                <a:cubicBezTo>
                  <a:pt x="38002" y="34383"/>
                  <a:pt x="40368" y="34028"/>
                  <a:pt x="42803" y="34028"/>
                </a:cubicBezTo>
                <a:cubicBezTo>
                  <a:pt x="45289" y="34028"/>
                  <a:pt x="47848" y="34399"/>
                  <a:pt x="50305" y="34598"/>
                </a:cubicBezTo>
                <a:cubicBezTo>
                  <a:pt x="51011" y="34660"/>
                  <a:pt x="51739" y="34694"/>
                  <a:pt x="52475" y="34694"/>
                </a:cubicBezTo>
                <a:cubicBezTo>
                  <a:pt x="56811" y="34694"/>
                  <a:pt x="61422" y="33507"/>
                  <a:pt x="63345" y="29765"/>
                </a:cubicBezTo>
                <a:cubicBezTo>
                  <a:pt x="65503" y="25571"/>
                  <a:pt x="63010" y="20677"/>
                  <a:pt x="60123" y="17151"/>
                </a:cubicBezTo>
                <a:cubicBezTo>
                  <a:pt x="52554" y="8002"/>
                  <a:pt x="42980" y="2713"/>
                  <a:pt x="31247" y="586"/>
                </a:cubicBezTo>
                <a:cubicBezTo>
                  <a:pt x="29442" y="258"/>
                  <a:pt x="27575" y="0"/>
                  <a:pt x="25723" y="0"/>
                </a:cubicBezTo>
                <a:close/>
              </a:path>
            </a:pathLst>
          </a:custGeom>
          <a:solidFill>
            <a:srgbClr val="FFF4E9"/>
          </a:solidFill>
          <a:ln>
            <a:noFill/>
          </a:ln>
        </p:spPr>
        <p:txBody>
          <a:bodyPr spcFirstLastPara="1" wrap="square" lIns="121856" tIns="121856" rIns="121856" bIns="121856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271" name="Google Shape;271;p18"/>
          <p:cNvSpPr/>
          <p:nvPr/>
        </p:nvSpPr>
        <p:spPr>
          <a:xfrm flipH="1">
            <a:off x="11083943" y="5105335"/>
            <a:ext cx="2445157" cy="2526157"/>
          </a:xfrm>
          <a:custGeom>
            <a:avLst/>
            <a:gdLst/>
            <a:ahLst/>
            <a:cxnLst/>
            <a:rect l="l" t="t" r="r" b="b"/>
            <a:pathLst>
              <a:path w="39455" h="40762" extrusionOk="0">
                <a:moveTo>
                  <a:pt x="19728" y="1"/>
                </a:moveTo>
                <a:cubicBezTo>
                  <a:pt x="8816" y="1"/>
                  <a:pt x="1" y="9119"/>
                  <a:pt x="1" y="20366"/>
                </a:cubicBezTo>
                <a:cubicBezTo>
                  <a:pt x="1" y="31612"/>
                  <a:pt x="8816" y="40761"/>
                  <a:pt x="19728" y="40761"/>
                </a:cubicBezTo>
                <a:cubicBezTo>
                  <a:pt x="30640" y="40761"/>
                  <a:pt x="39454" y="31612"/>
                  <a:pt x="39454" y="20366"/>
                </a:cubicBezTo>
                <a:cubicBezTo>
                  <a:pt x="39454" y="9119"/>
                  <a:pt x="30640" y="1"/>
                  <a:pt x="1972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56" tIns="121856" rIns="121856" bIns="121856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272" name="Google Shape;272;p18"/>
          <p:cNvSpPr/>
          <p:nvPr/>
        </p:nvSpPr>
        <p:spPr>
          <a:xfrm flipH="1">
            <a:off x="-1962092" y="-566179"/>
            <a:ext cx="2884053" cy="2697637"/>
          </a:xfrm>
          <a:custGeom>
            <a:avLst/>
            <a:gdLst/>
            <a:ahLst/>
            <a:cxnLst/>
            <a:rect l="l" t="t" r="r" b="b"/>
            <a:pathLst>
              <a:path w="46537" h="43529" extrusionOk="0">
                <a:moveTo>
                  <a:pt x="20184" y="0"/>
                </a:moveTo>
                <a:cubicBezTo>
                  <a:pt x="17386" y="0"/>
                  <a:pt x="14584" y="453"/>
                  <a:pt x="11885" y="1357"/>
                </a:cubicBezTo>
                <a:cubicBezTo>
                  <a:pt x="7265" y="2877"/>
                  <a:pt x="0" y="6372"/>
                  <a:pt x="1277" y="12664"/>
                </a:cubicBezTo>
                <a:cubicBezTo>
                  <a:pt x="1703" y="14792"/>
                  <a:pt x="3222" y="16524"/>
                  <a:pt x="5259" y="17223"/>
                </a:cubicBezTo>
                <a:cubicBezTo>
                  <a:pt x="6870" y="17771"/>
                  <a:pt x="8663" y="17558"/>
                  <a:pt x="10274" y="18166"/>
                </a:cubicBezTo>
                <a:cubicBezTo>
                  <a:pt x="12767" y="19108"/>
                  <a:pt x="14226" y="21813"/>
                  <a:pt x="14894" y="24458"/>
                </a:cubicBezTo>
                <a:cubicBezTo>
                  <a:pt x="15563" y="27102"/>
                  <a:pt x="15715" y="29898"/>
                  <a:pt x="16718" y="32452"/>
                </a:cubicBezTo>
                <a:cubicBezTo>
                  <a:pt x="18147" y="36160"/>
                  <a:pt x="21277" y="38926"/>
                  <a:pt x="24651" y="40871"/>
                </a:cubicBezTo>
                <a:cubicBezTo>
                  <a:pt x="27330" y="42426"/>
                  <a:pt x="30309" y="43529"/>
                  <a:pt x="33294" y="43529"/>
                </a:cubicBezTo>
                <a:cubicBezTo>
                  <a:pt x="34102" y="43529"/>
                  <a:pt x="34912" y="43447"/>
                  <a:pt x="35715" y="43272"/>
                </a:cubicBezTo>
                <a:cubicBezTo>
                  <a:pt x="39333" y="42482"/>
                  <a:pt x="42403" y="39807"/>
                  <a:pt x="44165" y="36494"/>
                </a:cubicBezTo>
                <a:cubicBezTo>
                  <a:pt x="45959" y="33151"/>
                  <a:pt x="46536" y="29260"/>
                  <a:pt x="46324" y="25461"/>
                </a:cubicBezTo>
                <a:cubicBezTo>
                  <a:pt x="45716" y="15278"/>
                  <a:pt x="39089" y="5734"/>
                  <a:pt x="29940" y="1904"/>
                </a:cubicBezTo>
                <a:cubicBezTo>
                  <a:pt x="26809" y="635"/>
                  <a:pt x="23498" y="0"/>
                  <a:pt x="20184" y="0"/>
                </a:cubicBezTo>
                <a:close/>
              </a:path>
            </a:pathLst>
          </a:custGeom>
          <a:solidFill>
            <a:srgbClr val="E0B9A4"/>
          </a:solidFill>
          <a:ln>
            <a:noFill/>
          </a:ln>
        </p:spPr>
        <p:txBody>
          <a:bodyPr spcFirstLastPara="1" wrap="square" lIns="121856" tIns="121856" rIns="121856" bIns="121856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273" name="Google Shape;273;p18"/>
          <p:cNvSpPr/>
          <p:nvPr/>
        </p:nvSpPr>
        <p:spPr>
          <a:xfrm rot="1593655" flipH="1">
            <a:off x="9245686" y="-1445549"/>
            <a:ext cx="4985828" cy="3416985"/>
          </a:xfrm>
          <a:custGeom>
            <a:avLst/>
            <a:gdLst/>
            <a:ahLst/>
            <a:cxnLst/>
            <a:rect l="l" t="t" r="r" b="b"/>
            <a:pathLst>
              <a:path w="80455" h="55139" extrusionOk="0">
                <a:moveTo>
                  <a:pt x="39610" y="0"/>
                </a:moveTo>
                <a:cubicBezTo>
                  <a:pt x="38635" y="0"/>
                  <a:pt x="37659" y="30"/>
                  <a:pt x="36684" y="90"/>
                </a:cubicBezTo>
                <a:cubicBezTo>
                  <a:pt x="28021" y="637"/>
                  <a:pt x="19389" y="3555"/>
                  <a:pt x="12641" y="9117"/>
                </a:cubicBezTo>
                <a:cubicBezTo>
                  <a:pt x="5863" y="14710"/>
                  <a:pt x="1091" y="23069"/>
                  <a:pt x="483" y="32005"/>
                </a:cubicBezTo>
                <a:cubicBezTo>
                  <a:pt x="0" y="38734"/>
                  <a:pt x="3681" y="55139"/>
                  <a:pt x="12448" y="55139"/>
                </a:cubicBezTo>
                <a:cubicBezTo>
                  <a:pt x="12512" y="55139"/>
                  <a:pt x="12577" y="55138"/>
                  <a:pt x="12641" y="55136"/>
                </a:cubicBezTo>
                <a:cubicBezTo>
                  <a:pt x="17049" y="55015"/>
                  <a:pt x="22368" y="51094"/>
                  <a:pt x="26866" y="50091"/>
                </a:cubicBezTo>
                <a:cubicBezTo>
                  <a:pt x="32338" y="48844"/>
                  <a:pt x="37900" y="48449"/>
                  <a:pt x="43462" y="47932"/>
                </a:cubicBezTo>
                <a:cubicBezTo>
                  <a:pt x="54800" y="46899"/>
                  <a:pt x="67171" y="44954"/>
                  <a:pt x="74861" y="36261"/>
                </a:cubicBezTo>
                <a:cubicBezTo>
                  <a:pt x="78235" y="32431"/>
                  <a:pt x="80454" y="27111"/>
                  <a:pt x="79299" y="22066"/>
                </a:cubicBezTo>
                <a:cubicBezTo>
                  <a:pt x="78387" y="18114"/>
                  <a:pt x="75530" y="14923"/>
                  <a:pt x="72521" y="12309"/>
                </a:cubicBezTo>
                <a:cubicBezTo>
                  <a:pt x="63391" y="4415"/>
                  <a:pt x="51509" y="0"/>
                  <a:pt x="39610" y="0"/>
                </a:cubicBezTo>
                <a:close/>
              </a:path>
            </a:pathLst>
          </a:custGeom>
          <a:solidFill>
            <a:srgbClr val="FFF4E9"/>
          </a:solidFill>
          <a:ln>
            <a:noFill/>
          </a:ln>
        </p:spPr>
        <p:txBody>
          <a:bodyPr spcFirstLastPara="1" wrap="square" lIns="121856" tIns="121856" rIns="121856" bIns="121856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274" name="Google Shape;274;p18"/>
          <p:cNvSpPr/>
          <p:nvPr/>
        </p:nvSpPr>
        <p:spPr>
          <a:xfrm flipH="1">
            <a:off x="3771788" y="6094805"/>
            <a:ext cx="5370547" cy="2441811"/>
          </a:xfrm>
          <a:custGeom>
            <a:avLst/>
            <a:gdLst/>
            <a:ahLst/>
            <a:cxnLst/>
            <a:rect l="l" t="t" r="r" b="b"/>
            <a:pathLst>
              <a:path w="86659" h="39401" extrusionOk="0">
                <a:moveTo>
                  <a:pt x="25327" y="0"/>
                </a:moveTo>
                <a:cubicBezTo>
                  <a:pt x="18767" y="0"/>
                  <a:pt x="12189" y="2541"/>
                  <a:pt x="7477" y="7141"/>
                </a:cubicBezTo>
                <a:cubicBezTo>
                  <a:pt x="2644" y="11914"/>
                  <a:pt x="0" y="18692"/>
                  <a:pt x="61" y="25440"/>
                </a:cubicBezTo>
                <a:cubicBezTo>
                  <a:pt x="91" y="27567"/>
                  <a:pt x="0" y="31245"/>
                  <a:pt x="1611" y="32795"/>
                </a:cubicBezTo>
                <a:cubicBezTo>
                  <a:pt x="3465" y="34619"/>
                  <a:pt x="8602" y="35379"/>
                  <a:pt x="11064" y="36048"/>
                </a:cubicBezTo>
                <a:cubicBezTo>
                  <a:pt x="17721" y="37902"/>
                  <a:pt x="24560" y="38966"/>
                  <a:pt x="31460" y="39300"/>
                </a:cubicBezTo>
                <a:cubicBezTo>
                  <a:pt x="32963" y="39367"/>
                  <a:pt x="34466" y="39400"/>
                  <a:pt x="35969" y="39400"/>
                </a:cubicBezTo>
                <a:cubicBezTo>
                  <a:pt x="48104" y="39400"/>
                  <a:pt x="60168" y="37221"/>
                  <a:pt x="71582" y="32947"/>
                </a:cubicBezTo>
                <a:cubicBezTo>
                  <a:pt x="76567" y="31063"/>
                  <a:pt x="81734" y="28509"/>
                  <a:pt x="84287" y="23829"/>
                </a:cubicBezTo>
                <a:cubicBezTo>
                  <a:pt x="86658" y="19421"/>
                  <a:pt x="86050" y="13646"/>
                  <a:pt x="83011" y="9634"/>
                </a:cubicBezTo>
                <a:cubicBezTo>
                  <a:pt x="80243" y="5980"/>
                  <a:pt x="75659" y="3889"/>
                  <a:pt x="71098" y="3889"/>
                </a:cubicBezTo>
                <a:cubicBezTo>
                  <a:pt x="70651" y="3889"/>
                  <a:pt x="70203" y="3909"/>
                  <a:pt x="69758" y="3950"/>
                </a:cubicBezTo>
                <a:cubicBezTo>
                  <a:pt x="63922" y="4467"/>
                  <a:pt x="58664" y="8114"/>
                  <a:pt x="52828" y="8266"/>
                </a:cubicBezTo>
                <a:cubicBezTo>
                  <a:pt x="52723" y="8268"/>
                  <a:pt x="52618" y="8269"/>
                  <a:pt x="52513" y="8269"/>
                </a:cubicBezTo>
                <a:cubicBezTo>
                  <a:pt x="45415" y="8269"/>
                  <a:pt x="39354" y="3249"/>
                  <a:pt x="32584" y="1093"/>
                </a:cubicBezTo>
                <a:cubicBezTo>
                  <a:pt x="30234" y="356"/>
                  <a:pt x="27781" y="0"/>
                  <a:pt x="25327" y="0"/>
                </a:cubicBezTo>
                <a:close/>
              </a:path>
            </a:pathLst>
          </a:custGeom>
          <a:solidFill>
            <a:srgbClr val="F4CAC1"/>
          </a:solidFill>
          <a:ln>
            <a:noFill/>
          </a:ln>
        </p:spPr>
        <p:txBody>
          <a:bodyPr spcFirstLastPara="1" wrap="square" lIns="121856" tIns="121856" rIns="121856" bIns="121856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275" name="Google Shape;275;p18"/>
          <p:cNvSpPr/>
          <p:nvPr/>
        </p:nvSpPr>
        <p:spPr>
          <a:xfrm flipH="1">
            <a:off x="2608219" y="-2059998"/>
            <a:ext cx="5370544" cy="3031921"/>
          </a:xfrm>
          <a:custGeom>
            <a:avLst/>
            <a:gdLst/>
            <a:ahLst/>
            <a:cxnLst/>
            <a:rect l="l" t="t" r="r" b="b"/>
            <a:pathLst>
              <a:path w="75109" h="48923" extrusionOk="0">
                <a:moveTo>
                  <a:pt x="31338" y="0"/>
                </a:moveTo>
                <a:cubicBezTo>
                  <a:pt x="26496" y="0"/>
                  <a:pt x="21711" y="664"/>
                  <a:pt x="17296" y="2585"/>
                </a:cubicBezTo>
                <a:cubicBezTo>
                  <a:pt x="2888" y="8847"/>
                  <a:pt x="1" y="29698"/>
                  <a:pt x="10852" y="40641"/>
                </a:cubicBezTo>
                <a:cubicBezTo>
                  <a:pt x="16050" y="45869"/>
                  <a:pt x="23496" y="48483"/>
                  <a:pt x="30883" y="48878"/>
                </a:cubicBezTo>
                <a:cubicBezTo>
                  <a:pt x="31465" y="48907"/>
                  <a:pt x="32050" y="48923"/>
                  <a:pt x="32637" y="48923"/>
                </a:cubicBezTo>
                <a:cubicBezTo>
                  <a:pt x="36893" y="48923"/>
                  <a:pt x="41217" y="48101"/>
                  <a:pt x="44743" y="45777"/>
                </a:cubicBezTo>
                <a:cubicBezTo>
                  <a:pt x="47691" y="43802"/>
                  <a:pt x="50062" y="40823"/>
                  <a:pt x="53375" y="39607"/>
                </a:cubicBezTo>
                <a:cubicBezTo>
                  <a:pt x="57570" y="38087"/>
                  <a:pt x="62494" y="39668"/>
                  <a:pt x="66598" y="37905"/>
                </a:cubicBezTo>
                <a:cubicBezTo>
                  <a:pt x="69516" y="36628"/>
                  <a:pt x="71552" y="33802"/>
                  <a:pt x="72555" y="30762"/>
                </a:cubicBezTo>
                <a:cubicBezTo>
                  <a:pt x="75108" y="22798"/>
                  <a:pt x="70853" y="13832"/>
                  <a:pt x="64196" y="8725"/>
                </a:cubicBezTo>
                <a:cubicBezTo>
                  <a:pt x="57540" y="3649"/>
                  <a:pt x="49029" y="1704"/>
                  <a:pt x="40700" y="670"/>
                </a:cubicBezTo>
                <a:cubicBezTo>
                  <a:pt x="37612" y="277"/>
                  <a:pt x="34463" y="0"/>
                  <a:pt x="3133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56" tIns="121856" rIns="121856" bIns="121856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grpSp>
        <p:nvGrpSpPr>
          <p:cNvPr id="276" name="Google Shape;276;p18"/>
          <p:cNvGrpSpPr/>
          <p:nvPr/>
        </p:nvGrpSpPr>
        <p:grpSpPr>
          <a:xfrm rot="10800000" flipH="1">
            <a:off x="229030" y="-63133"/>
            <a:ext cx="1317167" cy="2194600"/>
            <a:chOff x="3529975" y="3414475"/>
            <a:chExt cx="987875" cy="1645950"/>
          </a:xfrm>
        </p:grpSpPr>
        <p:sp>
          <p:nvSpPr>
            <p:cNvPr id="277" name="Google Shape;277;p18"/>
            <p:cNvSpPr/>
            <p:nvPr/>
          </p:nvSpPr>
          <p:spPr>
            <a:xfrm>
              <a:off x="3529975" y="3676850"/>
              <a:ext cx="308525" cy="1383575"/>
            </a:xfrm>
            <a:custGeom>
              <a:avLst/>
              <a:gdLst/>
              <a:ahLst/>
              <a:cxnLst/>
              <a:rect l="l" t="t" r="r" b="b"/>
              <a:pathLst>
                <a:path w="12341" h="55343" extrusionOk="0">
                  <a:moveTo>
                    <a:pt x="1799" y="1"/>
                  </a:moveTo>
                  <a:cubicBezTo>
                    <a:pt x="1710" y="1"/>
                    <a:pt x="1609" y="59"/>
                    <a:pt x="1490" y="205"/>
                  </a:cubicBezTo>
                  <a:cubicBezTo>
                    <a:pt x="1246" y="478"/>
                    <a:pt x="1125" y="1238"/>
                    <a:pt x="1034" y="1603"/>
                  </a:cubicBezTo>
                  <a:cubicBezTo>
                    <a:pt x="517" y="3670"/>
                    <a:pt x="213" y="5797"/>
                    <a:pt x="183" y="7956"/>
                  </a:cubicBezTo>
                  <a:cubicBezTo>
                    <a:pt x="213" y="10782"/>
                    <a:pt x="0" y="13670"/>
                    <a:pt x="213" y="16527"/>
                  </a:cubicBezTo>
                  <a:cubicBezTo>
                    <a:pt x="487" y="20235"/>
                    <a:pt x="1003" y="23913"/>
                    <a:pt x="1763" y="27561"/>
                  </a:cubicBezTo>
                  <a:cubicBezTo>
                    <a:pt x="2189" y="29628"/>
                    <a:pt x="2493" y="31755"/>
                    <a:pt x="2918" y="33853"/>
                  </a:cubicBezTo>
                  <a:cubicBezTo>
                    <a:pt x="3344" y="35828"/>
                    <a:pt x="4043" y="37743"/>
                    <a:pt x="4590" y="39689"/>
                  </a:cubicBezTo>
                  <a:cubicBezTo>
                    <a:pt x="5532" y="43184"/>
                    <a:pt x="7082" y="46436"/>
                    <a:pt x="8177" y="49871"/>
                  </a:cubicBezTo>
                  <a:cubicBezTo>
                    <a:pt x="8602" y="51087"/>
                    <a:pt x="8937" y="52303"/>
                    <a:pt x="9423" y="53488"/>
                  </a:cubicBezTo>
                  <a:cubicBezTo>
                    <a:pt x="9605" y="53883"/>
                    <a:pt x="9818" y="55099"/>
                    <a:pt x="10183" y="55342"/>
                  </a:cubicBezTo>
                  <a:lnTo>
                    <a:pt x="10396" y="55160"/>
                  </a:lnTo>
                  <a:cubicBezTo>
                    <a:pt x="10454" y="55169"/>
                    <a:pt x="10507" y="55174"/>
                    <a:pt x="10556" y="55174"/>
                  </a:cubicBezTo>
                  <a:cubicBezTo>
                    <a:pt x="10832" y="55174"/>
                    <a:pt x="10943" y="55009"/>
                    <a:pt x="10943" y="54491"/>
                  </a:cubicBezTo>
                  <a:cubicBezTo>
                    <a:pt x="10973" y="54005"/>
                    <a:pt x="11064" y="53549"/>
                    <a:pt x="11216" y="53093"/>
                  </a:cubicBezTo>
                  <a:cubicBezTo>
                    <a:pt x="11338" y="52576"/>
                    <a:pt x="11307" y="52090"/>
                    <a:pt x="11459" y="51573"/>
                  </a:cubicBezTo>
                  <a:cubicBezTo>
                    <a:pt x="11551" y="51117"/>
                    <a:pt x="11399" y="50631"/>
                    <a:pt x="11490" y="50175"/>
                  </a:cubicBezTo>
                  <a:cubicBezTo>
                    <a:pt x="11611" y="49749"/>
                    <a:pt x="11794" y="49598"/>
                    <a:pt x="11794" y="49081"/>
                  </a:cubicBezTo>
                  <a:cubicBezTo>
                    <a:pt x="11763" y="48594"/>
                    <a:pt x="11976" y="48412"/>
                    <a:pt x="12067" y="48017"/>
                  </a:cubicBezTo>
                  <a:cubicBezTo>
                    <a:pt x="12280" y="47196"/>
                    <a:pt x="12067" y="46072"/>
                    <a:pt x="12067" y="45221"/>
                  </a:cubicBezTo>
                  <a:cubicBezTo>
                    <a:pt x="12067" y="43062"/>
                    <a:pt x="12341" y="40692"/>
                    <a:pt x="12067" y="38534"/>
                  </a:cubicBezTo>
                  <a:cubicBezTo>
                    <a:pt x="11976" y="37804"/>
                    <a:pt x="11855" y="37135"/>
                    <a:pt x="11794" y="36406"/>
                  </a:cubicBezTo>
                  <a:cubicBezTo>
                    <a:pt x="11763" y="35676"/>
                    <a:pt x="11581" y="34886"/>
                    <a:pt x="11490" y="34187"/>
                  </a:cubicBezTo>
                  <a:cubicBezTo>
                    <a:pt x="11277" y="32728"/>
                    <a:pt x="11003" y="31239"/>
                    <a:pt x="10760" y="29780"/>
                  </a:cubicBezTo>
                  <a:cubicBezTo>
                    <a:pt x="9970" y="25615"/>
                    <a:pt x="9180" y="21482"/>
                    <a:pt x="8268" y="17348"/>
                  </a:cubicBezTo>
                  <a:cubicBezTo>
                    <a:pt x="7781" y="15068"/>
                    <a:pt x="6900" y="12910"/>
                    <a:pt x="6444" y="10630"/>
                  </a:cubicBezTo>
                  <a:cubicBezTo>
                    <a:pt x="6110" y="8685"/>
                    <a:pt x="5623" y="6770"/>
                    <a:pt x="4985" y="4916"/>
                  </a:cubicBezTo>
                  <a:cubicBezTo>
                    <a:pt x="4438" y="3366"/>
                    <a:pt x="3313" y="2028"/>
                    <a:pt x="2401" y="691"/>
                  </a:cubicBezTo>
                  <a:cubicBezTo>
                    <a:pt x="2183" y="385"/>
                    <a:pt x="2027" y="1"/>
                    <a:pt x="1799" y="1"/>
                  </a:cubicBezTo>
                  <a:close/>
                </a:path>
              </a:pathLst>
            </a:custGeom>
            <a:solidFill>
              <a:srgbClr val="E29E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78" name="Google Shape;278;p18"/>
            <p:cNvSpPr/>
            <p:nvPr/>
          </p:nvSpPr>
          <p:spPr>
            <a:xfrm>
              <a:off x="3782575" y="3414475"/>
              <a:ext cx="735275" cy="1639875"/>
            </a:xfrm>
            <a:custGeom>
              <a:avLst/>
              <a:gdLst/>
              <a:ahLst/>
              <a:cxnLst/>
              <a:rect l="l" t="t" r="r" b="b"/>
              <a:pathLst>
                <a:path w="29411" h="65595" extrusionOk="0">
                  <a:moveTo>
                    <a:pt x="28742" y="61"/>
                  </a:moveTo>
                  <a:lnTo>
                    <a:pt x="28468" y="244"/>
                  </a:lnTo>
                  <a:cubicBezTo>
                    <a:pt x="28523" y="228"/>
                    <a:pt x="28575" y="210"/>
                    <a:pt x="28627" y="191"/>
                  </a:cubicBezTo>
                  <a:lnTo>
                    <a:pt x="28627" y="191"/>
                  </a:lnTo>
                  <a:cubicBezTo>
                    <a:pt x="28668" y="149"/>
                    <a:pt x="28707" y="105"/>
                    <a:pt x="28742" y="61"/>
                  </a:cubicBezTo>
                  <a:close/>
                  <a:moveTo>
                    <a:pt x="29076" y="0"/>
                  </a:moveTo>
                  <a:lnTo>
                    <a:pt x="29076" y="0"/>
                  </a:lnTo>
                  <a:cubicBezTo>
                    <a:pt x="28918" y="68"/>
                    <a:pt x="28777" y="136"/>
                    <a:pt x="28627" y="191"/>
                  </a:cubicBezTo>
                  <a:lnTo>
                    <a:pt x="28627" y="191"/>
                  </a:lnTo>
                  <a:cubicBezTo>
                    <a:pt x="28244" y="589"/>
                    <a:pt x="27637" y="926"/>
                    <a:pt x="27253" y="1338"/>
                  </a:cubicBezTo>
                  <a:cubicBezTo>
                    <a:pt x="26371" y="2250"/>
                    <a:pt x="25429" y="3070"/>
                    <a:pt x="24578" y="4013"/>
                  </a:cubicBezTo>
                  <a:cubicBezTo>
                    <a:pt x="23848" y="4833"/>
                    <a:pt x="23149" y="5776"/>
                    <a:pt x="22389" y="6627"/>
                  </a:cubicBezTo>
                  <a:cubicBezTo>
                    <a:pt x="21386" y="7812"/>
                    <a:pt x="20809" y="9119"/>
                    <a:pt x="19927" y="10365"/>
                  </a:cubicBezTo>
                  <a:cubicBezTo>
                    <a:pt x="17739" y="13375"/>
                    <a:pt x="15581" y="16353"/>
                    <a:pt x="13848" y="19666"/>
                  </a:cubicBezTo>
                  <a:cubicBezTo>
                    <a:pt x="12359" y="22493"/>
                    <a:pt x="10626" y="25229"/>
                    <a:pt x="9258" y="28086"/>
                  </a:cubicBezTo>
                  <a:cubicBezTo>
                    <a:pt x="7526" y="31703"/>
                    <a:pt x="6340" y="35533"/>
                    <a:pt x="5246" y="39363"/>
                  </a:cubicBezTo>
                  <a:cubicBezTo>
                    <a:pt x="4790" y="41004"/>
                    <a:pt x="4608" y="42706"/>
                    <a:pt x="4152" y="44348"/>
                  </a:cubicBezTo>
                  <a:cubicBezTo>
                    <a:pt x="3787" y="45807"/>
                    <a:pt x="3179" y="47266"/>
                    <a:pt x="2784" y="48725"/>
                  </a:cubicBezTo>
                  <a:cubicBezTo>
                    <a:pt x="2237" y="50670"/>
                    <a:pt x="1781" y="52646"/>
                    <a:pt x="1264" y="54621"/>
                  </a:cubicBezTo>
                  <a:cubicBezTo>
                    <a:pt x="808" y="56323"/>
                    <a:pt x="778" y="58117"/>
                    <a:pt x="595" y="59880"/>
                  </a:cubicBezTo>
                  <a:cubicBezTo>
                    <a:pt x="460" y="61449"/>
                    <a:pt x="325" y="62970"/>
                    <a:pt x="297" y="64529"/>
                  </a:cubicBezTo>
                  <a:lnTo>
                    <a:pt x="297" y="64529"/>
                  </a:lnTo>
                  <a:cubicBezTo>
                    <a:pt x="422" y="64250"/>
                    <a:pt x="563" y="63980"/>
                    <a:pt x="656" y="63740"/>
                  </a:cubicBezTo>
                  <a:cubicBezTo>
                    <a:pt x="869" y="63162"/>
                    <a:pt x="1143" y="62615"/>
                    <a:pt x="1477" y="62099"/>
                  </a:cubicBezTo>
                  <a:cubicBezTo>
                    <a:pt x="2176" y="60944"/>
                    <a:pt x="2936" y="59910"/>
                    <a:pt x="3696" y="58786"/>
                  </a:cubicBezTo>
                  <a:cubicBezTo>
                    <a:pt x="4699" y="57266"/>
                    <a:pt x="5672" y="55685"/>
                    <a:pt x="6918" y="54348"/>
                  </a:cubicBezTo>
                  <a:cubicBezTo>
                    <a:pt x="7647" y="53618"/>
                    <a:pt x="8316" y="52798"/>
                    <a:pt x="8863" y="51916"/>
                  </a:cubicBezTo>
                  <a:cubicBezTo>
                    <a:pt x="9623" y="50670"/>
                    <a:pt x="10656" y="49576"/>
                    <a:pt x="11356" y="48299"/>
                  </a:cubicBezTo>
                  <a:cubicBezTo>
                    <a:pt x="11781" y="47509"/>
                    <a:pt x="12267" y="46779"/>
                    <a:pt x="12815" y="46080"/>
                  </a:cubicBezTo>
                  <a:cubicBezTo>
                    <a:pt x="13362" y="45259"/>
                    <a:pt x="13696" y="44469"/>
                    <a:pt x="14182" y="43649"/>
                  </a:cubicBezTo>
                  <a:cubicBezTo>
                    <a:pt x="15094" y="42068"/>
                    <a:pt x="15885" y="40396"/>
                    <a:pt x="16796" y="38816"/>
                  </a:cubicBezTo>
                  <a:cubicBezTo>
                    <a:pt x="17374" y="37752"/>
                    <a:pt x="17860" y="36688"/>
                    <a:pt x="18316" y="35563"/>
                  </a:cubicBezTo>
                  <a:cubicBezTo>
                    <a:pt x="18863" y="34378"/>
                    <a:pt x="19532" y="33314"/>
                    <a:pt x="19927" y="32037"/>
                  </a:cubicBezTo>
                  <a:cubicBezTo>
                    <a:pt x="20626" y="29819"/>
                    <a:pt x="21629" y="27660"/>
                    <a:pt x="22389" y="25411"/>
                  </a:cubicBezTo>
                  <a:cubicBezTo>
                    <a:pt x="23271" y="22888"/>
                    <a:pt x="24183" y="20426"/>
                    <a:pt x="24882" y="17843"/>
                  </a:cubicBezTo>
                  <a:cubicBezTo>
                    <a:pt x="25550" y="15411"/>
                    <a:pt x="26493" y="13101"/>
                    <a:pt x="27101" y="10639"/>
                  </a:cubicBezTo>
                  <a:cubicBezTo>
                    <a:pt x="27435" y="9362"/>
                    <a:pt x="27496" y="8086"/>
                    <a:pt x="27921" y="6839"/>
                  </a:cubicBezTo>
                  <a:cubicBezTo>
                    <a:pt x="28316" y="5776"/>
                    <a:pt x="28620" y="4712"/>
                    <a:pt x="28833" y="3587"/>
                  </a:cubicBezTo>
                  <a:cubicBezTo>
                    <a:pt x="29076" y="2250"/>
                    <a:pt x="29411" y="1307"/>
                    <a:pt x="29076" y="0"/>
                  </a:cubicBezTo>
                  <a:close/>
                  <a:moveTo>
                    <a:pt x="297" y="64529"/>
                  </a:moveTo>
                  <a:cubicBezTo>
                    <a:pt x="137" y="64884"/>
                    <a:pt x="1" y="65253"/>
                    <a:pt x="18" y="65594"/>
                  </a:cubicBezTo>
                  <a:cubicBezTo>
                    <a:pt x="18" y="65503"/>
                    <a:pt x="292" y="65169"/>
                    <a:pt x="292" y="65108"/>
                  </a:cubicBezTo>
                  <a:cubicBezTo>
                    <a:pt x="292" y="64914"/>
                    <a:pt x="293" y="64721"/>
                    <a:pt x="297" y="64529"/>
                  </a:cubicBezTo>
                  <a:close/>
                </a:path>
              </a:pathLst>
            </a:custGeom>
            <a:solidFill>
              <a:srgbClr val="E29E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79" name="Google Shape;279;p18"/>
          <p:cNvGrpSpPr/>
          <p:nvPr/>
        </p:nvGrpSpPr>
        <p:grpSpPr>
          <a:xfrm rot="2376714">
            <a:off x="161633" y="5324447"/>
            <a:ext cx="1625207" cy="1394468"/>
            <a:chOff x="5803575" y="672725"/>
            <a:chExt cx="1218875" cy="1045825"/>
          </a:xfrm>
        </p:grpSpPr>
        <p:sp>
          <p:nvSpPr>
            <p:cNvPr id="280" name="Google Shape;280;p18"/>
            <p:cNvSpPr/>
            <p:nvPr/>
          </p:nvSpPr>
          <p:spPr>
            <a:xfrm>
              <a:off x="5803575" y="672725"/>
              <a:ext cx="1218875" cy="992275"/>
            </a:xfrm>
            <a:custGeom>
              <a:avLst/>
              <a:gdLst/>
              <a:ahLst/>
              <a:cxnLst/>
              <a:rect l="l" t="t" r="r" b="b"/>
              <a:pathLst>
                <a:path w="48755" h="39691" extrusionOk="0">
                  <a:moveTo>
                    <a:pt x="26275" y="0"/>
                  </a:moveTo>
                  <a:cubicBezTo>
                    <a:pt x="24293" y="0"/>
                    <a:pt x="22492" y="1886"/>
                    <a:pt x="21156" y="3104"/>
                  </a:cubicBezTo>
                  <a:cubicBezTo>
                    <a:pt x="20274" y="3833"/>
                    <a:pt x="19514" y="4654"/>
                    <a:pt x="18815" y="5596"/>
                  </a:cubicBezTo>
                  <a:cubicBezTo>
                    <a:pt x="18520" y="6031"/>
                    <a:pt x="18403" y="6237"/>
                    <a:pt x="18238" y="6237"/>
                  </a:cubicBezTo>
                  <a:cubicBezTo>
                    <a:pt x="18114" y="6237"/>
                    <a:pt x="17964" y="6121"/>
                    <a:pt x="17690" y="5900"/>
                  </a:cubicBezTo>
                  <a:cubicBezTo>
                    <a:pt x="17113" y="5353"/>
                    <a:pt x="16475" y="4897"/>
                    <a:pt x="15745" y="4563"/>
                  </a:cubicBezTo>
                  <a:cubicBezTo>
                    <a:pt x="14894" y="4319"/>
                    <a:pt x="13982" y="4198"/>
                    <a:pt x="13101" y="4198"/>
                  </a:cubicBezTo>
                  <a:cubicBezTo>
                    <a:pt x="12432" y="4228"/>
                    <a:pt x="11794" y="4502"/>
                    <a:pt x="11338" y="4988"/>
                  </a:cubicBezTo>
                  <a:cubicBezTo>
                    <a:pt x="10791" y="5444"/>
                    <a:pt x="10578" y="6143"/>
                    <a:pt x="10274" y="6721"/>
                  </a:cubicBezTo>
                  <a:cubicBezTo>
                    <a:pt x="9727" y="7754"/>
                    <a:pt x="9909" y="8818"/>
                    <a:pt x="9575" y="9943"/>
                  </a:cubicBezTo>
                  <a:cubicBezTo>
                    <a:pt x="9423" y="10307"/>
                    <a:pt x="9271" y="10672"/>
                    <a:pt x="9149" y="11067"/>
                  </a:cubicBezTo>
                  <a:cubicBezTo>
                    <a:pt x="9058" y="11554"/>
                    <a:pt x="9028" y="12040"/>
                    <a:pt x="8663" y="12344"/>
                  </a:cubicBezTo>
                  <a:cubicBezTo>
                    <a:pt x="8329" y="12678"/>
                    <a:pt x="7964" y="12678"/>
                    <a:pt x="7569" y="12800"/>
                  </a:cubicBezTo>
                  <a:cubicBezTo>
                    <a:pt x="6991" y="12952"/>
                    <a:pt x="6474" y="13195"/>
                    <a:pt x="5897" y="13347"/>
                  </a:cubicBezTo>
                  <a:cubicBezTo>
                    <a:pt x="5076" y="13560"/>
                    <a:pt x="4316" y="13894"/>
                    <a:pt x="3617" y="14350"/>
                  </a:cubicBezTo>
                  <a:cubicBezTo>
                    <a:pt x="2736" y="15110"/>
                    <a:pt x="1976" y="15991"/>
                    <a:pt x="1398" y="16964"/>
                  </a:cubicBezTo>
                  <a:cubicBezTo>
                    <a:pt x="730" y="18028"/>
                    <a:pt x="638" y="19244"/>
                    <a:pt x="486" y="20459"/>
                  </a:cubicBezTo>
                  <a:cubicBezTo>
                    <a:pt x="0" y="23681"/>
                    <a:pt x="517" y="27694"/>
                    <a:pt x="2979" y="30064"/>
                  </a:cubicBezTo>
                  <a:cubicBezTo>
                    <a:pt x="6414" y="33347"/>
                    <a:pt x="10122" y="36964"/>
                    <a:pt x="14772" y="38393"/>
                  </a:cubicBezTo>
                  <a:cubicBezTo>
                    <a:pt x="16961" y="39031"/>
                    <a:pt x="19180" y="39426"/>
                    <a:pt x="21459" y="39639"/>
                  </a:cubicBezTo>
                  <a:cubicBezTo>
                    <a:pt x="21790" y="39673"/>
                    <a:pt x="22125" y="39690"/>
                    <a:pt x="22461" y="39690"/>
                  </a:cubicBezTo>
                  <a:cubicBezTo>
                    <a:pt x="23021" y="39690"/>
                    <a:pt x="23583" y="39643"/>
                    <a:pt x="24134" y="39548"/>
                  </a:cubicBezTo>
                  <a:cubicBezTo>
                    <a:pt x="24501" y="39474"/>
                    <a:pt x="24947" y="39224"/>
                    <a:pt x="25360" y="39224"/>
                  </a:cubicBezTo>
                  <a:cubicBezTo>
                    <a:pt x="25461" y="39224"/>
                    <a:pt x="25559" y="39239"/>
                    <a:pt x="25654" y="39274"/>
                  </a:cubicBezTo>
                  <a:cubicBezTo>
                    <a:pt x="25928" y="38849"/>
                    <a:pt x="26323" y="38514"/>
                    <a:pt x="26779" y="38271"/>
                  </a:cubicBezTo>
                  <a:cubicBezTo>
                    <a:pt x="27265" y="38028"/>
                    <a:pt x="27782" y="37815"/>
                    <a:pt x="28329" y="37633"/>
                  </a:cubicBezTo>
                  <a:cubicBezTo>
                    <a:pt x="29210" y="37359"/>
                    <a:pt x="30092" y="36964"/>
                    <a:pt x="30943" y="36630"/>
                  </a:cubicBezTo>
                  <a:cubicBezTo>
                    <a:pt x="31399" y="36448"/>
                    <a:pt x="31855" y="36448"/>
                    <a:pt x="32341" y="36265"/>
                  </a:cubicBezTo>
                  <a:cubicBezTo>
                    <a:pt x="32797" y="36083"/>
                    <a:pt x="33192" y="35779"/>
                    <a:pt x="33709" y="35596"/>
                  </a:cubicBezTo>
                  <a:cubicBezTo>
                    <a:pt x="34925" y="35171"/>
                    <a:pt x="35958" y="34472"/>
                    <a:pt x="37144" y="34046"/>
                  </a:cubicBezTo>
                  <a:cubicBezTo>
                    <a:pt x="37995" y="33742"/>
                    <a:pt x="38663" y="33134"/>
                    <a:pt x="39484" y="32770"/>
                  </a:cubicBezTo>
                  <a:cubicBezTo>
                    <a:pt x="40183" y="32435"/>
                    <a:pt x="40852" y="32101"/>
                    <a:pt x="41521" y="31736"/>
                  </a:cubicBezTo>
                  <a:cubicBezTo>
                    <a:pt x="43800" y="30520"/>
                    <a:pt x="45806" y="28849"/>
                    <a:pt x="47387" y="26782"/>
                  </a:cubicBezTo>
                  <a:cubicBezTo>
                    <a:pt x="48269" y="25566"/>
                    <a:pt x="48451" y="24107"/>
                    <a:pt x="48603" y="22618"/>
                  </a:cubicBezTo>
                  <a:cubicBezTo>
                    <a:pt x="48755" y="21189"/>
                    <a:pt x="47843" y="20155"/>
                    <a:pt x="46506" y="19791"/>
                  </a:cubicBezTo>
                  <a:cubicBezTo>
                    <a:pt x="46080" y="19639"/>
                    <a:pt x="44439" y="19882"/>
                    <a:pt x="44378" y="19213"/>
                  </a:cubicBezTo>
                  <a:cubicBezTo>
                    <a:pt x="44347" y="18909"/>
                    <a:pt x="44986" y="17906"/>
                    <a:pt x="45107" y="17602"/>
                  </a:cubicBezTo>
                  <a:cubicBezTo>
                    <a:pt x="45381" y="16842"/>
                    <a:pt x="45715" y="16052"/>
                    <a:pt x="45958" y="15231"/>
                  </a:cubicBezTo>
                  <a:cubicBezTo>
                    <a:pt x="46141" y="14350"/>
                    <a:pt x="46293" y="13438"/>
                    <a:pt x="46384" y="12557"/>
                  </a:cubicBezTo>
                  <a:cubicBezTo>
                    <a:pt x="46475" y="11827"/>
                    <a:pt x="46658" y="11432"/>
                    <a:pt x="46354" y="10733"/>
                  </a:cubicBezTo>
                  <a:cubicBezTo>
                    <a:pt x="46110" y="10216"/>
                    <a:pt x="45958" y="9669"/>
                    <a:pt x="45715" y="9152"/>
                  </a:cubicBezTo>
                  <a:cubicBezTo>
                    <a:pt x="45047" y="7693"/>
                    <a:pt x="43375" y="6629"/>
                    <a:pt x="42098" y="5748"/>
                  </a:cubicBezTo>
                  <a:cubicBezTo>
                    <a:pt x="40756" y="4861"/>
                    <a:pt x="39645" y="4524"/>
                    <a:pt x="38187" y="4524"/>
                  </a:cubicBezTo>
                  <a:cubicBezTo>
                    <a:pt x="37895" y="4524"/>
                    <a:pt x="37589" y="4537"/>
                    <a:pt x="37265" y="4563"/>
                  </a:cubicBezTo>
                  <a:cubicBezTo>
                    <a:pt x="36232" y="4654"/>
                    <a:pt x="35198" y="4867"/>
                    <a:pt x="34226" y="5231"/>
                  </a:cubicBezTo>
                  <a:cubicBezTo>
                    <a:pt x="33455" y="5517"/>
                    <a:pt x="32684" y="6151"/>
                    <a:pt x="31837" y="6151"/>
                  </a:cubicBezTo>
                  <a:cubicBezTo>
                    <a:pt x="31782" y="6151"/>
                    <a:pt x="31728" y="6149"/>
                    <a:pt x="31672" y="6143"/>
                  </a:cubicBezTo>
                  <a:cubicBezTo>
                    <a:pt x="31399" y="5414"/>
                    <a:pt x="31369" y="4684"/>
                    <a:pt x="31095" y="3955"/>
                  </a:cubicBezTo>
                  <a:cubicBezTo>
                    <a:pt x="30761" y="3195"/>
                    <a:pt x="30365" y="2465"/>
                    <a:pt x="29910" y="1766"/>
                  </a:cubicBezTo>
                  <a:cubicBezTo>
                    <a:pt x="29028" y="550"/>
                    <a:pt x="27903" y="64"/>
                    <a:pt x="26414" y="3"/>
                  </a:cubicBezTo>
                  <a:cubicBezTo>
                    <a:pt x="26368" y="1"/>
                    <a:pt x="26321" y="0"/>
                    <a:pt x="26275" y="0"/>
                  </a:cubicBezTo>
                  <a:close/>
                </a:path>
              </a:pathLst>
            </a:custGeom>
            <a:solidFill>
              <a:srgbClr val="E0A5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81" name="Google Shape;281;p18"/>
            <p:cNvSpPr/>
            <p:nvPr/>
          </p:nvSpPr>
          <p:spPr>
            <a:xfrm>
              <a:off x="6040650" y="1331800"/>
              <a:ext cx="739400" cy="386750"/>
            </a:xfrm>
            <a:custGeom>
              <a:avLst/>
              <a:gdLst/>
              <a:ahLst/>
              <a:cxnLst/>
              <a:rect l="l" t="t" r="r" b="b"/>
              <a:pathLst>
                <a:path w="29576" h="15470" extrusionOk="0">
                  <a:moveTo>
                    <a:pt x="9340" y="0"/>
                  </a:moveTo>
                  <a:cubicBezTo>
                    <a:pt x="9285" y="0"/>
                    <a:pt x="9231" y="8"/>
                    <a:pt x="9180" y="24"/>
                  </a:cubicBezTo>
                  <a:cubicBezTo>
                    <a:pt x="8815" y="115"/>
                    <a:pt x="8724" y="1057"/>
                    <a:pt x="8724" y="1452"/>
                  </a:cubicBezTo>
                  <a:cubicBezTo>
                    <a:pt x="8755" y="2334"/>
                    <a:pt x="8815" y="3246"/>
                    <a:pt x="8876" y="4157"/>
                  </a:cubicBezTo>
                  <a:cubicBezTo>
                    <a:pt x="9059" y="5373"/>
                    <a:pt x="9362" y="6559"/>
                    <a:pt x="9818" y="7714"/>
                  </a:cubicBezTo>
                  <a:cubicBezTo>
                    <a:pt x="10153" y="8595"/>
                    <a:pt x="10669" y="9507"/>
                    <a:pt x="10761" y="10510"/>
                  </a:cubicBezTo>
                  <a:cubicBezTo>
                    <a:pt x="10691" y="10517"/>
                    <a:pt x="10619" y="10520"/>
                    <a:pt x="10546" y="10520"/>
                  </a:cubicBezTo>
                  <a:cubicBezTo>
                    <a:pt x="9945" y="10520"/>
                    <a:pt x="9229" y="10318"/>
                    <a:pt x="8633" y="10236"/>
                  </a:cubicBezTo>
                  <a:cubicBezTo>
                    <a:pt x="7630" y="10085"/>
                    <a:pt x="6596" y="9933"/>
                    <a:pt x="5593" y="9781"/>
                  </a:cubicBezTo>
                  <a:cubicBezTo>
                    <a:pt x="5055" y="9700"/>
                    <a:pt x="4462" y="9649"/>
                    <a:pt x="3867" y="9649"/>
                  </a:cubicBezTo>
                  <a:cubicBezTo>
                    <a:pt x="3118" y="9649"/>
                    <a:pt x="2363" y="9729"/>
                    <a:pt x="1703" y="9933"/>
                  </a:cubicBezTo>
                  <a:cubicBezTo>
                    <a:pt x="1216" y="10085"/>
                    <a:pt x="730" y="10297"/>
                    <a:pt x="305" y="10540"/>
                  </a:cubicBezTo>
                  <a:cubicBezTo>
                    <a:pt x="1" y="10814"/>
                    <a:pt x="61" y="10814"/>
                    <a:pt x="244" y="11088"/>
                  </a:cubicBezTo>
                  <a:cubicBezTo>
                    <a:pt x="396" y="11392"/>
                    <a:pt x="912" y="11483"/>
                    <a:pt x="1216" y="11635"/>
                  </a:cubicBezTo>
                  <a:cubicBezTo>
                    <a:pt x="1916" y="12030"/>
                    <a:pt x="2584" y="12455"/>
                    <a:pt x="3223" y="12911"/>
                  </a:cubicBezTo>
                  <a:cubicBezTo>
                    <a:pt x="4013" y="13489"/>
                    <a:pt x="4834" y="14006"/>
                    <a:pt x="5685" y="14461"/>
                  </a:cubicBezTo>
                  <a:cubicBezTo>
                    <a:pt x="6566" y="14917"/>
                    <a:pt x="7539" y="14948"/>
                    <a:pt x="8481" y="15100"/>
                  </a:cubicBezTo>
                  <a:cubicBezTo>
                    <a:pt x="9970" y="15282"/>
                    <a:pt x="11399" y="15404"/>
                    <a:pt x="12888" y="15465"/>
                  </a:cubicBezTo>
                  <a:cubicBezTo>
                    <a:pt x="12961" y="15468"/>
                    <a:pt x="13033" y="15470"/>
                    <a:pt x="13106" y="15470"/>
                  </a:cubicBezTo>
                  <a:cubicBezTo>
                    <a:pt x="14028" y="15470"/>
                    <a:pt x="14951" y="15198"/>
                    <a:pt x="15874" y="15198"/>
                  </a:cubicBezTo>
                  <a:cubicBezTo>
                    <a:pt x="16094" y="15198"/>
                    <a:pt x="16315" y="15213"/>
                    <a:pt x="16536" y="15252"/>
                  </a:cubicBezTo>
                  <a:cubicBezTo>
                    <a:pt x="16718" y="15221"/>
                    <a:pt x="16688" y="15161"/>
                    <a:pt x="16627" y="15069"/>
                  </a:cubicBezTo>
                  <a:cubicBezTo>
                    <a:pt x="17995" y="15069"/>
                    <a:pt x="19363" y="14522"/>
                    <a:pt x="20639" y="14006"/>
                  </a:cubicBezTo>
                  <a:cubicBezTo>
                    <a:pt x="22341" y="13246"/>
                    <a:pt x="23922" y="12243"/>
                    <a:pt x="25320" y="11027"/>
                  </a:cubicBezTo>
                  <a:cubicBezTo>
                    <a:pt x="25807" y="10632"/>
                    <a:pt x="26323" y="10328"/>
                    <a:pt x="26840" y="9902"/>
                  </a:cubicBezTo>
                  <a:cubicBezTo>
                    <a:pt x="27387" y="9507"/>
                    <a:pt x="27661" y="8869"/>
                    <a:pt x="28117" y="8352"/>
                  </a:cubicBezTo>
                  <a:cubicBezTo>
                    <a:pt x="28694" y="7714"/>
                    <a:pt x="29576" y="6923"/>
                    <a:pt x="29120" y="6072"/>
                  </a:cubicBezTo>
                  <a:cubicBezTo>
                    <a:pt x="28824" y="5521"/>
                    <a:pt x="28235" y="5365"/>
                    <a:pt x="27617" y="5365"/>
                  </a:cubicBezTo>
                  <a:cubicBezTo>
                    <a:pt x="27282" y="5365"/>
                    <a:pt x="26937" y="5411"/>
                    <a:pt x="26627" y="5464"/>
                  </a:cubicBezTo>
                  <a:cubicBezTo>
                    <a:pt x="25837" y="5586"/>
                    <a:pt x="25016" y="5768"/>
                    <a:pt x="24256" y="6072"/>
                  </a:cubicBezTo>
                  <a:cubicBezTo>
                    <a:pt x="23770" y="6285"/>
                    <a:pt x="23253" y="6437"/>
                    <a:pt x="22706" y="6589"/>
                  </a:cubicBezTo>
                  <a:cubicBezTo>
                    <a:pt x="22980" y="5981"/>
                    <a:pt x="23588" y="5495"/>
                    <a:pt x="23861" y="4826"/>
                  </a:cubicBezTo>
                  <a:cubicBezTo>
                    <a:pt x="24044" y="4188"/>
                    <a:pt x="24165" y="3549"/>
                    <a:pt x="24165" y="2911"/>
                  </a:cubicBezTo>
                  <a:cubicBezTo>
                    <a:pt x="24226" y="2455"/>
                    <a:pt x="24104" y="1635"/>
                    <a:pt x="23648" y="1391"/>
                  </a:cubicBezTo>
                  <a:cubicBezTo>
                    <a:pt x="23553" y="1337"/>
                    <a:pt x="23441" y="1314"/>
                    <a:pt x="23320" y="1314"/>
                  </a:cubicBezTo>
                  <a:cubicBezTo>
                    <a:pt x="22899" y="1314"/>
                    <a:pt x="22368" y="1584"/>
                    <a:pt x="22037" y="1726"/>
                  </a:cubicBezTo>
                  <a:cubicBezTo>
                    <a:pt x="20244" y="2425"/>
                    <a:pt x="18603" y="3489"/>
                    <a:pt x="17235" y="4856"/>
                  </a:cubicBezTo>
                  <a:cubicBezTo>
                    <a:pt x="16976" y="5087"/>
                    <a:pt x="15952" y="6082"/>
                    <a:pt x="15458" y="6082"/>
                  </a:cubicBezTo>
                  <a:cubicBezTo>
                    <a:pt x="15430" y="6082"/>
                    <a:pt x="15405" y="6079"/>
                    <a:pt x="15381" y="6072"/>
                  </a:cubicBezTo>
                  <a:cubicBezTo>
                    <a:pt x="15077" y="6012"/>
                    <a:pt x="14803" y="5343"/>
                    <a:pt x="14651" y="5100"/>
                  </a:cubicBezTo>
                  <a:cubicBezTo>
                    <a:pt x="14074" y="4066"/>
                    <a:pt x="13375" y="3094"/>
                    <a:pt x="12584" y="2212"/>
                  </a:cubicBezTo>
                  <a:cubicBezTo>
                    <a:pt x="12037" y="1665"/>
                    <a:pt x="11460" y="1148"/>
                    <a:pt x="10791" y="753"/>
                  </a:cubicBezTo>
                  <a:cubicBezTo>
                    <a:pt x="10464" y="535"/>
                    <a:pt x="9821" y="0"/>
                    <a:pt x="934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82" name="Google Shape;282;p18"/>
          <p:cNvGrpSpPr/>
          <p:nvPr/>
        </p:nvGrpSpPr>
        <p:grpSpPr>
          <a:xfrm>
            <a:off x="7978751" y="6323569"/>
            <a:ext cx="1027400" cy="379967"/>
            <a:chOff x="1732463" y="636925"/>
            <a:chExt cx="770550" cy="284975"/>
          </a:xfrm>
        </p:grpSpPr>
        <p:sp>
          <p:nvSpPr>
            <p:cNvPr id="283" name="Google Shape;283;p18"/>
            <p:cNvSpPr/>
            <p:nvPr/>
          </p:nvSpPr>
          <p:spPr>
            <a:xfrm>
              <a:off x="1732463" y="636925"/>
              <a:ext cx="770550" cy="108675"/>
            </a:xfrm>
            <a:custGeom>
              <a:avLst/>
              <a:gdLst/>
              <a:ahLst/>
              <a:cxnLst/>
              <a:rect l="l" t="t" r="r" b="b"/>
              <a:pathLst>
                <a:path w="30822" h="4347" fill="none" extrusionOk="0">
                  <a:moveTo>
                    <a:pt x="0" y="3496"/>
                  </a:moveTo>
                  <a:cubicBezTo>
                    <a:pt x="213" y="2827"/>
                    <a:pt x="700" y="2310"/>
                    <a:pt x="1338" y="2006"/>
                  </a:cubicBezTo>
                  <a:cubicBezTo>
                    <a:pt x="1855" y="1733"/>
                    <a:pt x="2493" y="1307"/>
                    <a:pt x="3070" y="1186"/>
                  </a:cubicBezTo>
                  <a:cubicBezTo>
                    <a:pt x="3587" y="1125"/>
                    <a:pt x="4073" y="1125"/>
                    <a:pt x="4590" y="1186"/>
                  </a:cubicBezTo>
                  <a:cubicBezTo>
                    <a:pt x="5198" y="1186"/>
                    <a:pt x="5684" y="1125"/>
                    <a:pt x="6232" y="1368"/>
                  </a:cubicBezTo>
                  <a:cubicBezTo>
                    <a:pt x="6870" y="1642"/>
                    <a:pt x="7447" y="1946"/>
                    <a:pt x="8025" y="2310"/>
                  </a:cubicBezTo>
                  <a:cubicBezTo>
                    <a:pt x="8572" y="2675"/>
                    <a:pt x="8906" y="3131"/>
                    <a:pt x="9545" y="3314"/>
                  </a:cubicBezTo>
                  <a:cubicBezTo>
                    <a:pt x="10609" y="3709"/>
                    <a:pt x="11764" y="3557"/>
                    <a:pt x="12706" y="2949"/>
                  </a:cubicBezTo>
                  <a:cubicBezTo>
                    <a:pt x="13040" y="2797"/>
                    <a:pt x="13344" y="2584"/>
                    <a:pt x="13648" y="2341"/>
                  </a:cubicBezTo>
                  <a:cubicBezTo>
                    <a:pt x="13800" y="2158"/>
                    <a:pt x="13952" y="1976"/>
                    <a:pt x="14165" y="1855"/>
                  </a:cubicBezTo>
                  <a:cubicBezTo>
                    <a:pt x="14530" y="1520"/>
                    <a:pt x="14955" y="1216"/>
                    <a:pt x="15411" y="973"/>
                  </a:cubicBezTo>
                  <a:cubicBezTo>
                    <a:pt x="16141" y="578"/>
                    <a:pt x="17174" y="0"/>
                    <a:pt x="17964" y="365"/>
                  </a:cubicBezTo>
                  <a:cubicBezTo>
                    <a:pt x="18390" y="608"/>
                    <a:pt x="18815" y="882"/>
                    <a:pt x="19211" y="1186"/>
                  </a:cubicBezTo>
                  <a:cubicBezTo>
                    <a:pt x="19606" y="1490"/>
                    <a:pt x="20062" y="1794"/>
                    <a:pt x="20518" y="2098"/>
                  </a:cubicBezTo>
                  <a:cubicBezTo>
                    <a:pt x="21399" y="2706"/>
                    <a:pt x="22007" y="3678"/>
                    <a:pt x="23010" y="4073"/>
                  </a:cubicBezTo>
                  <a:cubicBezTo>
                    <a:pt x="23709" y="4256"/>
                    <a:pt x="24408" y="4347"/>
                    <a:pt x="25138" y="4286"/>
                  </a:cubicBezTo>
                  <a:cubicBezTo>
                    <a:pt x="25563" y="4317"/>
                    <a:pt x="25989" y="4317"/>
                    <a:pt x="26445" y="4256"/>
                  </a:cubicBezTo>
                  <a:cubicBezTo>
                    <a:pt x="26870" y="4043"/>
                    <a:pt x="27326" y="3800"/>
                    <a:pt x="27752" y="3526"/>
                  </a:cubicBezTo>
                  <a:cubicBezTo>
                    <a:pt x="28481" y="3040"/>
                    <a:pt x="29150" y="2432"/>
                    <a:pt x="29667" y="1733"/>
                  </a:cubicBezTo>
                  <a:cubicBezTo>
                    <a:pt x="29910" y="1399"/>
                    <a:pt x="30123" y="1034"/>
                    <a:pt x="30335" y="699"/>
                  </a:cubicBezTo>
                  <a:cubicBezTo>
                    <a:pt x="30457" y="517"/>
                    <a:pt x="30548" y="274"/>
                    <a:pt x="30791" y="244"/>
                  </a:cubicBezTo>
                  <a:cubicBezTo>
                    <a:pt x="30822" y="426"/>
                    <a:pt x="30822" y="608"/>
                    <a:pt x="30822" y="791"/>
                  </a:cubicBezTo>
                </a:path>
              </a:pathLst>
            </a:custGeom>
            <a:noFill/>
            <a:ln w="66875" cap="flat" cmpd="sng">
              <a:solidFill>
                <a:srgbClr val="E29E3B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84" name="Google Shape;284;p18"/>
            <p:cNvSpPr/>
            <p:nvPr/>
          </p:nvSpPr>
          <p:spPr>
            <a:xfrm>
              <a:off x="1732463" y="813225"/>
              <a:ext cx="770550" cy="108675"/>
            </a:xfrm>
            <a:custGeom>
              <a:avLst/>
              <a:gdLst/>
              <a:ahLst/>
              <a:cxnLst/>
              <a:rect l="l" t="t" r="r" b="b"/>
              <a:pathLst>
                <a:path w="30822" h="4347" fill="none" extrusionOk="0">
                  <a:moveTo>
                    <a:pt x="0" y="3496"/>
                  </a:moveTo>
                  <a:cubicBezTo>
                    <a:pt x="213" y="2827"/>
                    <a:pt x="700" y="2310"/>
                    <a:pt x="1338" y="2006"/>
                  </a:cubicBezTo>
                  <a:cubicBezTo>
                    <a:pt x="1855" y="1733"/>
                    <a:pt x="2493" y="1277"/>
                    <a:pt x="3070" y="1186"/>
                  </a:cubicBezTo>
                  <a:cubicBezTo>
                    <a:pt x="3587" y="1125"/>
                    <a:pt x="4073" y="1125"/>
                    <a:pt x="4590" y="1186"/>
                  </a:cubicBezTo>
                  <a:cubicBezTo>
                    <a:pt x="5137" y="1125"/>
                    <a:pt x="5715" y="1186"/>
                    <a:pt x="6232" y="1368"/>
                  </a:cubicBezTo>
                  <a:cubicBezTo>
                    <a:pt x="6870" y="1642"/>
                    <a:pt x="7447" y="1976"/>
                    <a:pt x="8025" y="2310"/>
                  </a:cubicBezTo>
                  <a:cubicBezTo>
                    <a:pt x="8572" y="2675"/>
                    <a:pt x="8906" y="3131"/>
                    <a:pt x="9545" y="3313"/>
                  </a:cubicBezTo>
                  <a:cubicBezTo>
                    <a:pt x="10609" y="3708"/>
                    <a:pt x="11764" y="3556"/>
                    <a:pt x="12706" y="2979"/>
                  </a:cubicBezTo>
                  <a:cubicBezTo>
                    <a:pt x="13040" y="2797"/>
                    <a:pt x="13344" y="2584"/>
                    <a:pt x="13648" y="2341"/>
                  </a:cubicBezTo>
                  <a:cubicBezTo>
                    <a:pt x="13800" y="2158"/>
                    <a:pt x="13952" y="1976"/>
                    <a:pt x="14165" y="1854"/>
                  </a:cubicBezTo>
                  <a:cubicBezTo>
                    <a:pt x="14530" y="1490"/>
                    <a:pt x="14955" y="1216"/>
                    <a:pt x="15411" y="942"/>
                  </a:cubicBezTo>
                  <a:cubicBezTo>
                    <a:pt x="16141" y="547"/>
                    <a:pt x="17204" y="0"/>
                    <a:pt x="17964" y="365"/>
                  </a:cubicBezTo>
                  <a:cubicBezTo>
                    <a:pt x="18390" y="608"/>
                    <a:pt x="18815" y="882"/>
                    <a:pt x="19211" y="1186"/>
                  </a:cubicBezTo>
                  <a:cubicBezTo>
                    <a:pt x="19606" y="1490"/>
                    <a:pt x="20062" y="1763"/>
                    <a:pt x="20518" y="2067"/>
                  </a:cubicBezTo>
                  <a:cubicBezTo>
                    <a:pt x="21399" y="2675"/>
                    <a:pt x="22007" y="3678"/>
                    <a:pt x="23010" y="4043"/>
                  </a:cubicBezTo>
                  <a:cubicBezTo>
                    <a:pt x="23709" y="4256"/>
                    <a:pt x="24408" y="4347"/>
                    <a:pt x="25138" y="4256"/>
                  </a:cubicBezTo>
                  <a:cubicBezTo>
                    <a:pt x="25563" y="4316"/>
                    <a:pt x="25989" y="4316"/>
                    <a:pt x="26445" y="4225"/>
                  </a:cubicBezTo>
                  <a:cubicBezTo>
                    <a:pt x="26870" y="4043"/>
                    <a:pt x="27326" y="3769"/>
                    <a:pt x="27752" y="3496"/>
                  </a:cubicBezTo>
                  <a:cubicBezTo>
                    <a:pt x="28481" y="3040"/>
                    <a:pt x="29150" y="2432"/>
                    <a:pt x="29667" y="1733"/>
                  </a:cubicBezTo>
                  <a:cubicBezTo>
                    <a:pt x="29910" y="1398"/>
                    <a:pt x="30123" y="1064"/>
                    <a:pt x="30335" y="699"/>
                  </a:cubicBezTo>
                  <a:cubicBezTo>
                    <a:pt x="30457" y="517"/>
                    <a:pt x="30548" y="274"/>
                    <a:pt x="30791" y="243"/>
                  </a:cubicBezTo>
                  <a:cubicBezTo>
                    <a:pt x="30822" y="426"/>
                    <a:pt x="30822" y="608"/>
                    <a:pt x="30822" y="790"/>
                  </a:cubicBezTo>
                </a:path>
              </a:pathLst>
            </a:custGeom>
            <a:noFill/>
            <a:ln w="76000" cap="flat" cmpd="sng">
              <a:solidFill>
                <a:schemeClr val="accent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8348415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9742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1833"/>
            <a:ext cx="9144000" cy="2387600"/>
          </a:xfrm>
        </p:spPr>
        <p:txBody>
          <a:bodyPr anchor="b"/>
          <a:lstStyle>
            <a:lvl1pPr algn="ctr">
              <a:defRPr sz="8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568"/>
            <a:ext cx="9144000" cy="1655233"/>
          </a:xfrm>
        </p:spPr>
        <p:txBody>
          <a:bodyPr/>
          <a:lstStyle>
            <a:lvl1pPr marL="0" indent="0" algn="ctr">
              <a:buNone/>
              <a:defRPr sz="3200"/>
            </a:lvl1pPr>
            <a:lvl2pPr marL="609585" indent="0" algn="ctr">
              <a:buNone/>
              <a:defRPr sz="2667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2AA1AC16-948C-4AE2-A8F0-AD93837A264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2022/8/19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E5A71417-3C02-4723-998D-ECBA0CC807E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2525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14:ferris dir="l"/>
      </p:transition>
    </mc:Choice>
    <mc:Fallback xmlns="">
      <p:transition spd="slow" advClick="0" advTm="0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2AA1AC16-948C-4AE2-A8F0-AD93837A264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2022/8/19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E5A71417-3C02-4723-998D-ECBA0CC807E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5519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14:ferris dir="l"/>
      </p:transition>
    </mc:Choice>
    <mc:Fallback xmlns="">
      <p:transition spd="slow" advClick="0" advTm="0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10267"/>
            <a:ext cx="10515600" cy="2853267"/>
          </a:xfrm>
        </p:spPr>
        <p:txBody>
          <a:bodyPr anchor="b"/>
          <a:lstStyle>
            <a:lvl1pPr>
              <a:defRPr sz="8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8934"/>
            <a:ext cx="10515600" cy="1500717"/>
          </a:xfrm>
        </p:spPr>
        <p:txBody>
          <a:bodyPr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2AA1AC16-948C-4AE2-A8F0-AD93837A264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2022/8/19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E5A71417-3C02-4723-998D-ECBA0CC807E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0988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14:ferris dir="l"/>
      </p:transition>
    </mc:Choice>
    <mc:Fallback xmlns="">
      <p:transition spd="slow" advClick="0" advTm="0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6684"/>
            <a:ext cx="5156200" cy="434974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826684"/>
            <a:ext cx="5156200" cy="434974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2AA1AC16-948C-4AE2-A8F0-AD93837A264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2022/8/19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E5A71417-3C02-4723-998D-ECBA0CC807E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840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14:ferris dir="l"/>
      </p:transition>
    </mc:Choice>
    <mc:Fallback xmlns="">
      <p:transition spd="slow" advClick="0" advTm="0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317" y="366185"/>
            <a:ext cx="10515600" cy="132503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40318" y="1680634"/>
            <a:ext cx="5158316" cy="825500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40318" y="2506133"/>
            <a:ext cx="5158316" cy="3683000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0634"/>
            <a:ext cx="5183717" cy="825500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6133"/>
            <a:ext cx="5183717" cy="3683000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2AA1AC16-948C-4AE2-A8F0-AD93837A264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2022/8/19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E5A71417-3C02-4723-998D-ECBA0CC807E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矩形 10"/>
          <p:cNvSpPr/>
          <p:nvPr userDrawn="1"/>
        </p:nvSpPr>
        <p:spPr>
          <a:xfrm>
            <a:off x="8913485" y="5243806"/>
            <a:ext cx="1033515" cy="2764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模板下载：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www.1ppt.com/moban/          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行业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www.1ppt.com/hangye/ 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节日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www.1ppt.com/jieri/          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素材：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www.1ppt.com/sucai/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背景图片：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www.1ppt.com/beijing/        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图表：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www.1ppt.com/tubiao/      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精美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下载：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         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教程： 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www.1ppt.com/powerpoint/      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课件：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www.1ppt.com/kejian/             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字体下载：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www.1ppt.com/ziti/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工作总结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www.1ppt.com/xiazai/zongjie/ 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工作计划：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www.1ppt.com/xiazai/jihua/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商务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www.1ppt.com/moban/shangwu/  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个人简历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www.1ppt.com/xiazai/jianli/  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毕业答辩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www.1ppt.com/xiazai/dabian/  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工作汇报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www.1ppt.com/xiazai/huibao/    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27897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14:ferris dir="l"/>
      </p:transition>
    </mc:Choice>
    <mc:Fallback xmlns="">
      <p:transition spd="slow" advClick="0" advTm="0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2AA1AC16-948C-4AE2-A8F0-AD93837A264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2022/8/19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E5A71417-3C02-4723-998D-ECBA0CC807E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0258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14:ferris dir="l"/>
      </p:transition>
    </mc:Choice>
    <mc:Fallback xmlns="">
      <p:transition spd="slow" advClick="0" advTm="0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2873791" cy="6858000"/>
          </a:xfrm>
          <a:prstGeom prst="rect">
            <a:avLst/>
          </a:prstGeom>
        </p:spPr>
      </p:pic>
      <p:cxnSp>
        <p:nvCxnSpPr>
          <p:cNvPr id="7" name="直接连接符 6"/>
          <p:cNvCxnSpPr/>
          <p:nvPr userDrawn="1"/>
        </p:nvCxnSpPr>
        <p:spPr>
          <a:xfrm>
            <a:off x="2641600" y="889000"/>
            <a:ext cx="95504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文本框 7"/>
          <p:cNvSpPr txBox="1"/>
          <p:nvPr userDrawn="1"/>
        </p:nvSpPr>
        <p:spPr>
          <a:xfrm>
            <a:off x="8868014" y="396558"/>
            <a:ext cx="32624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t>单击此处添加文字标题</a:t>
            </a:r>
          </a:p>
        </p:txBody>
      </p:sp>
    </p:spTree>
    <p:extLst>
      <p:ext uri="{BB962C8B-B14F-4D97-AF65-F5344CB8AC3E}">
        <p14:creationId xmlns:p14="http://schemas.microsoft.com/office/powerpoint/2010/main" val="326845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14:ferris dir="l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B8CDC-B983-4D17-B170-886194C37F90}" type="datetimeFigureOut">
              <a:rPr lang="en-US" smtClean="0"/>
              <a:t>8/19/2022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41B51-5422-4268-B9C3-DCFDEBB109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281454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4869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14:ferris dir="l"/>
      </p:transition>
    </mc:Choice>
    <mc:Fallback xmlns="">
      <p:transition spd="slow" advClick="0" advTm="0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18"/>
          <p:cNvSpPr txBox="1">
            <a:spLocks noGrp="1"/>
          </p:cNvSpPr>
          <p:nvPr>
            <p:ph type="subTitle" idx="1"/>
          </p:nvPr>
        </p:nvSpPr>
        <p:spPr>
          <a:xfrm>
            <a:off x="2440600" y="2794400"/>
            <a:ext cx="7310800" cy="108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Spartan"/>
                <a:ea typeface="Spartan"/>
                <a:cs typeface="Spartan"/>
                <a:sym typeface="Spartan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Spartan"/>
                <a:ea typeface="Spartan"/>
                <a:cs typeface="Spartan"/>
                <a:sym typeface="Spartan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Spartan"/>
                <a:ea typeface="Spartan"/>
                <a:cs typeface="Spartan"/>
                <a:sym typeface="Spartan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Spartan"/>
                <a:ea typeface="Spartan"/>
                <a:cs typeface="Spartan"/>
                <a:sym typeface="Spartan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Spartan"/>
                <a:ea typeface="Spartan"/>
                <a:cs typeface="Spartan"/>
                <a:sym typeface="Spartan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Spartan"/>
                <a:ea typeface="Spartan"/>
                <a:cs typeface="Spartan"/>
                <a:sym typeface="Spartan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Spartan"/>
                <a:ea typeface="Spartan"/>
                <a:cs typeface="Spartan"/>
                <a:sym typeface="Spartan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Spartan"/>
                <a:ea typeface="Spartan"/>
                <a:cs typeface="Spartan"/>
                <a:sym typeface="Spartan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Spartan"/>
                <a:ea typeface="Spartan"/>
                <a:cs typeface="Spartan"/>
                <a:sym typeface="Spartan"/>
              </a:defRPr>
            </a:lvl9pPr>
          </a:lstStyle>
          <a:p>
            <a:endParaRPr/>
          </a:p>
        </p:txBody>
      </p:sp>
      <p:sp>
        <p:nvSpPr>
          <p:cNvPr id="269" name="Google Shape;269;p18"/>
          <p:cNvSpPr txBox="1">
            <a:spLocks noGrp="1"/>
          </p:cNvSpPr>
          <p:nvPr>
            <p:ph type="subTitle" idx="2"/>
          </p:nvPr>
        </p:nvSpPr>
        <p:spPr>
          <a:xfrm>
            <a:off x="3934200" y="4087267"/>
            <a:ext cx="4323600" cy="38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/>
            </a:lvl9pPr>
          </a:lstStyle>
          <a:p>
            <a:endParaRPr/>
          </a:p>
        </p:txBody>
      </p:sp>
      <p:sp>
        <p:nvSpPr>
          <p:cNvPr id="270" name="Google Shape;270;p18"/>
          <p:cNvSpPr/>
          <p:nvPr/>
        </p:nvSpPr>
        <p:spPr>
          <a:xfrm flipH="1">
            <a:off x="-2841998" y="5499274"/>
            <a:ext cx="4059439" cy="3392916"/>
          </a:xfrm>
          <a:custGeom>
            <a:avLst/>
            <a:gdLst/>
            <a:ahLst/>
            <a:cxnLst/>
            <a:rect l="l" t="t" r="r" b="b"/>
            <a:pathLst>
              <a:path w="65503" h="54748" extrusionOk="0">
                <a:moveTo>
                  <a:pt x="25723" y="0"/>
                </a:moveTo>
                <a:cubicBezTo>
                  <a:pt x="24144" y="0"/>
                  <a:pt x="22575" y="187"/>
                  <a:pt x="21064" y="677"/>
                </a:cubicBezTo>
                <a:cubicBezTo>
                  <a:pt x="15259" y="2561"/>
                  <a:pt x="11702" y="8306"/>
                  <a:pt x="8784" y="13625"/>
                </a:cubicBezTo>
                <a:cubicBezTo>
                  <a:pt x="5563" y="19431"/>
                  <a:pt x="2401" y="25388"/>
                  <a:pt x="1186" y="31863"/>
                </a:cubicBezTo>
                <a:cubicBezTo>
                  <a:pt x="0" y="38337"/>
                  <a:pt x="1034" y="45450"/>
                  <a:pt x="5411" y="50222"/>
                </a:cubicBezTo>
                <a:cubicBezTo>
                  <a:pt x="8030" y="53078"/>
                  <a:pt x="12001" y="54747"/>
                  <a:pt x="15894" y="54747"/>
                </a:cubicBezTo>
                <a:cubicBezTo>
                  <a:pt x="18505" y="54747"/>
                  <a:pt x="21081" y="53997"/>
                  <a:pt x="23192" y="52349"/>
                </a:cubicBezTo>
                <a:cubicBezTo>
                  <a:pt x="28785" y="47972"/>
                  <a:pt x="29727" y="39158"/>
                  <a:pt x="35867" y="35601"/>
                </a:cubicBezTo>
                <a:cubicBezTo>
                  <a:pt x="38002" y="34383"/>
                  <a:pt x="40368" y="34028"/>
                  <a:pt x="42803" y="34028"/>
                </a:cubicBezTo>
                <a:cubicBezTo>
                  <a:pt x="45289" y="34028"/>
                  <a:pt x="47848" y="34399"/>
                  <a:pt x="50305" y="34598"/>
                </a:cubicBezTo>
                <a:cubicBezTo>
                  <a:pt x="51011" y="34660"/>
                  <a:pt x="51739" y="34694"/>
                  <a:pt x="52475" y="34694"/>
                </a:cubicBezTo>
                <a:cubicBezTo>
                  <a:pt x="56811" y="34694"/>
                  <a:pt x="61422" y="33507"/>
                  <a:pt x="63345" y="29765"/>
                </a:cubicBezTo>
                <a:cubicBezTo>
                  <a:pt x="65503" y="25571"/>
                  <a:pt x="63010" y="20677"/>
                  <a:pt x="60123" y="17151"/>
                </a:cubicBezTo>
                <a:cubicBezTo>
                  <a:pt x="52554" y="8002"/>
                  <a:pt x="42980" y="2713"/>
                  <a:pt x="31247" y="586"/>
                </a:cubicBezTo>
                <a:cubicBezTo>
                  <a:pt x="29442" y="258"/>
                  <a:pt x="27575" y="0"/>
                  <a:pt x="25723" y="0"/>
                </a:cubicBezTo>
                <a:close/>
              </a:path>
            </a:pathLst>
          </a:custGeom>
          <a:solidFill>
            <a:srgbClr val="FFF4E9"/>
          </a:solidFill>
          <a:ln>
            <a:noFill/>
          </a:ln>
        </p:spPr>
        <p:txBody>
          <a:bodyPr spcFirstLastPara="1" wrap="square" lIns="121856" tIns="121856" rIns="121856" bIns="121856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271" name="Google Shape;271;p18"/>
          <p:cNvSpPr/>
          <p:nvPr/>
        </p:nvSpPr>
        <p:spPr>
          <a:xfrm flipH="1">
            <a:off x="11083943" y="5105335"/>
            <a:ext cx="2445157" cy="2526157"/>
          </a:xfrm>
          <a:custGeom>
            <a:avLst/>
            <a:gdLst/>
            <a:ahLst/>
            <a:cxnLst/>
            <a:rect l="l" t="t" r="r" b="b"/>
            <a:pathLst>
              <a:path w="39455" h="40762" extrusionOk="0">
                <a:moveTo>
                  <a:pt x="19728" y="1"/>
                </a:moveTo>
                <a:cubicBezTo>
                  <a:pt x="8816" y="1"/>
                  <a:pt x="1" y="9119"/>
                  <a:pt x="1" y="20366"/>
                </a:cubicBezTo>
                <a:cubicBezTo>
                  <a:pt x="1" y="31612"/>
                  <a:pt x="8816" y="40761"/>
                  <a:pt x="19728" y="40761"/>
                </a:cubicBezTo>
                <a:cubicBezTo>
                  <a:pt x="30640" y="40761"/>
                  <a:pt x="39454" y="31612"/>
                  <a:pt x="39454" y="20366"/>
                </a:cubicBezTo>
                <a:cubicBezTo>
                  <a:pt x="39454" y="9119"/>
                  <a:pt x="30640" y="1"/>
                  <a:pt x="1972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56" tIns="121856" rIns="121856" bIns="121856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272" name="Google Shape;272;p18"/>
          <p:cNvSpPr/>
          <p:nvPr/>
        </p:nvSpPr>
        <p:spPr>
          <a:xfrm flipH="1">
            <a:off x="-1962092" y="-566179"/>
            <a:ext cx="2884053" cy="2697637"/>
          </a:xfrm>
          <a:custGeom>
            <a:avLst/>
            <a:gdLst/>
            <a:ahLst/>
            <a:cxnLst/>
            <a:rect l="l" t="t" r="r" b="b"/>
            <a:pathLst>
              <a:path w="46537" h="43529" extrusionOk="0">
                <a:moveTo>
                  <a:pt x="20184" y="0"/>
                </a:moveTo>
                <a:cubicBezTo>
                  <a:pt x="17386" y="0"/>
                  <a:pt x="14584" y="453"/>
                  <a:pt x="11885" y="1357"/>
                </a:cubicBezTo>
                <a:cubicBezTo>
                  <a:pt x="7265" y="2877"/>
                  <a:pt x="0" y="6372"/>
                  <a:pt x="1277" y="12664"/>
                </a:cubicBezTo>
                <a:cubicBezTo>
                  <a:pt x="1703" y="14792"/>
                  <a:pt x="3222" y="16524"/>
                  <a:pt x="5259" y="17223"/>
                </a:cubicBezTo>
                <a:cubicBezTo>
                  <a:pt x="6870" y="17771"/>
                  <a:pt x="8663" y="17558"/>
                  <a:pt x="10274" y="18166"/>
                </a:cubicBezTo>
                <a:cubicBezTo>
                  <a:pt x="12767" y="19108"/>
                  <a:pt x="14226" y="21813"/>
                  <a:pt x="14894" y="24458"/>
                </a:cubicBezTo>
                <a:cubicBezTo>
                  <a:pt x="15563" y="27102"/>
                  <a:pt x="15715" y="29898"/>
                  <a:pt x="16718" y="32452"/>
                </a:cubicBezTo>
                <a:cubicBezTo>
                  <a:pt x="18147" y="36160"/>
                  <a:pt x="21277" y="38926"/>
                  <a:pt x="24651" y="40871"/>
                </a:cubicBezTo>
                <a:cubicBezTo>
                  <a:pt x="27330" y="42426"/>
                  <a:pt x="30309" y="43529"/>
                  <a:pt x="33294" y="43529"/>
                </a:cubicBezTo>
                <a:cubicBezTo>
                  <a:pt x="34102" y="43529"/>
                  <a:pt x="34912" y="43447"/>
                  <a:pt x="35715" y="43272"/>
                </a:cubicBezTo>
                <a:cubicBezTo>
                  <a:pt x="39333" y="42482"/>
                  <a:pt x="42403" y="39807"/>
                  <a:pt x="44165" y="36494"/>
                </a:cubicBezTo>
                <a:cubicBezTo>
                  <a:pt x="45959" y="33151"/>
                  <a:pt x="46536" y="29260"/>
                  <a:pt x="46324" y="25461"/>
                </a:cubicBezTo>
                <a:cubicBezTo>
                  <a:pt x="45716" y="15278"/>
                  <a:pt x="39089" y="5734"/>
                  <a:pt x="29940" y="1904"/>
                </a:cubicBezTo>
                <a:cubicBezTo>
                  <a:pt x="26809" y="635"/>
                  <a:pt x="23498" y="0"/>
                  <a:pt x="20184" y="0"/>
                </a:cubicBezTo>
                <a:close/>
              </a:path>
            </a:pathLst>
          </a:custGeom>
          <a:solidFill>
            <a:srgbClr val="E0B9A4"/>
          </a:solidFill>
          <a:ln>
            <a:noFill/>
          </a:ln>
        </p:spPr>
        <p:txBody>
          <a:bodyPr spcFirstLastPara="1" wrap="square" lIns="121856" tIns="121856" rIns="121856" bIns="121856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273" name="Google Shape;273;p18"/>
          <p:cNvSpPr/>
          <p:nvPr/>
        </p:nvSpPr>
        <p:spPr>
          <a:xfrm rot="1593655" flipH="1">
            <a:off x="9245686" y="-1445549"/>
            <a:ext cx="4985828" cy="3416985"/>
          </a:xfrm>
          <a:custGeom>
            <a:avLst/>
            <a:gdLst/>
            <a:ahLst/>
            <a:cxnLst/>
            <a:rect l="l" t="t" r="r" b="b"/>
            <a:pathLst>
              <a:path w="80455" h="55139" extrusionOk="0">
                <a:moveTo>
                  <a:pt x="39610" y="0"/>
                </a:moveTo>
                <a:cubicBezTo>
                  <a:pt x="38635" y="0"/>
                  <a:pt x="37659" y="30"/>
                  <a:pt x="36684" y="90"/>
                </a:cubicBezTo>
                <a:cubicBezTo>
                  <a:pt x="28021" y="637"/>
                  <a:pt x="19389" y="3555"/>
                  <a:pt x="12641" y="9117"/>
                </a:cubicBezTo>
                <a:cubicBezTo>
                  <a:pt x="5863" y="14710"/>
                  <a:pt x="1091" y="23069"/>
                  <a:pt x="483" y="32005"/>
                </a:cubicBezTo>
                <a:cubicBezTo>
                  <a:pt x="0" y="38734"/>
                  <a:pt x="3681" y="55139"/>
                  <a:pt x="12448" y="55139"/>
                </a:cubicBezTo>
                <a:cubicBezTo>
                  <a:pt x="12512" y="55139"/>
                  <a:pt x="12577" y="55138"/>
                  <a:pt x="12641" y="55136"/>
                </a:cubicBezTo>
                <a:cubicBezTo>
                  <a:pt x="17049" y="55015"/>
                  <a:pt x="22368" y="51094"/>
                  <a:pt x="26866" y="50091"/>
                </a:cubicBezTo>
                <a:cubicBezTo>
                  <a:pt x="32338" y="48844"/>
                  <a:pt x="37900" y="48449"/>
                  <a:pt x="43462" y="47932"/>
                </a:cubicBezTo>
                <a:cubicBezTo>
                  <a:pt x="54800" y="46899"/>
                  <a:pt x="67171" y="44954"/>
                  <a:pt x="74861" y="36261"/>
                </a:cubicBezTo>
                <a:cubicBezTo>
                  <a:pt x="78235" y="32431"/>
                  <a:pt x="80454" y="27111"/>
                  <a:pt x="79299" y="22066"/>
                </a:cubicBezTo>
                <a:cubicBezTo>
                  <a:pt x="78387" y="18114"/>
                  <a:pt x="75530" y="14923"/>
                  <a:pt x="72521" y="12309"/>
                </a:cubicBezTo>
                <a:cubicBezTo>
                  <a:pt x="63391" y="4415"/>
                  <a:pt x="51509" y="0"/>
                  <a:pt x="39610" y="0"/>
                </a:cubicBezTo>
                <a:close/>
              </a:path>
            </a:pathLst>
          </a:custGeom>
          <a:solidFill>
            <a:srgbClr val="FFF4E9"/>
          </a:solidFill>
          <a:ln>
            <a:noFill/>
          </a:ln>
        </p:spPr>
        <p:txBody>
          <a:bodyPr spcFirstLastPara="1" wrap="square" lIns="121856" tIns="121856" rIns="121856" bIns="121856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274" name="Google Shape;274;p18"/>
          <p:cNvSpPr/>
          <p:nvPr/>
        </p:nvSpPr>
        <p:spPr>
          <a:xfrm flipH="1">
            <a:off x="3771788" y="6094805"/>
            <a:ext cx="5370547" cy="2441811"/>
          </a:xfrm>
          <a:custGeom>
            <a:avLst/>
            <a:gdLst/>
            <a:ahLst/>
            <a:cxnLst/>
            <a:rect l="l" t="t" r="r" b="b"/>
            <a:pathLst>
              <a:path w="86659" h="39401" extrusionOk="0">
                <a:moveTo>
                  <a:pt x="25327" y="0"/>
                </a:moveTo>
                <a:cubicBezTo>
                  <a:pt x="18767" y="0"/>
                  <a:pt x="12189" y="2541"/>
                  <a:pt x="7477" y="7141"/>
                </a:cubicBezTo>
                <a:cubicBezTo>
                  <a:pt x="2644" y="11914"/>
                  <a:pt x="0" y="18692"/>
                  <a:pt x="61" y="25440"/>
                </a:cubicBezTo>
                <a:cubicBezTo>
                  <a:pt x="91" y="27567"/>
                  <a:pt x="0" y="31245"/>
                  <a:pt x="1611" y="32795"/>
                </a:cubicBezTo>
                <a:cubicBezTo>
                  <a:pt x="3465" y="34619"/>
                  <a:pt x="8602" y="35379"/>
                  <a:pt x="11064" y="36048"/>
                </a:cubicBezTo>
                <a:cubicBezTo>
                  <a:pt x="17721" y="37902"/>
                  <a:pt x="24560" y="38966"/>
                  <a:pt x="31460" y="39300"/>
                </a:cubicBezTo>
                <a:cubicBezTo>
                  <a:pt x="32963" y="39367"/>
                  <a:pt x="34466" y="39400"/>
                  <a:pt x="35969" y="39400"/>
                </a:cubicBezTo>
                <a:cubicBezTo>
                  <a:pt x="48104" y="39400"/>
                  <a:pt x="60168" y="37221"/>
                  <a:pt x="71582" y="32947"/>
                </a:cubicBezTo>
                <a:cubicBezTo>
                  <a:pt x="76567" y="31063"/>
                  <a:pt x="81734" y="28509"/>
                  <a:pt x="84287" y="23829"/>
                </a:cubicBezTo>
                <a:cubicBezTo>
                  <a:pt x="86658" y="19421"/>
                  <a:pt x="86050" y="13646"/>
                  <a:pt x="83011" y="9634"/>
                </a:cubicBezTo>
                <a:cubicBezTo>
                  <a:pt x="80243" y="5980"/>
                  <a:pt x="75659" y="3889"/>
                  <a:pt x="71098" y="3889"/>
                </a:cubicBezTo>
                <a:cubicBezTo>
                  <a:pt x="70651" y="3889"/>
                  <a:pt x="70203" y="3909"/>
                  <a:pt x="69758" y="3950"/>
                </a:cubicBezTo>
                <a:cubicBezTo>
                  <a:pt x="63922" y="4467"/>
                  <a:pt x="58664" y="8114"/>
                  <a:pt x="52828" y="8266"/>
                </a:cubicBezTo>
                <a:cubicBezTo>
                  <a:pt x="52723" y="8268"/>
                  <a:pt x="52618" y="8269"/>
                  <a:pt x="52513" y="8269"/>
                </a:cubicBezTo>
                <a:cubicBezTo>
                  <a:pt x="45415" y="8269"/>
                  <a:pt x="39354" y="3249"/>
                  <a:pt x="32584" y="1093"/>
                </a:cubicBezTo>
                <a:cubicBezTo>
                  <a:pt x="30234" y="356"/>
                  <a:pt x="27781" y="0"/>
                  <a:pt x="25327" y="0"/>
                </a:cubicBezTo>
                <a:close/>
              </a:path>
            </a:pathLst>
          </a:custGeom>
          <a:solidFill>
            <a:srgbClr val="F4CAC1"/>
          </a:solidFill>
          <a:ln>
            <a:noFill/>
          </a:ln>
        </p:spPr>
        <p:txBody>
          <a:bodyPr spcFirstLastPara="1" wrap="square" lIns="121856" tIns="121856" rIns="121856" bIns="121856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275" name="Google Shape;275;p18"/>
          <p:cNvSpPr/>
          <p:nvPr/>
        </p:nvSpPr>
        <p:spPr>
          <a:xfrm flipH="1">
            <a:off x="2608219" y="-2059998"/>
            <a:ext cx="5370544" cy="3031921"/>
          </a:xfrm>
          <a:custGeom>
            <a:avLst/>
            <a:gdLst/>
            <a:ahLst/>
            <a:cxnLst/>
            <a:rect l="l" t="t" r="r" b="b"/>
            <a:pathLst>
              <a:path w="75109" h="48923" extrusionOk="0">
                <a:moveTo>
                  <a:pt x="31338" y="0"/>
                </a:moveTo>
                <a:cubicBezTo>
                  <a:pt x="26496" y="0"/>
                  <a:pt x="21711" y="664"/>
                  <a:pt x="17296" y="2585"/>
                </a:cubicBezTo>
                <a:cubicBezTo>
                  <a:pt x="2888" y="8847"/>
                  <a:pt x="1" y="29698"/>
                  <a:pt x="10852" y="40641"/>
                </a:cubicBezTo>
                <a:cubicBezTo>
                  <a:pt x="16050" y="45869"/>
                  <a:pt x="23496" y="48483"/>
                  <a:pt x="30883" y="48878"/>
                </a:cubicBezTo>
                <a:cubicBezTo>
                  <a:pt x="31465" y="48907"/>
                  <a:pt x="32050" y="48923"/>
                  <a:pt x="32637" y="48923"/>
                </a:cubicBezTo>
                <a:cubicBezTo>
                  <a:pt x="36893" y="48923"/>
                  <a:pt x="41217" y="48101"/>
                  <a:pt x="44743" y="45777"/>
                </a:cubicBezTo>
                <a:cubicBezTo>
                  <a:pt x="47691" y="43802"/>
                  <a:pt x="50062" y="40823"/>
                  <a:pt x="53375" y="39607"/>
                </a:cubicBezTo>
                <a:cubicBezTo>
                  <a:pt x="57570" y="38087"/>
                  <a:pt x="62494" y="39668"/>
                  <a:pt x="66598" y="37905"/>
                </a:cubicBezTo>
                <a:cubicBezTo>
                  <a:pt x="69516" y="36628"/>
                  <a:pt x="71552" y="33802"/>
                  <a:pt x="72555" y="30762"/>
                </a:cubicBezTo>
                <a:cubicBezTo>
                  <a:pt x="75108" y="22798"/>
                  <a:pt x="70853" y="13832"/>
                  <a:pt x="64196" y="8725"/>
                </a:cubicBezTo>
                <a:cubicBezTo>
                  <a:pt x="57540" y="3649"/>
                  <a:pt x="49029" y="1704"/>
                  <a:pt x="40700" y="670"/>
                </a:cubicBezTo>
                <a:cubicBezTo>
                  <a:pt x="37612" y="277"/>
                  <a:pt x="34463" y="0"/>
                  <a:pt x="3133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56" tIns="121856" rIns="121856" bIns="121856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grpSp>
        <p:nvGrpSpPr>
          <p:cNvPr id="276" name="Google Shape;276;p18"/>
          <p:cNvGrpSpPr/>
          <p:nvPr/>
        </p:nvGrpSpPr>
        <p:grpSpPr>
          <a:xfrm rot="10800000" flipH="1">
            <a:off x="229030" y="-63133"/>
            <a:ext cx="1317167" cy="2194600"/>
            <a:chOff x="3529975" y="3414475"/>
            <a:chExt cx="987875" cy="1645950"/>
          </a:xfrm>
        </p:grpSpPr>
        <p:sp>
          <p:nvSpPr>
            <p:cNvPr id="277" name="Google Shape;277;p18"/>
            <p:cNvSpPr/>
            <p:nvPr/>
          </p:nvSpPr>
          <p:spPr>
            <a:xfrm>
              <a:off x="3529975" y="3676850"/>
              <a:ext cx="308525" cy="1383575"/>
            </a:xfrm>
            <a:custGeom>
              <a:avLst/>
              <a:gdLst/>
              <a:ahLst/>
              <a:cxnLst/>
              <a:rect l="l" t="t" r="r" b="b"/>
              <a:pathLst>
                <a:path w="12341" h="55343" extrusionOk="0">
                  <a:moveTo>
                    <a:pt x="1799" y="1"/>
                  </a:moveTo>
                  <a:cubicBezTo>
                    <a:pt x="1710" y="1"/>
                    <a:pt x="1609" y="59"/>
                    <a:pt x="1490" y="205"/>
                  </a:cubicBezTo>
                  <a:cubicBezTo>
                    <a:pt x="1246" y="478"/>
                    <a:pt x="1125" y="1238"/>
                    <a:pt x="1034" y="1603"/>
                  </a:cubicBezTo>
                  <a:cubicBezTo>
                    <a:pt x="517" y="3670"/>
                    <a:pt x="213" y="5797"/>
                    <a:pt x="183" y="7956"/>
                  </a:cubicBezTo>
                  <a:cubicBezTo>
                    <a:pt x="213" y="10782"/>
                    <a:pt x="0" y="13670"/>
                    <a:pt x="213" y="16527"/>
                  </a:cubicBezTo>
                  <a:cubicBezTo>
                    <a:pt x="487" y="20235"/>
                    <a:pt x="1003" y="23913"/>
                    <a:pt x="1763" y="27561"/>
                  </a:cubicBezTo>
                  <a:cubicBezTo>
                    <a:pt x="2189" y="29628"/>
                    <a:pt x="2493" y="31755"/>
                    <a:pt x="2918" y="33853"/>
                  </a:cubicBezTo>
                  <a:cubicBezTo>
                    <a:pt x="3344" y="35828"/>
                    <a:pt x="4043" y="37743"/>
                    <a:pt x="4590" y="39689"/>
                  </a:cubicBezTo>
                  <a:cubicBezTo>
                    <a:pt x="5532" y="43184"/>
                    <a:pt x="7082" y="46436"/>
                    <a:pt x="8177" y="49871"/>
                  </a:cubicBezTo>
                  <a:cubicBezTo>
                    <a:pt x="8602" y="51087"/>
                    <a:pt x="8937" y="52303"/>
                    <a:pt x="9423" y="53488"/>
                  </a:cubicBezTo>
                  <a:cubicBezTo>
                    <a:pt x="9605" y="53883"/>
                    <a:pt x="9818" y="55099"/>
                    <a:pt x="10183" y="55342"/>
                  </a:cubicBezTo>
                  <a:lnTo>
                    <a:pt x="10396" y="55160"/>
                  </a:lnTo>
                  <a:cubicBezTo>
                    <a:pt x="10454" y="55169"/>
                    <a:pt x="10507" y="55174"/>
                    <a:pt x="10556" y="55174"/>
                  </a:cubicBezTo>
                  <a:cubicBezTo>
                    <a:pt x="10832" y="55174"/>
                    <a:pt x="10943" y="55009"/>
                    <a:pt x="10943" y="54491"/>
                  </a:cubicBezTo>
                  <a:cubicBezTo>
                    <a:pt x="10973" y="54005"/>
                    <a:pt x="11064" y="53549"/>
                    <a:pt x="11216" y="53093"/>
                  </a:cubicBezTo>
                  <a:cubicBezTo>
                    <a:pt x="11338" y="52576"/>
                    <a:pt x="11307" y="52090"/>
                    <a:pt x="11459" y="51573"/>
                  </a:cubicBezTo>
                  <a:cubicBezTo>
                    <a:pt x="11551" y="51117"/>
                    <a:pt x="11399" y="50631"/>
                    <a:pt x="11490" y="50175"/>
                  </a:cubicBezTo>
                  <a:cubicBezTo>
                    <a:pt x="11611" y="49749"/>
                    <a:pt x="11794" y="49598"/>
                    <a:pt x="11794" y="49081"/>
                  </a:cubicBezTo>
                  <a:cubicBezTo>
                    <a:pt x="11763" y="48594"/>
                    <a:pt x="11976" y="48412"/>
                    <a:pt x="12067" y="48017"/>
                  </a:cubicBezTo>
                  <a:cubicBezTo>
                    <a:pt x="12280" y="47196"/>
                    <a:pt x="12067" y="46072"/>
                    <a:pt x="12067" y="45221"/>
                  </a:cubicBezTo>
                  <a:cubicBezTo>
                    <a:pt x="12067" y="43062"/>
                    <a:pt x="12341" y="40692"/>
                    <a:pt x="12067" y="38534"/>
                  </a:cubicBezTo>
                  <a:cubicBezTo>
                    <a:pt x="11976" y="37804"/>
                    <a:pt x="11855" y="37135"/>
                    <a:pt x="11794" y="36406"/>
                  </a:cubicBezTo>
                  <a:cubicBezTo>
                    <a:pt x="11763" y="35676"/>
                    <a:pt x="11581" y="34886"/>
                    <a:pt x="11490" y="34187"/>
                  </a:cubicBezTo>
                  <a:cubicBezTo>
                    <a:pt x="11277" y="32728"/>
                    <a:pt x="11003" y="31239"/>
                    <a:pt x="10760" y="29780"/>
                  </a:cubicBezTo>
                  <a:cubicBezTo>
                    <a:pt x="9970" y="25615"/>
                    <a:pt x="9180" y="21482"/>
                    <a:pt x="8268" y="17348"/>
                  </a:cubicBezTo>
                  <a:cubicBezTo>
                    <a:pt x="7781" y="15068"/>
                    <a:pt x="6900" y="12910"/>
                    <a:pt x="6444" y="10630"/>
                  </a:cubicBezTo>
                  <a:cubicBezTo>
                    <a:pt x="6110" y="8685"/>
                    <a:pt x="5623" y="6770"/>
                    <a:pt x="4985" y="4916"/>
                  </a:cubicBezTo>
                  <a:cubicBezTo>
                    <a:pt x="4438" y="3366"/>
                    <a:pt x="3313" y="2028"/>
                    <a:pt x="2401" y="691"/>
                  </a:cubicBezTo>
                  <a:cubicBezTo>
                    <a:pt x="2183" y="385"/>
                    <a:pt x="2027" y="1"/>
                    <a:pt x="1799" y="1"/>
                  </a:cubicBezTo>
                  <a:close/>
                </a:path>
              </a:pathLst>
            </a:custGeom>
            <a:solidFill>
              <a:srgbClr val="E29E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78" name="Google Shape;278;p18"/>
            <p:cNvSpPr/>
            <p:nvPr/>
          </p:nvSpPr>
          <p:spPr>
            <a:xfrm>
              <a:off x="3782575" y="3414475"/>
              <a:ext cx="735275" cy="1639875"/>
            </a:xfrm>
            <a:custGeom>
              <a:avLst/>
              <a:gdLst/>
              <a:ahLst/>
              <a:cxnLst/>
              <a:rect l="l" t="t" r="r" b="b"/>
              <a:pathLst>
                <a:path w="29411" h="65595" extrusionOk="0">
                  <a:moveTo>
                    <a:pt x="28742" y="61"/>
                  </a:moveTo>
                  <a:lnTo>
                    <a:pt x="28468" y="244"/>
                  </a:lnTo>
                  <a:cubicBezTo>
                    <a:pt x="28523" y="228"/>
                    <a:pt x="28575" y="210"/>
                    <a:pt x="28627" y="191"/>
                  </a:cubicBezTo>
                  <a:lnTo>
                    <a:pt x="28627" y="191"/>
                  </a:lnTo>
                  <a:cubicBezTo>
                    <a:pt x="28668" y="149"/>
                    <a:pt x="28707" y="105"/>
                    <a:pt x="28742" y="61"/>
                  </a:cubicBezTo>
                  <a:close/>
                  <a:moveTo>
                    <a:pt x="29076" y="0"/>
                  </a:moveTo>
                  <a:lnTo>
                    <a:pt x="29076" y="0"/>
                  </a:lnTo>
                  <a:cubicBezTo>
                    <a:pt x="28918" y="68"/>
                    <a:pt x="28777" y="136"/>
                    <a:pt x="28627" y="191"/>
                  </a:cubicBezTo>
                  <a:lnTo>
                    <a:pt x="28627" y="191"/>
                  </a:lnTo>
                  <a:cubicBezTo>
                    <a:pt x="28244" y="589"/>
                    <a:pt x="27637" y="926"/>
                    <a:pt x="27253" y="1338"/>
                  </a:cubicBezTo>
                  <a:cubicBezTo>
                    <a:pt x="26371" y="2250"/>
                    <a:pt x="25429" y="3070"/>
                    <a:pt x="24578" y="4013"/>
                  </a:cubicBezTo>
                  <a:cubicBezTo>
                    <a:pt x="23848" y="4833"/>
                    <a:pt x="23149" y="5776"/>
                    <a:pt x="22389" y="6627"/>
                  </a:cubicBezTo>
                  <a:cubicBezTo>
                    <a:pt x="21386" y="7812"/>
                    <a:pt x="20809" y="9119"/>
                    <a:pt x="19927" y="10365"/>
                  </a:cubicBezTo>
                  <a:cubicBezTo>
                    <a:pt x="17739" y="13375"/>
                    <a:pt x="15581" y="16353"/>
                    <a:pt x="13848" y="19666"/>
                  </a:cubicBezTo>
                  <a:cubicBezTo>
                    <a:pt x="12359" y="22493"/>
                    <a:pt x="10626" y="25229"/>
                    <a:pt x="9258" y="28086"/>
                  </a:cubicBezTo>
                  <a:cubicBezTo>
                    <a:pt x="7526" y="31703"/>
                    <a:pt x="6340" y="35533"/>
                    <a:pt x="5246" y="39363"/>
                  </a:cubicBezTo>
                  <a:cubicBezTo>
                    <a:pt x="4790" y="41004"/>
                    <a:pt x="4608" y="42706"/>
                    <a:pt x="4152" y="44348"/>
                  </a:cubicBezTo>
                  <a:cubicBezTo>
                    <a:pt x="3787" y="45807"/>
                    <a:pt x="3179" y="47266"/>
                    <a:pt x="2784" y="48725"/>
                  </a:cubicBezTo>
                  <a:cubicBezTo>
                    <a:pt x="2237" y="50670"/>
                    <a:pt x="1781" y="52646"/>
                    <a:pt x="1264" y="54621"/>
                  </a:cubicBezTo>
                  <a:cubicBezTo>
                    <a:pt x="808" y="56323"/>
                    <a:pt x="778" y="58117"/>
                    <a:pt x="595" y="59880"/>
                  </a:cubicBezTo>
                  <a:cubicBezTo>
                    <a:pt x="460" y="61449"/>
                    <a:pt x="325" y="62970"/>
                    <a:pt x="297" y="64529"/>
                  </a:cubicBezTo>
                  <a:lnTo>
                    <a:pt x="297" y="64529"/>
                  </a:lnTo>
                  <a:cubicBezTo>
                    <a:pt x="422" y="64250"/>
                    <a:pt x="563" y="63980"/>
                    <a:pt x="656" y="63740"/>
                  </a:cubicBezTo>
                  <a:cubicBezTo>
                    <a:pt x="869" y="63162"/>
                    <a:pt x="1143" y="62615"/>
                    <a:pt x="1477" y="62099"/>
                  </a:cubicBezTo>
                  <a:cubicBezTo>
                    <a:pt x="2176" y="60944"/>
                    <a:pt x="2936" y="59910"/>
                    <a:pt x="3696" y="58786"/>
                  </a:cubicBezTo>
                  <a:cubicBezTo>
                    <a:pt x="4699" y="57266"/>
                    <a:pt x="5672" y="55685"/>
                    <a:pt x="6918" y="54348"/>
                  </a:cubicBezTo>
                  <a:cubicBezTo>
                    <a:pt x="7647" y="53618"/>
                    <a:pt x="8316" y="52798"/>
                    <a:pt x="8863" y="51916"/>
                  </a:cubicBezTo>
                  <a:cubicBezTo>
                    <a:pt x="9623" y="50670"/>
                    <a:pt x="10656" y="49576"/>
                    <a:pt x="11356" y="48299"/>
                  </a:cubicBezTo>
                  <a:cubicBezTo>
                    <a:pt x="11781" y="47509"/>
                    <a:pt x="12267" y="46779"/>
                    <a:pt x="12815" y="46080"/>
                  </a:cubicBezTo>
                  <a:cubicBezTo>
                    <a:pt x="13362" y="45259"/>
                    <a:pt x="13696" y="44469"/>
                    <a:pt x="14182" y="43649"/>
                  </a:cubicBezTo>
                  <a:cubicBezTo>
                    <a:pt x="15094" y="42068"/>
                    <a:pt x="15885" y="40396"/>
                    <a:pt x="16796" y="38816"/>
                  </a:cubicBezTo>
                  <a:cubicBezTo>
                    <a:pt x="17374" y="37752"/>
                    <a:pt x="17860" y="36688"/>
                    <a:pt x="18316" y="35563"/>
                  </a:cubicBezTo>
                  <a:cubicBezTo>
                    <a:pt x="18863" y="34378"/>
                    <a:pt x="19532" y="33314"/>
                    <a:pt x="19927" y="32037"/>
                  </a:cubicBezTo>
                  <a:cubicBezTo>
                    <a:pt x="20626" y="29819"/>
                    <a:pt x="21629" y="27660"/>
                    <a:pt x="22389" y="25411"/>
                  </a:cubicBezTo>
                  <a:cubicBezTo>
                    <a:pt x="23271" y="22888"/>
                    <a:pt x="24183" y="20426"/>
                    <a:pt x="24882" y="17843"/>
                  </a:cubicBezTo>
                  <a:cubicBezTo>
                    <a:pt x="25550" y="15411"/>
                    <a:pt x="26493" y="13101"/>
                    <a:pt x="27101" y="10639"/>
                  </a:cubicBezTo>
                  <a:cubicBezTo>
                    <a:pt x="27435" y="9362"/>
                    <a:pt x="27496" y="8086"/>
                    <a:pt x="27921" y="6839"/>
                  </a:cubicBezTo>
                  <a:cubicBezTo>
                    <a:pt x="28316" y="5776"/>
                    <a:pt x="28620" y="4712"/>
                    <a:pt x="28833" y="3587"/>
                  </a:cubicBezTo>
                  <a:cubicBezTo>
                    <a:pt x="29076" y="2250"/>
                    <a:pt x="29411" y="1307"/>
                    <a:pt x="29076" y="0"/>
                  </a:cubicBezTo>
                  <a:close/>
                  <a:moveTo>
                    <a:pt x="297" y="64529"/>
                  </a:moveTo>
                  <a:cubicBezTo>
                    <a:pt x="137" y="64884"/>
                    <a:pt x="1" y="65253"/>
                    <a:pt x="18" y="65594"/>
                  </a:cubicBezTo>
                  <a:cubicBezTo>
                    <a:pt x="18" y="65503"/>
                    <a:pt x="292" y="65169"/>
                    <a:pt x="292" y="65108"/>
                  </a:cubicBezTo>
                  <a:cubicBezTo>
                    <a:pt x="292" y="64914"/>
                    <a:pt x="293" y="64721"/>
                    <a:pt x="297" y="64529"/>
                  </a:cubicBezTo>
                  <a:close/>
                </a:path>
              </a:pathLst>
            </a:custGeom>
            <a:solidFill>
              <a:srgbClr val="E29E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79" name="Google Shape;279;p18"/>
          <p:cNvGrpSpPr/>
          <p:nvPr/>
        </p:nvGrpSpPr>
        <p:grpSpPr>
          <a:xfrm rot="2376714">
            <a:off x="161633" y="5324447"/>
            <a:ext cx="1625207" cy="1394468"/>
            <a:chOff x="5803575" y="672725"/>
            <a:chExt cx="1218875" cy="1045825"/>
          </a:xfrm>
        </p:grpSpPr>
        <p:sp>
          <p:nvSpPr>
            <p:cNvPr id="280" name="Google Shape;280;p18"/>
            <p:cNvSpPr/>
            <p:nvPr/>
          </p:nvSpPr>
          <p:spPr>
            <a:xfrm>
              <a:off x="5803575" y="672725"/>
              <a:ext cx="1218875" cy="992275"/>
            </a:xfrm>
            <a:custGeom>
              <a:avLst/>
              <a:gdLst/>
              <a:ahLst/>
              <a:cxnLst/>
              <a:rect l="l" t="t" r="r" b="b"/>
              <a:pathLst>
                <a:path w="48755" h="39691" extrusionOk="0">
                  <a:moveTo>
                    <a:pt x="26275" y="0"/>
                  </a:moveTo>
                  <a:cubicBezTo>
                    <a:pt x="24293" y="0"/>
                    <a:pt x="22492" y="1886"/>
                    <a:pt x="21156" y="3104"/>
                  </a:cubicBezTo>
                  <a:cubicBezTo>
                    <a:pt x="20274" y="3833"/>
                    <a:pt x="19514" y="4654"/>
                    <a:pt x="18815" y="5596"/>
                  </a:cubicBezTo>
                  <a:cubicBezTo>
                    <a:pt x="18520" y="6031"/>
                    <a:pt x="18403" y="6237"/>
                    <a:pt x="18238" y="6237"/>
                  </a:cubicBezTo>
                  <a:cubicBezTo>
                    <a:pt x="18114" y="6237"/>
                    <a:pt x="17964" y="6121"/>
                    <a:pt x="17690" y="5900"/>
                  </a:cubicBezTo>
                  <a:cubicBezTo>
                    <a:pt x="17113" y="5353"/>
                    <a:pt x="16475" y="4897"/>
                    <a:pt x="15745" y="4563"/>
                  </a:cubicBezTo>
                  <a:cubicBezTo>
                    <a:pt x="14894" y="4319"/>
                    <a:pt x="13982" y="4198"/>
                    <a:pt x="13101" y="4198"/>
                  </a:cubicBezTo>
                  <a:cubicBezTo>
                    <a:pt x="12432" y="4228"/>
                    <a:pt x="11794" y="4502"/>
                    <a:pt x="11338" y="4988"/>
                  </a:cubicBezTo>
                  <a:cubicBezTo>
                    <a:pt x="10791" y="5444"/>
                    <a:pt x="10578" y="6143"/>
                    <a:pt x="10274" y="6721"/>
                  </a:cubicBezTo>
                  <a:cubicBezTo>
                    <a:pt x="9727" y="7754"/>
                    <a:pt x="9909" y="8818"/>
                    <a:pt x="9575" y="9943"/>
                  </a:cubicBezTo>
                  <a:cubicBezTo>
                    <a:pt x="9423" y="10307"/>
                    <a:pt x="9271" y="10672"/>
                    <a:pt x="9149" y="11067"/>
                  </a:cubicBezTo>
                  <a:cubicBezTo>
                    <a:pt x="9058" y="11554"/>
                    <a:pt x="9028" y="12040"/>
                    <a:pt x="8663" y="12344"/>
                  </a:cubicBezTo>
                  <a:cubicBezTo>
                    <a:pt x="8329" y="12678"/>
                    <a:pt x="7964" y="12678"/>
                    <a:pt x="7569" y="12800"/>
                  </a:cubicBezTo>
                  <a:cubicBezTo>
                    <a:pt x="6991" y="12952"/>
                    <a:pt x="6474" y="13195"/>
                    <a:pt x="5897" y="13347"/>
                  </a:cubicBezTo>
                  <a:cubicBezTo>
                    <a:pt x="5076" y="13560"/>
                    <a:pt x="4316" y="13894"/>
                    <a:pt x="3617" y="14350"/>
                  </a:cubicBezTo>
                  <a:cubicBezTo>
                    <a:pt x="2736" y="15110"/>
                    <a:pt x="1976" y="15991"/>
                    <a:pt x="1398" y="16964"/>
                  </a:cubicBezTo>
                  <a:cubicBezTo>
                    <a:pt x="730" y="18028"/>
                    <a:pt x="638" y="19244"/>
                    <a:pt x="486" y="20459"/>
                  </a:cubicBezTo>
                  <a:cubicBezTo>
                    <a:pt x="0" y="23681"/>
                    <a:pt x="517" y="27694"/>
                    <a:pt x="2979" y="30064"/>
                  </a:cubicBezTo>
                  <a:cubicBezTo>
                    <a:pt x="6414" y="33347"/>
                    <a:pt x="10122" y="36964"/>
                    <a:pt x="14772" y="38393"/>
                  </a:cubicBezTo>
                  <a:cubicBezTo>
                    <a:pt x="16961" y="39031"/>
                    <a:pt x="19180" y="39426"/>
                    <a:pt x="21459" y="39639"/>
                  </a:cubicBezTo>
                  <a:cubicBezTo>
                    <a:pt x="21790" y="39673"/>
                    <a:pt x="22125" y="39690"/>
                    <a:pt x="22461" y="39690"/>
                  </a:cubicBezTo>
                  <a:cubicBezTo>
                    <a:pt x="23021" y="39690"/>
                    <a:pt x="23583" y="39643"/>
                    <a:pt x="24134" y="39548"/>
                  </a:cubicBezTo>
                  <a:cubicBezTo>
                    <a:pt x="24501" y="39474"/>
                    <a:pt x="24947" y="39224"/>
                    <a:pt x="25360" y="39224"/>
                  </a:cubicBezTo>
                  <a:cubicBezTo>
                    <a:pt x="25461" y="39224"/>
                    <a:pt x="25559" y="39239"/>
                    <a:pt x="25654" y="39274"/>
                  </a:cubicBezTo>
                  <a:cubicBezTo>
                    <a:pt x="25928" y="38849"/>
                    <a:pt x="26323" y="38514"/>
                    <a:pt x="26779" y="38271"/>
                  </a:cubicBezTo>
                  <a:cubicBezTo>
                    <a:pt x="27265" y="38028"/>
                    <a:pt x="27782" y="37815"/>
                    <a:pt x="28329" y="37633"/>
                  </a:cubicBezTo>
                  <a:cubicBezTo>
                    <a:pt x="29210" y="37359"/>
                    <a:pt x="30092" y="36964"/>
                    <a:pt x="30943" y="36630"/>
                  </a:cubicBezTo>
                  <a:cubicBezTo>
                    <a:pt x="31399" y="36448"/>
                    <a:pt x="31855" y="36448"/>
                    <a:pt x="32341" y="36265"/>
                  </a:cubicBezTo>
                  <a:cubicBezTo>
                    <a:pt x="32797" y="36083"/>
                    <a:pt x="33192" y="35779"/>
                    <a:pt x="33709" y="35596"/>
                  </a:cubicBezTo>
                  <a:cubicBezTo>
                    <a:pt x="34925" y="35171"/>
                    <a:pt x="35958" y="34472"/>
                    <a:pt x="37144" y="34046"/>
                  </a:cubicBezTo>
                  <a:cubicBezTo>
                    <a:pt x="37995" y="33742"/>
                    <a:pt x="38663" y="33134"/>
                    <a:pt x="39484" y="32770"/>
                  </a:cubicBezTo>
                  <a:cubicBezTo>
                    <a:pt x="40183" y="32435"/>
                    <a:pt x="40852" y="32101"/>
                    <a:pt x="41521" y="31736"/>
                  </a:cubicBezTo>
                  <a:cubicBezTo>
                    <a:pt x="43800" y="30520"/>
                    <a:pt x="45806" y="28849"/>
                    <a:pt x="47387" y="26782"/>
                  </a:cubicBezTo>
                  <a:cubicBezTo>
                    <a:pt x="48269" y="25566"/>
                    <a:pt x="48451" y="24107"/>
                    <a:pt x="48603" y="22618"/>
                  </a:cubicBezTo>
                  <a:cubicBezTo>
                    <a:pt x="48755" y="21189"/>
                    <a:pt x="47843" y="20155"/>
                    <a:pt x="46506" y="19791"/>
                  </a:cubicBezTo>
                  <a:cubicBezTo>
                    <a:pt x="46080" y="19639"/>
                    <a:pt x="44439" y="19882"/>
                    <a:pt x="44378" y="19213"/>
                  </a:cubicBezTo>
                  <a:cubicBezTo>
                    <a:pt x="44347" y="18909"/>
                    <a:pt x="44986" y="17906"/>
                    <a:pt x="45107" y="17602"/>
                  </a:cubicBezTo>
                  <a:cubicBezTo>
                    <a:pt x="45381" y="16842"/>
                    <a:pt x="45715" y="16052"/>
                    <a:pt x="45958" y="15231"/>
                  </a:cubicBezTo>
                  <a:cubicBezTo>
                    <a:pt x="46141" y="14350"/>
                    <a:pt x="46293" y="13438"/>
                    <a:pt x="46384" y="12557"/>
                  </a:cubicBezTo>
                  <a:cubicBezTo>
                    <a:pt x="46475" y="11827"/>
                    <a:pt x="46658" y="11432"/>
                    <a:pt x="46354" y="10733"/>
                  </a:cubicBezTo>
                  <a:cubicBezTo>
                    <a:pt x="46110" y="10216"/>
                    <a:pt x="45958" y="9669"/>
                    <a:pt x="45715" y="9152"/>
                  </a:cubicBezTo>
                  <a:cubicBezTo>
                    <a:pt x="45047" y="7693"/>
                    <a:pt x="43375" y="6629"/>
                    <a:pt x="42098" y="5748"/>
                  </a:cubicBezTo>
                  <a:cubicBezTo>
                    <a:pt x="40756" y="4861"/>
                    <a:pt x="39645" y="4524"/>
                    <a:pt x="38187" y="4524"/>
                  </a:cubicBezTo>
                  <a:cubicBezTo>
                    <a:pt x="37895" y="4524"/>
                    <a:pt x="37589" y="4537"/>
                    <a:pt x="37265" y="4563"/>
                  </a:cubicBezTo>
                  <a:cubicBezTo>
                    <a:pt x="36232" y="4654"/>
                    <a:pt x="35198" y="4867"/>
                    <a:pt x="34226" y="5231"/>
                  </a:cubicBezTo>
                  <a:cubicBezTo>
                    <a:pt x="33455" y="5517"/>
                    <a:pt x="32684" y="6151"/>
                    <a:pt x="31837" y="6151"/>
                  </a:cubicBezTo>
                  <a:cubicBezTo>
                    <a:pt x="31782" y="6151"/>
                    <a:pt x="31728" y="6149"/>
                    <a:pt x="31672" y="6143"/>
                  </a:cubicBezTo>
                  <a:cubicBezTo>
                    <a:pt x="31399" y="5414"/>
                    <a:pt x="31369" y="4684"/>
                    <a:pt x="31095" y="3955"/>
                  </a:cubicBezTo>
                  <a:cubicBezTo>
                    <a:pt x="30761" y="3195"/>
                    <a:pt x="30365" y="2465"/>
                    <a:pt x="29910" y="1766"/>
                  </a:cubicBezTo>
                  <a:cubicBezTo>
                    <a:pt x="29028" y="550"/>
                    <a:pt x="27903" y="64"/>
                    <a:pt x="26414" y="3"/>
                  </a:cubicBezTo>
                  <a:cubicBezTo>
                    <a:pt x="26368" y="1"/>
                    <a:pt x="26321" y="0"/>
                    <a:pt x="26275" y="0"/>
                  </a:cubicBezTo>
                  <a:close/>
                </a:path>
              </a:pathLst>
            </a:custGeom>
            <a:solidFill>
              <a:srgbClr val="E0A5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81" name="Google Shape;281;p18"/>
            <p:cNvSpPr/>
            <p:nvPr/>
          </p:nvSpPr>
          <p:spPr>
            <a:xfrm>
              <a:off x="6040650" y="1331800"/>
              <a:ext cx="739400" cy="386750"/>
            </a:xfrm>
            <a:custGeom>
              <a:avLst/>
              <a:gdLst/>
              <a:ahLst/>
              <a:cxnLst/>
              <a:rect l="l" t="t" r="r" b="b"/>
              <a:pathLst>
                <a:path w="29576" h="15470" extrusionOk="0">
                  <a:moveTo>
                    <a:pt x="9340" y="0"/>
                  </a:moveTo>
                  <a:cubicBezTo>
                    <a:pt x="9285" y="0"/>
                    <a:pt x="9231" y="8"/>
                    <a:pt x="9180" y="24"/>
                  </a:cubicBezTo>
                  <a:cubicBezTo>
                    <a:pt x="8815" y="115"/>
                    <a:pt x="8724" y="1057"/>
                    <a:pt x="8724" y="1452"/>
                  </a:cubicBezTo>
                  <a:cubicBezTo>
                    <a:pt x="8755" y="2334"/>
                    <a:pt x="8815" y="3246"/>
                    <a:pt x="8876" y="4157"/>
                  </a:cubicBezTo>
                  <a:cubicBezTo>
                    <a:pt x="9059" y="5373"/>
                    <a:pt x="9362" y="6559"/>
                    <a:pt x="9818" y="7714"/>
                  </a:cubicBezTo>
                  <a:cubicBezTo>
                    <a:pt x="10153" y="8595"/>
                    <a:pt x="10669" y="9507"/>
                    <a:pt x="10761" y="10510"/>
                  </a:cubicBezTo>
                  <a:cubicBezTo>
                    <a:pt x="10691" y="10517"/>
                    <a:pt x="10619" y="10520"/>
                    <a:pt x="10546" y="10520"/>
                  </a:cubicBezTo>
                  <a:cubicBezTo>
                    <a:pt x="9945" y="10520"/>
                    <a:pt x="9229" y="10318"/>
                    <a:pt x="8633" y="10236"/>
                  </a:cubicBezTo>
                  <a:cubicBezTo>
                    <a:pt x="7630" y="10085"/>
                    <a:pt x="6596" y="9933"/>
                    <a:pt x="5593" y="9781"/>
                  </a:cubicBezTo>
                  <a:cubicBezTo>
                    <a:pt x="5055" y="9700"/>
                    <a:pt x="4462" y="9649"/>
                    <a:pt x="3867" y="9649"/>
                  </a:cubicBezTo>
                  <a:cubicBezTo>
                    <a:pt x="3118" y="9649"/>
                    <a:pt x="2363" y="9729"/>
                    <a:pt x="1703" y="9933"/>
                  </a:cubicBezTo>
                  <a:cubicBezTo>
                    <a:pt x="1216" y="10085"/>
                    <a:pt x="730" y="10297"/>
                    <a:pt x="305" y="10540"/>
                  </a:cubicBezTo>
                  <a:cubicBezTo>
                    <a:pt x="1" y="10814"/>
                    <a:pt x="61" y="10814"/>
                    <a:pt x="244" y="11088"/>
                  </a:cubicBezTo>
                  <a:cubicBezTo>
                    <a:pt x="396" y="11392"/>
                    <a:pt x="912" y="11483"/>
                    <a:pt x="1216" y="11635"/>
                  </a:cubicBezTo>
                  <a:cubicBezTo>
                    <a:pt x="1916" y="12030"/>
                    <a:pt x="2584" y="12455"/>
                    <a:pt x="3223" y="12911"/>
                  </a:cubicBezTo>
                  <a:cubicBezTo>
                    <a:pt x="4013" y="13489"/>
                    <a:pt x="4834" y="14006"/>
                    <a:pt x="5685" y="14461"/>
                  </a:cubicBezTo>
                  <a:cubicBezTo>
                    <a:pt x="6566" y="14917"/>
                    <a:pt x="7539" y="14948"/>
                    <a:pt x="8481" y="15100"/>
                  </a:cubicBezTo>
                  <a:cubicBezTo>
                    <a:pt x="9970" y="15282"/>
                    <a:pt x="11399" y="15404"/>
                    <a:pt x="12888" y="15465"/>
                  </a:cubicBezTo>
                  <a:cubicBezTo>
                    <a:pt x="12961" y="15468"/>
                    <a:pt x="13033" y="15470"/>
                    <a:pt x="13106" y="15470"/>
                  </a:cubicBezTo>
                  <a:cubicBezTo>
                    <a:pt x="14028" y="15470"/>
                    <a:pt x="14951" y="15198"/>
                    <a:pt x="15874" y="15198"/>
                  </a:cubicBezTo>
                  <a:cubicBezTo>
                    <a:pt x="16094" y="15198"/>
                    <a:pt x="16315" y="15213"/>
                    <a:pt x="16536" y="15252"/>
                  </a:cubicBezTo>
                  <a:cubicBezTo>
                    <a:pt x="16718" y="15221"/>
                    <a:pt x="16688" y="15161"/>
                    <a:pt x="16627" y="15069"/>
                  </a:cubicBezTo>
                  <a:cubicBezTo>
                    <a:pt x="17995" y="15069"/>
                    <a:pt x="19363" y="14522"/>
                    <a:pt x="20639" y="14006"/>
                  </a:cubicBezTo>
                  <a:cubicBezTo>
                    <a:pt x="22341" y="13246"/>
                    <a:pt x="23922" y="12243"/>
                    <a:pt x="25320" y="11027"/>
                  </a:cubicBezTo>
                  <a:cubicBezTo>
                    <a:pt x="25807" y="10632"/>
                    <a:pt x="26323" y="10328"/>
                    <a:pt x="26840" y="9902"/>
                  </a:cubicBezTo>
                  <a:cubicBezTo>
                    <a:pt x="27387" y="9507"/>
                    <a:pt x="27661" y="8869"/>
                    <a:pt x="28117" y="8352"/>
                  </a:cubicBezTo>
                  <a:cubicBezTo>
                    <a:pt x="28694" y="7714"/>
                    <a:pt x="29576" y="6923"/>
                    <a:pt x="29120" y="6072"/>
                  </a:cubicBezTo>
                  <a:cubicBezTo>
                    <a:pt x="28824" y="5521"/>
                    <a:pt x="28235" y="5365"/>
                    <a:pt x="27617" y="5365"/>
                  </a:cubicBezTo>
                  <a:cubicBezTo>
                    <a:pt x="27282" y="5365"/>
                    <a:pt x="26937" y="5411"/>
                    <a:pt x="26627" y="5464"/>
                  </a:cubicBezTo>
                  <a:cubicBezTo>
                    <a:pt x="25837" y="5586"/>
                    <a:pt x="25016" y="5768"/>
                    <a:pt x="24256" y="6072"/>
                  </a:cubicBezTo>
                  <a:cubicBezTo>
                    <a:pt x="23770" y="6285"/>
                    <a:pt x="23253" y="6437"/>
                    <a:pt x="22706" y="6589"/>
                  </a:cubicBezTo>
                  <a:cubicBezTo>
                    <a:pt x="22980" y="5981"/>
                    <a:pt x="23588" y="5495"/>
                    <a:pt x="23861" y="4826"/>
                  </a:cubicBezTo>
                  <a:cubicBezTo>
                    <a:pt x="24044" y="4188"/>
                    <a:pt x="24165" y="3549"/>
                    <a:pt x="24165" y="2911"/>
                  </a:cubicBezTo>
                  <a:cubicBezTo>
                    <a:pt x="24226" y="2455"/>
                    <a:pt x="24104" y="1635"/>
                    <a:pt x="23648" y="1391"/>
                  </a:cubicBezTo>
                  <a:cubicBezTo>
                    <a:pt x="23553" y="1337"/>
                    <a:pt x="23441" y="1314"/>
                    <a:pt x="23320" y="1314"/>
                  </a:cubicBezTo>
                  <a:cubicBezTo>
                    <a:pt x="22899" y="1314"/>
                    <a:pt x="22368" y="1584"/>
                    <a:pt x="22037" y="1726"/>
                  </a:cubicBezTo>
                  <a:cubicBezTo>
                    <a:pt x="20244" y="2425"/>
                    <a:pt x="18603" y="3489"/>
                    <a:pt x="17235" y="4856"/>
                  </a:cubicBezTo>
                  <a:cubicBezTo>
                    <a:pt x="16976" y="5087"/>
                    <a:pt x="15952" y="6082"/>
                    <a:pt x="15458" y="6082"/>
                  </a:cubicBezTo>
                  <a:cubicBezTo>
                    <a:pt x="15430" y="6082"/>
                    <a:pt x="15405" y="6079"/>
                    <a:pt x="15381" y="6072"/>
                  </a:cubicBezTo>
                  <a:cubicBezTo>
                    <a:pt x="15077" y="6012"/>
                    <a:pt x="14803" y="5343"/>
                    <a:pt x="14651" y="5100"/>
                  </a:cubicBezTo>
                  <a:cubicBezTo>
                    <a:pt x="14074" y="4066"/>
                    <a:pt x="13375" y="3094"/>
                    <a:pt x="12584" y="2212"/>
                  </a:cubicBezTo>
                  <a:cubicBezTo>
                    <a:pt x="12037" y="1665"/>
                    <a:pt x="11460" y="1148"/>
                    <a:pt x="10791" y="753"/>
                  </a:cubicBezTo>
                  <a:cubicBezTo>
                    <a:pt x="10464" y="535"/>
                    <a:pt x="9821" y="0"/>
                    <a:pt x="934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82" name="Google Shape;282;p18"/>
          <p:cNvGrpSpPr/>
          <p:nvPr/>
        </p:nvGrpSpPr>
        <p:grpSpPr>
          <a:xfrm>
            <a:off x="7978751" y="6323569"/>
            <a:ext cx="1027400" cy="379967"/>
            <a:chOff x="1732463" y="636925"/>
            <a:chExt cx="770550" cy="284975"/>
          </a:xfrm>
        </p:grpSpPr>
        <p:sp>
          <p:nvSpPr>
            <p:cNvPr id="283" name="Google Shape;283;p18"/>
            <p:cNvSpPr/>
            <p:nvPr/>
          </p:nvSpPr>
          <p:spPr>
            <a:xfrm>
              <a:off x="1732463" y="636925"/>
              <a:ext cx="770550" cy="108675"/>
            </a:xfrm>
            <a:custGeom>
              <a:avLst/>
              <a:gdLst/>
              <a:ahLst/>
              <a:cxnLst/>
              <a:rect l="l" t="t" r="r" b="b"/>
              <a:pathLst>
                <a:path w="30822" h="4347" fill="none" extrusionOk="0">
                  <a:moveTo>
                    <a:pt x="0" y="3496"/>
                  </a:moveTo>
                  <a:cubicBezTo>
                    <a:pt x="213" y="2827"/>
                    <a:pt x="700" y="2310"/>
                    <a:pt x="1338" y="2006"/>
                  </a:cubicBezTo>
                  <a:cubicBezTo>
                    <a:pt x="1855" y="1733"/>
                    <a:pt x="2493" y="1307"/>
                    <a:pt x="3070" y="1186"/>
                  </a:cubicBezTo>
                  <a:cubicBezTo>
                    <a:pt x="3587" y="1125"/>
                    <a:pt x="4073" y="1125"/>
                    <a:pt x="4590" y="1186"/>
                  </a:cubicBezTo>
                  <a:cubicBezTo>
                    <a:pt x="5198" y="1186"/>
                    <a:pt x="5684" y="1125"/>
                    <a:pt x="6232" y="1368"/>
                  </a:cubicBezTo>
                  <a:cubicBezTo>
                    <a:pt x="6870" y="1642"/>
                    <a:pt x="7447" y="1946"/>
                    <a:pt x="8025" y="2310"/>
                  </a:cubicBezTo>
                  <a:cubicBezTo>
                    <a:pt x="8572" y="2675"/>
                    <a:pt x="8906" y="3131"/>
                    <a:pt x="9545" y="3314"/>
                  </a:cubicBezTo>
                  <a:cubicBezTo>
                    <a:pt x="10609" y="3709"/>
                    <a:pt x="11764" y="3557"/>
                    <a:pt x="12706" y="2949"/>
                  </a:cubicBezTo>
                  <a:cubicBezTo>
                    <a:pt x="13040" y="2797"/>
                    <a:pt x="13344" y="2584"/>
                    <a:pt x="13648" y="2341"/>
                  </a:cubicBezTo>
                  <a:cubicBezTo>
                    <a:pt x="13800" y="2158"/>
                    <a:pt x="13952" y="1976"/>
                    <a:pt x="14165" y="1855"/>
                  </a:cubicBezTo>
                  <a:cubicBezTo>
                    <a:pt x="14530" y="1520"/>
                    <a:pt x="14955" y="1216"/>
                    <a:pt x="15411" y="973"/>
                  </a:cubicBezTo>
                  <a:cubicBezTo>
                    <a:pt x="16141" y="578"/>
                    <a:pt x="17174" y="0"/>
                    <a:pt x="17964" y="365"/>
                  </a:cubicBezTo>
                  <a:cubicBezTo>
                    <a:pt x="18390" y="608"/>
                    <a:pt x="18815" y="882"/>
                    <a:pt x="19211" y="1186"/>
                  </a:cubicBezTo>
                  <a:cubicBezTo>
                    <a:pt x="19606" y="1490"/>
                    <a:pt x="20062" y="1794"/>
                    <a:pt x="20518" y="2098"/>
                  </a:cubicBezTo>
                  <a:cubicBezTo>
                    <a:pt x="21399" y="2706"/>
                    <a:pt x="22007" y="3678"/>
                    <a:pt x="23010" y="4073"/>
                  </a:cubicBezTo>
                  <a:cubicBezTo>
                    <a:pt x="23709" y="4256"/>
                    <a:pt x="24408" y="4347"/>
                    <a:pt x="25138" y="4286"/>
                  </a:cubicBezTo>
                  <a:cubicBezTo>
                    <a:pt x="25563" y="4317"/>
                    <a:pt x="25989" y="4317"/>
                    <a:pt x="26445" y="4256"/>
                  </a:cubicBezTo>
                  <a:cubicBezTo>
                    <a:pt x="26870" y="4043"/>
                    <a:pt x="27326" y="3800"/>
                    <a:pt x="27752" y="3526"/>
                  </a:cubicBezTo>
                  <a:cubicBezTo>
                    <a:pt x="28481" y="3040"/>
                    <a:pt x="29150" y="2432"/>
                    <a:pt x="29667" y="1733"/>
                  </a:cubicBezTo>
                  <a:cubicBezTo>
                    <a:pt x="29910" y="1399"/>
                    <a:pt x="30123" y="1034"/>
                    <a:pt x="30335" y="699"/>
                  </a:cubicBezTo>
                  <a:cubicBezTo>
                    <a:pt x="30457" y="517"/>
                    <a:pt x="30548" y="274"/>
                    <a:pt x="30791" y="244"/>
                  </a:cubicBezTo>
                  <a:cubicBezTo>
                    <a:pt x="30822" y="426"/>
                    <a:pt x="30822" y="608"/>
                    <a:pt x="30822" y="791"/>
                  </a:cubicBezTo>
                </a:path>
              </a:pathLst>
            </a:custGeom>
            <a:noFill/>
            <a:ln w="66875" cap="flat" cmpd="sng">
              <a:solidFill>
                <a:srgbClr val="E29E3B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84" name="Google Shape;284;p18"/>
            <p:cNvSpPr/>
            <p:nvPr/>
          </p:nvSpPr>
          <p:spPr>
            <a:xfrm>
              <a:off x="1732463" y="813225"/>
              <a:ext cx="770550" cy="108675"/>
            </a:xfrm>
            <a:custGeom>
              <a:avLst/>
              <a:gdLst/>
              <a:ahLst/>
              <a:cxnLst/>
              <a:rect l="l" t="t" r="r" b="b"/>
              <a:pathLst>
                <a:path w="30822" h="4347" fill="none" extrusionOk="0">
                  <a:moveTo>
                    <a:pt x="0" y="3496"/>
                  </a:moveTo>
                  <a:cubicBezTo>
                    <a:pt x="213" y="2827"/>
                    <a:pt x="700" y="2310"/>
                    <a:pt x="1338" y="2006"/>
                  </a:cubicBezTo>
                  <a:cubicBezTo>
                    <a:pt x="1855" y="1733"/>
                    <a:pt x="2493" y="1277"/>
                    <a:pt x="3070" y="1186"/>
                  </a:cubicBezTo>
                  <a:cubicBezTo>
                    <a:pt x="3587" y="1125"/>
                    <a:pt x="4073" y="1125"/>
                    <a:pt x="4590" y="1186"/>
                  </a:cubicBezTo>
                  <a:cubicBezTo>
                    <a:pt x="5137" y="1125"/>
                    <a:pt x="5715" y="1186"/>
                    <a:pt x="6232" y="1368"/>
                  </a:cubicBezTo>
                  <a:cubicBezTo>
                    <a:pt x="6870" y="1642"/>
                    <a:pt x="7447" y="1976"/>
                    <a:pt x="8025" y="2310"/>
                  </a:cubicBezTo>
                  <a:cubicBezTo>
                    <a:pt x="8572" y="2675"/>
                    <a:pt x="8906" y="3131"/>
                    <a:pt x="9545" y="3313"/>
                  </a:cubicBezTo>
                  <a:cubicBezTo>
                    <a:pt x="10609" y="3708"/>
                    <a:pt x="11764" y="3556"/>
                    <a:pt x="12706" y="2979"/>
                  </a:cubicBezTo>
                  <a:cubicBezTo>
                    <a:pt x="13040" y="2797"/>
                    <a:pt x="13344" y="2584"/>
                    <a:pt x="13648" y="2341"/>
                  </a:cubicBezTo>
                  <a:cubicBezTo>
                    <a:pt x="13800" y="2158"/>
                    <a:pt x="13952" y="1976"/>
                    <a:pt x="14165" y="1854"/>
                  </a:cubicBezTo>
                  <a:cubicBezTo>
                    <a:pt x="14530" y="1490"/>
                    <a:pt x="14955" y="1216"/>
                    <a:pt x="15411" y="942"/>
                  </a:cubicBezTo>
                  <a:cubicBezTo>
                    <a:pt x="16141" y="547"/>
                    <a:pt x="17204" y="0"/>
                    <a:pt x="17964" y="365"/>
                  </a:cubicBezTo>
                  <a:cubicBezTo>
                    <a:pt x="18390" y="608"/>
                    <a:pt x="18815" y="882"/>
                    <a:pt x="19211" y="1186"/>
                  </a:cubicBezTo>
                  <a:cubicBezTo>
                    <a:pt x="19606" y="1490"/>
                    <a:pt x="20062" y="1763"/>
                    <a:pt x="20518" y="2067"/>
                  </a:cubicBezTo>
                  <a:cubicBezTo>
                    <a:pt x="21399" y="2675"/>
                    <a:pt x="22007" y="3678"/>
                    <a:pt x="23010" y="4043"/>
                  </a:cubicBezTo>
                  <a:cubicBezTo>
                    <a:pt x="23709" y="4256"/>
                    <a:pt x="24408" y="4347"/>
                    <a:pt x="25138" y="4256"/>
                  </a:cubicBezTo>
                  <a:cubicBezTo>
                    <a:pt x="25563" y="4316"/>
                    <a:pt x="25989" y="4316"/>
                    <a:pt x="26445" y="4225"/>
                  </a:cubicBezTo>
                  <a:cubicBezTo>
                    <a:pt x="26870" y="4043"/>
                    <a:pt x="27326" y="3769"/>
                    <a:pt x="27752" y="3496"/>
                  </a:cubicBezTo>
                  <a:cubicBezTo>
                    <a:pt x="28481" y="3040"/>
                    <a:pt x="29150" y="2432"/>
                    <a:pt x="29667" y="1733"/>
                  </a:cubicBezTo>
                  <a:cubicBezTo>
                    <a:pt x="29910" y="1398"/>
                    <a:pt x="30123" y="1064"/>
                    <a:pt x="30335" y="699"/>
                  </a:cubicBezTo>
                  <a:cubicBezTo>
                    <a:pt x="30457" y="517"/>
                    <a:pt x="30548" y="274"/>
                    <a:pt x="30791" y="243"/>
                  </a:cubicBezTo>
                  <a:cubicBezTo>
                    <a:pt x="30822" y="426"/>
                    <a:pt x="30822" y="608"/>
                    <a:pt x="30822" y="790"/>
                  </a:cubicBezTo>
                </a:path>
              </a:pathLst>
            </a:custGeom>
            <a:noFill/>
            <a:ln w="76000" cap="flat" cmpd="sng">
              <a:solidFill>
                <a:schemeClr val="accent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3190736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26680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1833"/>
            <a:ext cx="9144000" cy="2387600"/>
          </a:xfrm>
        </p:spPr>
        <p:txBody>
          <a:bodyPr anchor="b"/>
          <a:lstStyle>
            <a:lvl1pPr algn="ctr">
              <a:defRPr sz="8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568"/>
            <a:ext cx="9144000" cy="1655233"/>
          </a:xfrm>
        </p:spPr>
        <p:txBody>
          <a:bodyPr/>
          <a:lstStyle>
            <a:lvl1pPr marL="0" indent="0" algn="ctr">
              <a:buNone/>
              <a:defRPr sz="3200"/>
            </a:lvl1pPr>
            <a:lvl2pPr marL="609585" indent="0" algn="ctr">
              <a:buNone/>
              <a:defRPr sz="2667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2AA1AC16-948C-4AE2-A8F0-AD93837A264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2022/8/19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E5A71417-3C02-4723-998D-ECBA0CC807E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2566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14:ferris dir="l"/>
      </p:transition>
    </mc:Choice>
    <mc:Fallback xmlns="">
      <p:transition spd="slow" advClick="0" advTm="0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2AA1AC16-948C-4AE2-A8F0-AD93837A264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2022/8/19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E5A71417-3C02-4723-998D-ECBA0CC807E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865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14:ferris dir="l"/>
      </p:transition>
    </mc:Choice>
    <mc:Fallback xmlns="">
      <p:transition spd="slow" advClick="0" advTm="0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10267"/>
            <a:ext cx="10515600" cy="2853267"/>
          </a:xfrm>
        </p:spPr>
        <p:txBody>
          <a:bodyPr anchor="b"/>
          <a:lstStyle>
            <a:lvl1pPr>
              <a:defRPr sz="8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8934"/>
            <a:ext cx="10515600" cy="1500717"/>
          </a:xfrm>
        </p:spPr>
        <p:txBody>
          <a:bodyPr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2AA1AC16-948C-4AE2-A8F0-AD93837A264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2022/8/19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E5A71417-3C02-4723-998D-ECBA0CC807E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3965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14:ferris dir="l"/>
      </p:transition>
    </mc:Choice>
    <mc:Fallback xmlns="">
      <p:transition spd="slow" advClick="0" advTm="0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6684"/>
            <a:ext cx="5156200" cy="434974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826684"/>
            <a:ext cx="5156200" cy="434974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2AA1AC16-948C-4AE2-A8F0-AD93837A264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2022/8/19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E5A71417-3C02-4723-998D-ECBA0CC807E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3748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14:ferris dir="l"/>
      </p:transition>
    </mc:Choice>
    <mc:Fallback xmlns="">
      <p:transition spd="slow" advClick="0" advTm="0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317" y="366185"/>
            <a:ext cx="10515600" cy="132503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40318" y="1680634"/>
            <a:ext cx="5158316" cy="825500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40318" y="2506133"/>
            <a:ext cx="5158316" cy="3683000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0634"/>
            <a:ext cx="5183717" cy="825500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6133"/>
            <a:ext cx="5183717" cy="3683000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2AA1AC16-948C-4AE2-A8F0-AD93837A264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2022/8/19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E5A71417-3C02-4723-998D-ECBA0CC807E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矩形 10"/>
          <p:cNvSpPr/>
          <p:nvPr userDrawn="1"/>
        </p:nvSpPr>
        <p:spPr>
          <a:xfrm>
            <a:off x="8913485" y="5243806"/>
            <a:ext cx="1033515" cy="2764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模板下载：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www.1ppt.com/moban/          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行业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www.1ppt.com/hangye/ 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节日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www.1ppt.com/jieri/          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素材：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www.1ppt.com/sucai/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背景图片：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www.1ppt.com/beijing/        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图表：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www.1ppt.com/tubiao/      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精美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下载：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         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教程： 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www.1ppt.com/powerpoint/      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课件：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www.1ppt.com/kejian/             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字体下载：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www.1ppt.com/ziti/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工作总结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www.1ppt.com/xiazai/zongjie/ 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工作计划：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www.1ppt.com/xiazai/jihua/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商务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www.1ppt.com/moban/shangwu/  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个人简历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www.1ppt.com/xiazai/jianli/  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毕业答辩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www.1ppt.com/xiazai/dabian/  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工作汇报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www.1ppt.com/xiazai/huibao/    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80626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14:ferris dir="l"/>
      </p:transition>
    </mc:Choice>
    <mc:Fallback xmlns="">
      <p:transition spd="slow" advClick="0" advTm="0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2AA1AC16-948C-4AE2-A8F0-AD93837A264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2022/8/19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E5A71417-3C02-4723-998D-ECBA0CC807E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0399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14:ferris dir="l"/>
      </p:transition>
    </mc:Choice>
    <mc:Fallback xmlns="">
      <p:transition spd="slow" advClick="0" advTm="0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2873791" cy="6858000"/>
          </a:xfrm>
          <a:prstGeom prst="rect">
            <a:avLst/>
          </a:prstGeom>
        </p:spPr>
      </p:pic>
      <p:cxnSp>
        <p:nvCxnSpPr>
          <p:cNvPr id="7" name="直接连接符 6"/>
          <p:cNvCxnSpPr/>
          <p:nvPr userDrawn="1"/>
        </p:nvCxnSpPr>
        <p:spPr>
          <a:xfrm>
            <a:off x="2641600" y="889000"/>
            <a:ext cx="95504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文本框 7"/>
          <p:cNvSpPr txBox="1"/>
          <p:nvPr userDrawn="1"/>
        </p:nvSpPr>
        <p:spPr>
          <a:xfrm>
            <a:off x="8868014" y="396558"/>
            <a:ext cx="32624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t>单击此处添加文字标题</a:t>
            </a:r>
          </a:p>
        </p:txBody>
      </p:sp>
    </p:spTree>
    <p:extLst>
      <p:ext uri="{BB962C8B-B14F-4D97-AF65-F5344CB8AC3E}">
        <p14:creationId xmlns:p14="http://schemas.microsoft.com/office/powerpoint/2010/main" val="1510554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14:ferris dir="l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B8CDC-B983-4D17-B170-886194C37F90}" type="datetimeFigureOut">
              <a:rPr lang="en-US" smtClean="0"/>
              <a:t>8/19/2022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41B51-5422-4268-B9C3-DCFDEBB109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865897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74311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14:ferris dir="l"/>
      </p:transition>
    </mc:Choice>
    <mc:Fallback xmlns="">
      <p:transition spd="slow" advClick="0" advTm="0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18"/>
          <p:cNvSpPr txBox="1">
            <a:spLocks noGrp="1"/>
          </p:cNvSpPr>
          <p:nvPr>
            <p:ph type="subTitle" idx="1"/>
          </p:nvPr>
        </p:nvSpPr>
        <p:spPr>
          <a:xfrm>
            <a:off x="2440600" y="2794400"/>
            <a:ext cx="7310800" cy="108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Spartan"/>
                <a:ea typeface="Spartan"/>
                <a:cs typeface="Spartan"/>
                <a:sym typeface="Spartan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Spartan"/>
                <a:ea typeface="Spartan"/>
                <a:cs typeface="Spartan"/>
                <a:sym typeface="Spartan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Spartan"/>
                <a:ea typeface="Spartan"/>
                <a:cs typeface="Spartan"/>
                <a:sym typeface="Spartan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Spartan"/>
                <a:ea typeface="Spartan"/>
                <a:cs typeface="Spartan"/>
                <a:sym typeface="Spartan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Spartan"/>
                <a:ea typeface="Spartan"/>
                <a:cs typeface="Spartan"/>
                <a:sym typeface="Spartan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Spartan"/>
                <a:ea typeface="Spartan"/>
                <a:cs typeface="Spartan"/>
                <a:sym typeface="Spartan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Spartan"/>
                <a:ea typeface="Spartan"/>
                <a:cs typeface="Spartan"/>
                <a:sym typeface="Spartan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Spartan"/>
                <a:ea typeface="Spartan"/>
                <a:cs typeface="Spartan"/>
                <a:sym typeface="Spartan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Spartan"/>
                <a:ea typeface="Spartan"/>
                <a:cs typeface="Spartan"/>
                <a:sym typeface="Spartan"/>
              </a:defRPr>
            </a:lvl9pPr>
          </a:lstStyle>
          <a:p>
            <a:endParaRPr/>
          </a:p>
        </p:txBody>
      </p:sp>
      <p:sp>
        <p:nvSpPr>
          <p:cNvPr id="269" name="Google Shape;269;p18"/>
          <p:cNvSpPr txBox="1">
            <a:spLocks noGrp="1"/>
          </p:cNvSpPr>
          <p:nvPr>
            <p:ph type="subTitle" idx="2"/>
          </p:nvPr>
        </p:nvSpPr>
        <p:spPr>
          <a:xfrm>
            <a:off x="3934200" y="4087267"/>
            <a:ext cx="4323600" cy="38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/>
            </a:lvl9pPr>
          </a:lstStyle>
          <a:p>
            <a:endParaRPr/>
          </a:p>
        </p:txBody>
      </p:sp>
      <p:sp>
        <p:nvSpPr>
          <p:cNvPr id="270" name="Google Shape;270;p18"/>
          <p:cNvSpPr/>
          <p:nvPr/>
        </p:nvSpPr>
        <p:spPr>
          <a:xfrm flipH="1">
            <a:off x="-2841998" y="5499274"/>
            <a:ext cx="4059439" cy="3392916"/>
          </a:xfrm>
          <a:custGeom>
            <a:avLst/>
            <a:gdLst/>
            <a:ahLst/>
            <a:cxnLst/>
            <a:rect l="l" t="t" r="r" b="b"/>
            <a:pathLst>
              <a:path w="65503" h="54748" extrusionOk="0">
                <a:moveTo>
                  <a:pt x="25723" y="0"/>
                </a:moveTo>
                <a:cubicBezTo>
                  <a:pt x="24144" y="0"/>
                  <a:pt x="22575" y="187"/>
                  <a:pt x="21064" y="677"/>
                </a:cubicBezTo>
                <a:cubicBezTo>
                  <a:pt x="15259" y="2561"/>
                  <a:pt x="11702" y="8306"/>
                  <a:pt x="8784" y="13625"/>
                </a:cubicBezTo>
                <a:cubicBezTo>
                  <a:pt x="5563" y="19431"/>
                  <a:pt x="2401" y="25388"/>
                  <a:pt x="1186" y="31863"/>
                </a:cubicBezTo>
                <a:cubicBezTo>
                  <a:pt x="0" y="38337"/>
                  <a:pt x="1034" y="45450"/>
                  <a:pt x="5411" y="50222"/>
                </a:cubicBezTo>
                <a:cubicBezTo>
                  <a:pt x="8030" y="53078"/>
                  <a:pt x="12001" y="54747"/>
                  <a:pt x="15894" y="54747"/>
                </a:cubicBezTo>
                <a:cubicBezTo>
                  <a:pt x="18505" y="54747"/>
                  <a:pt x="21081" y="53997"/>
                  <a:pt x="23192" y="52349"/>
                </a:cubicBezTo>
                <a:cubicBezTo>
                  <a:pt x="28785" y="47972"/>
                  <a:pt x="29727" y="39158"/>
                  <a:pt x="35867" y="35601"/>
                </a:cubicBezTo>
                <a:cubicBezTo>
                  <a:pt x="38002" y="34383"/>
                  <a:pt x="40368" y="34028"/>
                  <a:pt x="42803" y="34028"/>
                </a:cubicBezTo>
                <a:cubicBezTo>
                  <a:pt x="45289" y="34028"/>
                  <a:pt x="47848" y="34399"/>
                  <a:pt x="50305" y="34598"/>
                </a:cubicBezTo>
                <a:cubicBezTo>
                  <a:pt x="51011" y="34660"/>
                  <a:pt x="51739" y="34694"/>
                  <a:pt x="52475" y="34694"/>
                </a:cubicBezTo>
                <a:cubicBezTo>
                  <a:pt x="56811" y="34694"/>
                  <a:pt x="61422" y="33507"/>
                  <a:pt x="63345" y="29765"/>
                </a:cubicBezTo>
                <a:cubicBezTo>
                  <a:pt x="65503" y="25571"/>
                  <a:pt x="63010" y="20677"/>
                  <a:pt x="60123" y="17151"/>
                </a:cubicBezTo>
                <a:cubicBezTo>
                  <a:pt x="52554" y="8002"/>
                  <a:pt x="42980" y="2713"/>
                  <a:pt x="31247" y="586"/>
                </a:cubicBezTo>
                <a:cubicBezTo>
                  <a:pt x="29442" y="258"/>
                  <a:pt x="27575" y="0"/>
                  <a:pt x="25723" y="0"/>
                </a:cubicBezTo>
                <a:close/>
              </a:path>
            </a:pathLst>
          </a:custGeom>
          <a:solidFill>
            <a:srgbClr val="FFF4E9"/>
          </a:solidFill>
          <a:ln>
            <a:noFill/>
          </a:ln>
        </p:spPr>
        <p:txBody>
          <a:bodyPr spcFirstLastPara="1" wrap="square" lIns="121856" tIns="121856" rIns="121856" bIns="121856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271" name="Google Shape;271;p18"/>
          <p:cNvSpPr/>
          <p:nvPr/>
        </p:nvSpPr>
        <p:spPr>
          <a:xfrm flipH="1">
            <a:off x="11083943" y="5105335"/>
            <a:ext cx="2445157" cy="2526157"/>
          </a:xfrm>
          <a:custGeom>
            <a:avLst/>
            <a:gdLst/>
            <a:ahLst/>
            <a:cxnLst/>
            <a:rect l="l" t="t" r="r" b="b"/>
            <a:pathLst>
              <a:path w="39455" h="40762" extrusionOk="0">
                <a:moveTo>
                  <a:pt x="19728" y="1"/>
                </a:moveTo>
                <a:cubicBezTo>
                  <a:pt x="8816" y="1"/>
                  <a:pt x="1" y="9119"/>
                  <a:pt x="1" y="20366"/>
                </a:cubicBezTo>
                <a:cubicBezTo>
                  <a:pt x="1" y="31612"/>
                  <a:pt x="8816" y="40761"/>
                  <a:pt x="19728" y="40761"/>
                </a:cubicBezTo>
                <a:cubicBezTo>
                  <a:pt x="30640" y="40761"/>
                  <a:pt x="39454" y="31612"/>
                  <a:pt x="39454" y="20366"/>
                </a:cubicBezTo>
                <a:cubicBezTo>
                  <a:pt x="39454" y="9119"/>
                  <a:pt x="30640" y="1"/>
                  <a:pt x="1972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56" tIns="121856" rIns="121856" bIns="121856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272" name="Google Shape;272;p18"/>
          <p:cNvSpPr/>
          <p:nvPr/>
        </p:nvSpPr>
        <p:spPr>
          <a:xfrm flipH="1">
            <a:off x="-1962092" y="-566179"/>
            <a:ext cx="2884053" cy="2697637"/>
          </a:xfrm>
          <a:custGeom>
            <a:avLst/>
            <a:gdLst/>
            <a:ahLst/>
            <a:cxnLst/>
            <a:rect l="l" t="t" r="r" b="b"/>
            <a:pathLst>
              <a:path w="46537" h="43529" extrusionOk="0">
                <a:moveTo>
                  <a:pt x="20184" y="0"/>
                </a:moveTo>
                <a:cubicBezTo>
                  <a:pt x="17386" y="0"/>
                  <a:pt x="14584" y="453"/>
                  <a:pt x="11885" y="1357"/>
                </a:cubicBezTo>
                <a:cubicBezTo>
                  <a:pt x="7265" y="2877"/>
                  <a:pt x="0" y="6372"/>
                  <a:pt x="1277" y="12664"/>
                </a:cubicBezTo>
                <a:cubicBezTo>
                  <a:pt x="1703" y="14792"/>
                  <a:pt x="3222" y="16524"/>
                  <a:pt x="5259" y="17223"/>
                </a:cubicBezTo>
                <a:cubicBezTo>
                  <a:pt x="6870" y="17771"/>
                  <a:pt x="8663" y="17558"/>
                  <a:pt x="10274" y="18166"/>
                </a:cubicBezTo>
                <a:cubicBezTo>
                  <a:pt x="12767" y="19108"/>
                  <a:pt x="14226" y="21813"/>
                  <a:pt x="14894" y="24458"/>
                </a:cubicBezTo>
                <a:cubicBezTo>
                  <a:pt x="15563" y="27102"/>
                  <a:pt x="15715" y="29898"/>
                  <a:pt x="16718" y="32452"/>
                </a:cubicBezTo>
                <a:cubicBezTo>
                  <a:pt x="18147" y="36160"/>
                  <a:pt x="21277" y="38926"/>
                  <a:pt x="24651" y="40871"/>
                </a:cubicBezTo>
                <a:cubicBezTo>
                  <a:pt x="27330" y="42426"/>
                  <a:pt x="30309" y="43529"/>
                  <a:pt x="33294" y="43529"/>
                </a:cubicBezTo>
                <a:cubicBezTo>
                  <a:pt x="34102" y="43529"/>
                  <a:pt x="34912" y="43447"/>
                  <a:pt x="35715" y="43272"/>
                </a:cubicBezTo>
                <a:cubicBezTo>
                  <a:pt x="39333" y="42482"/>
                  <a:pt x="42403" y="39807"/>
                  <a:pt x="44165" y="36494"/>
                </a:cubicBezTo>
                <a:cubicBezTo>
                  <a:pt x="45959" y="33151"/>
                  <a:pt x="46536" y="29260"/>
                  <a:pt x="46324" y="25461"/>
                </a:cubicBezTo>
                <a:cubicBezTo>
                  <a:pt x="45716" y="15278"/>
                  <a:pt x="39089" y="5734"/>
                  <a:pt x="29940" y="1904"/>
                </a:cubicBezTo>
                <a:cubicBezTo>
                  <a:pt x="26809" y="635"/>
                  <a:pt x="23498" y="0"/>
                  <a:pt x="20184" y="0"/>
                </a:cubicBezTo>
                <a:close/>
              </a:path>
            </a:pathLst>
          </a:custGeom>
          <a:solidFill>
            <a:srgbClr val="E0B9A4"/>
          </a:solidFill>
          <a:ln>
            <a:noFill/>
          </a:ln>
        </p:spPr>
        <p:txBody>
          <a:bodyPr spcFirstLastPara="1" wrap="square" lIns="121856" tIns="121856" rIns="121856" bIns="121856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273" name="Google Shape;273;p18"/>
          <p:cNvSpPr/>
          <p:nvPr/>
        </p:nvSpPr>
        <p:spPr>
          <a:xfrm rot="1593655" flipH="1">
            <a:off x="9245686" y="-1445549"/>
            <a:ext cx="4985828" cy="3416985"/>
          </a:xfrm>
          <a:custGeom>
            <a:avLst/>
            <a:gdLst/>
            <a:ahLst/>
            <a:cxnLst/>
            <a:rect l="l" t="t" r="r" b="b"/>
            <a:pathLst>
              <a:path w="80455" h="55139" extrusionOk="0">
                <a:moveTo>
                  <a:pt x="39610" y="0"/>
                </a:moveTo>
                <a:cubicBezTo>
                  <a:pt x="38635" y="0"/>
                  <a:pt x="37659" y="30"/>
                  <a:pt x="36684" y="90"/>
                </a:cubicBezTo>
                <a:cubicBezTo>
                  <a:pt x="28021" y="637"/>
                  <a:pt x="19389" y="3555"/>
                  <a:pt x="12641" y="9117"/>
                </a:cubicBezTo>
                <a:cubicBezTo>
                  <a:pt x="5863" y="14710"/>
                  <a:pt x="1091" y="23069"/>
                  <a:pt x="483" y="32005"/>
                </a:cubicBezTo>
                <a:cubicBezTo>
                  <a:pt x="0" y="38734"/>
                  <a:pt x="3681" y="55139"/>
                  <a:pt x="12448" y="55139"/>
                </a:cubicBezTo>
                <a:cubicBezTo>
                  <a:pt x="12512" y="55139"/>
                  <a:pt x="12577" y="55138"/>
                  <a:pt x="12641" y="55136"/>
                </a:cubicBezTo>
                <a:cubicBezTo>
                  <a:pt x="17049" y="55015"/>
                  <a:pt x="22368" y="51094"/>
                  <a:pt x="26866" y="50091"/>
                </a:cubicBezTo>
                <a:cubicBezTo>
                  <a:pt x="32338" y="48844"/>
                  <a:pt x="37900" y="48449"/>
                  <a:pt x="43462" y="47932"/>
                </a:cubicBezTo>
                <a:cubicBezTo>
                  <a:pt x="54800" y="46899"/>
                  <a:pt x="67171" y="44954"/>
                  <a:pt x="74861" y="36261"/>
                </a:cubicBezTo>
                <a:cubicBezTo>
                  <a:pt x="78235" y="32431"/>
                  <a:pt x="80454" y="27111"/>
                  <a:pt x="79299" y="22066"/>
                </a:cubicBezTo>
                <a:cubicBezTo>
                  <a:pt x="78387" y="18114"/>
                  <a:pt x="75530" y="14923"/>
                  <a:pt x="72521" y="12309"/>
                </a:cubicBezTo>
                <a:cubicBezTo>
                  <a:pt x="63391" y="4415"/>
                  <a:pt x="51509" y="0"/>
                  <a:pt x="39610" y="0"/>
                </a:cubicBezTo>
                <a:close/>
              </a:path>
            </a:pathLst>
          </a:custGeom>
          <a:solidFill>
            <a:srgbClr val="FFF4E9"/>
          </a:solidFill>
          <a:ln>
            <a:noFill/>
          </a:ln>
        </p:spPr>
        <p:txBody>
          <a:bodyPr spcFirstLastPara="1" wrap="square" lIns="121856" tIns="121856" rIns="121856" bIns="121856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274" name="Google Shape;274;p18"/>
          <p:cNvSpPr/>
          <p:nvPr/>
        </p:nvSpPr>
        <p:spPr>
          <a:xfrm flipH="1">
            <a:off x="3771788" y="6094805"/>
            <a:ext cx="5370547" cy="2441811"/>
          </a:xfrm>
          <a:custGeom>
            <a:avLst/>
            <a:gdLst/>
            <a:ahLst/>
            <a:cxnLst/>
            <a:rect l="l" t="t" r="r" b="b"/>
            <a:pathLst>
              <a:path w="86659" h="39401" extrusionOk="0">
                <a:moveTo>
                  <a:pt x="25327" y="0"/>
                </a:moveTo>
                <a:cubicBezTo>
                  <a:pt x="18767" y="0"/>
                  <a:pt x="12189" y="2541"/>
                  <a:pt x="7477" y="7141"/>
                </a:cubicBezTo>
                <a:cubicBezTo>
                  <a:pt x="2644" y="11914"/>
                  <a:pt x="0" y="18692"/>
                  <a:pt x="61" y="25440"/>
                </a:cubicBezTo>
                <a:cubicBezTo>
                  <a:pt x="91" y="27567"/>
                  <a:pt x="0" y="31245"/>
                  <a:pt x="1611" y="32795"/>
                </a:cubicBezTo>
                <a:cubicBezTo>
                  <a:pt x="3465" y="34619"/>
                  <a:pt x="8602" y="35379"/>
                  <a:pt x="11064" y="36048"/>
                </a:cubicBezTo>
                <a:cubicBezTo>
                  <a:pt x="17721" y="37902"/>
                  <a:pt x="24560" y="38966"/>
                  <a:pt x="31460" y="39300"/>
                </a:cubicBezTo>
                <a:cubicBezTo>
                  <a:pt x="32963" y="39367"/>
                  <a:pt x="34466" y="39400"/>
                  <a:pt x="35969" y="39400"/>
                </a:cubicBezTo>
                <a:cubicBezTo>
                  <a:pt x="48104" y="39400"/>
                  <a:pt x="60168" y="37221"/>
                  <a:pt x="71582" y="32947"/>
                </a:cubicBezTo>
                <a:cubicBezTo>
                  <a:pt x="76567" y="31063"/>
                  <a:pt x="81734" y="28509"/>
                  <a:pt x="84287" y="23829"/>
                </a:cubicBezTo>
                <a:cubicBezTo>
                  <a:pt x="86658" y="19421"/>
                  <a:pt x="86050" y="13646"/>
                  <a:pt x="83011" y="9634"/>
                </a:cubicBezTo>
                <a:cubicBezTo>
                  <a:pt x="80243" y="5980"/>
                  <a:pt x="75659" y="3889"/>
                  <a:pt x="71098" y="3889"/>
                </a:cubicBezTo>
                <a:cubicBezTo>
                  <a:pt x="70651" y="3889"/>
                  <a:pt x="70203" y="3909"/>
                  <a:pt x="69758" y="3950"/>
                </a:cubicBezTo>
                <a:cubicBezTo>
                  <a:pt x="63922" y="4467"/>
                  <a:pt x="58664" y="8114"/>
                  <a:pt x="52828" y="8266"/>
                </a:cubicBezTo>
                <a:cubicBezTo>
                  <a:pt x="52723" y="8268"/>
                  <a:pt x="52618" y="8269"/>
                  <a:pt x="52513" y="8269"/>
                </a:cubicBezTo>
                <a:cubicBezTo>
                  <a:pt x="45415" y="8269"/>
                  <a:pt x="39354" y="3249"/>
                  <a:pt x="32584" y="1093"/>
                </a:cubicBezTo>
                <a:cubicBezTo>
                  <a:pt x="30234" y="356"/>
                  <a:pt x="27781" y="0"/>
                  <a:pt x="25327" y="0"/>
                </a:cubicBezTo>
                <a:close/>
              </a:path>
            </a:pathLst>
          </a:custGeom>
          <a:solidFill>
            <a:srgbClr val="F4CAC1"/>
          </a:solidFill>
          <a:ln>
            <a:noFill/>
          </a:ln>
        </p:spPr>
        <p:txBody>
          <a:bodyPr spcFirstLastPara="1" wrap="square" lIns="121856" tIns="121856" rIns="121856" bIns="121856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275" name="Google Shape;275;p18"/>
          <p:cNvSpPr/>
          <p:nvPr/>
        </p:nvSpPr>
        <p:spPr>
          <a:xfrm flipH="1">
            <a:off x="2608219" y="-2059998"/>
            <a:ext cx="5370544" cy="3031921"/>
          </a:xfrm>
          <a:custGeom>
            <a:avLst/>
            <a:gdLst/>
            <a:ahLst/>
            <a:cxnLst/>
            <a:rect l="l" t="t" r="r" b="b"/>
            <a:pathLst>
              <a:path w="75109" h="48923" extrusionOk="0">
                <a:moveTo>
                  <a:pt x="31338" y="0"/>
                </a:moveTo>
                <a:cubicBezTo>
                  <a:pt x="26496" y="0"/>
                  <a:pt x="21711" y="664"/>
                  <a:pt x="17296" y="2585"/>
                </a:cubicBezTo>
                <a:cubicBezTo>
                  <a:pt x="2888" y="8847"/>
                  <a:pt x="1" y="29698"/>
                  <a:pt x="10852" y="40641"/>
                </a:cubicBezTo>
                <a:cubicBezTo>
                  <a:pt x="16050" y="45869"/>
                  <a:pt x="23496" y="48483"/>
                  <a:pt x="30883" y="48878"/>
                </a:cubicBezTo>
                <a:cubicBezTo>
                  <a:pt x="31465" y="48907"/>
                  <a:pt x="32050" y="48923"/>
                  <a:pt x="32637" y="48923"/>
                </a:cubicBezTo>
                <a:cubicBezTo>
                  <a:pt x="36893" y="48923"/>
                  <a:pt x="41217" y="48101"/>
                  <a:pt x="44743" y="45777"/>
                </a:cubicBezTo>
                <a:cubicBezTo>
                  <a:pt x="47691" y="43802"/>
                  <a:pt x="50062" y="40823"/>
                  <a:pt x="53375" y="39607"/>
                </a:cubicBezTo>
                <a:cubicBezTo>
                  <a:pt x="57570" y="38087"/>
                  <a:pt x="62494" y="39668"/>
                  <a:pt x="66598" y="37905"/>
                </a:cubicBezTo>
                <a:cubicBezTo>
                  <a:pt x="69516" y="36628"/>
                  <a:pt x="71552" y="33802"/>
                  <a:pt x="72555" y="30762"/>
                </a:cubicBezTo>
                <a:cubicBezTo>
                  <a:pt x="75108" y="22798"/>
                  <a:pt x="70853" y="13832"/>
                  <a:pt x="64196" y="8725"/>
                </a:cubicBezTo>
                <a:cubicBezTo>
                  <a:pt x="57540" y="3649"/>
                  <a:pt x="49029" y="1704"/>
                  <a:pt x="40700" y="670"/>
                </a:cubicBezTo>
                <a:cubicBezTo>
                  <a:pt x="37612" y="277"/>
                  <a:pt x="34463" y="0"/>
                  <a:pt x="3133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56" tIns="121856" rIns="121856" bIns="121856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grpSp>
        <p:nvGrpSpPr>
          <p:cNvPr id="276" name="Google Shape;276;p18"/>
          <p:cNvGrpSpPr/>
          <p:nvPr/>
        </p:nvGrpSpPr>
        <p:grpSpPr>
          <a:xfrm rot="10800000" flipH="1">
            <a:off x="229030" y="-63133"/>
            <a:ext cx="1317167" cy="2194600"/>
            <a:chOff x="3529975" y="3414475"/>
            <a:chExt cx="987875" cy="1645950"/>
          </a:xfrm>
        </p:grpSpPr>
        <p:sp>
          <p:nvSpPr>
            <p:cNvPr id="277" name="Google Shape;277;p18"/>
            <p:cNvSpPr/>
            <p:nvPr/>
          </p:nvSpPr>
          <p:spPr>
            <a:xfrm>
              <a:off x="3529975" y="3676850"/>
              <a:ext cx="308525" cy="1383575"/>
            </a:xfrm>
            <a:custGeom>
              <a:avLst/>
              <a:gdLst/>
              <a:ahLst/>
              <a:cxnLst/>
              <a:rect l="l" t="t" r="r" b="b"/>
              <a:pathLst>
                <a:path w="12341" h="55343" extrusionOk="0">
                  <a:moveTo>
                    <a:pt x="1799" y="1"/>
                  </a:moveTo>
                  <a:cubicBezTo>
                    <a:pt x="1710" y="1"/>
                    <a:pt x="1609" y="59"/>
                    <a:pt x="1490" y="205"/>
                  </a:cubicBezTo>
                  <a:cubicBezTo>
                    <a:pt x="1246" y="478"/>
                    <a:pt x="1125" y="1238"/>
                    <a:pt x="1034" y="1603"/>
                  </a:cubicBezTo>
                  <a:cubicBezTo>
                    <a:pt x="517" y="3670"/>
                    <a:pt x="213" y="5797"/>
                    <a:pt x="183" y="7956"/>
                  </a:cubicBezTo>
                  <a:cubicBezTo>
                    <a:pt x="213" y="10782"/>
                    <a:pt x="0" y="13670"/>
                    <a:pt x="213" y="16527"/>
                  </a:cubicBezTo>
                  <a:cubicBezTo>
                    <a:pt x="487" y="20235"/>
                    <a:pt x="1003" y="23913"/>
                    <a:pt x="1763" y="27561"/>
                  </a:cubicBezTo>
                  <a:cubicBezTo>
                    <a:pt x="2189" y="29628"/>
                    <a:pt x="2493" y="31755"/>
                    <a:pt x="2918" y="33853"/>
                  </a:cubicBezTo>
                  <a:cubicBezTo>
                    <a:pt x="3344" y="35828"/>
                    <a:pt x="4043" y="37743"/>
                    <a:pt x="4590" y="39689"/>
                  </a:cubicBezTo>
                  <a:cubicBezTo>
                    <a:pt x="5532" y="43184"/>
                    <a:pt x="7082" y="46436"/>
                    <a:pt x="8177" y="49871"/>
                  </a:cubicBezTo>
                  <a:cubicBezTo>
                    <a:pt x="8602" y="51087"/>
                    <a:pt x="8937" y="52303"/>
                    <a:pt x="9423" y="53488"/>
                  </a:cubicBezTo>
                  <a:cubicBezTo>
                    <a:pt x="9605" y="53883"/>
                    <a:pt x="9818" y="55099"/>
                    <a:pt x="10183" y="55342"/>
                  </a:cubicBezTo>
                  <a:lnTo>
                    <a:pt x="10396" y="55160"/>
                  </a:lnTo>
                  <a:cubicBezTo>
                    <a:pt x="10454" y="55169"/>
                    <a:pt x="10507" y="55174"/>
                    <a:pt x="10556" y="55174"/>
                  </a:cubicBezTo>
                  <a:cubicBezTo>
                    <a:pt x="10832" y="55174"/>
                    <a:pt x="10943" y="55009"/>
                    <a:pt x="10943" y="54491"/>
                  </a:cubicBezTo>
                  <a:cubicBezTo>
                    <a:pt x="10973" y="54005"/>
                    <a:pt x="11064" y="53549"/>
                    <a:pt x="11216" y="53093"/>
                  </a:cubicBezTo>
                  <a:cubicBezTo>
                    <a:pt x="11338" y="52576"/>
                    <a:pt x="11307" y="52090"/>
                    <a:pt x="11459" y="51573"/>
                  </a:cubicBezTo>
                  <a:cubicBezTo>
                    <a:pt x="11551" y="51117"/>
                    <a:pt x="11399" y="50631"/>
                    <a:pt x="11490" y="50175"/>
                  </a:cubicBezTo>
                  <a:cubicBezTo>
                    <a:pt x="11611" y="49749"/>
                    <a:pt x="11794" y="49598"/>
                    <a:pt x="11794" y="49081"/>
                  </a:cubicBezTo>
                  <a:cubicBezTo>
                    <a:pt x="11763" y="48594"/>
                    <a:pt x="11976" y="48412"/>
                    <a:pt x="12067" y="48017"/>
                  </a:cubicBezTo>
                  <a:cubicBezTo>
                    <a:pt x="12280" y="47196"/>
                    <a:pt x="12067" y="46072"/>
                    <a:pt x="12067" y="45221"/>
                  </a:cubicBezTo>
                  <a:cubicBezTo>
                    <a:pt x="12067" y="43062"/>
                    <a:pt x="12341" y="40692"/>
                    <a:pt x="12067" y="38534"/>
                  </a:cubicBezTo>
                  <a:cubicBezTo>
                    <a:pt x="11976" y="37804"/>
                    <a:pt x="11855" y="37135"/>
                    <a:pt x="11794" y="36406"/>
                  </a:cubicBezTo>
                  <a:cubicBezTo>
                    <a:pt x="11763" y="35676"/>
                    <a:pt x="11581" y="34886"/>
                    <a:pt x="11490" y="34187"/>
                  </a:cubicBezTo>
                  <a:cubicBezTo>
                    <a:pt x="11277" y="32728"/>
                    <a:pt x="11003" y="31239"/>
                    <a:pt x="10760" y="29780"/>
                  </a:cubicBezTo>
                  <a:cubicBezTo>
                    <a:pt x="9970" y="25615"/>
                    <a:pt x="9180" y="21482"/>
                    <a:pt x="8268" y="17348"/>
                  </a:cubicBezTo>
                  <a:cubicBezTo>
                    <a:pt x="7781" y="15068"/>
                    <a:pt x="6900" y="12910"/>
                    <a:pt x="6444" y="10630"/>
                  </a:cubicBezTo>
                  <a:cubicBezTo>
                    <a:pt x="6110" y="8685"/>
                    <a:pt x="5623" y="6770"/>
                    <a:pt x="4985" y="4916"/>
                  </a:cubicBezTo>
                  <a:cubicBezTo>
                    <a:pt x="4438" y="3366"/>
                    <a:pt x="3313" y="2028"/>
                    <a:pt x="2401" y="691"/>
                  </a:cubicBezTo>
                  <a:cubicBezTo>
                    <a:pt x="2183" y="385"/>
                    <a:pt x="2027" y="1"/>
                    <a:pt x="1799" y="1"/>
                  </a:cubicBezTo>
                  <a:close/>
                </a:path>
              </a:pathLst>
            </a:custGeom>
            <a:solidFill>
              <a:srgbClr val="E29E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78" name="Google Shape;278;p18"/>
            <p:cNvSpPr/>
            <p:nvPr/>
          </p:nvSpPr>
          <p:spPr>
            <a:xfrm>
              <a:off x="3782575" y="3414475"/>
              <a:ext cx="735275" cy="1639875"/>
            </a:xfrm>
            <a:custGeom>
              <a:avLst/>
              <a:gdLst/>
              <a:ahLst/>
              <a:cxnLst/>
              <a:rect l="l" t="t" r="r" b="b"/>
              <a:pathLst>
                <a:path w="29411" h="65595" extrusionOk="0">
                  <a:moveTo>
                    <a:pt x="28742" y="61"/>
                  </a:moveTo>
                  <a:lnTo>
                    <a:pt x="28468" y="244"/>
                  </a:lnTo>
                  <a:cubicBezTo>
                    <a:pt x="28523" y="228"/>
                    <a:pt x="28575" y="210"/>
                    <a:pt x="28627" y="191"/>
                  </a:cubicBezTo>
                  <a:lnTo>
                    <a:pt x="28627" y="191"/>
                  </a:lnTo>
                  <a:cubicBezTo>
                    <a:pt x="28668" y="149"/>
                    <a:pt x="28707" y="105"/>
                    <a:pt x="28742" y="61"/>
                  </a:cubicBezTo>
                  <a:close/>
                  <a:moveTo>
                    <a:pt x="29076" y="0"/>
                  </a:moveTo>
                  <a:lnTo>
                    <a:pt x="29076" y="0"/>
                  </a:lnTo>
                  <a:cubicBezTo>
                    <a:pt x="28918" y="68"/>
                    <a:pt x="28777" y="136"/>
                    <a:pt x="28627" y="191"/>
                  </a:cubicBezTo>
                  <a:lnTo>
                    <a:pt x="28627" y="191"/>
                  </a:lnTo>
                  <a:cubicBezTo>
                    <a:pt x="28244" y="589"/>
                    <a:pt x="27637" y="926"/>
                    <a:pt x="27253" y="1338"/>
                  </a:cubicBezTo>
                  <a:cubicBezTo>
                    <a:pt x="26371" y="2250"/>
                    <a:pt x="25429" y="3070"/>
                    <a:pt x="24578" y="4013"/>
                  </a:cubicBezTo>
                  <a:cubicBezTo>
                    <a:pt x="23848" y="4833"/>
                    <a:pt x="23149" y="5776"/>
                    <a:pt x="22389" y="6627"/>
                  </a:cubicBezTo>
                  <a:cubicBezTo>
                    <a:pt x="21386" y="7812"/>
                    <a:pt x="20809" y="9119"/>
                    <a:pt x="19927" y="10365"/>
                  </a:cubicBezTo>
                  <a:cubicBezTo>
                    <a:pt x="17739" y="13375"/>
                    <a:pt x="15581" y="16353"/>
                    <a:pt x="13848" y="19666"/>
                  </a:cubicBezTo>
                  <a:cubicBezTo>
                    <a:pt x="12359" y="22493"/>
                    <a:pt x="10626" y="25229"/>
                    <a:pt x="9258" y="28086"/>
                  </a:cubicBezTo>
                  <a:cubicBezTo>
                    <a:pt x="7526" y="31703"/>
                    <a:pt x="6340" y="35533"/>
                    <a:pt x="5246" y="39363"/>
                  </a:cubicBezTo>
                  <a:cubicBezTo>
                    <a:pt x="4790" y="41004"/>
                    <a:pt x="4608" y="42706"/>
                    <a:pt x="4152" y="44348"/>
                  </a:cubicBezTo>
                  <a:cubicBezTo>
                    <a:pt x="3787" y="45807"/>
                    <a:pt x="3179" y="47266"/>
                    <a:pt x="2784" y="48725"/>
                  </a:cubicBezTo>
                  <a:cubicBezTo>
                    <a:pt x="2237" y="50670"/>
                    <a:pt x="1781" y="52646"/>
                    <a:pt x="1264" y="54621"/>
                  </a:cubicBezTo>
                  <a:cubicBezTo>
                    <a:pt x="808" y="56323"/>
                    <a:pt x="778" y="58117"/>
                    <a:pt x="595" y="59880"/>
                  </a:cubicBezTo>
                  <a:cubicBezTo>
                    <a:pt x="460" y="61449"/>
                    <a:pt x="325" y="62970"/>
                    <a:pt x="297" y="64529"/>
                  </a:cubicBezTo>
                  <a:lnTo>
                    <a:pt x="297" y="64529"/>
                  </a:lnTo>
                  <a:cubicBezTo>
                    <a:pt x="422" y="64250"/>
                    <a:pt x="563" y="63980"/>
                    <a:pt x="656" y="63740"/>
                  </a:cubicBezTo>
                  <a:cubicBezTo>
                    <a:pt x="869" y="63162"/>
                    <a:pt x="1143" y="62615"/>
                    <a:pt x="1477" y="62099"/>
                  </a:cubicBezTo>
                  <a:cubicBezTo>
                    <a:pt x="2176" y="60944"/>
                    <a:pt x="2936" y="59910"/>
                    <a:pt x="3696" y="58786"/>
                  </a:cubicBezTo>
                  <a:cubicBezTo>
                    <a:pt x="4699" y="57266"/>
                    <a:pt x="5672" y="55685"/>
                    <a:pt x="6918" y="54348"/>
                  </a:cubicBezTo>
                  <a:cubicBezTo>
                    <a:pt x="7647" y="53618"/>
                    <a:pt x="8316" y="52798"/>
                    <a:pt x="8863" y="51916"/>
                  </a:cubicBezTo>
                  <a:cubicBezTo>
                    <a:pt x="9623" y="50670"/>
                    <a:pt x="10656" y="49576"/>
                    <a:pt x="11356" y="48299"/>
                  </a:cubicBezTo>
                  <a:cubicBezTo>
                    <a:pt x="11781" y="47509"/>
                    <a:pt x="12267" y="46779"/>
                    <a:pt x="12815" y="46080"/>
                  </a:cubicBezTo>
                  <a:cubicBezTo>
                    <a:pt x="13362" y="45259"/>
                    <a:pt x="13696" y="44469"/>
                    <a:pt x="14182" y="43649"/>
                  </a:cubicBezTo>
                  <a:cubicBezTo>
                    <a:pt x="15094" y="42068"/>
                    <a:pt x="15885" y="40396"/>
                    <a:pt x="16796" y="38816"/>
                  </a:cubicBezTo>
                  <a:cubicBezTo>
                    <a:pt x="17374" y="37752"/>
                    <a:pt x="17860" y="36688"/>
                    <a:pt x="18316" y="35563"/>
                  </a:cubicBezTo>
                  <a:cubicBezTo>
                    <a:pt x="18863" y="34378"/>
                    <a:pt x="19532" y="33314"/>
                    <a:pt x="19927" y="32037"/>
                  </a:cubicBezTo>
                  <a:cubicBezTo>
                    <a:pt x="20626" y="29819"/>
                    <a:pt x="21629" y="27660"/>
                    <a:pt x="22389" y="25411"/>
                  </a:cubicBezTo>
                  <a:cubicBezTo>
                    <a:pt x="23271" y="22888"/>
                    <a:pt x="24183" y="20426"/>
                    <a:pt x="24882" y="17843"/>
                  </a:cubicBezTo>
                  <a:cubicBezTo>
                    <a:pt x="25550" y="15411"/>
                    <a:pt x="26493" y="13101"/>
                    <a:pt x="27101" y="10639"/>
                  </a:cubicBezTo>
                  <a:cubicBezTo>
                    <a:pt x="27435" y="9362"/>
                    <a:pt x="27496" y="8086"/>
                    <a:pt x="27921" y="6839"/>
                  </a:cubicBezTo>
                  <a:cubicBezTo>
                    <a:pt x="28316" y="5776"/>
                    <a:pt x="28620" y="4712"/>
                    <a:pt x="28833" y="3587"/>
                  </a:cubicBezTo>
                  <a:cubicBezTo>
                    <a:pt x="29076" y="2250"/>
                    <a:pt x="29411" y="1307"/>
                    <a:pt x="29076" y="0"/>
                  </a:cubicBezTo>
                  <a:close/>
                  <a:moveTo>
                    <a:pt x="297" y="64529"/>
                  </a:moveTo>
                  <a:cubicBezTo>
                    <a:pt x="137" y="64884"/>
                    <a:pt x="1" y="65253"/>
                    <a:pt x="18" y="65594"/>
                  </a:cubicBezTo>
                  <a:cubicBezTo>
                    <a:pt x="18" y="65503"/>
                    <a:pt x="292" y="65169"/>
                    <a:pt x="292" y="65108"/>
                  </a:cubicBezTo>
                  <a:cubicBezTo>
                    <a:pt x="292" y="64914"/>
                    <a:pt x="293" y="64721"/>
                    <a:pt x="297" y="64529"/>
                  </a:cubicBezTo>
                  <a:close/>
                </a:path>
              </a:pathLst>
            </a:custGeom>
            <a:solidFill>
              <a:srgbClr val="E29E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79" name="Google Shape;279;p18"/>
          <p:cNvGrpSpPr/>
          <p:nvPr/>
        </p:nvGrpSpPr>
        <p:grpSpPr>
          <a:xfrm rot="2376714">
            <a:off x="161633" y="5324447"/>
            <a:ext cx="1625207" cy="1394468"/>
            <a:chOff x="5803575" y="672725"/>
            <a:chExt cx="1218875" cy="1045825"/>
          </a:xfrm>
        </p:grpSpPr>
        <p:sp>
          <p:nvSpPr>
            <p:cNvPr id="280" name="Google Shape;280;p18"/>
            <p:cNvSpPr/>
            <p:nvPr/>
          </p:nvSpPr>
          <p:spPr>
            <a:xfrm>
              <a:off x="5803575" y="672725"/>
              <a:ext cx="1218875" cy="992275"/>
            </a:xfrm>
            <a:custGeom>
              <a:avLst/>
              <a:gdLst/>
              <a:ahLst/>
              <a:cxnLst/>
              <a:rect l="l" t="t" r="r" b="b"/>
              <a:pathLst>
                <a:path w="48755" h="39691" extrusionOk="0">
                  <a:moveTo>
                    <a:pt x="26275" y="0"/>
                  </a:moveTo>
                  <a:cubicBezTo>
                    <a:pt x="24293" y="0"/>
                    <a:pt x="22492" y="1886"/>
                    <a:pt x="21156" y="3104"/>
                  </a:cubicBezTo>
                  <a:cubicBezTo>
                    <a:pt x="20274" y="3833"/>
                    <a:pt x="19514" y="4654"/>
                    <a:pt x="18815" y="5596"/>
                  </a:cubicBezTo>
                  <a:cubicBezTo>
                    <a:pt x="18520" y="6031"/>
                    <a:pt x="18403" y="6237"/>
                    <a:pt x="18238" y="6237"/>
                  </a:cubicBezTo>
                  <a:cubicBezTo>
                    <a:pt x="18114" y="6237"/>
                    <a:pt x="17964" y="6121"/>
                    <a:pt x="17690" y="5900"/>
                  </a:cubicBezTo>
                  <a:cubicBezTo>
                    <a:pt x="17113" y="5353"/>
                    <a:pt x="16475" y="4897"/>
                    <a:pt x="15745" y="4563"/>
                  </a:cubicBezTo>
                  <a:cubicBezTo>
                    <a:pt x="14894" y="4319"/>
                    <a:pt x="13982" y="4198"/>
                    <a:pt x="13101" y="4198"/>
                  </a:cubicBezTo>
                  <a:cubicBezTo>
                    <a:pt x="12432" y="4228"/>
                    <a:pt x="11794" y="4502"/>
                    <a:pt x="11338" y="4988"/>
                  </a:cubicBezTo>
                  <a:cubicBezTo>
                    <a:pt x="10791" y="5444"/>
                    <a:pt x="10578" y="6143"/>
                    <a:pt x="10274" y="6721"/>
                  </a:cubicBezTo>
                  <a:cubicBezTo>
                    <a:pt x="9727" y="7754"/>
                    <a:pt x="9909" y="8818"/>
                    <a:pt x="9575" y="9943"/>
                  </a:cubicBezTo>
                  <a:cubicBezTo>
                    <a:pt x="9423" y="10307"/>
                    <a:pt x="9271" y="10672"/>
                    <a:pt x="9149" y="11067"/>
                  </a:cubicBezTo>
                  <a:cubicBezTo>
                    <a:pt x="9058" y="11554"/>
                    <a:pt x="9028" y="12040"/>
                    <a:pt x="8663" y="12344"/>
                  </a:cubicBezTo>
                  <a:cubicBezTo>
                    <a:pt x="8329" y="12678"/>
                    <a:pt x="7964" y="12678"/>
                    <a:pt x="7569" y="12800"/>
                  </a:cubicBezTo>
                  <a:cubicBezTo>
                    <a:pt x="6991" y="12952"/>
                    <a:pt x="6474" y="13195"/>
                    <a:pt x="5897" y="13347"/>
                  </a:cubicBezTo>
                  <a:cubicBezTo>
                    <a:pt x="5076" y="13560"/>
                    <a:pt x="4316" y="13894"/>
                    <a:pt x="3617" y="14350"/>
                  </a:cubicBezTo>
                  <a:cubicBezTo>
                    <a:pt x="2736" y="15110"/>
                    <a:pt x="1976" y="15991"/>
                    <a:pt x="1398" y="16964"/>
                  </a:cubicBezTo>
                  <a:cubicBezTo>
                    <a:pt x="730" y="18028"/>
                    <a:pt x="638" y="19244"/>
                    <a:pt x="486" y="20459"/>
                  </a:cubicBezTo>
                  <a:cubicBezTo>
                    <a:pt x="0" y="23681"/>
                    <a:pt x="517" y="27694"/>
                    <a:pt x="2979" y="30064"/>
                  </a:cubicBezTo>
                  <a:cubicBezTo>
                    <a:pt x="6414" y="33347"/>
                    <a:pt x="10122" y="36964"/>
                    <a:pt x="14772" y="38393"/>
                  </a:cubicBezTo>
                  <a:cubicBezTo>
                    <a:pt x="16961" y="39031"/>
                    <a:pt x="19180" y="39426"/>
                    <a:pt x="21459" y="39639"/>
                  </a:cubicBezTo>
                  <a:cubicBezTo>
                    <a:pt x="21790" y="39673"/>
                    <a:pt x="22125" y="39690"/>
                    <a:pt x="22461" y="39690"/>
                  </a:cubicBezTo>
                  <a:cubicBezTo>
                    <a:pt x="23021" y="39690"/>
                    <a:pt x="23583" y="39643"/>
                    <a:pt x="24134" y="39548"/>
                  </a:cubicBezTo>
                  <a:cubicBezTo>
                    <a:pt x="24501" y="39474"/>
                    <a:pt x="24947" y="39224"/>
                    <a:pt x="25360" y="39224"/>
                  </a:cubicBezTo>
                  <a:cubicBezTo>
                    <a:pt x="25461" y="39224"/>
                    <a:pt x="25559" y="39239"/>
                    <a:pt x="25654" y="39274"/>
                  </a:cubicBezTo>
                  <a:cubicBezTo>
                    <a:pt x="25928" y="38849"/>
                    <a:pt x="26323" y="38514"/>
                    <a:pt x="26779" y="38271"/>
                  </a:cubicBezTo>
                  <a:cubicBezTo>
                    <a:pt x="27265" y="38028"/>
                    <a:pt x="27782" y="37815"/>
                    <a:pt x="28329" y="37633"/>
                  </a:cubicBezTo>
                  <a:cubicBezTo>
                    <a:pt x="29210" y="37359"/>
                    <a:pt x="30092" y="36964"/>
                    <a:pt x="30943" y="36630"/>
                  </a:cubicBezTo>
                  <a:cubicBezTo>
                    <a:pt x="31399" y="36448"/>
                    <a:pt x="31855" y="36448"/>
                    <a:pt x="32341" y="36265"/>
                  </a:cubicBezTo>
                  <a:cubicBezTo>
                    <a:pt x="32797" y="36083"/>
                    <a:pt x="33192" y="35779"/>
                    <a:pt x="33709" y="35596"/>
                  </a:cubicBezTo>
                  <a:cubicBezTo>
                    <a:pt x="34925" y="35171"/>
                    <a:pt x="35958" y="34472"/>
                    <a:pt x="37144" y="34046"/>
                  </a:cubicBezTo>
                  <a:cubicBezTo>
                    <a:pt x="37995" y="33742"/>
                    <a:pt x="38663" y="33134"/>
                    <a:pt x="39484" y="32770"/>
                  </a:cubicBezTo>
                  <a:cubicBezTo>
                    <a:pt x="40183" y="32435"/>
                    <a:pt x="40852" y="32101"/>
                    <a:pt x="41521" y="31736"/>
                  </a:cubicBezTo>
                  <a:cubicBezTo>
                    <a:pt x="43800" y="30520"/>
                    <a:pt x="45806" y="28849"/>
                    <a:pt x="47387" y="26782"/>
                  </a:cubicBezTo>
                  <a:cubicBezTo>
                    <a:pt x="48269" y="25566"/>
                    <a:pt x="48451" y="24107"/>
                    <a:pt x="48603" y="22618"/>
                  </a:cubicBezTo>
                  <a:cubicBezTo>
                    <a:pt x="48755" y="21189"/>
                    <a:pt x="47843" y="20155"/>
                    <a:pt x="46506" y="19791"/>
                  </a:cubicBezTo>
                  <a:cubicBezTo>
                    <a:pt x="46080" y="19639"/>
                    <a:pt x="44439" y="19882"/>
                    <a:pt x="44378" y="19213"/>
                  </a:cubicBezTo>
                  <a:cubicBezTo>
                    <a:pt x="44347" y="18909"/>
                    <a:pt x="44986" y="17906"/>
                    <a:pt x="45107" y="17602"/>
                  </a:cubicBezTo>
                  <a:cubicBezTo>
                    <a:pt x="45381" y="16842"/>
                    <a:pt x="45715" y="16052"/>
                    <a:pt x="45958" y="15231"/>
                  </a:cubicBezTo>
                  <a:cubicBezTo>
                    <a:pt x="46141" y="14350"/>
                    <a:pt x="46293" y="13438"/>
                    <a:pt x="46384" y="12557"/>
                  </a:cubicBezTo>
                  <a:cubicBezTo>
                    <a:pt x="46475" y="11827"/>
                    <a:pt x="46658" y="11432"/>
                    <a:pt x="46354" y="10733"/>
                  </a:cubicBezTo>
                  <a:cubicBezTo>
                    <a:pt x="46110" y="10216"/>
                    <a:pt x="45958" y="9669"/>
                    <a:pt x="45715" y="9152"/>
                  </a:cubicBezTo>
                  <a:cubicBezTo>
                    <a:pt x="45047" y="7693"/>
                    <a:pt x="43375" y="6629"/>
                    <a:pt x="42098" y="5748"/>
                  </a:cubicBezTo>
                  <a:cubicBezTo>
                    <a:pt x="40756" y="4861"/>
                    <a:pt x="39645" y="4524"/>
                    <a:pt x="38187" y="4524"/>
                  </a:cubicBezTo>
                  <a:cubicBezTo>
                    <a:pt x="37895" y="4524"/>
                    <a:pt x="37589" y="4537"/>
                    <a:pt x="37265" y="4563"/>
                  </a:cubicBezTo>
                  <a:cubicBezTo>
                    <a:pt x="36232" y="4654"/>
                    <a:pt x="35198" y="4867"/>
                    <a:pt x="34226" y="5231"/>
                  </a:cubicBezTo>
                  <a:cubicBezTo>
                    <a:pt x="33455" y="5517"/>
                    <a:pt x="32684" y="6151"/>
                    <a:pt x="31837" y="6151"/>
                  </a:cubicBezTo>
                  <a:cubicBezTo>
                    <a:pt x="31782" y="6151"/>
                    <a:pt x="31728" y="6149"/>
                    <a:pt x="31672" y="6143"/>
                  </a:cubicBezTo>
                  <a:cubicBezTo>
                    <a:pt x="31399" y="5414"/>
                    <a:pt x="31369" y="4684"/>
                    <a:pt x="31095" y="3955"/>
                  </a:cubicBezTo>
                  <a:cubicBezTo>
                    <a:pt x="30761" y="3195"/>
                    <a:pt x="30365" y="2465"/>
                    <a:pt x="29910" y="1766"/>
                  </a:cubicBezTo>
                  <a:cubicBezTo>
                    <a:pt x="29028" y="550"/>
                    <a:pt x="27903" y="64"/>
                    <a:pt x="26414" y="3"/>
                  </a:cubicBezTo>
                  <a:cubicBezTo>
                    <a:pt x="26368" y="1"/>
                    <a:pt x="26321" y="0"/>
                    <a:pt x="26275" y="0"/>
                  </a:cubicBezTo>
                  <a:close/>
                </a:path>
              </a:pathLst>
            </a:custGeom>
            <a:solidFill>
              <a:srgbClr val="E0A5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81" name="Google Shape;281;p18"/>
            <p:cNvSpPr/>
            <p:nvPr/>
          </p:nvSpPr>
          <p:spPr>
            <a:xfrm>
              <a:off x="6040650" y="1331800"/>
              <a:ext cx="739400" cy="386750"/>
            </a:xfrm>
            <a:custGeom>
              <a:avLst/>
              <a:gdLst/>
              <a:ahLst/>
              <a:cxnLst/>
              <a:rect l="l" t="t" r="r" b="b"/>
              <a:pathLst>
                <a:path w="29576" h="15470" extrusionOk="0">
                  <a:moveTo>
                    <a:pt x="9340" y="0"/>
                  </a:moveTo>
                  <a:cubicBezTo>
                    <a:pt x="9285" y="0"/>
                    <a:pt x="9231" y="8"/>
                    <a:pt x="9180" y="24"/>
                  </a:cubicBezTo>
                  <a:cubicBezTo>
                    <a:pt x="8815" y="115"/>
                    <a:pt x="8724" y="1057"/>
                    <a:pt x="8724" y="1452"/>
                  </a:cubicBezTo>
                  <a:cubicBezTo>
                    <a:pt x="8755" y="2334"/>
                    <a:pt x="8815" y="3246"/>
                    <a:pt x="8876" y="4157"/>
                  </a:cubicBezTo>
                  <a:cubicBezTo>
                    <a:pt x="9059" y="5373"/>
                    <a:pt x="9362" y="6559"/>
                    <a:pt x="9818" y="7714"/>
                  </a:cubicBezTo>
                  <a:cubicBezTo>
                    <a:pt x="10153" y="8595"/>
                    <a:pt x="10669" y="9507"/>
                    <a:pt x="10761" y="10510"/>
                  </a:cubicBezTo>
                  <a:cubicBezTo>
                    <a:pt x="10691" y="10517"/>
                    <a:pt x="10619" y="10520"/>
                    <a:pt x="10546" y="10520"/>
                  </a:cubicBezTo>
                  <a:cubicBezTo>
                    <a:pt x="9945" y="10520"/>
                    <a:pt x="9229" y="10318"/>
                    <a:pt x="8633" y="10236"/>
                  </a:cubicBezTo>
                  <a:cubicBezTo>
                    <a:pt x="7630" y="10085"/>
                    <a:pt x="6596" y="9933"/>
                    <a:pt x="5593" y="9781"/>
                  </a:cubicBezTo>
                  <a:cubicBezTo>
                    <a:pt x="5055" y="9700"/>
                    <a:pt x="4462" y="9649"/>
                    <a:pt x="3867" y="9649"/>
                  </a:cubicBezTo>
                  <a:cubicBezTo>
                    <a:pt x="3118" y="9649"/>
                    <a:pt x="2363" y="9729"/>
                    <a:pt x="1703" y="9933"/>
                  </a:cubicBezTo>
                  <a:cubicBezTo>
                    <a:pt x="1216" y="10085"/>
                    <a:pt x="730" y="10297"/>
                    <a:pt x="305" y="10540"/>
                  </a:cubicBezTo>
                  <a:cubicBezTo>
                    <a:pt x="1" y="10814"/>
                    <a:pt x="61" y="10814"/>
                    <a:pt x="244" y="11088"/>
                  </a:cubicBezTo>
                  <a:cubicBezTo>
                    <a:pt x="396" y="11392"/>
                    <a:pt x="912" y="11483"/>
                    <a:pt x="1216" y="11635"/>
                  </a:cubicBezTo>
                  <a:cubicBezTo>
                    <a:pt x="1916" y="12030"/>
                    <a:pt x="2584" y="12455"/>
                    <a:pt x="3223" y="12911"/>
                  </a:cubicBezTo>
                  <a:cubicBezTo>
                    <a:pt x="4013" y="13489"/>
                    <a:pt x="4834" y="14006"/>
                    <a:pt x="5685" y="14461"/>
                  </a:cubicBezTo>
                  <a:cubicBezTo>
                    <a:pt x="6566" y="14917"/>
                    <a:pt x="7539" y="14948"/>
                    <a:pt x="8481" y="15100"/>
                  </a:cubicBezTo>
                  <a:cubicBezTo>
                    <a:pt x="9970" y="15282"/>
                    <a:pt x="11399" y="15404"/>
                    <a:pt x="12888" y="15465"/>
                  </a:cubicBezTo>
                  <a:cubicBezTo>
                    <a:pt x="12961" y="15468"/>
                    <a:pt x="13033" y="15470"/>
                    <a:pt x="13106" y="15470"/>
                  </a:cubicBezTo>
                  <a:cubicBezTo>
                    <a:pt x="14028" y="15470"/>
                    <a:pt x="14951" y="15198"/>
                    <a:pt x="15874" y="15198"/>
                  </a:cubicBezTo>
                  <a:cubicBezTo>
                    <a:pt x="16094" y="15198"/>
                    <a:pt x="16315" y="15213"/>
                    <a:pt x="16536" y="15252"/>
                  </a:cubicBezTo>
                  <a:cubicBezTo>
                    <a:pt x="16718" y="15221"/>
                    <a:pt x="16688" y="15161"/>
                    <a:pt x="16627" y="15069"/>
                  </a:cubicBezTo>
                  <a:cubicBezTo>
                    <a:pt x="17995" y="15069"/>
                    <a:pt x="19363" y="14522"/>
                    <a:pt x="20639" y="14006"/>
                  </a:cubicBezTo>
                  <a:cubicBezTo>
                    <a:pt x="22341" y="13246"/>
                    <a:pt x="23922" y="12243"/>
                    <a:pt x="25320" y="11027"/>
                  </a:cubicBezTo>
                  <a:cubicBezTo>
                    <a:pt x="25807" y="10632"/>
                    <a:pt x="26323" y="10328"/>
                    <a:pt x="26840" y="9902"/>
                  </a:cubicBezTo>
                  <a:cubicBezTo>
                    <a:pt x="27387" y="9507"/>
                    <a:pt x="27661" y="8869"/>
                    <a:pt x="28117" y="8352"/>
                  </a:cubicBezTo>
                  <a:cubicBezTo>
                    <a:pt x="28694" y="7714"/>
                    <a:pt x="29576" y="6923"/>
                    <a:pt x="29120" y="6072"/>
                  </a:cubicBezTo>
                  <a:cubicBezTo>
                    <a:pt x="28824" y="5521"/>
                    <a:pt x="28235" y="5365"/>
                    <a:pt x="27617" y="5365"/>
                  </a:cubicBezTo>
                  <a:cubicBezTo>
                    <a:pt x="27282" y="5365"/>
                    <a:pt x="26937" y="5411"/>
                    <a:pt x="26627" y="5464"/>
                  </a:cubicBezTo>
                  <a:cubicBezTo>
                    <a:pt x="25837" y="5586"/>
                    <a:pt x="25016" y="5768"/>
                    <a:pt x="24256" y="6072"/>
                  </a:cubicBezTo>
                  <a:cubicBezTo>
                    <a:pt x="23770" y="6285"/>
                    <a:pt x="23253" y="6437"/>
                    <a:pt x="22706" y="6589"/>
                  </a:cubicBezTo>
                  <a:cubicBezTo>
                    <a:pt x="22980" y="5981"/>
                    <a:pt x="23588" y="5495"/>
                    <a:pt x="23861" y="4826"/>
                  </a:cubicBezTo>
                  <a:cubicBezTo>
                    <a:pt x="24044" y="4188"/>
                    <a:pt x="24165" y="3549"/>
                    <a:pt x="24165" y="2911"/>
                  </a:cubicBezTo>
                  <a:cubicBezTo>
                    <a:pt x="24226" y="2455"/>
                    <a:pt x="24104" y="1635"/>
                    <a:pt x="23648" y="1391"/>
                  </a:cubicBezTo>
                  <a:cubicBezTo>
                    <a:pt x="23553" y="1337"/>
                    <a:pt x="23441" y="1314"/>
                    <a:pt x="23320" y="1314"/>
                  </a:cubicBezTo>
                  <a:cubicBezTo>
                    <a:pt x="22899" y="1314"/>
                    <a:pt x="22368" y="1584"/>
                    <a:pt x="22037" y="1726"/>
                  </a:cubicBezTo>
                  <a:cubicBezTo>
                    <a:pt x="20244" y="2425"/>
                    <a:pt x="18603" y="3489"/>
                    <a:pt x="17235" y="4856"/>
                  </a:cubicBezTo>
                  <a:cubicBezTo>
                    <a:pt x="16976" y="5087"/>
                    <a:pt x="15952" y="6082"/>
                    <a:pt x="15458" y="6082"/>
                  </a:cubicBezTo>
                  <a:cubicBezTo>
                    <a:pt x="15430" y="6082"/>
                    <a:pt x="15405" y="6079"/>
                    <a:pt x="15381" y="6072"/>
                  </a:cubicBezTo>
                  <a:cubicBezTo>
                    <a:pt x="15077" y="6012"/>
                    <a:pt x="14803" y="5343"/>
                    <a:pt x="14651" y="5100"/>
                  </a:cubicBezTo>
                  <a:cubicBezTo>
                    <a:pt x="14074" y="4066"/>
                    <a:pt x="13375" y="3094"/>
                    <a:pt x="12584" y="2212"/>
                  </a:cubicBezTo>
                  <a:cubicBezTo>
                    <a:pt x="12037" y="1665"/>
                    <a:pt x="11460" y="1148"/>
                    <a:pt x="10791" y="753"/>
                  </a:cubicBezTo>
                  <a:cubicBezTo>
                    <a:pt x="10464" y="535"/>
                    <a:pt x="9821" y="0"/>
                    <a:pt x="934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82" name="Google Shape;282;p18"/>
          <p:cNvGrpSpPr/>
          <p:nvPr/>
        </p:nvGrpSpPr>
        <p:grpSpPr>
          <a:xfrm>
            <a:off x="7978751" y="6323569"/>
            <a:ext cx="1027400" cy="379967"/>
            <a:chOff x="1732463" y="636925"/>
            <a:chExt cx="770550" cy="284975"/>
          </a:xfrm>
        </p:grpSpPr>
        <p:sp>
          <p:nvSpPr>
            <p:cNvPr id="283" name="Google Shape;283;p18"/>
            <p:cNvSpPr/>
            <p:nvPr/>
          </p:nvSpPr>
          <p:spPr>
            <a:xfrm>
              <a:off x="1732463" y="636925"/>
              <a:ext cx="770550" cy="108675"/>
            </a:xfrm>
            <a:custGeom>
              <a:avLst/>
              <a:gdLst/>
              <a:ahLst/>
              <a:cxnLst/>
              <a:rect l="l" t="t" r="r" b="b"/>
              <a:pathLst>
                <a:path w="30822" h="4347" fill="none" extrusionOk="0">
                  <a:moveTo>
                    <a:pt x="0" y="3496"/>
                  </a:moveTo>
                  <a:cubicBezTo>
                    <a:pt x="213" y="2827"/>
                    <a:pt x="700" y="2310"/>
                    <a:pt x="1338" y="2006"/>
                  </a:cubicBezTo>
                  <a:cubicBezTo>
                    <a:pt x="1855" y="1733"/>
                    <a:pt x="2493" y="1307"/>
                    <a:pt x="3070" y="1186"/>
                  </a:cubicBezTo>
                  <a:cubicBezTo>
                    <a:pt x="3587" y="1125"/>
                    <a:pt x="4073" y="1125"/>
                    <a:pt x="4590" y="1186"/>
                  </a:cubicBezTo>
                  <a:cubicBezTo>
                    <a:pt x="5198" y="1186"/>
                    <a:pt x="5684" y="1125"/>
                    <a:pt x="6232" y="1368"/>
                  </a:cubicBezTo>
                  <a:cubicBezTo>
                    <a:pt x="6870" y="1642"/>
                    <a:pt x="7447" y="1946"/>
                    <a:pt x="8025" y="2310"/>
                  </a:cubicBezTo>
                  <a:cubicBezTo>
                    <a:pt x="8572" y="2675"/>
                    <a:pt x="8906" y="3131"/>
                    <a:pt x="9545" y="3314"/>
                  </a:cubicBezTo>
                  <a:cubicBezTo>
                    <a:pt x="10609" y="3709"/>
                    <a:pt x="11764" y="3557"/>
                    <a:pt x="12706" y="2949"/>
                  </a:cubicBezTo>
                  <a:cubicBezTo>
                    <a:pt x="13040" y="2797"/>
                    <a:pt x="13344" y="2584"/>
                    <a:pt x="13648" y="2341"/>
                  </a:cubicBezTo>
                  <a:cubicBezTo>
                    <a:pt x="13800" y="2158"/>
                    <a:pt x="13952" y="1976"/>
                    <a:pt x="14165" y="1855"/>
                  </a:cubicBezTo>
                  <a:cubicBezTo>
                    <a:pt x="14530" y="1520"/>
                    <a:pt x="14955" y="1216"/>
                    <a:pt x="15411" y="973"/>
                  </a:cubicBezTo>
                  <a:cubicBezTo>
                    <a:pt x="16141" y="578"/>
                    <a:pt x="17174" y="0"/>
                    <a:pt x="17964" y="365"/>
                  </a:cubicBezTo>
                  <a:cubicBezTo>
                    <a:pt x="18390" y="608"/>
                    <a:pt x="18815" y="882"/>
                    <a:pt x="19211" y="1186"/>
                  </a:cubicBezTo>
                  <a:cubicBezTo>
                    <a:pt x="19606" y="1490"/>
                    <a:pt x="20062" y="1794"/>
                    <a:pt x="20518" y="2098"/>
                  </a:cubicBezTo>
                  <a:cubicBezTo>
                    <a:pt x="21399" y="2706"/>
                    <a:pt x="22007" y="3678"/>
                    <a:pt x="23010" y="4073"/>
                  </a:cubicBezTo>
                  <a:cubicBezTo>
                    <a:pt x="23709" y="4256"/>
                    <a:pt x="24408" y="4347"/>
                    <a:pt x="25138" y="4286"/>
                  </a:cubicBezTo>
                  <a:cubicBezTo>
                    <a:pt x="25563" y="4317"/>
                    <a:pt x="25989" y="4317"/>
                    <a:pt x="26445" y="4256"/>
                  </a:cubicBezTo>
                  <a:cubicBezTo>
                    <a:pt x="26870" y="4043"/>
                    <a:pt x="27326" y="3800"/>
                    <a:pt x="27752" y="3526"/>
                  </a:cubicBezTo>
                  <a:cubicBezTo>
                    <a:pt x="28481" y="3040"/>
                    <a:pt x="29150" y="2432"/>
                    <a:pt x="29667" y="1733"/>
                  </a:cubicBezTo>
                  <a:cubicBezTo>
                    <a:pt x="29910" y="1399"/>
                    <a:pt x="30123" y="1034"/>
                    <a:pt x="30335" y="699"/>
                  </a:cubicBezTo>
                  <a:cubicBezTo>
                    <a:pt x="30457" y="517"/>
                    <a:pt x="30548" y="274"/>
                    <a:pt x="30791" y="244"/>
                  </a:cubicBezTo>
                  <a:cubicBezTo>
                    <a:pt x="30822" y="426"/>
                    <a:pt x="30822" y="608"/>
                    <a:pt x="30822" y="791"/>
                  </a:cubicBezTo>
                </a:path>
              </a:pathLst>
            </a:custGeom>
            <a:noFill/>
            <a:ln w="66875" cap="flat" cmpd="sng">
              <a:solidFill>
                <a:srgbClr val="E29E3B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84" name="Google Shape;284;p18"/>
            <p:cNvSpPr/>
            <p:nvPr/>
          </p:nvSpPr>
          <p:spPr>
            <a:xfrm>
              <a:off x="1732463" y="813225"/>
              <a:ext cx="770550" cy="108675"/>
            </a:xfrm>
            <a:custGeom>
              <a:avLst/>
              <a:gdLst/>
              <a:ahLst/>
              <a:cxnLst/>
              <a:rect l="l" t="t" r="r" b="b"/>
              <a:pathLst>
                <a:path w="30822" h="4347" fill="none" extrusionOk="0">
                  <a:moveTo>
                    <a:pt x="0" y="3496"/>
                  </a:moveTo>
                  <a:cubicBezTo>
                    <a:pt x="213" y="2827"/>
                    <a:pt x="700" y="2310"/>
                    <a:pt x="1338" y="2006"/>
                  </a:cubicBezTo>
                  <a:cubicBezTo>
                    <a:pt x="1855" y="1733"/>
                    <a:pt x="2493" y="1277"/>
                    <a:pt x="3070" y="1186"/>
                  </a:cubicBezTo>
                  <a:cubicBezTo>
                    <a:pt x="3587" y="1125"/>
                    <a:pt x="4073" y="1125"/>
                    <a:pt x="4590" y="1186"/>
                  </a:cubicBezTo>
                  <a:cubicBezTo>
                    <a:pt x="5137" y="1125"/>
                    <a:pt x="5715" y="1186"/>
                    <a:pt x="6232" y="1368"/>
                  </a:cubicBezTo>
                  <a:cubicBezTo>
                    <a:pt x="6870" y="1642"/>
                    <a:pt x="7447" y="1976"/>
                    <a:pt x="8025" y="2310"/>
                  </a:cubicBezTo>
                  <a:cubicBezTo>
                    <a:pt x="8572" y="2675"/>
                    <a:pt x="8906" y="3131"/>
                    <a:pt x="9545" y="3313"/>
                  </a:cubicBezTo>
                  <a:cubicBezTo>
                    <a:pt x="10609" y="3708"/>
                    <a:pt x="11764" y="3556"/>
                    <a:pt x="12706" y="2979"/>
                  </a:cubicBezTo>
                  <a:cubicBezTo>
                    <a:pt x="13040" y="2797"/>
                    <a:pt x="13344" y="2584"/>
                    <a:pt x="13648" y="2341"/>
                  </a:cubicBezTo>
                  <a:cubicBezTo>
                    <a:pt x="13800" y="2158"/>
                    <a:pt x="13952" y="1976"/>
                    <a:pt x="14165" y="1854"/>
                  </a:cubicBezTo>
                  <a:cubicBezTo>
                    <a:pt x="14530" y="1490"/>
                    <a:pt x="14955" y="1216"/>
                    <a:pt x="15411" y="942"/>
                  </a:cubicBezTo>
                  <a:cubicBezTo>
                    <a:pt x="16141" y="547"/>
                    <a:pt x="17204" y="0"/>
                    <a:pt x="17964" y="365"/>
                  </a:cubicBezTo>
                  <a:cubicBezTo>
                    <a:pt x="18390" y="608"/>
                    <a:pt x="18815" y="882"/>
                    <a:pt x="19211" y="1186"/>
                  </a:cubicBezTo>
                  <a:cubicBezTo>
                    <a:pt x="19606" y="1490"/>
                    <a:pt x="20062" y="1763"/>
                    <a:pt x="20518" y="2067"/>
                  </a:cubicBezTo>
                  <a:cubicBezTo>
                    <a:pt x="21399" y="2675"/>
                    <a:pt x="22007" y="3678"/>
                    <a:pt x="23010" y="4043"/>
                  </a:cubicBezTo>
                  <a:cubicBezTo>
                    <a:pt x="23709" y="4256"/>
                    <a:pt x="24408" y="4347"/>
                    <a:pt x="25138" y="4256"/>
                  </a:cubicBezTo>
                  <a:cubicBezTo>
                    <a:pt x="25563" y="4316"/>
                    <a:pt x="25989" y="4316"/>
                    <a:pt x="26445" y="4225"/>
                  </a:cubicBezTo>
                  <a:cubicBezTo>
                    <a:pt x="26870" y="4043"/>
                    <a:pt x="27326" y="3769"/>
                    <a:pt x="27752" y="3496"/>
                  </a:cubicBezTo>
                  <a:cubicBezTo>
                    <a:pt x="28481" y="3040"/>
                    <a:pt x="29150" y="2432"/>
                    <a:pt x="29667" y="1733"/>
                  </a:cubicBezTo>
                  <a:cubicBezTo>
                    <a:pt x="29910" y="1398"/>
                    <a:pt x="30123" y="1064"/>
                    <a:pt x="30335" y="699"/>
                  </a:cubicBezTo>
                  <a:cubicBezTo>
                    <a:pt x="30457" y="517"/>
                    <a:pt x="30548" y="274"/>
                    <a:pt x="30791" y="243"/>
                  </a:cubicBezTo>
                  <a:cubicBezTo>
                    <a:pt x="30822" y="426"/>
                    <a:pt x="30822" y="608"/>
                    <a:pt x="30822" y="790"/>
                  </a:cubicBezTo>
                </a:path>
              </a:pathLst>
            </a:custGeom>
            <a:noFill/>
            <a:ln w="76000" cap="flat" cmpd="sng">
              <a:solidFill>
                <a:schemeClr val="accent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3201011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86385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1833"/>
            <a:ext cx="9144000" cy="2387600"/>
          </a:xfrm>
        </p:spPr>
        <p:txBody>
          <a:bodyPr anchor="b"/>
          <a:lstStyle>
            <a:lvl1pPr algn="ctr">
              <a:defRPr sz="8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568"/>
            <a:ext cx="9144000" cy="1655233"/>
          </a:xfrm>
        </p:spPr>
        <p:txBody>
          <a:bodyPr/>
          <a:lstStyle>
            <a:lvl1pPr marL="0" indent="0" algn="ctr">
              <a:buNone/>
              <a:defRPr sz="3200"/>
            </a:lvl1pPr>
            <a:lvl2pPr marL="609585" indent="0" algn="ctr">
              <a:buNone/>
              <a:defRPr sz="2667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2AA1AC16-948C-4AE2-A8F0-AD93837A264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2022/8/19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E5A71417-3C02-4723-998D-ECBA0CC807E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631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14:ferris dir="l"/>
      </p:transition>
    </mc:Choice>
    <mc:Fallback xmlns="">
      <p:transition spd="slow" advClick="0" advTm="0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2AA1AC16-948C-4AE2-A8F0-AD93837A264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2022/8/19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E5A71417-3C02-4723-998D-ECBA0CC807E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9195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14:ferris dir="l"/>
      </p:transition>
    </mc:Choice>
    <mc:Fallback xmlns="">
      <p:transition spd="slow" advClick="0" advTm="0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10267"/>
            <a:ext cx="10515600" cy="2853267"/>
          </a:xfrm>
        </p:spPr>
        <p:txBody>
          <a:bodyPr anchor="b"/>
          <a:lstStyle>
            <a:lvl1pPr>
              <a:defRPr sz="8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8934"/>
            <a:ext cx="10515600" cy="1500717"/>
          </a:xfrm>
        </p:spPr>
        <p:txBody>
          <a:bodyPr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2AA1AC16-948C-4AE2-A8F0-AD93837A264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2022/8/19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E5A71417-3C02-4723-998D-ECBA0CC807E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6901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14:ferris dir="l"/>
      </p:transition>
    </mc:Choice>
    <mc:Fallback xmlns="">
      <p:transition spd="slow" advClick="0" advTm="0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6684"/>
            <a:ext cx="5156200" cy="434974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826684"/>
            <a:ext cx="5156200" cy="434974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2AA1AC16-948C-4AE2-A8F0-AD93837A264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2022/8/19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E5A71417-3C02-4723-998D-ECBA0CC807E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8151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14:ferris dir="l"/>
      </p:transition>
    </mc:Choice>
    <mc:Fallback xmlns="">
      <p:transition spd="slow" advClick="0" advTm="0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317" y="366185"/>
            <a:ext cx="10515600" cy="132503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40318" y="1680634"/>
            <a:ext cx="5158316" cy="825500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40318" y="2506133"/>
            <a:ext cx="5158316" cy="3683000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0634"/>
            <a:ext cx="5183717" cy="825500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6133"/>
            <a:ext cx="5183717" cy="3683000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2AA1AC16-948C-4AE2-A8F0-AD93837A264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2022/8/19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E5A71417-3C02-4723-998D-ECBA0CC807E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矩形 10"/>
          <p:cNvSpPr/>
          <p:nvPr userDrawn="1"/>
        </p:nvSpPr>
        <p:spPr>
          <a:xfrm>
            <a:off x="8913485" y="5243806"/>
            <a:ext cx="1033515" cy="2764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模板下载：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www.1ppt.com/moban/          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行业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www.1ppt.com/hangye/ 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节日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www.1ppt.com/jieri/          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素材：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www.1ppt.com/sucai/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背景图片：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www.1ppt.com/beijing/        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图表：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www.1ppt.com/tubiao/      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精美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下载：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         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教程： 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www.1ppt.com/powerpoint/      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课件：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www.1ppt.com/kejian/             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字体下载：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www.1ppt.com/ziti/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工作总结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www.1ppt.com/xiazai/zongjie/ 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工作计划：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www.1ppt.com/xiazai/jihua/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商务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www.1ppt.com/moban/shangwu/  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个人简历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www.1ppt.com/xiazai/jianli/  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毕业答辩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www.1ppt.com/xiazai/dabian/  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工作汇报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www.1ppt.com/xiazai/huibao/    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38379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14:ferris dir="l"/>
      </p:transition>
    </mc:Choice>
    <mc:Fallback xmlns="">
      <p:transition spd="slow" advClick="0" advTm="0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2AA1AC16-948C-4AE2-A8F0-AD93837A264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2022/8/19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E5A71417-3C02-4723-998D-ECBA0CC807E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8019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14:ferris dir="l"/>
      </p:transition>
    </mc:Choice>
    <mc:Fallback xmlns="">
      <p:transition spd="slow" advClick="0" advTm="0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2873791" cy="6858000"/>
          </a:xfrm>
          <a:prstGeom prst="rect">
            <a:avLst/>
          </a:prstGeom>
        </p:spPr>
      </p:pic>
      <p:cxnSp>
        <p:nvCxnSpPr>
          <p:cNvPr id="7" name="直接连接符 6"/>
          <p:cNvCxnSpPr/>
          <p:nvPr userDrawn="1"/>
        </p:nvCxnSpPr>
        <p:spPr>
          <a:xfrm>
            <a:off x="2641600" y="889000"/>
            <a:ext cx="95504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文本框 7"/>
          <p:cNvSpPr txBox="1"/>
          <p:nvPr userDrawn="1"/>
        </p:nvSpPr>
        <p:spPr>
          <a:xfrm>
            <a:off x="8868014" y="396558"/>
            <a:ext cx="32624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t>单击此处添加文字标题</a:t>
            </a:r>
          </a:p>
        </p:txBody>
      </p:sp>
    </p:spTree>
    <p:extLst>
      <p:ext uri="{BB962C8B-B14F-4D97-AF65-F5344CB8AC3E}">
        <p14:creationId xmlns:p14="http://schemas.microsoft.com/office/powerpoint/2010/main" val="2503400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14:ferris dir="l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B8CDC-B983-4D17-B170-886194C37F90}" type="datetimeFigureOut">
              <a:rPr lang="en-US" smtClean="0"/>
              <a:t>8/19/2022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41B51-5422-4268-B9C3-DCFDEBB109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32090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84705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14:ferris dir="l"/>
      </p:transition>
    </mc:Choice>
    <mc:Fallback xmlns="">
      <p:transition spd="slow" advClick="0" advTm="0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18"/>
          <p:cNvSpPr txBox="1">
            <a:spLocks noGrp="1"/>
          </p:cNvSpPr>
          <p:nvPr>
            <p:ph type="subTitle" idx="1"/>
          </p:nvPr>
        </p:nvSpPr>
        <p:spPr>
          <a:xfrm>
            <a:off x="2440600" y="2794400"/>
            <a:ext cx="7310800" cy="108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Spartan"/>
                <a:ea typeface="Spartan"/>
                <a:cs typeface="Spartan"/>
                <a:sym typeface="Spartan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Spartan"/>
                <a:ea typeface="Spartan"/>
                <a:cs typeface="Spartan"/>
                <a:sym typeface="Spartan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Spartan"/>
                <a:ea typeface="Spartan"/>
                <a:cs typeface="Spartan"/>
                <a:sym typeface="Spartan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Spartan"/>
                <a:ea typeface="Spartan"/>
                <a:cs typeface="Spartan"/>
                <a:sym typeface="Spartan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Spartan"/>
                <a:ea typeface="Spartan"/>
                <a:cs typeface="Spartan"/>
                <a:sym typeface="Spartan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Spartan"/>
                <a:ea typeface="Spartan"/>
                <a:cs typeface="Spartan"/>
                <a:sym typeface="Spartan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Spartan"/>
                <a:ea typeface="Spartan"/>
                <a:cs typeface="Spartan"/>
                <a:sym typeface="Spartan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Spartan"/>
                <a:ea typeface="Spartan"/>
                <a:cs typeface="Spartan"/>
                <a:sym typeface="Spartan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Spartan"/>
                <a:ea typeface="Spartan"/>
                <a:cs typeface="Spartan"/>
                <a:sym typeface="Spartan"/>
              </a:defRPr>
            </a:lvl9pPr>
          </a:lstStyle>
          <a:p>
            <a:endParaRPr/>
          </a:p>
        </p:txBody>
      </p:sp>
      <p:sp>
        <p:nvSpPr>
          <p:cNvPr id="269" name="Google Shape;269;p18"/>
          <p:cNvSpPr txBox="1">
            <a:spLocks noGrp="1"/>
          </p:cNvSpPr>
          <p:nvPr>
            <p:ph type="subTitle" idx="2"/>
          </p:nvPr>
        </p:nvSpPr>
        <p:spPr>
          <a:xfrm>
            <a:off x="3934200" y="4087267"/>
            <a:ext cx="4323600" cy="38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/>
            </a:lvl9pPr>
          </a:lstStyle>
          <a:p>
            <a:endParaRPr/>
          </a:p>
        </p:txBody>
      </p:sp>
      <p:sp>
        <p:nvSpPr>
          <p:cNvPr id="270" name="Google Shape;270;p18"/>
          <p:cNvSpPr/>
          <p:nvPr/>
        </p:nvSpPr>
        <p:spPr>
          <a:xfrm flipH="1">
            <a:off x="-2841998" y="5499274"/>
            <a:ext cx="4059439" cy="3392916"/>
          </a:xfrm>
          <a:custGeom>
            <a:avLst/>
            <a:gdLst/>
            <a:ahLst/>
            <a:cxnLst/>
            <a:rect l="l" t="t" r="r" b="b"/>
            <a:pathLst>
              <a:path w="65503" h="54748" extrusionOk="0">
                <a:moveTo>
                  <a:pt x="25723" y="0"/>
                </a:moveTo>
                <a:cubicBezTo>
                  <a:pt x="24144" y="0"/>
                  <a:pt x="22575" y="187"/>
                  <a:pt x="21064" y="677"/>
                </a:cubicBezTo>
                <a:cubicBezTo>
                  <a:pt x="15259" y="2561"/>
                  <a:pt x="11702" y="8306"/>
                  <a:pt x="8784" y="13625"/>
                </a:cubicBezTo>
                <a:cubicBezTo>
                  <a:pt x="5563" y="19431"/>
                  <a:pt x="2401" y="25388"/>
                  <a:pt x="1186" y="31863"/>
                </a:cubicBezTo>
                <a:cubicBezTo>
                  <a:pt x="0" y="38337"/>
                  <a:pt x="1034" y="45450"/>
                  <a:pt x="5411" y="50222"/>
                </a:cubicBezTo>
                <a:cubicBezTo>
                  <a:pt x="8030" y="53078"/>
                  <a:pt x="12001" y="54747"/>
                  <a:pt x="15894" y="54747"/>
                </a:cubicBezTo>
                <a:cubicBezTo>
                  <a:pt x="18505" y="54747"/>
                  <a:pt x="21081" y="53997"/>
                  <a:pt x="23192" y="52349"/>
                </a:cubicBezTo>
                <a:cubicBezTo>
                  <a:pt x="28785" y="47972"/>
                  <a:pt x="29727" y="39158"/>
                  <a:pt x="35867" y="35601"/>
                </a:cubicBezTo>
                <a:cubicBezTo>
                  <a:pt x="38002" y="34383"/>
                  <a:pt x="40368" y="34028"/>
                  <a:pt x="42803" y="34028"/>
                </a:cubicBezTo>
                <a:cubicBezTo>
                  <a:pt x="45289" y="34028"/>
                  <a:pt x="47848" y="34399"/>
                  <a:pt x="50305" y="34598"/>
                </a:cubicBezTo>
                <a:cubicBezTo>
                  <a:pt x="51011" y="34660"/>
                  <a:pt x="51739" y="34694"/>
                  <a:pt x="52475" y="34694"/>
                </a:cubicBezTo>
                <a:cubicBezTo>
                  <a:pt x="56811" y="34694"/>
                  <a:pt x="61422" y="33507"/>
                  <a:pt x="63345" y="29765"/>
                </a:cubicBezTo>
                <a:cubicBezTo>
                  <a:pt x="65503" y="25571"/>
                  <a:pt x="63010" y="20677"/>
                  <a:pt x="60123" y="17151"/>
                </a:cubicBezTo>
                <a:cubicBezTo>
                  <a:pt x="52554" y="8002"/>
                  <a:pt x="42980" y="2713"/>
                  <a:pt x="31247" y="586"/>
                </a:cubicBezTo>
                <a:cubicBezTo>
                  <a:pt x="29442" y="258"/>
                  <a:pt x="27575" y="0"/>
                  <a:pt x="25723" y="0"/>
                </a:cubicBezTo>
                <a:close/>
              </a:path>
            </a:pathLst>
          </a:custGeom>
          <a:solidFill>
            <a:srgbClr val="FFF4E9"/>
          </a:solidFill>
          <a:ln>
            <a:noFill/>
          </a:ln>
        </p:spPr>
        <p:txBody>
          <a:bodyPr spcFirstLastPara="1" wrap="square" lIns="121856" tIns="121856" rIns="121856" bIns="121856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271" name="Google Shape;271;p18"/>
          <p:cNvSpPr/>
          <p:nvPr/>
        </p:nvSpPr>
        <p:spPr>
          <a:xfrm flipH="1">
            <a:off x="11083943" y="5105335"/>
            <a:ext cx="2445157" cy="2526157"/>
          </a:xfrm>
          <a:custGeom>
            <a:avLst/>
            <a:gdLst/>
            <a:ahLst/>
            <a:cxnLst/>
            <a:rect l="l" t="t" r="r" b="b"/>
            <a:pathLst>
              <a:path w="39455" h="40762" extrusionOk="0">
                <a:moveTo>
                  <a:pt x="19728" y="1"/>
                </a:moveTo>
                <a:cubicBezTo>
                  <a:pt x="8816" y="1"/>
                  <a:pt x="1" y="9119"/>
                  <a:pt x="1" y="20366"/>
                </a:cubicBezTo>
                <a:cubicBezTo>
                  <a:pt x="1" y="31612"/>
                  <a:pt x="8816" y="40761"/>
                  <a:pt x="19728" y="40761"/>
                </a:cubicBezTo>
                <a:cubicBezTo>
                  <a:pt x="30640" y="40761"/>
                  <a:pt x="39454" y="31612"/>
                  <a:pt x="39454" y="20366"/>
                </a:cubicBezTo>
                <a:cubicBezTo>
                  <a:pt x="39454" y="9119"/>
                  <a:pt x="30640" y="1"/>
                  <a:pt x="1972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56" tIns="121856" rIns="121856" bIns="121856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272" name="Google Shape;272;p18"/>
          <p:cNvSpPr/>
          <p:nvPr/>
        </p:nvSpPr>
        <p:spPr>
          <a:xfrm flipH="1">
            <a:off x="-1962092" y="-566179"/>
            <a:ext cx="2884053" cy="2697637"/>
          </a:xfrm>
          <a:custGeom>
            <a:avLst/>
            <a:gdLst/>
            <a:ahLst/>
            <a:cxnLst/>
            <a:rect l="l" t="t" r="r" b="b"/>
            <a:pathLst>
              <a:path w="46537" h="43529" extrusionOk="0">
                <a:moveTo>
                  <a:pt x="20184" y="0"/>
                </a:moveTo>
                <a:cubicBezTo>
                  <a:pt x="17386" y="0"/>
                  <a:pt x="14584" y="453"/>
                  <a:pt x="11885" y="1357"/>
                </a:cubicBezTo>
                <a:cubicBezTo>
                  <a:pt x="7265" y="2877"/>
                  <a:pt x="0" y="6372"/>
                  <a:pt x="1277" y="12664"/>
                </a:cubicBezTo>
                <a:cubicBezTo>
                  <a:pt x="1703" y="14792"/>
                  <a:pt x="3222" y="16524"/>
                  <a:pt x="5259" y="17223"/>
                </a:cubicBezTo>
                <a:cubicBezTo>
                  <a:pt x="6870" y="17771"/>
                  <a:pt x="8663" y="17558"/>
                  <a:pt x="10274" y="18166"/>
                </a:cubicBezTo>
                <a:cubicBezTo>
                  <a:pt x="12767" y="19108"/>
                  <a:pt x="14226" y="21813"/>
                  <a:pt x="14894" y="24458"/>
                </a:cubicBezTo>
                <a:cubicBezTo>
                  <a:pt x="15563" y="27102"/>
                  <a:pt x="15715" y="29898"/>
                  <a:pt x="16718" y="32452"/>
                </a:cubicBezTo>
                <a:cubicBezTo>
                  <a:pt x="18147" y="36160"/>
                  <a:pt x="21277" y="38926"/>
                  <a:pt x="24651" y="40871"/>
                </a:cubicBezTo>
                <a:cubicBezTo>
                  <a:pt x="27330" y="42426"/>
                  <a:pt x="30309" y="43529"/>
                  <a:pt x="33294" y="43529"/>
                </a:cubicBezTo>
                <a:cubicBezTo>
                  <a:pt x="34102" y="43529"/>
                  <a:pt x="34912" y="43447"/>
                  <a:pt x="35715" y="43272"/>
                </a:cubicBezTo>
                <a:cubicBezTo>
                  <a:pt x="39333" y="42482"/>
                  <a:pt x="42403" y="39807"/>
                  <a:pt x="44165" y="36494"/>
                </a:cubicBezTo>
                <a:cubicBezTo>
                  <a:pt x="45959" y="33151"/>
                  <a:pt x="46536" y="29260"/>
                  <a:pt x="46324" y="25461"/>
                </a:cubicBezTo>
                <a:cubicBezTo>
                  <a:pt x="45716" y="15278"/>
                  <a:pt x="39089" y="5734"/>
                  <a:pt x="29940" y="1904"/>
                </a:cubicBezTo>
                <a:cubicBezTo>
                  <a:pt x="26809" y="635"/>
                  <a:pt x="23498" y="0"/>
                  <a:pt x="20184" y="0"/>
                </a:cubicBezTo>
                <a:close/>
              </a:path>
            </a:pathLst>
          </a:custGeom>
          <a:solidFill>
            <a:srgbClr val="E0B9A4"/>
          </a:solidFill>
          <a:ln>
            <a:noFill/>
          </a:ln>
        </p:spPr>
        <p:txBody>
          <a:bodyPr spcFirstLastPara="1" wrap="square" lIns="121856" tIns="121856" rIns="121856" bIns="121856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273" name="Google Shape;273;p18"/>
          <p:cNvSpPr/>
          <p:nvPr/>
        </p:nvSpPr>
        <p:spPr>
          <a:xfrm rot="1593655" flipH="1">
            <a:off x="9245686" y="-1445549"/>
            <a:ext cx="4985828" cy="3416985"/>
          </a:xfrm>
          <a:custGeom>
            <a:avLst/>
            <a:gdLst/>
            <a:ahLst/>
            <a:cxnLst/>
            <a:rect l="l" t="t" r="r" b="b"/>
            <a:pathLst>
              <a:path w="80455" h="55139" extrusionOk="0">
                <a:moveTo>
                  <a:pt x="39610" y="0"/>
                </a:moveTo>
                <a:cubicBezTo>
                  <a:pt x="38635" y="0"/>
                  <a:pt x="37659" y="30"/>
                  <a:pt x="36684" y="90"/>
                </a:cubicBezTo>
                <a:cubicBezTo>
                  <a:pt x="28021" y="637"/>
                  <a:pt x="19389" y="3555"/>
                  <a:pt x="12641" y="9117"/>
                </a:cubicBezTo>
                <a:cubicBezTo>
                  <a:pt x="5863" y="14710"/>
                  <a:pt x="1091" y="23069"/>
                  <a:pt x="483" y="32005"/>
                </a:cubicBezTo>
                <a:cubicBezTo>
                  <a:pt x="0" y="38734"/>
                  <a:pt x="3681" y="55139"/>
                  <a:pt x="12448" y="55139"/>
                </a:cubicBezTo>
                <a:cubicBezTo>
                  <a:pt x="12512" y="55139"/>
                  <a:pt x="12577" y="55138"/>
                  <a:pt x="12641" y="55136"/>
                </a:cubicBezTo>
                <a:cubicBezTo>
                  <a:pt x="17049" y="55015"/>
                  <a:pt x="22368" y="51094"/>
                  <a:pt x="26866" y="50091"/>
                </a:cubicBezTo>
                <a:cubicBezTo>
                  <a:pt x="32338" y="48844"/>
                  <a:pt x="37900" y="48449"/>
                  <a:pt x="43462" y="47932"/>
                </a:cubicBezTo>
                <a:cubicBezTo>
                  <a:pt x="54800" y="46899"/>
                  <a:pt x="67171" y="44954"/>
                  <a:pt x="74861" y="36261"/>
                </a:cubicBezTo>
                <a:cubicBezTo>
                  <a:pt x="78235" y="32431"/>
                  <a:pt x="80454" y="27111"/>
                  <a:pt x="79299" y="22066"/>
                </a:cubicBezTo>
                <a:cubicBezTo>
                  <a:pt x="78387" y="18114"/>
                  <a:pt x="75530" y="14923"/>
                  <a:pt x="72521" y="12309"/>
                </a:cubicBezTo>
                <a:cubicBezTo>
                  <a:pt x="63391" y="4415"/>
                  <a:pt x="51509" y="0"/>
                  <a:pt x="39610" y="0"/>
                </a:cubicBezTo>
                <a:close/>
              </a:path>
            </a:pathLst>
          </a:custGeom>
          <a:solidFill>
            <a:srgbClr val="FFF4E9"/>
          </a:solidFill>
          <a:ln>
            <a:noFill/>
          </a:ln>
        </p:spPr>
        <p:txBody>
          <a:bodyPr spcFirstLastPara="1" wrap="square" lIns="121856" tIns="121856" rIns="121856" bIns="121856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274" name="Google Shape;274;p18"/>
          <p:cNvSpPr/>
          <p:nvPr/>
        </p:nvSpPr>
        <p:spPr>
          <a:xfrm flipH="1">
            <a:off x="3771788" y="6094805"/>
            <a:ext cx="5370547" cy="2441811"/>
          </a:xfrm>
          <a:custGeom>
            <a:avLst/>
            <a:gdLst/>
            <a:ahLst/>
            <a:cxnLst/>
            <a:rect l="l" t="t" r="r" b="b"/>
            <a:pathLst>
              <a:path w="86659" h="39401" extrusionOk="0">
                <a:moveTo>
                  <a:pt x="25327" y="0"/>
                </a:moveTo>
                <a:cubicBezTo>
                  <a:pt x="18767" y="0"/>
                  <a:pt x="12189" y="2541"/>
                  <a:pt x="7477" y="7141"/>
                </a:cubicBezTo>
                <a:cubicBezTo>
                  <a:pt x="2644" y="11914"/>
                  <a:pt x="0" y="18692"/>
                  <a:pt x="61" y="25440"/>
                </a:cubicBezTo>
                <a:cubicBezTo>
                  <a:pt x="91" y="27567"/>
                  <a:pt x="0" y="31245"/>
                  <a:pt x="1611" y="32795"/>
                </a:cubicBezTo>
                <a:cubicBezTo>
                  <a:pt x="3465" y="34619"/>
                  <a:pt x="8602" y="35379"/>
                  <a:pt x="11064" y="36048"/>
                </a:cubicBezTo>
                <a:cubicBezTo>
                  <a:pt x="17721" y="37902"/>
                  <a:pt x="24560" y="38966"/>
                  <a:pt x="31460" y="39300"/>
                </a:cubicBezTo>
                <a:cubicBezTo>
                  <a:pt x="32963" y="39367"/>
                  <a:pt x="34466" y="39400"/>
                  <a:pt x="35969" y="39400"/>
                </a:cubicBezTo>
                <a:cubicBezTo>
                  <a:pt x="48104" y="39400"/>
                  <a:pt x="60168" y="37221"/>
                  <a:pt x="71582" y="32947"/>
                </a:cubicBezTo>
                <a:cubicBezTo>
                  <a:pt x="76567" y="31063"/>
                  <a:pt x="81734" y="28509"/>
                  <a:pt x="84287" y="23829"/>
                </a:cubicBezTo>
                <a:cubicBezTo>
                  <a:pt x="86658" y="19421"/>
                  <a:pt x="86050" y="13646"/>
                  <a:pt x="83011" y="9634"/>
                </a:cubicBezTo>
                <a:cubicBezTo>
                  <a:pt x="80243" y="5980"/>
                  <a:pt x="75659" y="3889"/>
                  <a:pt x="71098" y="3889"/>
                </a:cubicBezTo>
                <a:cubicBezTo>
                  <a:pt x="70651" y="3889"/>
                  <a:pt x="70203" y="3909"/>
                  <a:pt x="69758" y="3950"/>
                </a:cubicBezTo>
                <a:cubicBezTo>
                  <a:pt x="63922" y="4467"/>
                  <a:pt x="58664" y="8114"/>
                  <a:pt x="52828" y="8266"/>
                </a:cubicBezTo>
                <a:cubicBezTo>
                  <a:pt x="52723" y="8268"/>
                  <a:pt x="52618" y="8269"/>
                  <a:pt x="52513" y="8269"/>
                </a:cubicBezTo>
                <a:cubicBezTo>
                  <a:pt x="45415" y="8269"/>
                  <a:pt x="39354" y="3249"/>
                  <a:pt x="32584" y="1093"/>
                </a:cubicBezTo>
                <a:cubicBezTo>
                  <a:pt x="30234" y="356"/>
                  <a:pt x="27781" y="0"/>
                  <a:pt x="25327" y="0"/>
                </a:cubicBezTo>
                <a:close/>
              </a:path>
            </a:pathLst>
          </a:custGeom>
          <a:solidFill>
            <a:srgbClr val="F4CAC1"/>
          </a:solidFill>
          <a:ln>
            <a:noFill/>
          </a:ln>
        </p:spPr>
        <p:txBody>
          <a:bodyPr spcFirstLastPara="1" wrap="square" lIns="121856" tIns="121856" rIns="121856" bIns="121856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275" name="Google Shape;275;p18"/>
          <p:cNvSpPr/>
          <p:nvPr/>
        </p:nvSpPr>
        <p:spPr>
          <a:xfrm flipH="1">
            <a:off x="2608219" y="-2059998"/>
            <a:ext cx="5370544" cy="3031921"/>
          </a:xfrm>
          <a:custGeom>
            <a:avLst/>
            <a:gdLst/>
            <a:ahLst/>
            <a:cxnLst/>
            <a:rect l="l" t="t" r="r" b="b"/>
            <a:pathLst>
              <a:path w="75109" h="48923" extrusionOk="0">
                <a:moveTo>
                  <a:pt x="31338" y="0"/>
                </a:moveTo>
                <a:cubicBezTo>
                  <a:pt x="26496" y="0"/>
                  <a:pt x="21711" y="664"/>
                  <a:pt x="17296" y="2585"/>
                </a:cubicBezTo>
                <a:cubicBezTo>
                  <a:pt x="2888" y="8847"/>
                  <a:pt x="1" y="29698"/>
                  <a:pt x="10852" y="40641"/>
                </a:cubicBezTo>
                <a:cubicBezTo>
                  <a:pt x="16050" y="45869"/>
                  <a:pt x="23496" y="48483"/>
                  <a:pt x="30883" y="48878"/>
                </a:cubicBezTo>
                <a:cubicBezTo>
                  <a:pt x="31465" y="48907"/>
                  <a:pt x="32050" y="48923"/>
                  <a:pt x="32637" y="48923"/>
                </a:cubicBezTo>
                <a:cubicBezTo>
                  <a:pt x="36893" y="48923"/>
                  <a:pt x="41217" y="48101"/>
                  <a:pt x="44743" y="45777"/>
                </a:cubicBezTo>
                <a:cubicBezTo>
                  <a:pt x="47691" y="43802"/>
                  <a:pt x="50062" y="40823"/>
                  <a:pt x="53375" y="39607"/>
                </a:cubicBezTo>
                <a:cubicBezTo>
                  <a:pt x="57570" y="38087"/>
                  <a:pt x="62494" y="39668"/>
                  <a:pt x="66598" y="37905"/>
                </a:cubicBezTo>
                <a:cubicBezTo>
                  <a:pt x="69516" y="36628"/>
                  <a:pt x="71552" y="33802"/>
                  <a:pt x="72555" y="30762"/>
                </a:cubicBezTo>
                <a:cubicBezTo>
                  <a:pt x="75108" y="22798"/>
                  <a:pt x="70853" y="13832"/>
                  <a:pt x="64196" y="8725"/>
                </a:cubicBezTo>
                <a:cubicBezTo>
                  <a:pt x="57540" y="3649"/>
                  <a:pt x="49029" y="1704"/>
                  <a:pt x="40700" y="670"/>
                </a:cubicBezTo>
                <a:cubicBezTo>
                  <a:pt x="37612" y="277"/>
                  <a:pt x="34463" y="0"/>
                  <a:pt x="3133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56" tIns="121856" rIns="121856" bIns="121856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grpSp>
        <p:nvGrpSpPr>
          <p:cNvPr id="276" name="Google Shape;276;p18"/>
          <p:cNvGrpSpPr/>
          <p:nvPr/>
        </p:nvGrpSpPr>
        <p:grpSpPr>
          <a:xfrm rot="10800000" flipH="1">
            <a:off x="229030" y="-63133"/>
            <a:ext cx="1317167" cy="2194600"/>
            <a:chOff x="3529975" y="3414475"/>
            <a:chExt cx="987875" cy="1645950"/>
          </a:xfrm>
        </p:grpSpPr>
        <p:sp>
          <p:nvSpPr>
            <p:cNvPr id="277" name="Google Shape;277;p18"/>
            <p:cNvSpPr/>
            <p:nvPr/>
          </p:nvSpPr>
          <p:spPr>
            <a:xfrm>
              <a:off x="3529975" y="3676850"/>
              <a:ext cx="308525" cy="1383575"/>
            </a:xfrm>
            <a:custGeom>
              <a:avLst/>
              <a:gdLst/>
              <a:ahLst/>
              <a:cxnLst/>
              <a:rect l="l" t="t" r="r" b="b"/>
              <a:pathLst>
                <a:path w="12341" h="55343" extrusionOk="0">
                  <a:moveTo>
                    <a:pt x="1799" y="1"/>
                  </a:moveTo>
                  <a:cubicBezTo>
                    <a:pt x="1710" y="1"/>
                    <a:pt x="1609" y="59"/>
                    <a:pt x="1490" y="205"/>
                  </a:cubicBezTo>
                  <a:cubicBezTo>
                    <a:pt x="1246" y="478"/>
                    <a:pt x="1125" y="1238"/>
                    <a:pt x="1034" y="1603"/>
                  </a:cubicBezTo>
                  <a:cubicBezTo>
                    <a:pt x="517" y="3670"/>
                    <a:pt x="213" y="5797"/>
                    <a:pt x="183" y="7956"/>
                  </a:cubicBezTo>
                  <a:cubicBezTo>
                    <a:pt x="213" y="10782"/>
                    <a:pt x="0" y="13670"/>
                    <a:pt x="213" y="16527"/>
                  </a:cubicBezTo>
                  <a:cubicBezTo>
                    <a:pt x="487" y="20235"/>
                    <a:pt x="1003" y="23913"/>
                    <a:pt x="1763" y="27561"/>
                  </a:cubicBezTo>
                  <a:cubicBezTo>
                    <a:pt x="2189" y="29628"/>
                    <a:pt x="2493" y="31755"/>
                    <a:pt x="2918" y="33853"/>
                  </a:cubicBezTo>
                  <a:cubicBezTo>
                    <a:pt x="3344" y="35828"/>
                    <a:pt x="4043" y="37743"/>
                    <a:pt x="4590" y="39689"/>
                  </a:cubicBezTo>
                  <a:cubicBezTo>
                    <a:pt x="5532" y="43184"/>
                    <a:pt x="7082" y="46436"/>
                    <a:pt x="8177" y="49871"/>
                  </a:cubicBezTo>
                  <a:cubicBezTo>
                    <a:pt x="8602" y="51087"/>
                    <a:pt x="8937" y="52303"/>
                    <a:pt x="9423" y="53488"/>
                  </a:cubicBezTo>
                  <a:cubicBezTo>
                    <a:pt x="9605" y="53883"/>
                    <a:pt x="9818" y="55099"/>
                    <a:pt x="10183" y="55342"/>
                  </a:cubicBezTo>
                  <a:lnTo>
                    <a:pt x="10396" y="55160"/>
                  </a:lnTo>
                  <a:cubicBezTo>
                    <a:pt x="10454" y="55169"/>
                    <a:pt x="10507" y="55174"/>
                    <a:pt x="10556" y="55174"/>
                  </a:cubicBezTo>
                  <a:cubicBezTo>
                    <a:pt x="10832" y="55174"/>
                    <a:pt x="10943" y="55009"/>
                    <a:pt x="10943" y="54491"/>
                  </a:cubicBezTo>
                  <a:cubicBezTo>
                    <a:pt x="10973" y="54005"/>
                    <a:pt x="11064" y="53549"/>
                    <a:pt x="11216" y="53093"/>
                  </a:cubicBezTo>
                  <a:cubicBezTo>
                    <a:pt x="11338" y="52576"/>
                    <a:pt x="11307" y="52090"/>
                    <a:pt x="11459" y="51573"/>
                  </a:cubicBezTo>
                  <a:cubicBezTo>
                    <a:pt x="11551" y="51117"/>
                    <a:pt x="11399" y="50631"/>
                    <a:pt x="11490" y="50175"/>
                  </a:cubicBezTo>
                  <a:cubicBezTo>
                    <a:pt x="11611" y="49749"/>
                    <a:pt x="11794" y="49598"/>
                    <a:pt x="11794" y="49081"/>
                  </a:cubicBezTo>
                  <a:cubicBezTo>
                    <a:pt x="11763" y="48594"/>
                    <a:pt x="11976" y="48412"/>
                    <a:pt x="12067" y="48017"/>
                  </a:cubicBezTo>
                  <a:cubicBezTo>
                    <a:pt x="12280" y="47196"/>
                    <a:pt x="12067" y="46072"/>
                    <a:pt x="12067" y="45221"/>
                  </a:cubicBezTo>
                  <a:cubicBezTo>
                    <a:pt x="12067" y="43062"/>
                    <a:pt x="12341" y="40692"/>
                    <a:pt x="12067" y="38534"/>
                  </a:cubicBezTo>
                  <a:cubicBezTo>
                    <a:pt x="11976" y="37804"/>
                    <a:pt x="11855" y="37135"/>
                    <a:pt x="11794" y="36406"/>
                  </a:cubicBezTo>
                  <a:cubicBezTo>
                    <a:pt x="11763" y="35676"/>
                    <a:pt x="11581" y="34886"/>
                    <a:pt x="11490" y="34187"/>
                  </a:cubicBezTo>
                  <a:cubicBezTo>
                    <a:pt x="11277" y="32728"/>
                    <a:pt x="11003" y="31239"/>
                    <a:pt x="10760" y="29780"/>
                  </a:cubicBezTo>
                  <a:cubicBezTo>
                    <a:pt x="9970" y="25615"/>
                    <a:pt x="9180" y="21482"/>
                    <a:pt x="8268" y="17348"/>
                  </a:cubicBezTo>
                  <a:cubicBezTo>
                    <a:pt x="7781" y="15068"/>
                    <a:pt x="6900" y="12910"/>
                    <a:pt x="6444" y="10630"/>
                  </a:cubicBezTo>
                  <a:cubicBezTo>
                    <a:pt x="6110" y="8685"/>
                    <a:pt x="5623" y="6770"/>
                    <a:pt x="4985" y="4916"/>
                  </a:cubicBezTo>
                  <a:cubicBezTo>
                    <a:pt x="4438" y="3366"/>
                    <a:pt x="3313" y="2028"/>
                    <a:pt x="2401" y="691"/>
                  </a:cubicBezTo>
                  <a:cubicBezTo>
                    <a:pt x="2183" y="385"/>
                    <a:pt x="2027" y="1"/>
                    <a:pt x="1799" y="1"/>
                  </a:cubicBezTo>
                  <a:close/>
                </a:path>
              </a:pathLst>
            </a:custGeom>
            <a:solidFill>
              <a:srgbClr val="E29E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78" name="Google Shape;278;p18"/>
            <p:cNvSpPr/>
            <p:nvPr/>
          </p:nvSpPr>
          <p:spPr>
            <a:xfrm>
              <a:off x="3782575" y="3414475"/>
              <a:ext cx="735275" cy="1639875"/>
            </a:xfrm>
            <a:custGeom>
              <a:avLst/>
              <a:gdLst/>
              <a:ahLst/>
              <a:cxnLst/>
              <a:rect l="l" t="t" r="r" b="b"/>
              <a:pathLst>
                <a:path w="29411" h="65595" extrusionOk="0">
                  <a:moveTo>
                    <a:pt x="28742" y="61"/>
                  </a:moveTo>
                  <a:lnTo>
                    <a:pt x="28468" y="244"/>
                  </a:lnTo>
                  <a:cubicBezTo>
                    <a:pt x="28523" y="228"/>
                    <a:pt x="28575" y="210"/>
                    <a:pt x="28627" y="191"/>
                  </a:cubicBezTo>
                  <a:lnTo>
                    <a:pt x="28627" y="191"/>
                  </a:lnTo>
                  <a:cubicBezTo>
                    <a:pt x="28668" y="149"/>
                    <a:pt x="28707" y="105"/>
                    <a:pt x="28742" y="61"/>
                  </a:cubicBezTo>
                  <a:close/>
                  <a:moveTo>
                    <a:pt x="29076" y="0"/>
                  </a:moveTo>
                  <a:lnTo>
                    <a:pt x="29076" y="0"/>
                  </a:lnTo>
                  <a:cubicBezTo>
                    <a:pt x="28918" y="68"/>
                    <a:pt x="28777" y="136"/>
                    <a:pt x="28627" y="191"/>
                  </a:cubicBezTo>
                  <a:lnTo>
                    <a:pt x="28627" y="191"/>
                  </a:lnTo>
                  <a:cubicBezTo>
                    <a:pt x="28244" y="589"/>
                    <a:pt x="27637" y="926"/>
                    <a:pt x="27253" y="1338"/>
                  </a:cubicBezTo>
                  <a:cubicBezTo>
                    <a:pt x="26371" y="2250"/>
                    <a:pt x="25429" y="3070"/>
                    <a:pt x="24578" y="4013"/>
                  </a:cubicBezTo>
                  <a:cubicBezTo>
                    <a:pt x="23848" y="4833"/>
                    <a:pt x="23149" y="5776"/>
                    <a:pt x="22389" y="6627"/>
                  </a:cubicBezTo>
                  <a:cubicBezTo>
                    <a:pt x="21386" y="7812"/>
                    <a:pt x="20809" y="9119"/>
                    <a:pt x="19927" y="10365"/>
                  </a:cubicBezTo>
                  <a:cubicBezTo>
                    <a:pt x="17739" y="13375"/>
                    <a:pt x="15581" y="16353"/>
                    <a:pt x="13848" y="19666"/>
                  </a:cubicBezTo>
                  <a:cubicBezTo>
                    <a:pt x="12359" y="22493"/>
                    <a:pt x="10626" y="25229"/>
                    <a:pt x="9258" y="28086"/>
                  </a:cubicBezTo>
                  <a:cubicBezTo>
                    <a:pt x="7526" y="31703"/>
                    <a:pt x="6340" y="35533"/>
                    <a:pt x="5246" y="39363"/>
                  </a:cubicBezTo>
                  <a:cubicBezTo>
                    <a:pt x="4790" y="41004"/>
                    <a:pt x="4608" y="42706"/>
                    <a:pt x="4152" y="44348"/>
                  </a:cubicBezTo>
                  <a:cubicBezTo>
                    <a:pt x="3787" y="45807"/>
                    <a:pt x="3179" y="47266"/>
                    <a:pt x="2784" y="48725"/>
                  </a:cubicBezTo>
                  <a:cubicBezTo>
                    <a:pt x="2237" y="50670"/>
                    <a:pt x="1781" y="52646"/>
                    <a:pt x="1264" y="54621"/>
                  </a:cubicBezTo>
                  <a:cubicBezTo>
                    <a:pt x="808" y="56323"/>
                    <a:pt x="778" y="58117"/>
                    <a:pt x="595" y="59880"/>
                  </a:cubicBezTo>
                  <a:cubicBezTo>
                    <a:pt x="460" y="61449"/>
                    <a:pt x="325" y="62970"/>
                    <a:pt x="297" y="64529"/>
                  </a:cubicBezTo>
                  <a:lnTo>
                    <a:pt x="297" y="64529"/>
                  </a:lnTo>
                  <a:cubicBezTo>
                    <a:pt x="422" y="64250"/>
                    <a:pt x="563" y="63980"/>
                    <a:pt x="656" y="63740"/>
                  </a:cubicBezTo>
                  <a:cubicBezTo>
                    <a:pt x="869" y="63162"/>
                    <a:pt x="1143" y="62615"/>
                    <a:pt x="1477" y="62099"/>
                  </a:cubicBezTo>
                  <a:cubicBezTo>
                    <a:pt x="2176" y="60944"/>
                    <a:pt x="2936" y="59910"/>
                    <a:pt x="3696" y="58786"/>
                  </a:cubicBezTo>
                  <a:cubicBezTo>
                    <a:pt x="4699" y="57266"/>
                    <a:pt x="5672" y="55685"/>
                    <a:pt x="6918" y="54348"/>
                  </a:cubicBezTo>
                  <a:cubicBezTo>
                    <a:pt x="7647" y="53618"/>
                    <a:pt x="8316" y="52798"/>
                    <a:pt x="8863" y="51916"/>
                  </a:cubicBezTo>
                  <a:cubicBezTo>
                    <a:pt x="9623" y="50670"/>
                    <a:pt x="10656" y="49576"/>
                    <a:pt x="11356" y="48299"/>
                  </a:cubicBezTo>
                  <a:cubicBezTo>
                    <a:pt x="11781" y="47509"/>
                    <a:pt x="12267" y="46779"/>
                    <a:pt x="12815" y="46080"/>
                  </a:cubicBezTo>
                  <a:cubicBezTo>
                    <a:pt x="13362" y="45259"/>
                    <a:pt x="13696" y="44469"/>
                    <a:pt x="14182" y="43649"/>
                  </a:cubicBezTo>
                  <a:cubicBezTo>
                    <a:pt x="15094" y="42068"/>
                    <a:pt x="15885" y="40396"/>
                    <a:pt x="16796" y="38816"/>
                  </a:cubicBezTo>
                  <a:cubicBezTo>
                    <a:pt x="17374" y="37752"/>
                    <a:pt x="17860" y="36688"/>
                    <a:pt x="18316" y="35563"/>
                  </a:cubicBezTo>
                  <a:cubicBezTo>
                    <a:pt x="18863" y="34378"/>
                    <a:pt x="19532" y="33314"/>
                    <a:pt x="19927" y="32037"/>
                  </a:cubicBezTo>
                  <a:cubicBezTo>
                    <a:pt x="20626" y="29819"/>
                    <a:pt x="21629" y="27660"/>
                    <a:pt x="22389" y="25411"/>
                  </a:cubicBezTo>
                  <a:cubicBezTo>
                    <a:pt x="23271" y="22888"/>
                    <a:pt x="24183" y="20426"/>
                    <a:pt x="24882" y="17843"/>
                  </a:cubicBezTo>
                  <a:cubicBezTo>
                    <a:pt x="25550" y="15411"/>
                    <a:pt x="26493" y="13101"/>
                    <a:pt x="27101" y="10639"/>
                  </a:cubicBezTo>
                  <a:cubicBezTo>
                    <a:pt x="27435" y="9362"/>
                    <a:pt x="27496" y="8086"/>
                    <a:pt x="27921" y="6839"/>
                  </a:cubicBezTo>
                  <a:cubicBezTo>
                    <a:pt x="28316" y="5776"/>
                    <a:pt x="28620" y="4712"/>
                    <a:pt x="28833" y="3587"/>
                  </a:cubicBezTo>
                  <a:cubicBezTo>
                    <a:pt x="29076" y="2250"/>
                    <a:pt x="29411" y="1307"/>
                    <a:pt x="29076" y="0"/>
                  </a:cubicBezTo>
                  <a:close/>
                  <a:moveTo>
                    <a:pt x="297" y="64529"/>
                  </a:moveTo>
                  <a:cubicBezTo>
                    <a:pt x="137" y="64884"/>
                    <a:pt x="1" y="65253"/>
                    <a:pt x="18" y="65594"/>
                  </a:cubicBezTo>
                  <a:cubicBezTo>
                    <a:pt x="18" y="65503"/>
                    <a:pt x="292" y="65169"/>
                    <a:pt x="292" y="65108"/>
                  </a:cubicBezTo>
                  <a:cubicBezTo>
                    <a:pt x="292" y="64914"/>
                    <a:pt x="293" y="64721"/>
                    <a:pt x="297" y="64529"/>
                  </a:cubicBezTo>
                  <a:close/>
                </a:path>
              </a:pathLst>
            </a:custGeom>
            <a:solidFill>
              <a:srgbClr val="E29E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79" name="Google Shape;279;p18"/>
          <p:cNvGrpSpPr/>
          <p:nvPr/>
        </p:nvGrpSpPr>
        <p:grpSpPr>
          <a:xfrm rot="2376714">
            <a:off x="161633" y="5324447"/>
            <a:ext cx="1625207" cy="1394468"/>
            <a:chOff x="5803575" y="672725"/>
            <a:chExt cx="1218875" cy="1045825"/>
          </a:xfrm>
        </p:grpSpPr>
        <p:sp>
          <p:nvSpPr>
            <p:cNvPr id="280" name="Google Shape;280;p18"/>
            <p:cNvSpPr/>
            <p:nvPr/>
          </p:nvSpPr>
          <p:spPr>
            <a:xfrm>
              <a:off x="5803575" y="672725"/>
              <a:ext cx="1218875" cy="992275"/>
            </a:xfrm>
            <a:custGeom>
              <a:avLst/>
              <a:gdLst/>
              <a:ahLst/>
              <a:cxnLst/>
              <a:rect l="l" t="t" r="r" b="b"/>
              <a:pathLst>
                <a:path w="48755" h="39691" extrusionOk="0">
                  <a:moveTo>
                    <a:pt x="26275" y="0"/>
                  </a:moveTo>
                  <a:cubicBezTo>
                    <a:pt x="24293" y="0"/>
                    <a:pt x="22492" y="1886"/>
                    <a:pt x="21156" y="3104"/>
                  </a:cubicBezTo>
                  <a:cubicBezTo>
                    <a:pt x="20274" y="3833"/>
                    <a:pt x="19514" y="4654"/>
                    <a:pt x="18815" y="5596"/>
                  </a:cubicBezTo>
                  <a:cubicBezTo>
                    <a:pt x="18520" y="6031"/>
                    <a:pt x="18403" y="6237"/>
                    <a:pt x="18238" y="6237"/>
                  </a:cubicBezTo>
                  <a:cubicBezTo>
                    <a:pt x="18114" y="6237"/>
                    <a:pt x="17964" y="6121"/>
                    <a:pt x="17690" y="5900"/>
                  </a:cubicBezTo>
                  <a:cubicBezTo>
                    <a:pt x="17113" y="5353"/>
                    <a:pt x="16475" y="4897"/>
                    <a:pt x="15745" y="4563"/>
                  </a:cubicBezTo>
                  <a:cubicBezTo>
                    <a:pt x="14894" y="4319"/>
                    <a:pt x="13982" y="4198"/>
                    <a:pt x="13101" y="4198"/>
                  </a:cubicBezTo>
                  <a:cubicBezTo>
                    <a:pt x="12432" y="4228"/>
                    <a:pt x="11794" y="4502"/>
                    <a:pt x="11338" y="4988"/>
                  </a:cubicBezTo>
                  <a:cubicBezTo>
                    <a:pt x="10791" y="5444"/>
                    <a:pt x="10578" y="6143"/>
                    <a:pt x="10274" y="6721"/>
                  </a:cubicBezTo>
                  <a:cubicBezTo>
                    <a:pt x="9727" y="7754"/>
                    <a:pt x="9909" y="8818"/>
                    <a:pt x="9575" y="9943"/>
                  </a:cubicBezTo>
                  <a:cubicBezTo>
                    <a:pt x="9423" y="10307"/>
                    <a:pt x="9271" y="10672"/>
                    <a:pt x="9149" y="11067"/>
                  </a:cubicBezTo>
                  <a:cubicBezTo>
                    <a:pt x="9058" y="11554"/>
                    <a:pt x="9028" y="12040"/>
                    <a:pt x="8663" y="12344"/>
                  </a:cubicBezTo>
                  <a:cubicBezTo>
                    <a:pt x="8329" y="12678"/>
                    <a:pt x="7964" y="12678"/>
                    <a:pt x="7569" y="12800"/>
                  </a:cubicBezTo>
                  <a:cubicBezTo>
                    <a:pt x="6991" y="12952"/>
                    <a:pt x="6474" y="13195"/>
                    <a:pt x="5897" y="13347"/>
                  </a:cubicBezTo>
                  <a:cubicBezTo>
                    <a:pt x="5076" y="13560"/>
                    <a:pt x="4316" y="13894"/>
                    <a:pt x="3617" y="14350"/>
                  </a:cubicBezTo>
                  <a:cubicBezTo>
                    <a:pt x="2736" y="15110"/>
                    <a:pt x="1976" y="15991"/>
                    <a:pt x="1398" y="16964"/>
                  </a:cubicBezTo>
                  <a:cubicBezTo>
                    <a:pt x="730" y="18028"/>
                    <a:pt x="638" y="19244"/>
                    <a:pt x="486" y="20459"/>
                  </a:cubicBezTo>
                  <a:cubicBezTo>
                    <a:pt x="0" y="23681"/>
                    <a:pt x="517" y="27694"/>
                    <a:pt x="2979" y="30064"/>
                  </a:cubicBezTo>
                  <a:cubicBezTo>
                    <a:pt x="6414" y="33347"/>
                    <a:pt x="10122" y="36964"/>
                    <a:pt x="14772" y="38393"/>
                  </a:cubicBezTo>
                  <a:cubicBezTo>
                    <a:pt x="16961" y="39031"/>
                    <a:pt x="19180" y="39426"/>
                    <a:pt x="21459" y="39639"/>
                  </a:cubicBezTo>
                  <a:cubicBezTo>
                    <a:pt x="21790" y="39673"/>
                    <a:pt x="22125" y="39690"/>
                    <a:pt x="22461" y="39690"/>
                  </a:cubicBezTo>
                  <a:cubicBezTo>
                    <a:pt x="23021" y="39690"/>
                    <a:pt x="23583" y="39643"/>
                    <a:pt x="24134" y="39548"/>
                  </a:cubicBezTo>
                  <a:cubicBezTo>
                    <a:pt x="24501" y="39474"/>
                    <a:pt x="24947" y="39224"/>
                    <a:pt x="25360" y="39224"/>
                  </a:cubicBezTo>
                  <a:cubicBezTo>
                    <a:pt x="25461" y="39224"/>
                    <a:pt x="25559" y="39239"/>
                    <a:pt x="25654" y="39274"/>
                  </a:cubicBezTo>
                  <a:cubicBezTo>
                    <a:pt x="25928" y="38849"/>
                    <a:pt x="26323" y="38514"/>
                    <a:pt x="26779" y="38271"/>
                  </a:cubicBezTo>
                  <a:cubicBezTo>
                    <a:pt x="27265" y="38028"/>
                    <a:pt x="27782" y="37815"/>
                    <a:pt x="28329" y="37633"/>
                  </a:cubicBezTo>
                  <a:cubicBezTo>
                    <a:pt x="29210" y="37359"/>
                    <a:pt x="30092" y="36964"/>
                    <a:pt x="30943" y="36630"/>
                  </a:cubicBezTo>
                  <a:cubicBezTo>
                    <a:pt x="31399" y="36448"/>
                    <a:pt x="31855" y="36448"/>
                    <a:pt x="32341" y="36265"/>
                  </a:cubicBezTo>
                  <a:cubicBezTo>
                    <a:pt x="32797" y="36083"/>
                    <a:pt x="33192" y="35779"/>
                    <a:pt x="33709" y="35596"/>
                  </a:cubicBezTo>
                  <a:cubicBezTo>
                    <a:pt x="34925" y="35171"/>
                    <a:pt x="35958" y="34472"/>
                    <a:pt x="37144" y="34046"/>
                  </a:cubicBezTo>
                  <a:cubicBezTo>
                    <a:pt x="37995" y="33742"/>
                    <a:pt x="38663" y="33134"/>
                    <a:pt x="39484" y="32770"/>
                  </a:cubicBezTo>
                  <a:cubicBezTo>
                    <a:pt x="40183" y="32435"/>
                    <a:pt x="40852" y="32101"/>
                    <a:pt x="41521" y="31736"/>
                  </a:cubicBezTo>
                  <a:cubicBezTo>
                    <a:pt x="43800" y="30520"/>
                    <a:pt x="45806" y="28849"/>
                    <a:pt x="47387" y="26782"/>
                  </a:cubicBezTo>
                  <a:cubicBezTo>
                    <a:pt x="48269" y="25566"/>
                    <a:pt x="48451" y="24107"/>
                    <a:pt x="48603" y="22618"/>
                  </a:cubicBezTo>
                  <a:cubicBezTo>
                    <a:pt x="48755" y="21189"/>
                    <a:pt x="47843" y="20155"/>
                    <a:pt x="46506" y="19791"/>
                  </a:cubicBezTo>
                  <a:cubicBezTo>
                    <a:pt x="46080" y="19639"/>
                    <a:pt x="44439" y="19882"/>
                    <a:pt x="44378" y="19213"/>
                  </a:cubicBezTo>
                  <a:cubicBezTo>
                    <a:pt x="44347" y="18909"/>
                    <a:pt x="44986" y="17906"/>
                    <a:pt x="45107" y="17602"/>
                  </a:cubicBezTo>
                  <a:cubicBezTo>
                    <a:pt x="45381" y="16842"/>
                    <a:pt x="45715" y="16052"/>
                    <a:pt x="45958" y="15231"/>
                  </a:cubicBezTo>
                  <a:cubicBezTo>
                    <a:pt x="46141" y="14350"/>
                    <a:pt x="46293" y="13438"/>
                    <a:pt x="46384" y="12557"/>
                  </a:cubicBezTo>
                  <a:cubicBezTo>
                    <a:pt x="46475" y="11827"/>
                    <a:pt x="46658" y="11432"/>
                    <a:pt x="46354" y="10733"/>
                  </a:cubicBezTo>
                  <a:cubicBezTo>
                    <a:pt x="46110" y="10216"/>
                    <a:pt x="45958" y="9669"/>
                    <a:pt x="45715" y="9152"/>
                  </a:cubicBezTo>
                  <a:cubicBezTo>
                    <a:pt x="45047" y="7693"/>
                    <a:pt x="43375" y="6629"/>
                    <a:pt x="42098" y="5748"/>
                  </a:cubicBezTo>
                  <a:cubicBezTo>
                    <a:pt x="40756" y="4861"/>
                    <a:pt x="39645" y="4524"/>
                    <a:pt x="38187" y="4524"/>
                  </a:cubicBezTo>
                  <a:cubicBezTo>
                    <a:pt x="37895" y="4524"/>
                    <a:pt x="37589" y="4537"/>
                    <a:pt x="37265" y="4563"/>
                  </a:cubicBezTo>
                  <a:cubicBezTo>
                    <a:pt x="36232" y="4654"/>
                    <a:pt x="35198" y="4867"/>
                    <a:pt x="34226" y="5231"/>
                  </a:cubicBezTo>
                  <a:cubicBezTo>
                    <a:pt x="33455" y="5517"/>
                    <a:pt x="32684" y="6151"/>
                    <a:pt x="31837" y="6151"/>
                  </a:cubicBezTo>
                  <a:cubicBezTo>
                    <a:pt x="31782" y="6151"/>
                    <a:pt x="31728" y="6149"/>
                    <a:pt x="31672" y="6143"/>
                  </a:cubicBezTo>
                  <a:cubicBezTo>
                    <a:pt x="31399" y="5414"/>
                    <a:pt x="31369" y="4684"/>
                    <a:pt x="31095" y="3955"/>
                  </a:cubicBezTo>
                  <a:cubicBezTo>
                    <a:pt x="30761" y="3195"/>
                    <a:pt x="30365" y="2465"/>
                    <a:pt x="29910" y="1766"/>
                  </a:cubicBezTo>
                  <a:cubicBezTo>
                    <a:pt x="29028" y="550"/>
                    <a:pt x="27903" y="64"/>
                    <a:pt x="26414" y="3"/>
                  </a:cubicBezTo>
                  <a:cubicBezTo>
                    <a:pt x="26368" y="1"/>
                    <a:pt x="26321" y="0"/>
                    <a:pt x="26275" y="0"/>
                  </a:cubicBezTo>
                  <a:close/>
                </a:path>
              </a:pathLst>
            </a:custGeom>
            <a:solidFill>
              <a:srgbClr val="E0A5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81" name="Google Shape;281;p18"/>
            <p:cNvSpPr/>
            <p:nvPr/>
          </p:nvSpPr>
          <p:spPr>
            <a:xfrm>
              <a:off x="6040650" y="1331800"/>
              <a:ext cx="739400" cy="386750"/>
            </a:xfrm>
            <a:custGeom>
              <a:avLst/>
              <a:gdLst/>
              <a:ahLst/>
              <a:cxnLst/>
              <a:rect l="l" t="t" r="r" b="b"/>
              <a:pathLst>
                <a:path w="29576" h="15470" extrusionOk="0">
                  <a:moveTo>
                    <a:pt x="9340" y="0"/>
                  </a:moveTo>
                  <a:cubicBezTo>
                    <a:pt x="9285" y="0"/>
                    <a:pt x="9231" y="8"/>
                    <a:pt x="9180" y="24"/>
                  </a:cubicBezTo>
                  <a:cubicBezTo>
                    <a:pt x="8815" y="115"/>
                    <a:pt x="8724" y="1057"/>
                    <a:pt x="8724" y="1452"/>
                  </a:cubicBezTo>
                  <a:cubicBezTo>
                    <a:pt x="8755" y="2334"/>
                    <a:pt x="8815" y="3246"/>
                    <a:pt x="8876" y="4157"/>
                  </a:cubicBezTo>
                  <a:cubicBezTo>
                    <a:pt x="9059" y="5373"/>
                    <a:pt x="9362" y="6559"/>
                    <a:pt x="9818" y="7714"/>
                  </a:cubicBezTo>
                  <a:cubicBezTo>
                    <a:pt x="10153" y="8595"/>
                    <a:pt x="10669" y="9507"/>
                    <a:pt x="10761" y="10510"/>
                  </a:cubicBezTo>
                  <a:cubicBezTo>
                    <a:pt x="10691" y="10517"/>
                    <a:pt x="10619" y="10520"/>
                    <a:pt x="10546" y="10520"/>
                  </a:cubicBezTo>
                  <a:cubicBezTo>
                    <a:pt x="9945" y="10520"/>
                    <a:pt x="9229" y="10318"/>
                    <a:pt x="8633" y="10236"/>
                  </a:cubicBezTo>
                  <a:cubicBezTo>
                    <a:pt x="7630" y="10085"/>
                    <a:pt x="6596" y="9933"/>
                    <a:pt x="5593" y="9781"/>
                  </a:cubicBezTo>
                  <a:cubicBezTo>
                    <a:pt x="5055" y="9700"/>
                    <a:pt x="4462" y="9649"/>
                    <a:pt x="3867" y="9649"/>
                  </a:cubicBezTo>
                  <a:cubicBezTo>
                    <a:pt x="3118" y="9649"/>
                    <a:pt x="2363" y="9729"/>
                    <a:pt x="1703" y="9933"/>
                  </a:cubicBezTo>
                  <a:cubicBezTo>
                    <a:pt x="1216" y="10085"/>
                    <a:pt x="730" y="10297"/>
                    <a:pt x="305" y="10540"/>
                  </a:cubicBezTo>
                  <a:cubicBezTo>
                    <a:pt x="1" y="10814"/>
                    <a:pt x="61" y="10814"/>
                    <a:pt x="244" y="11088"/>
                  </a:cubicBezTo>
                  <a:cubicBezTo>
                    <a:pt x="396" y="11392"/>
                    <a:pt x="912" y="11483"/>
                    <a:pt x="1216" y="11635"/>
                  </a:cubicBezTo>
                  <a:cubicBezTo>
                    <a:pt x="1916" y="12030"/>
                    <a:pt x="2584" y="12455"/>
                    <a:pt x="3223" y="12911"/>
                  </a:cubicBezTo>
                  <a:cubicBezTo>
                    <a:pt x="4013" y="13489"/>
                    <a:pt x="4834" y="14006"/>
                    <a:pt x="5685" y="14461"/>
                  </a:cubicBezTo>
                  <a:cubicBezTo>
                    <a:pt x="6566" y="14917"/>
                    <a:pt x="7539" y="14948"/>
                    <a:pt x="8481" y="15100"/>
                  </a:cubicBezTo>
                  <a:cubicBezTo>
                    <a:pt x="9970" y="15282"/>
                    <a:pt x="11399" y="15404"/>
                    <a:pt x="12888" y="15465"/>
                  </a:cubicBezTo>
                  <a:cubicBezTo>
                    <a:pt x="12961" y="15468"/>
                    <a:pt x="13033" y="15470"/>
                    <a:pt x="13106" y="15470"/>
                  </a:cubicBezTo>
                  <a:cubicBezTo>
                    <a:pt x="14028" y="15470"/>
                    <a:pt x="14951" y="15198"/>
                    <a:pt x="15874" y="15198"/>
                  </a:cubicBezTo>
                  <a:cubicBezTo>
                    <a:pt x="16094" y="15198"/>
                    <a:pt x="16315" y="15213"/>
                    <a:pt x="16536" y="15252"/>
                  </a:cubicBezTo>
                  <a:cubicBezTo>
                    <a:pt x="16718" y="15221"/>
                    <a:pt x="16688" y="15161"/>
                    <a:pt x="16627" y="15069"/>
                  </a:cubicBezTo>
                  <a:cubicBezTo>
                    <a:pt x="17995" y="15069"/>
                    <a:pt x="19363" y="14522"/>
                    <a:pt x="20639" y="14006"/>
                  </a:cubicBezTo>
                  <a:cubicBezTo>
                    <a:pt x="22341" y="13246"/>
                    <a:pt x="23922" y="12243"/>
                    <a:pt x="25320" y="11027"/>
                  </a:cubicBezTo>
                  <a:cubicBezTo>
                    <a:pt x="25807" y="10632"/>
                    <a:pt x="26323" y="10328"/>
                    <a:pt x="26840" y="9902"/>
                  </a:cubicBezTo>
                  <a:cubicBezTo>
                    <a:pt x="27387" y="9507"/>
                    <a:pt x="27661" y="8869"/>
                    <a:pt x="28117" y="8352"/>
                  </a:cubicBezTo>
                  <a:cubicBezTo>
                    <a:pt x="28694" y="7714"/>
                    <a:pt x="29576" y="6923"/>
                    <a:pt x="29120" y="6072"/>
                  </a:cubicBezTo>
                  <a:cubicBezTo>
                    <a:pt x="28824" y="5521"/>
                    <a:pt x="28235" y="5365"/>
                    <a:pt x="27617" y="5365"/>
                  </a:cubicBezTo>
                  <a:cubicBezTo>
                    <a:pt x="27282" y="5365"/>
                    <a:pt x="26937" y="5411"/>
                    <a:pt x="26627" y="5464"/>
                  </a:cubicBezTo>
                  <a:cubicBezTo>
                    <a:pt x="25837" y="5586"/>
                    <a:pt x="25016" y="5768"/>
                    <a:pt x="24256" y="6072"/>
                  </a:cubicBezTo>
                  <a:cubicBezTo>
                    <a:pt x="23770" y="6285"/>
                    <a:pt x="23253" y="6437"/>
                    <a:pt x="22706" y="6589"/>
                  </a:cubicBezTo>
                  <a:cubicBezTo>
                    <a:pt x="22980" y="5981"/>
                    <a:pt x="23588" y="5495"/>
                    <a:pt x="23861" y="4826"/>
                  </a:cubicBezTo>
                  <a:cubicBezTo>
                    <a:pt x="24044" y="4188"/>
                    <a:pt x="24165" y="3549"/>
                    <a:pt x="24165" y="2911"/>
                  </a:cubicBezTo>
                  <a:cubicBezTo>
                    <a:pt x="24226" y="2455"/>
                    <a:pt x="24104" y="1635"/>
                    <a:pt x="23648" y="1391"/>
                  </a:cubicBezTo>
                  <a:cubicBezTo>
                    <a:pt x="23553" y="1337"/>
                    <a:pt x="23441" y="1314"/>
                    <a:pt x="23320" y="1314"/>
                  </a:cubicBezTo>
                  <a:cubicBezTo>
                    <a:pt x="22899" y="1314"/>
                    <a:pt x="22368" y="1584"/>
                    <a:pt x="22037" y="1726"/>
                  </a:cubicBezTo>
                  <a:cubicBezTo>
                    <a:pt x="20244" y="2425"/>
                    <a:pt x="18603" y="3489"/>
                    <a:pt x="17235" y="4856"/>
                  </a:cubicBezTo>
                  <a:cubicBezTo>
                    <a:pt x="16976" y="5087"/>
                    <a:pt x="15952" y="6082"/>
                    <a:pt x="15458" y="6082"/>
                  </a:cubicBezTo>
                  <a:cubicBezTo>
                    <a:pt x="15430" y="6082"/>
                    <a:pt x="15405" y="6079"/>
                    <a:pt x="15381" y="6072"/>
                  </a:cubicBezTo>
                  <a:cubicBezTo>
                    <a:pt x="15077" y="6012"/>
                    <a:pt x="14803" y="5343"/>
                    <a:pt x="14651" y="5100"/>
                  </a:cubicBezTo>
                  <a:cubicBezTo>
                    <a:pt x="14074" y="4066"/>
                    <a:pt x="13375" y="3094"/>
                    <a:pt x="12584" y="2212"/>
                  </a:cubicBezTo>
                  <a:cubicBezTo>
                    <a:pt x="12037" y="1665"/>
                    <a:pt x="11460" y="1148"/>
                    <a:pt x="10791" y="753"/>
                  </a:cubicBezTo>
                  <a:cubicBezTo>
                    <a:pt x="10464" y="535"/>
                    <a:pt x="9821" y="0"/>
                    <a:pt x="934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82" name="Google Shape;282;p18"/>
          <p:cNvGrpSpPr/>
          <p:nvPr/>
        </p:nvGrpSpPr>
        <p:grpSpPr>
          <a:xfrm>
            <a:off x="7978751" y="6323569"/>
            <a:ext cx="1027400" cy="379967"/>
            <a:chOff x="1732463" y="636925"/>
            <a:chExt cx="770550" cy="284975"/>
          </a:xfrm>
        </p:grpSpPr>
        <p:sp>
          <p:nvSpPr>
            <p:cNvPr id="283" name="Google Shape;283;p18"/>
            <p:cNvSpPr/>
            <p:nvPr/>
          </p:nvSpPr>
          <p:spPr>
            <a:xfrm>
              <a:off x="1732463" y="636925"/>
              <a:ext cx="770550" cy="108675"/>
            </a:xfrm>
            <a:custGeom>
              <a:avLst/>
              <a:gdLst/>
              <a:ahLst/>
              <a:cxnLst/>
              <a:rect l="l" t="t" r="r" b="b"/>
              <a:pathLst>
                <a:path w="30822" h="4347" fill="none" extrusionOk="0">
                  <a:moveTo>
                    <a:pt x="0" y="3496"/>
                  </a:moveTo>
                  <a:cubicBezTo>
                    <a:pt x="213" y="2827"/>
                    <a:pt x="700" y="2310"/>
                    <a:pt x="1338" y="2006"/>
                  </a:cubicBezTo>
                  <a:cubicBezTo>
                    <a:pt x="1855" y="1733"/>
                    <a:pt x="2493" y="1307"/>
                    <a:pt x="3070" y="1186"/>
                  </a:cubicBezTo>
                  <a:cubicBezTo>
                    <a:pt x="3587" y="1125"/>
                    <a:pt x="4073" y="1125"/>
                    <a:pt x="4590" y="1186"/>
                  </a:cubicBezTo>
                  <a:cubicBezTo>
                    <a:pt x="5198" y="1186"/>
                    <a:pt x="5684" y="1125"/>
                    <a:pt x="6232" y="1368"/>
                  </a:cubicBezTo>
                  <a:cubicBezTo>
                    <a:pt x="6870" y="1642"/>
                    <a:pt x="7447" y="1946"/>
                    <a:pt x="8025" y="2310"/>
                  </a:cubicBezTo>
                  <a:cubicBezTo>
                    <a:pt x="8572" y="2675"/>
                    <a:pt x="8906" y="3131"/>
                    <a:pt x="9545" y="3314"/>
                  </a:cubicBezTo>
                  <a:cubicBezTo>
                    <a:pt x="10609" y="3709"/>
                    <a:pt x="11764" y="3557"/>
                    <a:pt x="12706" y="2949"/>
                  </a:cubicBezTo>
                  <a:cubicBezTo>
                    <a:pt x="13040" y="2797"/>
                    <a:pt x="13344" y="2584"/>
                    <a:pt x="13648" y="2341"/>
                  </a:cubicBezTo>
                  <a:cubicBezTo>
                    <a:pt x="13800" y="2158"/>
                    <a:pt x="13952" y="1976"/>
                    <a:pt x="14165" y="1855"/>
                  </a:cubicBezTo>
                  <a:cubicBezTo>
                    <a:pt x="14530" y="1520"/>
                    <a:pt x="14955" y="1216"/>
                    <a:pt x="15411" y="973"/>
                  </a:cubicBezTo>
                  <a:cubicBezTo>
                    <a:pt x="16141" y="578"/>
                    <a:pt x="17174" y="0"/>
                    <a:pt x="17964" y="365"/>
                  </a:cubicBezTo>
                  <a:cubicBezTo>
                    <a:pt x="18390" y="608"/>
                    <a:pt x="18815" y="882"/>
                    <a:pt x="19211" y="1186"/>
                  </a:cubicBezTo>
                  <a:cubicBezTo>
                    <a:pt x="19606" y="1490"/>
                    <a:pt x="20062" y="1794"/>
                    <a:pt x="20518" y="2098"/>
                  </a:cubicBezTo>
                  <a:cubicBezTo>
                    <a:pt x="21399" y="2706"/>
                    <a:pt x="22007" y="3678"/>
                    <a:pt x="23010" y="4073"/>
                  </a:cubicBezTo>
                  <a:cubicBezTo>
                    <a:pt x="23709" y="4256"/>
                    <a:pt x="24408" y="4347"/>
                    <a:pt x="25138" y="4286"/>
                  </a:cubicBezTo>
                  <a:cubicBezTo>
                    <a:pt x="25563" y="4317"/>
                    <a:pt x="25989" y="4317"/>
                    <a:pt x="26445" y="4256"/>
                  </a:cubicBezTo>
                  <a:cubicBezTo>
                    <a:pt x="26870" y="4043"/>
                    <a:pt x="27326" y="3800"/>
                    <a:pt x="27752" y="3526"/>
                  </a:cubicBezTo>
                  <a:cubicBezTo>
                    <a:pt x="28481" y="3040"/>
                    <a:pt x="29150" y="2432"/>
                    <a:pt x="29667" y="1733"/>
                  </a:cubicBezTo>
                  <a:cubicBezTo>
                    <a:pt x="29910" y="1399"/>
                    <a:pt x="30123" y="1034"/>
                    <a:pt x="30335" y="699"/>
                  </a:cubicBezTo>
                  <a:cubicBezTo>
                    <a:pt x="30457" y="517"/>
                    <a:pt x="30548" y="274"/>
                    <a:pt x="30791" y="244"/>
                  </a:cubicBezTo>
                  <a:cubicBezTo>
                    <a:pt x="30822" y="426"/>
                    <a:pt x="30822" y="608"/>
                    <a:pt x="30822" y="791"/>
                  </a:cubicBezTo>
                </a:path>
              </a:pathLst>
            </a:custGeom>
            <a:noFill/>
            <a:ln w="66875" cap="flat" cmpd="sng">
              <a:solidFill>
                <a:srgbClr val="E29E3B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84" name="Google Shape;284;p18"/>
            <p:cNvSpPr/>
            <p:nvPr/>
          </p:nvSpPr>
          <p:spPr>
            <a:xfrm>
              <a:off x="1732463" y="813225"/>
              <a:ext cx="770550" cy="108675"/>
            </a:xfrm>
            <a:custGeom>
              <a:avLst/>
              <a:gdLst/>
              <a:ahLst/>
              <a:cxnLst/>
              <a:rect l="l" t="t" r="r" b="b"/>
              <a:pathLst>
                <a:path w="30822" h="4347" fill="none" extrusionOk="0">
                  <a:moveTo>
                    <a:pt x="0" y="3496"/>
                  </a:moveTo>
                  <a:cubicBezTo>
                    <a:pt x="213" y="2827"/>
                    <a:pt x="700" y="2310"/>
                    <a:pt x="1338" y="2006"/>
                  </a:cubicBezTo>
                  <a:cubicBezTo>
                    <a:pt x="1855" y="1733"/>
                    <a:pt x="2493" y="1277"/>
                    <a:pt x="3070" y="1186"/>
                  </a:cubicBezTo>
                  <a:cubicBezTo>
                    <a:pt x="3587" y="1125"/>
                    <a:pt x="4073" y="1125"/>
                    <a:pt x="4590" y="1186"/>
                  </a:cubicBezTo>
                  <a:cubicBezTo>
                    <a:pt x="5137" y="1125"/>
                    <a:pt x="5715" y="1186"/>
                    <a:pt x="6232" y="1368"/>
                  </a:cubicBezTo>
                  <a:cubicBezTo>
                    <a:pt x="6870" y="1642"/>
                    <a:pt x="7447" y="1976"/>
                    <a:pt x="8025" y="2310"/>
                  </a:cubicBezTo>
                  <a:cubicBezTo>
                    <a:pt x="8572" y="2675"/>
                    <a:pt x="8906" y="3131"/>
                    <a:pt x="9545" y="3313"/>
                  </a:cubicBezTo>
                  <a:cubicBezTo>
                    <a:pt x="10609" y="3708"/>
                    <a:pt x="11764" y="3556"/>
                    <a:pt x="12706" y="2979"/>
                  </a:cubicBezTo>
                  <a:cubicBezTo>
                    <a:pt x="13040" y="2797"/>
                    <a:pt x="13344" y="2584"/>
                    <a:pt x="13648" y="2341"/>
                  </a:cubicBezTo>
                  <a:cubicBezTo>
                    <a:pt x="13800" y="2158"/>
                    <a:pt x="13952" y="1976"/>
                    <a:pt x="14165" y="1854"/>
                  </a:cubicBezTo>
                  <a:cubicBezTo>
                    <a:pt x="14530" y="1490"/>
                    <a:pt x="14955" y="1216"/>
                    <a:pt x="15411" y="942"/>
                  </a:cubicBezTo>
                  <a:cubicBezTo>
                    <a:pt x="16141" y="547"/>
                    <a:pt x="17204" y="0"/>
                    <a:pt x="17964" y="365"/>
                  </a:cubicBezTo>
                  <a:cubicBezTo>
                    <a:pt x="18390" y="608"/>
                    <a:pt x="18815" y="882"/>
                    <a:pt x="19211" y="1186"/>
                  </a:cubicBezTo>
                  <a:cubicBezTo>
                    <a:pt x="19606" y="1490"/>
                    <a:pt x="20062" y="1763"/>
                    <a:pt x="20518" y="2067"/>
                  </a:cubicBezTo>
                  <a:cubicBezTo>
                    <a:pt x="21399" y="2675"/>
                    <a:pt x="22007" y="3678"/>
                    <a:pt x="23010" y="4043"/>
                  </a:cubicBezTo>
                  <a:cubicBezTo>
                    <a:pt x="23709" y="4256"/>
                    <a:pt x="24408" y="4347"/>
                    <a:pt x="25138" y="4256"/>
                  </a:cubicBezTo>
                  <a:cubicBezTo>
                    <a:pt x="25563" y="4316"/>
                    <a:pt x="25989" y="4316"/>
                    <a:pt x="26445" y="4225"/>
                  </a:cubicBezTo>
                  <a:cubicBezTo>
                    <a:pt x="26870" y="4043"/>
                    <a:pt x="27326" y="3769"/>
                    <a:pt x="27752" y="3496"/>
                  </a:cubicBezTo>
                  <a:cubicBezTo>
                    <a:pt x="28481" y="3040"/>
                    <a:pt x="29150" y="2432"/>
                    <a:pt x="29667" y="1733"/>
                  </a:cubicBezTo>
                  <a:cubicBezTo>
                    <a:pt x="29910" y="1398"/>
                    <a:pt x="30123" y="1064"/>
                    <a:pt x="30335" y="699"/>
                  </a:cubicBezTo>
                  <a:cubicBezTo>
                    <a:pt x="30457" y="517"/>
                    <a:pt x="30548" y="274"/>
                    <a:pt x="30791" y="243"/>
                  </a:cubicBezTo>
                  <a:cubicBezTo>
                    <a:pt x="30822" y="426"/>
                    <a:pt x="30822" y="608"/>
                    <a:pt x="30822" y="790"/>
                  </a:cubicBezTo>
                </a:path>
              </a:pathLst>
            </a:custGeom>
            <a:noFill/>
            <a:ln w="76000" cap="flat" cmpd="sng">
              <a:solidFill>
                <a:schemeClr val="accent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493540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21170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1833"/>
            <a:ext cx="9144000" cy="2387600"/>
          </a:xfrm>
        </p:spPr>
        <p:txBody>
          <a:bodyPr anchor="b"/>
          <a:lstStyle>
            <a:lvl1pPr algn="ctr">
              <a:defRPr sz="8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568"/>
            <a:ext cx="9144000" cy="1655233"/>
          </a:xfrm>
        </p:spPr>
        <p:txBody>
          <a:bodyPr/>
          <a:lstStyle>
            <a:lvl1pPr marL="0" indent="0" algn="ctr">
              <a:buNone/>
              <a:defRPr sz="3200"/>
            </a:lvl1pPr>
            <a:lvl2pPr marL="609585" indent="0" algn="ctr">
              <a:buNone/>
              <a:defRPr sz="2667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2AA1AC16-948C-4AE2-A8F0-AD93837A264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2022/8/19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E5A71417-3C02-4723-998D-ECBA0CC807E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372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14:ferris dir="l"/>
      </p:transition>
    </mc:Choice>
    <mc:Fallback xmlns="">
      <p:transition spd="slow" advClick="0" advTm="0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2AA1AC16-948C-4AE2-A8F0-AD93837A264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2022/8/19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E5A71417-3C02-4723-998D-ECBA0CC807E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4434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14:ferris dir="l"/>
      </p:transition>
    </mc:Choice>
    <mc:Fallback xmlns="">
      <p:transition spd="slow" advClick="0" advTm="0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10267"/>
            <a:ext cx="10515600" cy="2853267"/>
          </a:xfrm>
        </p:spPr>
        <p:txBody>
          <a:bodyPr anchor="b"/>
          <a:lstStyle>
            <a:lvl1pPr>
              <a:defRPr sz="8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8934"/>
            <a:ext cx="10515600" cy="1500717"/>
          </a:xfrm>
        </p:spPr>
        <p:txBody>
          <a:bodyPr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2AA1AC16-948C-4AE2-A8F0-AD93837A264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2022/8/19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E5A71417-3C02-4723-998D-ECBA0CC807E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3169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14:ferris dir="l"/>
      </p:transition>
    </mc:Choice>
    <mc:Fallback xmlns="">
      <p:transition spd="slow" advClick="0" advTm="0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6684"/>
            <a:ext cx="5156200" cy="434974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826684"/>
            <a:ext cx="5156200" cy="434974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2AA1AC16-948C-4AE2-A8F0-AD93837A264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2022/8/19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E5A71417-3C02-4723-998D-ECBA0CC807E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7219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14:ferris dir="l"/>
      </p:transition>
    </mc:Choice>
    <mc:Fallback xmlns="">
      <p:transition spd="slow" advClick="0" advTm="0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317" y="366185"/>
            <a:ext cx="10515600" cy="132503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40318" y="1680634"/>
            <a:ext cx="5158316" cy="825500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40318" y="2506133"/>
            <a:ext cx="5158316" cy="3683000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0634"/>
            <a:ext cx="5183717" cy="825500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6133"/>
            <a:ext cx="5183717" cy="3683000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2AA1AC16-948C-4AE2-A8F0-AD93837A264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2022/8/19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E5A71417-3C02-4723-998D-ECBA0CC807E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矩形 10"/>
          <p:cNvSpPr/>
          <p:nvPr userDrawn="1"/>
        </p:nvSpPr>
        <p:spPr>
          <a:xfrm>
            <a:off x="8913485" y="5243806"/>
            <a:ext cx="1033515" cy="2764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模板下载：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www.1ppt.com/moban/          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行业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www.1ppt.com/hangye/ 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节日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www.1ppt.com/jieri/          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素材：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www.1ppt.com/sucai/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背景图片：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www.1ppt.com/beijing/        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图表：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www.1ppt.com/tubiao/      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精美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下载：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         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教程： 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www.1ppt.com/powerpoint/      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课件：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www.1ppt.com/kejian/             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字体下载：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www.1ppt.com/ziti/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工作总结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www.1ppt.com/xiazai/zongjie/ 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工作计划：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www.1ppt.com/xiazai/jihua/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商务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www.1ppt.com/moban/shangwu/  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个人简历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www.1ppt.com/xiazai/jianli/  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毕业答辩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www.1ppt.com/xiazai/dabian/  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工作汇报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www.1ppt.com/xiazai/huibao/    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83472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14:ferris dir="l"/>
      </p:transition>
    </mc:Choice>
    <mc:Fallback xmlns="">
      <p:transition spd="slow" advClick="0" advTm="0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2AA1AC16-948C-4AE2-A8F0-AD93837A264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2022/8/19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E5A71417-3C02-4723-998D-ECBA0CC807E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6485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14:ferris dir="l"/>
      </p:transition>
    </mc:Choice>
    <mc:Fallback xmlns="">
      <p:transition spd="slow" advClick="0" advTm="0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2873791" cy="6858000"/>
          </a:xfrm>
          <a:prstGeom prst="rect">
            <a:avLst/>
          </a:prstGeom>
        </p:spPr>
      </p:pic>
      <p:cxnSp>
        <p:nvCxnSpPr>
          <p:cNvPr id="7" name="直接连接符 6"/>
          <p:cNvCxnSpPr/>
          <p:nvPr userDrawn="1"/>
        </p:nvCxnSpPr>
        <p:spPr>
          <a:xfrm>
            <a:off x="2641600" y="889000"/>
            <a:ext cx="95504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文本框 7"/>
          <p:cNvSpPr txBox="1"/>
          <p:nvPr userDrawn="1"/>
        </p:nvSpPr>
        <p:spPr>
          <a:xfrm>
            <a:off x="8868014" y="396558"/>
            <a:ext cx="32624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t>单击此处添加文字标题</a:t>
            </a:r>
          </a:p>
        </p:txBody>
      </p:sp>
    </p:spTree>
    <p:extLst>
      <p:ext uri="{BB962C8B-B14F-4D97-AF65-F5344CB8AC3E}">
        <p14:creationId xmlns:p14="http://schemas.microsoft.com/office/powerpoint/2010/main" val="2498951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14:ferris dir="l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B8CDC-B983-4D17-B170-886194C37F90}" type="datetimeFigureOut">
              <a:rPr lang="en-US" smtClean="0"/>
              <a:t>8/19/2022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41B51-5422-4268-B9C3-DCFDEBB109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221542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28562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14:ferris dir="l"/>
      </p:transition>
    </mc:Choice>
    <mc:Fallback xmlns="">
      <p:transition spd="slow" advClick="0" advTm="0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18"/>
          <p:cNvSpPr txBox="1">
            <a:spLocks noGrp="1"/>
          </p:cNvSpPr>
          <p:nvPr>
            <p:ph type="subTitle" idx="1"/>
          </p:nvPr>
        </p:nvSpPr>
        <p:spPr>
          <a:xfrm>
            <a:off x="2440600" y="2794400"/>
            <a:ext cx="7310800" cy="108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Spartan"/>
                <a:ea typeface="Spartan"/>
                <a:cs typeface="Spartan"/>
                <a:sym typeface="Spartan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Spartan"/>
                <a:ea typeface="Spartan"/>
                <a:cs typeface="Spartan"/>
                <a:sym typeface="Spartan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Spartan"/>
                <a:ea typeface="Spartan"/>
                <a:cs typeface="Spartan"/>
                <a:sym typeface="Spartan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Spartan"/>
                <a:ea typeface="Spartan"/>
                <a:cs typeface="Spartan"/>
                <a:sym typeface="Spartan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Spartan"/>
                <a:ea typeface="Spartan"/>
                <a:cs typeface="Spartan"/>
                <a:sym typeface="Spartan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Spartan"/>
                <a:ea typeface="Spartan"/>
                <a:cs typeface="Spartan"/>
                <a:sym typeface="Spartan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Spartan"/>
                <a:ea typeface="Spartan"/>
                <a:cs typeface="Spartan"/>
                <a:sym typeface="Spartan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Spartan"/>
                <a:ea typeface="Spartan"/>
                <a:cs typeface="Spartan"/>
                <a:sym typeface="Spartan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Spartan"/>
                <a:ea typeface="Spartan"/>
                <a:cs typeface="Spartan"/>
                <a:sym typeface="Spartan"/>
              </a:defRPr>
            </a:lvl9pPr>
          </a:lstStyle>
          <a:p>
            <a:endParaRPr/>
          </a:p>
        </p:txBody>
      </p:sp>
      <p:sp>
        <p:nvSpPr>
          <p:cNvPr id="269" name="Google Shape;269;p18"/>
          <p:cNvSpPr txBox="1">
            <a:spLocks noGrp="1"/>
          </p:cNvSpPr>
          <p:nvPr>
            <p:ph type="subTitle" idx="2"/>
          </p:nvPr>
        </p:nvSpPr>
        <p:spPr>
          <a:xfrm>
            <a:off x="3934200" y="4087267"/>
            <a:ext cx="4323600" cy="38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/>
            </a:lvl9pPr>
          </a:lstStyle>
          <a:p>
            <a:endParaRPr/>
          </a:p>
        </p:txBody>
      </p:sp>
      <p:sp>
        <p:nvSpPr>
          <p:cNvPr id="270" name="Google Shape;270;p18"/>
          <p:cNvSpPr/>
          <p:nvPr/>
        </p:nvSpPr>
        <p:spPr>
          <a:xfrm flipH="1">
            <a:off x="-2841998" y="5499274"/>
            <a:ext cx="4059439" cy="3392916"/>
          </a:xfrm>
          <a:custGeom>
            <a:avLst/>
            <a:gdLst/>
            <a:ahLst/>
            <a:cxnLst/>
            <a:rect l="l" t="t" r="r" b="b"/>
            <a:pathLst>
              <a:path w="65503" h="54748" extrusionOk="0">
                <a:moveTo>
                  <a:pt x="25723" y="0"/>
                </a:moveTo>
                <a:cubicBezTo>
                  <a:pt x="24144" y="0"/>
                  <a:pt x="22575" y="187"/>
                  <a:pt x="21064" y="677"/>
                </a:cubicBezTo>
                <a:cubicBezTo>
                  <a:pt x="15259" y="2561"/>
                  <a:pt x="11702" y="8306"/>
                  <a:pt x="8784" y="13625"/>
                </a:cubicBezTo>
                <a:cubicBezTo>
                  <a:pt x="5563" y="19431"/>
                  <a:pt x="2401" y="25388"/>
                  <a:pt x="1186" y="31863"/>
                </a:cubicBezTo>
                <a:cubicBezTo>
                  <a:pt x="0" y="38337"/>
                  <a:pt x="1034" y="45450"/>
                  <a:pt x="5411" y="50222"/>
                </a:cubicBezTo>
                <a:cubicBezTo>
                  <a:pt x="8030" y="53078"/>
                  <a:pt x="12001" y="54747"/>
                  <a:pt x="15894" y="54747"/>
                </a:cubicBezTo>
                <a:cubicBezTo>
                  <a:pt x="18505" y="54747"/>
                  <a:pt x="21081" y="53997"/>
                  <a:pt x="23192" y="52349"/>
                </a:cubicBezTo>
                <a:cubicBezTo>
                  <a:pt x="28785" y="47972"/>
                  <a:pt x="29727" y="39158"/>
                  <a:pt x="35867" y="35601"/>
                </a:cubicBezTo>
                <a:cubicBezTo>
                  <a:pt x="38002" y="34383"/>
                  <a:pt x="40368" y="34028"/>
                  <a:pt x="42803" y="34028"/>
                </a:cubicBezTo>
                <a:cubicBezTo>
                  <a:pt x="45289" y="34028"/>
                  <a:pt x="47848" y="34399"/>
                  <a:pt x="50305" y="34598"/>
                </a:cubicBezTo>
                <a:cubicBezTo>
                  <a:pt x="51011" y="34660"/>
                  <a:pt x="51739" y="34694"/>
                  <a:pt x="52475" y="34694"/>
                </a:cubicBezTo>
                <a:cubicBezTo>
                  <a:pt x="56811" y="34694"/>
                  <a:pt x="61422" y="33507"/>
                  <a:pt x="63345" y="29765"/>
                </a:cubicBezTo>
                <a:cubicBezTo>
                  <a:pt x="65503" y="25571"/>
                  <a:pt x="63010" y="20677"/>
                  <a:pt x="60123" y="17151"/>
                </a:cubicBezTo>
                <a:cubicBezTo>
                  <a:pt x="52554" y="8002"/>
                  <a:pt x="42980" y="2713"/>
                  <a:pt x="31247" y="586"/>
                </a:cubicBezTo>
                <a:cubicBezTo>
                  <a:pt x="29442" y="258"/>
                  <a:pt x="27575" y="0"/>
                  <a:pt x="25723" y="0"/>
                </a:cubicBezTo>
                <a:close/>
              </a:path>
            </a:pathLst>
          </a:custGeom>
          <a:solidFill>
            <a:srgbClr val="FFF4E9"/>
          </a:solidFill>
          <a:ln>
            <a:noFill/>
          </a:ln>
        </p:spPr>
        <p:txBody>
          <a:bodyPr spcFirstLastPara="1" wrap="square" lIns="121856" tIns="121856" rIns="121856" bIns="121856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271" name="Google Shape;271;p18"/>
          <p:cNvSpPr/>
          <p:nvPr/>
        </p:nvSpPr>
        <p:spPr>
          <a:xfrm flipH="1">
            <a:off x="11083943" y="5105335"/>
            <a:ext cx="2445157" cy="2526157"/>
          </a:xfrm>
          <a:custGeom>
            <a:avLst/>
            <a:gdLst/>
            <a:ahLst/>
            <a:cxnLst/>
            <a:rect l="l" t="t" r="r" b="b"/>
            <a:pathLst>
              <a:path w="39455" h="40762" extrusionOk="0">
                <a:moveTo>
                  <a:pt x="19728" y="1"/>
                </a:moveTo>
                <a:cubicBezTo>
                  <a:pt x="8816" y="1"/>
                  <a:pt x="1" y="9119"/>
                  <a:pt x="1" y="20366"/>
                </a:cubicBezTo>
                <a:cubicBezTo>
                  <a:pt x="1" y="31612"/>
                  <a:pt x="8816" y="40761"/>
                  <a:pt x="19728" y="40761"/>
                </a:cubicBezTo>
                <a:cubicBezTo>
                  <a:pt x="30640" y="40761"/>
                  <a:pt x="39454" y="31612"/>
                  <a:pt x="39454" y="20366"/>
                </a:cubicBezTo>
                <a:cubicBezTo>
                  <a:pt x="39454" y="9119"/>
                  <a:pt x="30640" y="1"/>
                  <a:pt x="1972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56" tIns="121856" rIns="121856" bIns="121856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272" name="Google Shape;272;p18"/>
          <p:cNvSpPr/>
          <p:nvPr/>
        </p:nvSpPr>
        <p:spPr>
          <a:xfrm flipH="1">
            <a:off x="-1962092" y="-566179"/>
            <a:ext cx="2884053" cy="2697637"/>
          </a:xfrm>
          <a:custGeom>
            <a:avLst/>
            <a:gdLst/>
            <a:ahLst/>
            <a:cxnLst/>
            <a:rect l="l" t="t" r="r" b="b"/>
            <a:pathLst>
              <a:path w="46537" h="43529" extrusionOk="0">
                <a:moveTo>
                  <a:pt x="20184" y="0"/>
                </a:moveTo>
                <a:cubicBezTo>
                  <a:pt x="17386" y="0"/>
                  <a:pt x="14584" y="453"/>
                  <a:pt x="11885" y="1357"/>
                </a:cubicBezTo>
                <a:cubicBezTo>
                  <a:pt x="7265" y="2877"/>
                  <a:pt x="0" y="6372"/>
                  <a:pt x="1277" y="12664"/>
                </a:cubicBezTo>
                <a:cubicBezTo>
                  <a:pt x="1703" y="14792"/>
                  <a:pt x="3222" y="16524"/>
                  <a:pt x="5259" y="17223"/>
                </a:cubicBezTo>
                <a:cubicBezTo>
                  <a:pt x="6870" y="17771"/>
                  <a:pt x="8663" y="17558"/>
                  <a:pt x="10274" y="18166"/>
                </a:cubicBezTo>
                <a:cubicBezTo>
                  <a:pt x="12767" y="19108"/>
                  <a:pt x="14226" y="21813"/>
                  <a:pt x="14894" y="24458"/>
                </a:cubicBezTo>
                <a:cubicBezTo>
                  <a:pt x="15563" y="27102"/>
                  <a:pt x="15715" y="29898"/>
                  <a:pt x="16718" y="32452"/>
                </a:cubicBezTo>
                <a:cubicBezTo>
                  <a:pt x="18147" y="36160"/>
                  <a:pt x="21277" y="38926"/>
                  <a:pt x="24651" y="40871"/>
                </a:cubicBezTo>
                <a:cubicBezTo>
                  <a:pt x="27330" y="42426"/>
                  <a:pt x="30309" y="43529"/>
                  <a:pt x="33294" y="43529"/>
                </a:cubicBezTo>
                <a:cubicBezTo>
                  <a:pt x="34102" y="43529"/>
                  <a:pt x="34912" y="43447"/>
                  <a:pt x="35715" y="43272"/>
                </a:cubicBezTo>
                <a:cubicBezTo>
                  <a:pt x="39333" y="42482"/>
                  <a:pt x="42403" y="39807"/>
                  <a:pt x="44165" y="36494"/>
                </a:cubicBezTo>
                <a:cubicBezTo>
                  <a:pt x="45959" y="33151"/>
                  <a:pt x="46536" y="29260"/>
                  <a:pt x="46324" y="25461"/>
                </a:cubicBezTo>
                <a:cubicBezTo>
                  <a:pt x="45716" y="15278"/>
                  <a:pt x="39089" y="5734"/>
                  <a:pt x="29940" y="1904"/>
                </a:cubicBezTo>
                <a:cubicBezTo>
                  <a:pt x="26809" y="635"/>
                  <a:pt x="23498" y="0"/>
                  <a:pt x="20184" y="0"/>
                </a:cubicBezTo>
                <a:close/>
              </a:path>
            </a:pathLst>
          </a:custGeom>
          <a:solidFill>
            <a:srgbClr val="E0B9A4"/>
          </a:solidFill>
          <a:ln>
            <a:noFill/>
          </a:ln>
        </p:spPr>
        <p:txBody>
          <a:bodyPr spcFirstLastPara="1" wrap="square" lIns="121856" tIns="121856" rIns="121856" bIns="121856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273" name="Google Shape;273;p18"/>
          <p:cNvSpPr/>
          <p:nvPr/>
        </p:nvSpPr>
        <p:spPr>
          <a:xfrm rot="1593655" flipH="1">
            <a:off x="9245686" y="-1445549"/>
            <a:ext cx="4985828" cy="3416985"/>
          </a:xfrm>
          <a:custGeom>
            <a:avLst/>
            <a:gdLst/>
            <a:ahLst/>
            <a:cxnLst/>
            <a:rect l="l" t="t" r="r" b="b"/>
            <a:pathLst>
              <a:path w="80455" h="55139" extrusionOk="0">
                <a:moveTo>
                  <a:pt x="39610" y="0"/>
                </a:moveTo>
                <a:cubicBezTo>
                  <a:pt x="38635" y="0"/>
                  <a:pt x="37659" y="30"/>
                  <a:pt x="36684" y="90"/>
                </a:cubicBezTo>
                <a:cubicBezTo>
                  <a:pt x="28021" y="637"/>
                  <a:pt x="19389" y="3555"/>
                  <a:pt x="12641" y="9117"/>
                </a:cubicBezTo>
                <a:cubicBezTo>
                  <a:pt x="5863" y="14710"/>
                  <a:pt x="1091" y="23069"/>
                  <a:pt x="483" y="32005"/>
                </a:cubicBezTo>
                <a:cubicBezTo>
                  <a:pt x="0" y="38734"/>
                  <a:pt x="3681" y="55139"/>
                  <a:pt x="12448" y="55139"/>
                </a:cubicBezTo>
                <a:cubicBezTo>
                  <a:pt x="12512" y="55139"/>
                  <a:pt x="12577" y="55138"/>
                  <a:pt x="12641" y="55136"/>
                </a:cubicBezTo>
                <a:cubicBezTo>
                  <a:pt x="17049" y="55015"/>
                  <a:pt x="22368" y="51094"/>
                  <a:pt x="26866" y="50091"/>
                </a:cubicBezTo>
                <a:cubicBezTo>
                  <a:pt x="32338" y="48844"/>
                  <a:pt x="37900" y="48449"/>
                  <a:pt x="43462" y="47932"/>
                </a:cubicBezTo>
                <a:cubicBezTo>
                  <a:pt x="54800" y="46899"/>
                  <a:pt x="67171" y="44954"/>
                  <a:pt x="74861" y="36261"/>
                </a:cubicBezTo>
                <a:cubicBezTo>
                  <a:pt x="78235" y="32431"/>
                  <a:pt x="80454" y="27111"/>
                  <a:pt x="79299" y="22066"/>
                </a:cubicBezTo>
                <a:cubicBezTo>
                  <a:pt x="78387" y="18114"/>
                  <a:pt x="75530" y="14923"/>
                  <a:pt x="72521" y="12309"/>
                </a:cubicBezTo>
                <a:cubicBezTo>
                  <a:pt x="63391" y="4415"/>
                  <a:pt x="51509" y="0"/>
                  <a:pt x="39610" y="0"/>
                </a:cubicBezTo>
                <a:close/>
              </a:path>
            </a:pathLst>
          </a:custGeom>
          <a:solidFill>
            <a:srgbClr val="FFF4E9"/>
          </a:solidFill>
          <a:ln>
            <a:noFill/>
          </a:ln>
        </p:spPr>
        <p:txBody>
          <a:bodyPr spcFirstLastPara="1" wrap="square" lIns="121856" tIns="121856" rIns="121856" bIns="121856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274" name="Google Shape;274;p18"/>
          <p:cNvSpPr/>
          <p:nvPr/>
        </p:nvSpPr>
        <p:spPr>
          <a:xfrm flipH="1">
            <a:off x="3771788" y="6094805"/>
            <a:ext cx="5370547" cy="2441811"/>
          </a:xfrm>
          <a:custGeom>
            <a:avLst/>
            <a:gdLst/>
            <a:ahLst/>
            <a:cxnLst/>
            <a:rect l="l" t="t" r="r" b="b"/>
            <a:pathLst>
              <a:path w="86659" h="39401" extrusionOk="0">
                <a:moveTo>
                  <a:pt x="25327" y="0"/>
                </a:moveTo>
                <a:cubicBezTo>
                  <a:pt x="18767" y="0"/>
                  <a:pt x="12189" y="2541"/>
                  <a:pt x="7477" y="7141"/>
                </a:cubicBezTo>
                <a:cubicBezTo>
                  <a:pt x="2644" y="11914"/>
                  <a:pt x="0" y="18692"/>
                  <a:pt x="61" y="25440"/>
                </a:cubicBezTo>
                <a:cubicBezTo>
                  <a:pt x="91" y="27567"/>
                  <a:pt x="0" y="31245"/>
                  <a:pt x="1611" y="32795"/>
                </a:cubicBezTo>
                <a:cubicBezTo>
                  <a:pt x="3465" y="34619"/>
                  <a:pt x="8602" y="35379"/>
                  <a:pt x="11064" y="36048"/>
                </a:cubicBezTo>
                <a:cubicBezTo>
                  <a:pt x="17721" y="37902"/>
                  <a:pt x="24560" y="38966"/>
                  <a:pt x="31460" y="39300"/>
                </a:cubicBezTo>
                <a:cubicBezTo>
                  <a:pt x="32963" y="39367"/>
                  <a:pt x="34466" y="39400"/>
                  <a:pt x="35969" y="39400"/>
                </a:cubicBezTo>
                <a:cubicBezTo>
                  <a:pt x="48104" y="39400"/>
                  <a:pt x="60168" y="37221"/>
                  <a:pt x="71582" y="32947"/>
                </a:cubicBezTo>
                <a:cubicBezTo>
                  <a:pt x="76567" y="31063"/>
                  <a:pt x="81734" y="28509"/>
                  <a:pt x="84287" y="23829"/>
                </a:cubicBezTo>
                <a:cubicBezTo>
                  <a:pt x="86658" y="19421"/>
                  <a:pt x="86050" y="13646"/>
                  <a:pt x="83011" y="9634"/>
                </a:cubicBezTo>
                <a:cubicBezTo>
                  <a:pt x="80243" y="5980"/>
                  <a:pt x="75659" y="3889"/>
                  <a:pt x="71098" y="3889"/>
                </a:cubicBezTo>
                <a:cubicBezTo>
                  <a:pt x="70651" y="3889"/>
                  <a:pt x="70203" y="3909"/>
                  <a:pt x="69758" y="3950"/>
                </a:cubicBezTo>
                <a:cubicBezTo>
                  <a:pt x="63922" y="4467"/>
                  <a:pt x="58664" y="8114"/>
                  <a:pt x="52828" y="8266"/>
                </a:cubicBezTo>
                <a:cubicBezTo>
                  <a:pt x="52723" y="8268"/>
                  <a:pt x="52618" y="8269"/>
                  <a:pt x="52513" y="8269"/>
                </a:cubicBezTo>
                <a:cubicBezTo>
                  <a:pt x="45415" y="8269"/>
                  <a:pt x="39354" y="3249"/>
                  <a:pt x="32584" y="1093"/>
                </a:cubicBezTo>
                <a:cubicBezTo>
                  <a:pt x="30234" y="356"/>
                  <a:pt x="27781" y="0"/>
                  <a:pt x="25327" y="0"/>
                </a:cubicBezTo>
                <a:close/>
              </a:path>
            </a:pathLst>
          </a:custGeom>
          <a:solidFill>
            <a:srgbClr val="F4CAC1"/>
          </a:solidFill>
          <a:ln>
            <a:noFill/>
          </a:ln>
        </p:spPr>
        <p:txBody>
          <a:bodyPr spcFirstLastPara="1" wrap="square" lIns="121856" tIns="121856" rIns="121856" bIns="121856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275" name="Google Shape;275;p18"/>
          <p:cNvSpPr/>
          <p:nvPr/>
        </p:nvSpPr>
        <p:spPr>
          <a:xfrm flipH="1">
            <a:off x="2608219" y="-2059998"/>
            <a:ext cx="5370544" cy="3031921"/>
          </a:xfrm>
          <a:custGeom>
            <a:avLst/>
            <a:gdLst/>
            <a:ahLst/>
            <a:cxnLst/>
            <a:rect l="l" t="t" r="r" b="b"/>
            <a:pathLst>
              <a:path w="75109" h="48923" extrusionOk="0">
                <a:moveTo>
                  <a:pt x="31338" y="0"/>
                </a:moveTo>
                <a:cubicBezTo>
                  <a:pt x="26496" y="0"/>
                  <a:pt x="21711" y="664"/>
                  <a:pt x="17296" y="2585"/>
                </a:cubicBezTo>
                <a:cubicBezTo>
                  <a:pt x="2888" y="8847"/>
                  <a:pt x="1" y="29698"/>
                  <a:pt x="10852" y="40641"/>
                </a:cubicBezTo>
                <a:cubicBezTo>
                  <a:pt x="16050" y="45869"/>
                  <a:pt x="23496" y="48483"/>
                  <a:pt x="30883" y="48878"/>
                </a:cubicBezTo>
                <a:cubicBezTo>
                  <a:pt x="31465" y="48907"/>
                  <a:pt x="32050" y="48923"/>
                  <a:pt x="32637" y="48923"/>
                </a:cubicBezTo>
                <a:cubicBezTo>
                  <a:pt x="36893" y="48923"/>
                  <a:pt x="41217" y="48101"/>
                  <a:pt x="44743" y="45777"/>
                </a:cubicBezTo>
                <a:cubicBezTo>
                  <a:pt x="47691" y="43802"/>
                  <a:pt x="50062" y="40823"/>
                  <a:pt x="53375" y="39607"/>
                </a:cubicBezTo>
                <a:cubicBezTo>
                  <a:pt x="57570" y="38087"/>
                  <a:pt x="62494" y="39668"/>
                  <a:pt x="66598" y="37905"/>
                </a:cubicBezTo>
                <a:cubicBezTo>
                  <a:pt x="69516" y="36628"/>
                  <a:pt x="71552" y="33802"/>
                  <a:pt x="72555" y="30762"/>
                </a:cubicBezTo>
                <a:cubicBezTo>
                  <a:pt x="75108" y="22798"/>
                  <a:pt x="70853" y="13832"/>
                  <a:pt x="64196" y="8725"/>
                </a:cubicBezTo>
                <a:cubicBezTo>
                  <a:pt x="57540" y="3649"/>
                  <a:pt x="49029" y="1704"/>
                  <a:pt x="40700" y="670"/>
                </a:cubicBezTo>
                <a:cubicBezTo>
                  <a:pt x="37612" y="277"/>
                  <a:pt x="34463" y="0"/>
                  <a:pt x="3133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56" tIns="121856" rIns="121856" bIns="121856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grpSp>
        <p:nvGrpSpPr>
          <p:cNvPr id="276" name="Google Shape;276;p18"/>
          <p:cNvGrpSpPr/>
          <p:nvPr/>
        </p:nvGrpSpPr>
        <p:grpSpPr>
          <a:xfrm rot="10800000" flipH="1">
            <a:off x="229030" y="-63133"/>
            <a:ext cx="1317167" cy="2194600"/>
            <a:chOff x="3529975" y="3414475"/>
            <a:chExt cx="987875" cy="1645950"/>
          </a:xfrm>
        </p:grpSpPr>
        <p:sp>
          <p:nvSpPr>
            <p:cNvPr id="277" name="Google Shape;277;p18"/>
            <p:cNvSpPr/>
            <p:nvPr/>
          </p:nvSpPr>
          <p:spPr>
            <a:xfrm>
              <a:off x="3529975" y="3676850"/>
              <a:ext cx="308525" cy="1383575"/>
            </a:xfrm>
            <a:custGeom>
              <a:avLst/>
              <a:gdLst/>
              <a:ahLst/>
              <a:cxnLst/>
              <a:rect l="l" t="t" r="r" b="b"/>
              <a:pathLst>
                <a:path w="12341" h="55343" extrusionOk="0">
                  <a:moveTo>
                    <a:pt x="1799" y="1"/>
                  </a:moveTo>
                  <a:cubicBezTo>
                    <a:pt x="1710" y="1"/>
                    <a:pt x="1609" y="59"/>
                    <a:pt x="1490" y="205"/>
                  </a:cubicBezTo>
                  <a:cubicBezTo>
                    <a:pt x="1246" y="478"/>
                    <a:pt x="1125" y="1238"/>
                    <a:pt x="1034" y="1603"/>
                  </a:cubicBezTo>
                  <a:cubicBezTo>
                    <a:pt x="517" y="3670"/>
                    <a:pt x="213" y="5797"/>
                    <a:pt x="183" y="7956"/>
                  </a:cubicBezTo>
                  <a:cubicBezTo>
                    <a:pt x="213" y="10782"/>
                    <a:pt x="0" y="13670"/>
                    <a:pt x="213" y="16527"/>
                  </a:cubicBezTo>
                  <a:cubicBezTo>
                    <a:pt x="487" y="20235"/>
                    <a:pt x="1003" y="23913"/>
                    <a:pt x="1763" y="27561"/>
                  </a:cubicBezTo>
                  <a:cubicBezTo>
                    <a:pt x="2189" y="29628"/>
                    <a:pt x="2493" y="31755"/>
                    <a:pt x="2918" y="33853"/>
                  </a:cubicBezTo>
                  <a:cubicBezTo>
                    <a:pt x="3344" y="35828"/>
                    <a:pt x="4043" y="37743"/>
                    <a:pt x="4590" y="39689"/>
                  </a:cubicBezTo>
                  <a:cubicBezTo>
                    <a:pt x="5532" y="43184"/>
                    <a:pt x="7082" y="46436"/>
                    <a:pt x="8177" y="49871"/>
                  </a:cubicBezTo>
                  <a:cubicBezTo>
                    <a:pt x="8602" y="51087"/>
                    <a:pt x="8937" y="52303"/>
                    <a:pt x="9423" y="53488"/>
                  </a:cubicBezTo>
                  <a:cubicBezTo>
                    <a:pt x="9605" y="53883"/>
                    <a:pt x="9818" y="55099"/>
                    <a:pt x="10183" y="55342"/>
                  </a:cubicBezTo>
                  <a:lnTo>
                    <a:pt x="10396" y="55160"/>
                  </a:lnTo>
                  <a:cubicBezTo>
                    <a:pt x="10454" y="55169"/>
                    <a:pt x="10507" y="55174"/>
                    <a:pt x="10556" y="55174"/>
                  </a:cubicBezTo>
                  <a:cubicBezTo>
                    <a:pt x="10832" y="55174"/>
                    <a:pt x="10943" y="55009"/>
                    <a:pt x="10943" y="54491"/>
                  </a:cubicBezTo>
                  <a:cubicBezTo>
                    <a:pt x="10973" y="54005"/>
                    <a:pt x="11064" y="53549"/>
                    <a:pt x="11216" y="53093"/>
                  </a:cubicBezTo>
                  <a:cubicBezTo>
                    <a:pt x="11338" y="52576"/>
                    <a:pt x="11307" y="52090"/>
                    <a:pt x="11459" y="51573"/>
                  </a:cubicBezTo>
                  <a:cubicBezTo>
                    <a:pt x="11551" y="51117"/>
                    <a:pt x="11399" y="50631"/>
                    <a:pt x="11490" y="50175"/>
                  </a:cubicBezTo>
                  <a:cubicBezTo>
                    <a:pt x="11611" y="49749"/>
                    <a:pt x="11794" y="49598"/>
                    <a:pt x="11794" y="49081"/>
                  </a:cubicBezTo>
                  <a:cubicBezTo>
                    <a:pt x="11763" y="48594"/>
                    <a:pt x="11976" y="48412"/>
                    <a:pt x="12067" y="48017"/>
                  </a:cubicBezTo>
                  <a:cubicBezTo>
                    <a:pt x="12280" y="47196"/>
                    <a:pt x="12067" y="46072"/>
                    <a:pt x="12067" y="45221"/>
                  </a:cubicBezTo>
                  <a:cubicBezTo>
                    <a:pt x="12067" y="43062"/>
                    <a:pt x="12341" y="40692"/>
                    <a:pt x="12067" y="38534"/>
                  </a:cubicBezTo>
                  <a:cubicBezTo>
                    <a:pt x="11976" y="37804"/>
                    <a:pt x="11855" y="37135"/>
                    <a:pt x="11794" y="36406"/>
                  </a:cubicBezTo>
                  <a:cubicBezTo>
                    <a:pt x="11763" y="35676"/>
                    <a:pt x="11581" y="34886"/>
                    <a:pt x="11490" y="34187"/>
                  </a:cubicBezTo>
                  <a:cubicBezTo>
                    <a:pt x="11277" y="32728"/>
                    <a:pt x="11003" y="31239"/>
                    <a:pt x="10760" y="29780"/>
                  </a:cubicBezTo>
                  <a:cubicBezTo>
                    <a:pt x="9970" y="25615"/>
                    <a:pt x="9180" y="21482"/>
                    <a:pt x="8268" y="17348"/>
                  </a:cubicBezTo>
                  <a:cubicBezTo>
                    <a:pt x="7781" y="15068"/>
                    <a:pt x="6900" y="12910"/>
                    <a:pt x="6444" y="10630"/>
                  </a:cubicBezTo>
                  <a:cubicBezTo>
                    <a:pt x="6110" y="8685"/>
                    <a:pt x="5623" y="6770"/>
                    <a:pt x="4985" y="4916"/>
                  </a:cubicBezTo>
                  <a:cubicBezTo>
                    <a:pt x="4438" y="3366"/>
                    <a:pt x="3313" y="2028"/>
                    <a:pt x="2401" y="691"/>
                  </a:cubicBezTo>
                  <a:cubicBezTo>
                    <a:pt x="2183" y="385"/>
                    <a:pt x="2027" y="1"/>
                    <a:pt x="1799" y="1"/>
                  </a:cubicBezTo>
                  <a:close/>
                </a:path>
              </a:pathLst>
            </a:custGeom>
            <a:solidFill>
              <a:srgbClr val="E29E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78" name="Google Shape;278;p18"/>
            <p:cNvSpPr/>
            <p:nvPr/>
          </p:nvSpPr>
          <p:spPr>
            <a:xfrm>
              <a:off x="3782575" y="3414475"/>
              <a:ext cx="735275" cy="1639875"/>
            </a:xfrm>
            <a:custGeom>
              <a:avLst/>
              <a:gdLst/>
              <a:ahLst/>
              <a:cxnLst/>
              <a:rect l="l" t="t" r="r" b="b"/>
              <a:pathLst>
                <a:path w="29411" h="65595" extrusionOk="0">
                  <a:moveTo>
                    <a:pt x="28742" y="61"/>
                  </a:moveTo>
                  <a:lnTo>
                    <a:pt x="28468" y="244"/>
                  </a:lnTo>
                  <a:cubicBezTo>
                    <a:pt x="28523" y="228"/>
                    <a:pt x="28575" y="210"/>
                    <a:pt x="28627" y="191"/>
                  </a:cubicBezTo>
                  <a:lnTo>
                    <a:pt x="28627" y="191"/>
                  </a:lnTo>
                  <a:cubicBezTo>
                    <a:pt x="28668" y="149"/>
                    <a:pt x="28707" y="105"/>
                    <a:pt x="28742" y="61"/>
                  </a:cubicBezTo>
                  <a:close/>
                  <a:moveTo>
                    <a:pt x="29076" y="0"/>
                  </a:moveTo>
                  <a:lnTo>
                    <a:pt x="29076" y="0"/>
                  </a:lnTo>
                  <a:cubicBezTo>
                    <a:pt x="28918" y="68"/>
                    <a:pt x="28777" y="136"/>
                    <a:pt x="28627" y="191"/>
                  </a:cubicBezTo>
                  <a:lnTo>
                    <a:pt x="28627" y="191"/>
                  </a:lnTo>
                  <a:cubicBezTo>
                    <a:pt x="28244" y="589"/>
                    <a:pt x="27637" y="926"/>
                    <a:pt x="27253" y="1338"/>
                  </a:cubicBezTo>
                  <a:cubicBezTo>
                    <a:pt x="26371" y="2250"/>
                    <a:pt x="25429" y="3070"/>
                    <a:pt x="24578" y="4013"/>
                  </a:cubicBezTo>
                  <a:cubicBezTo>
                    <a:pt x="23848" y="4833"/>
                    <a:pt x="23149" y="5776"/>
                    <a:pt x="22389" y="6627"/>
                  </a:cubicBezTo>
                  <a:cubicBezTo>
                    <a:pt x="21386" y="7812"/>
                    <a:pt x="20809" y="9119"/>
                    <a:pt x="19927" y="10365"/>
                  </a:cubicBezTo>
                  <a:cubicBezTo>
                    <a:pt x="17739" y="13375"/>
                    <a:pt x="15581" y="16353"/>
                    <a:pt x="13848" y="19666"/>
                  </a:cubicBezTo>
                  <a:cubicBezTo>
                    <a:pt x="12359" y="22493"/>
                    <a:pt x="10626" y="25229"/>
                    <a:pt x="9258" y="28086"/>
                  </a:cubicBezTo>
                  <a:cubicBezTo>
                    <a:pt x="7526" y="31703"/>
                    <a:pt x="6340" y="35533"/>
                    <a:pt x="5246" y="39363"/>
                  </a:cubicBezTo>
                  <a:cubicBezTo>
                    <a:pt x="4790" y="41004"/>
                    <a:pt x="4608" y="42706"/>
                    <a:pt x="4152" y="44348"/>
                  </a:cubicBezTo>
                  <a:cubicBezTo>
                    <a:pt x="3787" y="45807"/>
                    <a:pt x="3179" y="47266"/>
                    <a:pt x="2784" y="48725"/>
                  </a:cubicBezTo>
                  <a:cubicBezTo>
                    <a:pt x="2237" y="50670"/>
                    <a:pt x="1781" y="52646"/>
                    <a:pt x="1264" y="54621"/>
                  </a:cubicBezTo>
                  <a:cubicBezTo>
                    <a:pt x="808" y="56323"/>
                    <a:pt x="778" y="58117"/>
                    <a:pt x="595" y="59880"/>
                  </a:cubicBezTo>
                  <a:cubicBezTo>
                    <a:pt x="460" y="61449"/>
                    <a:pt x="325" y="62970"/>
                    <a:pt x="297" y="64529"/>
                  </a:cubicBezTo>
                  <a:lnTo>
                    <a:pt x="297" y="64529"/>
                  </a:lnTo>
                  <a:cubicBezTo>
                    <a:pt x="422" y="64250"/>
                    <a:pt x="563" y="63980"/>
                    <a:pt x="656" y="63740"/>
                  </a:cubicBezTo>
                  <a:cubicBezTo>
                    <a:pt x="869" y="63162"/>
                    <a:pt x="1143" y="62615"/>
                    <a:pt x="1477" y="62099"/>
                  </a:cubicBezTo>
                  <a:cubicBezTo>
                    <a:pt x="2176" y="60944"/>
                    <a:pt x="2936" y="59910"/>
                    <a:pt x="3696" y="58786"/>
                  </a:cubicBezTo>
                  <a:cubicBezTo>
                    <a:pt x="4699" y="57266"/>
                    <a:pt x="5672" y="55685"/>
                    <a:pt x="6918" y="54348"/>
                  </a:cubicBezTo>
                  <a:cubicBezTo>
                    <a:pt x="7647" y="53618"/>
                    <a:pt x="8316" y="52798"/>
                    <a:pt x="8863" y="51916"/>
                  </a:cubicBezTo>
                  <a:cubicBezTo>
                    <a:pt x="9623" y="50670"/>
                    <a:pt x="10656" y="49576"/>
                    <a:pt x="11356" y="48299"/>
                  </a:cubicBezTo>
                  <a:cubicBezTo>
                    <a:pt x="11781" y="47509"/>
                    <a:pt x="12267" y="46779"/>
                    <a:pt x="12815" y="46080"/>
                  </a:cubicBezTo>
                  <a:cubicBezTo>
                    <a:pt x="13362" y="45259"/>
                    <a:pt x="13696" y="44469"/>
                    <a:pt x="14182" y="43649"/>
                  </a:cubicBezTo>
                  <a:cubicBezTo>
                    <a:pt x="15094" y="42068"/>
                    <a:pt x="15885" y="40396"/>
                    <a:pt x="16796" y="38816"/>
                  </a:cubicBezTo>
                  <a:cubicBezTo>
                    <a:pt x="17374" y="37752"/>
                    <a:pt x="17860" y="36688"/>
                    <a:pt x="18316" y="35563"/>
                  </a:cubicBezTo>
                  <a:cubicBezTo>
                    <a:pt x="18863" y="34378"/>
                    <a:pt x="19532" y="33314"/>
                    <a:pt x="19927" y="32037"/>
                  </a:cubicBezTo>
                  <a:cubicBezTo>
                    <a:pt x="20626" y="29819"/>
                    <a:pt x="21629" y="27660"/>
                    <a:pt x="22389" y="25411"/>
                  </a:cubicBezTo>
                  <a:cubicBezTo>
                    <a:pt x="23271" y="22888"/>
                    <a:pt x="24183" y="20426"/>
                    <a:pt x="24882" y="17843"/>
                  </a:cubicBezTo>
                  <a:cubicBezTo>
                    <a:pt x="25550" y="15411"/>
                    <a:pt x="26493" y="13101"/>
                    <a:pt x="27101" y="10639"/>
                  </a:cubicBezTo>
                  <a:cubicBezTo>
                    <a:pt x="27435" y="9362"/>
                    <a:pt x="27496" y="8086"/>
                    <a:pt x="27921" y="6839"/>
                  </a:cubicBezTo>
                  <a:cubicBezTo>
                    <a:pt x="28316" y="5776"/>
                    <a:pt x="28620" y="4712"/>
                    <a:pt x="28833" y="3587"/>
                  </a:cubicBezTo>
                  <a:cubicBezTo>
                    <a:pt x="29076" y="2250"/>
                    <a:pt x="29411" y="1307"/>
                    <a:pt x="29076" y="0"/>
                  </a:cubicBezTo>
                  <a:close/>
                  <a:moveTo>
                    <a:pt x="297" y="64529"/>
                  </a:moveTo>
                  <a:cubicBezTo>
                    <a:pt x="137" y="64884"/>
                    <a:pt x="1" y="65253"/>
                    <a:pt x="18" y="65594"/>
                  </a:cubicBezTo>
                  <a:cubicBezTo>
                    <a:pt x="18" y="65503"/>
                    <a:pt x="292" y="65169"/>
                    <a:pt x="292" y="65108"/>
                  </a:cubicBezTo>
                  <a:cubicBezTo>
                    <a:pt x="292" y="64914"/>
                    <a:pt x="293" y="64721"/>
                    <a:pt x="297" y="64529"/>
                  </a:cubicBezTo>
                  <a:close/>
                </a:path>
              </a:pathLst>
            </a:custGeom>
            <a:solidFill>
              <a:srgbClr val="E29E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79" name="Google Shape;279;p18"/>
          <p:cNvGrpSpPr/>
          <p:nvPr/>
        </p:nvGrpSpPr>
        <p:grpSpPr>
          <a:xfrm rot="2376714">
            <a:off x="161633" y="5324447"/>
            <a:ext cx="1625207" cy="1394468"/>
            <a:chOff x="5803575" y="672725"/>
            <a:chExt cx="1218875" cy="1045825"/>
          </a:xfrm>
        </p:grpSpPr>
        <p:sp>
          <p:nvSpPr>
            <p:cNvPr id="280" name="Google Shape;280;p18"/>
            <p:cNvSpPr/>
            <p:nvPr/>
          </p:nvSpPr>
          <p:spPr>
            <a:xfrm>
              <a:off x="5803575" y="672725"/>
              <a:ext cx="1218875" cy="992275"/>
            </a:xfrm>
            <a:custGeom>
              <a:avLst/>
              <a:gdLst/>
              <a:ahLst/>
              <a:cxnLst/>
              <a:rect l="l" t="t" r="r" b="b"/>
              <a:pathLst>
                <a:path w="48755" h="39691" extrusionOk="0">
                  <a:moveTo>
                    <a:pt x="26275" y="0"/>
                  </a:moveTo>
                  <a:cubicBezTo>
                    <a:pt x="24293" y="0"/>
                    <a:pt x="22492" y="1886"/>
                    <a:pt x="21156" y="3104"/>
                  </a:cubicBezTo>
                  <a:cubicBezTo>
                    <a:pt x="20274" y="3833"/>
                    <a:pt x="19514" y="4654"/>
                    <a:pt x="18815" y="5596"/>
                  </a:cubicBezTo>
                  <a:cubicBezTo>
                    <a:pt x="18520" y="6031"/>
                    <a:pt x="18403" y="6237"/>
                    <a:pt x="18238" y="6237"/>
                  </a:cubicBezTo>
                  <a:cubicBezTo>
                    <a:pt x="18114" y="6237"/>
                    <a:pt x="17964" y="6121"/>
                    <a:pt x="17690" y="5900"/>
                  </a:cubicBezTo>
                  <a:cubicBezTo>
                    <a:pt x="17113" y="5353"/>
                    <a:pt x="16475" y="4897"/>
                    <a:pt x="15745" y="4563"/>
                  </a:cubicBezTo>
                  <a:cubicBezTo>
                    <a:pt x="14894" y="4319"/>
                    <a:pt x="13982" y="4198"/>
                    <a:pt x="13101" y="4198"/>
                  </a:cubicBezTo>
                  <a:cubicBezTo>
                    <a:pt x="12432" y="4228"/>
                    <a:pt x="11794" y="4502"/>
                    <a:pt x="11338" y="4988"/>
                  </a:cubicBezTo>
                  <a:cubicBezTo>
                    <a:pt x="10791" y="5444"/>
                    <a:pt x="10578" y="6143"/>
                    <a:pt x="10274" y="6721"/>
                  </a:cubicBezTo>
                  <a:cubicBezTo>
                    <a:pt x="9727" y="7754"/>
                    <a:pt x="9909" y="8818"/>
                    <a:pt x="9575" y="9943"/>
                  </a:cubicBezTo>
                  <a:cubicBezTo>
                    <a:pt x="9423" y="10307"/>
                    <a:pt x="9271" y="10672"/>
                    <a:pt x="9149" y="11067"/>
                  </a:cubicBezTo>
                  <a:cubicBezTo>
                    <a:pt x="9058" y="11554"/>
                    <a:pt x="9028" y="12040"/>
                    <a:pt x="8663" y="12344"/>
                  </a:cubicBezTo>
                  <a:cubicBezTo>
                    <a:pt x="8329" y="12678"/>
                    <a:pt x="7964" y="12678"/>
                    <a:pt x="7569" y="12800"/>
                  </a:cubicBezTo>
                  <a:cubicBezTo>
                    <a:pt x="6991" y="12952"/>
                    <a:pt x="6474" y="13195"/>
                    <a:pt x="5897" y="13347"/>
                  </a:cubicBezTo>
                  <a:cubicBezTo>
                    <a:pt x="5076" y="13560"/>
                    <a:pt x="4316" y="13894"/>
                    <a:pt x="3617" y="14350"/>
                  </a:cubicBezTo>
                  <a:cubicBezTo>
                    <a:pt x="2736" y="15110"/>
                    <a:pt x="1976" y="15991"/>
                    <a:pt x="1398" y="16964"/>
                  </a:cubicBezTo>
                  <a:cubicBezTo>
                    <a:pt x="730" y="18028"/>
                    <a:pt x="638" y="19244"/>
                    <a:pt x="486" y="20459"/>
                  </a:cubicBezTo>
                  <a:cubicBezTo>
                    <a:pt x="0" y="23681"/>
                    <a:pt x="517" y="27694"/>
                    <a:pt x="2979" y="30064"/>
                  </a:cubicBezTo>
                  <a:cubicBezTo>
                    <a:pt x="6414" y="33347"/>
                    <a:pt x="10122" y="36964"/>
                    <a:pt x="14772" y="38393"/>
                  </a:cubicBezTo>
                  <a:cubicBezTo>
                    <a:pt x="16961" y="39031"/>
                    <a:pt x="19180" y="39426"/>
                    <a:pt x="21459" y="39639"/>
                  </a:cubicBezTo>
                  <a:cubicBezTo>
                    <a:pt x="21790" y="39673"/>
                    <a:pt x="22125" y="39690"/>
                    <a:pt x="22461" y="39690"/>
                  </a:cubicBezTo>
                  <a:cubicBezTo>
                    <a:pt x="23021" y="39690"/>
                    <a:pt x="23583" y="39643"/>
                    <a:pt x="24134" y="39548"/>
                  </a:cubicBezTo>
                  <a:cubicBezTo>
                    <a:pt x="24501" y="39474"/>
                    <a:pt x="24947" y="39224"/>
                    <a:pt x="25360" y="39224"/>
                  </a:cubicBezTo>
                  <a:cubicBezTo>
                    <a:pt x="25461" y="39224"/>
                    <a:pt x="25559" y="39239"/>
                    <a:pt x="25654" y="39274"/>
                  </a:cubicBezTo>
                  <a:cubicBezTo>
                    <a:pt x="25928" y="38849"/>
                    <a:pt x="26323" y="38514"/>
                    <a:pt x="26779" y="38271"/>
                  </a:cubicBezTo>
                  <a:cubicBezTo>
                    <a:pt x="27265" y="38028"/>
                    <a:pt x="27782" y="37815"/>
                    <a:pt x="28329" y="37633"/>
                  </a:cubicBezTo>
                  <a:cubicBezTo>
                    <a:pt x="29210" y="37359"/>
                    <a:pt x="30092" y="36964"/>
                    <a:pt x="30943" y="36630"/>
                  </a:cubicBezTo>
                  <a:cubicBezTo>
                    <a:pt x="31399" y="36448"/>
                    <a:pt x="31855" y="36448"/>
                    <a:pt x="32341" y="36265"/>
                  </a:cubicBezTo>
                  <a:cubicBezTo>
                    <a:pt x="32797" y="36083"/>
                    <a:pt x="33192" y="35779"/>
                    <a:pt x="33709" y="35596"/>
                  </a:cubicBezTo>
                  <a:cubicBezTo>
                    <a:pt x="34925" y="35171"/>
                    <a:pt x="35958" y="34472"/>
                    <a:pt x="37144" y="34046"/>
                  </a:cubicBezTo>
                  <a:cubicBezTo>
                    <a:pt x="37995" y="33742"/>
                    <a:pt x="38663" y="33134"/>
                    <a:pt x="39484" y="32770"/>
                  </a:cubicBezTo>
                  <a:cubicBezTo>
                    <a:pt x="40183" y="32435"/>
                    <a:pt x="40852" y="32101"/>
                    <a:pt x="41521" y="31736"/>
                  </a:cubicBezTo>
                  <a:cubicBezTo>
                    <a:pt x="43800" y="30520"/>
                    <a:pt x="45806" y="28849"/>
                    <a:pt x="47387" y="26782"/>
                  </a:cubicBezTo>
                  <a:cubicBezTo>
                    <a:pt x="48269" y="25566"/>
                    <a:pt x="48451" y="24107"/>
                    <a:pt x="48603" y="22618"/>
                  </a:cubicBezTo>
                  <a:cubicBezTo>
                    <a:pt x="48755" y="21189"/>
                    <a:pt x="47843" y="20155"/>
                    <a:pt x="46506" y="19791"/>
                  </a:cubicBezTo>
                  <a:cubicBezTo>
                    <a:pt x="46080" y="19639"/>
                    <a:pt x="44439" y="19882"/>
                    <a:pt x="44378" y="19213"/>
                  </a:cubicBezTo>
                  <a:cubicBezTo>
                    <a:pt x="44347" y="18909"/>
                    <a:pt x="44986" y="17906"/>
                    <a:pt x="45107" y="17602"/>
                  </a:cubicBezTo>
                  <a:cubicBezTo>
                    <a:pt x="45381" y="16842"/>
                    <a:pt x="45715" y="16052"/>
                    <a:pt x="45958" y="15231"/>
                  </a:cubicBezTo>
                  <a:cubicBezTo>
                    <a:pt x="46141" y="14350"/>
                    <a:pt x="46293" y="13438"/>
                    <a:pt x="46384" y="12557"/>
                  </a:cubicBezTo>
                  <a:cubicBezTo>
                    <a:pt x="46475" y="11827"/>
                    <a:pt x="46658" y="11432"/>
                    <a:pt x="46354" y="10733"/>
                  </a:cubicBezTo>
                  <a:cubicBezTo>
                    <a:pt x="46110" y="10216"/>
                    <a:pt x="45958" y="9669"/>
                    <a:pt x="45715" y="9152"/>
                  </a:cubicBezTo>
                  <a:cubicBezTo>
                    <a:pt x="45047" y="7693"/>
                    <a:pt x="43375" y="6629"/>
                    <a:pt x="42098" y="5748"/>
                  </a:cubicBezTo>
                  <a:cubicBezTo>
                    <a:pt x="40756" y="4861"/>
                    <a:pt x="39645" y="4524"/>
                    <a:pt x="38187" y="4524"/>
                  </a:cubicBezTo>
                  <a:cubicBezTo>
                    <a:pt x="37895" y="4524"/>
                    <a:pt x="37589" y="4537"/>
                    <a:pt x="37265" y="4563"/>
                  </a:cubicBezTo>
                  <a:cubicBezTo>
                    <a:pt x="36232" y="4654"/>
                    <a:pt x="35198" y="4867"/>
                    <a:pt x="34226" y="5231"/>
                  </a:cubicBezTo>
                  <a:cubicBezTo>
                    <a:pt x="33455" y="5517"/>
                    <a:pt x="32684" y="6151"/>
                    <a:pt x="31837" y="6151"/>
                  </a:cubicBezTo>
                  <a:cubicBezTo>
                    <a:pt x="31782" y="6151"/>
                    <a:pt x="31728" y="6149"/>
                    <a:pt x="31672" y="6143"/>
                  </a:cubicBezTo>
                  <a:cubicBezTo>
                    <a:pt x="31399" y="5414"/>
                    <a:pt x="31369" y="4684"/>
                    <a:pt x="31095" y="3955"/>
                  </a:cubicBezTo>
                  <a:cubicBezTo>
                    <a:pt x="30761" y="3195"/>
                    <a:pt x="30365" y="2465"/>
                    <a:pt x="29910" y="1766"/>
                  </a:cubicBezTo>
                  <a:cubicBezTo>
                    <a:pt x="29028" y="550"/>
                    <a:pt x="27903" y="64"/>
                    <a:pt x="26414" y="3"/>
                  </a:cubicBezTo>
                  <a:cubicBezTo>
                    <a:pt x="26368" y="1"/>
                    <a:pt x="26321" y="0"/>
                    <a:pt x="26275" y="0"/>
                  </a:cubicBezTo>
                  <a:close/>
                </a:path>
              </a:pathLst>
            </a:custGeom>
            <a:solidFill>
              <a:srgbClr val="E0A5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81" name="Google Shape;281;p18"/>
            <p:cNvSpPr/>
            <p:nvPr/>
          </p:nvSpPr>
          <p:spPr>
            <a:xfrm>
              <a:off x="6040650" y="1331800"/>
              <a:ext cx="739400" cy="386750"/>
            </a:xfrm>
            <a:custGeom>
              <a:avLst/>
              <a:gdLst/>
              <a:ahLst/>
              <a:cxnLst/>
              <a:rect l="l" t="t" r="r" b="b"/>
              <a:pathLst>
                <a:path w="29576" h="15470" extrusionOk="0">
                  <a:moveTo>
                    <a:pt x="9340" y="0"/>
                  </a:moveTo>
                  <a:cubicBezTo>
                    <a:pt x="9285" y="0"/>
                    <a:pt x="9231" y="8"/>
                    <a:pt x="9180" y="24"/>
                  </a:cubicBezTo>
                  <a:cubicBezTo>
                    <a:pt x="8815" y="115"/>
                    <a:pt x="8724" y="1057"/>
                    <a:pt x="8724" y="1452"/>
                  </a:cubicBezTo>
                  <a:cubicBezTo>
                    <a:pt x="8755" y="2334"/>
                    <a:pt x="8815" y="3246"/>
                    <a:pt x="8876" y="4157"/>
                  </a:cubicBezTo>
                  <a:cubicBezTo>
                    <a:pt x="9059" y="5373"/>
                    <a:pt x="9362" y="6559"/>
                    <a:pt x="9818" y="7714"/>
                  </a:cubicBezTo>
                  <a:cubicBezTo>
                    <a:pt x="10153" y="8595"/>
                    <a:pt x="10669" y="9507"/>
                    <a:pt x="10761" y="10510"/>
                  </a:cubicBezTo>
                  <a:cubicBezTo>
                    <a:pt x="10691" y="10517"/>
                    <a:pt x="10619" y="10520"/>
                    <a:pt x="10546" y="10520"/>
                  </a:cubicBezTo>
                  <a:cubicBezTo>
                    <a:pt x="9945" y="10520"/>
                    <a:pt x="9229" y="10318"/>
                    <a:pt x="8633" y="10236"/>
                  </a:cubicBezTo>
                  <a:cubicBezTo>
                    <a:pt x="7630" y="10085"/>
                    <a:pt x="6596" y="9933"/>
                    <a:pt x="5593" y="9781"/>
                  </a:cubicBezTo>
                  <a:cubicBezTo>
                    <a:pt x="5055" y="9700"/>
                    <a:pt x="4462" y="9649"/>
                    <a:pt x="3867" y="9649"/>
                  </a:cubicBezTo>
                  <a:cubicBezTo>
                    <a:pt x="3118" y="9649"/>
                    <a:pt x="2363" y="9729"/>
                    <a:pt x="1703" y="9933"/>
                  </a:cubicBezTo>
                  <a:cubicBezTo>
                    <a:pt x="1216" y="10085"/>
                    <a:pt x="730" y="10297"/>
                    <a:pt x="305" y="10540"/>
                  </a:cubicBezTo>
                  <a:cubicBezTo>
                    <a:pt x="1" y="10814"/>
                    <a:pt x="61" y="10814"/>
                    <a:pt x="244" y="11088"/>
                  </a:cubicBezTo>
                  <a:cubicBezTo>
                    <a:pt x="396" y="11392"/>
                    <a:pt x="912" y="11483"/>
                    <a:pt x="1216" y="11635"/>
                  </a:cubicBezTo>
                  <a:cubicBezTo>
                    <a:pt x="1916" y="12030"/>
                    <a:pt x="2584" y="12455"/>
                    <a:pt x="3223" y="12911"/>
                  </a:cubicBezTo>
                  <a:cubicBezTo>
                    <a:pt x="4013" y="13489"/>
                    <a:pt x="4834" y="14006"/>
                    <a:pt x="5685" y="14461"/>
                  </a:cubicBezTo>
                  <a:cubicBezTo>
                    <a:pt x="6566" y="14917"/>
                    <a:pt x="7539" y="14948"/>
                    <a:pt x="8481" y="15100"/>
                  </a:cubicBezTo>
                  <a:cubicBezTo>
                    <a:pt x="9970" y="15282"/>
                    <a:pt x="11399" y="15404"/>
                    <a:pt x="12888" y="15465"/>
                  </a:cubicBezTo>
                  <a:cubicBezTo>
                    <a:pt x="12961" y="15468"/>
                    <a:pt x="13033" y="15470"/>
                    <a:pt x="13106" y="15470"/>
                  </a:cubicBezTo>
                  <a:cubicBezTo>
                    <a:pt x="14028" y="15470"/>
                    <a:pt x="14951" y="15198"/>
                    <a:pt x="15874" y="15198"/>
                  </a:cubicBezTo>
                  <a:cubicBezTo>
                    <a:pt x="16094" y="15198"/>
                    <a:pt x="16315" y="15213"/>
                    <a:pt x="16536" y="15252"/>
                  </a:cubicBezTo>
                  <a:cubicBezTo>
                    <a:pt x="16718" y="15221"/>
                    <a:pt x="16688" y="15161"/>
                    <a:pt x="16627" y="15069"/>
                  </a:cubicBezTo>
                  <a:cubicBezTo>
                    <a:pt x="17995" y="15069"/>
                    <a:pt x="19363" y="14522"/>
                    <a:pt x="20639" y="14006"/>
                  </a:cubicBezTo>
                  <a:cubicBezTo>
                    <a:pt x="22341" y="13246"/>
                    <a:pt x="23922" y="12243"/>
                    <a:pt x="25320" y="11027"/>
                  </a:cubicBezTo>
                  <a:cubicBezTo>
                    <a:pt x="25807" y="10632"/>
                    <a:pt x="26323" y="10328"/>
                    <a:pt x="26840" y="9902"/>
                  </a:cubicBezTo>
                  <a:cubicBezTo>
                    <a:pt x="27387" y="9507"/>
                    <a:pt x="27661" y="8869"/>
                    <a:pt x="28117" y="8352"/>
                  </a:cubicBezTo>
                  <a:cubicBezTo>
                    <a:pt x="28694" y="7714"/>
                    <a:pt x="29576" y="6923"/>
                    <a:pt x="29120" y="6072"/>
                  </a:cubicBezTo>
                  <a:cubicBezTo>
                    <a:pt x="28824" y="5521"/>
                    <a:pt x="28235" y="5365"/>
                    <a:pt x="27617" y="5365"/>
                  </a:cubicBezTo>
                  <a:cubicBezTo>
                    <a:pt x="27282" y="5365"/>
                    <a:pt x="26937" y="5411"/>
                    <a:pt x="26627" y="5464"/>
                  </a:cubicBezTo>
                  <a:cubicBezTo>
                    <a:pt x="25837" y="5586"/>
                    <a:pt x="25016" y="5768"/>
                    <a:pt x="24256" y="6072"/>
                  </a:cubicBezTo>
                  <a:cubicBezTo>
                    <a:pt x="23770" y="6285"/>
                    <a:pt x="23253" y="6437"/>
                    <a:pt x="22706" y="6589"/>
                  </a:cubicBezTo>
                  <a:cubicBezTo>
                    <a:pt x="22980" y="5981"/>
                    <a:pt x="23588" y="5495"/>
                    <a:pt x="23861" y="4826"/>
                  </a:cubicBezTo>
                  <a:cubicBezTo>
                    <a:pt x="24044" y="4188"/>
                    <a:pt x="24165" y="3549"/>
                    <a:pt x="24165" y="2911"/>
                  </a:cubicBezTo>
                  <a:cubicBezTo>
                    <a:pt x="24226" y="2455"/>
                    <a:pt x="24104" y="1635"/>
                    <a:pt x="23648" y="1391"/>
                  </a:cubicBezTo>
                  <a:cubicBezTo>
                    <a:pt x="23553" y="1337"/>
                    <a:pt x="23441" y="1314"/>
                    <a:pt x="23320" y="1314"/>
                  </a:cubicBezTo>
                  <a:cubicBezTo>
                    <a:pt x="22899" y="1314"/>
                    <a:pt x="22368" y="1584"/>
                    <a:pt x="22037" y="1726"/>
                  </a:cubicBezTo>
                  <a:cubicBezTo>
                    <a:pt x="20244" y="2425"/>
                    <a:pt x="18603" y="3489"/>
                    <a:pt x="17235" y="4856"/>
                  </a:cubicBezTo>
                  <a:cubicBezTo>
                    <a:pt x="16976" y="5087"/>
                    <a:pt x="15952" y="6082"/>
                    <a:pt x="15458" y="6082"/>
                  </a:cubicBezTo>
                  <a:cubicBezTo>
                    <a:pt x="15430" y="6082"/>
                    <a:pt x="15405" y="6079"/>
                    <a:pt x="15381" y="6072"/>
                  </a:cubicBezTo>
                  <a:cubicBezTo>
                    <a:pt x="15077" y="6012"/>
                    <a:pt x="14803" y="5343"/>
                    <a:pt x="14651" y="5100"/>
                  </a:cubicBezTo>
                  <a:cubicBezTo>
                    <a:pt x="14074" y="4066"/>
                    <a:pt x="13375" y="3094"/>
                    <a:pt x="12584" y="2212"/>
                  </a:cubicBezTo>
                  <a:cubicBezTo>
                    <a:pt x="12037" y="1665"/>
                    <a:pt x="11460" y="1148"/>
                    <a:pt x="10791" y="753"/>
                  </a:cubicBezTo>
                  <a:cubicBezTo>
                    <a:pt x="10464" y="535"/>
                    <a:pt x="9821" y="0"/>
                    <a:pt x="934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82" name="Google Shape;282;p18"/>
          <p:cNvGrpSpPr/>
          <p:nvPr/>
        </p:nvGrpSpPr>
        <p:grpSpPr>
          <a:xfrm>
            <a:off x="7978751" y="6323569"/>
            <a:ext cx="1027400" cy="379967"/>
            <a:chOff x="1732463" y="636925"/>
            <a:chExt cx="770550" cy="284975"/>
          </a:xfrm>
        </p:grpSpPr>
        <p:sp>
          <p:nvSpPr>
            <p:cNvPr id="283" name="Google Shape;283;p18"/>
            <p:cNvSpPr/>
            <p:nvPr/>
          </p:nvSpPr>
          <p:spPr>
            <a:xfrm>
              <a:off x="1732463" y="636925"/>
              <a:ext cx="770550" cy="108675"/>
            </a:xfrm>
            <a:custGeom>
              <a:avLst/>
              <a:gdLst/>
              <a:ahLst/>
              <a:cxnLst/>
              <a:rect l="l" t="t" r="r" b="b"/>
              <a:pathLst>
                <a:path w="30822" h="4347" fill="none" extrusionOk="0">
                  <a:moveTo>
                    <a:pt x="0" y="3496"/>
                  </a:moveTo>
                  <a:cubicBezTo>
                    <a:pt x="213" y="2827"/>
                    <a:pt x="700" y="2310"/>
                    <a:pt x="1338" y="2006"/>
                  </a:cubicBezTo>
                  <a:cubicBezTo>
                    <a:pt x="1855" y="1733"/>
                    <a:pt x="2493" y="1307"/>
                    <a:pt x="3070" y="1186"/>
                  </a:cubicBezTo>
                  <a:cubicBezTo>
                    <a:pt x="3587" y="1125"/>
                    <a:pt x="4073" y="1125"/>
                    <a:pt x="4590" y="1186"/>
                  </a:cubicBezTo>
                  <a:cubicBezTo>
                    <a:pt x="5198" y="1186"/>
                    <a:pt x="5684" y="1125"/>
                    <a:pt x="6232" y="1368"/>
                  </a:cubicBezTo>
                  <a:cubicBezTo>
                    <a:pt x="6870" y="1642"/>
                    <a:pt x="7447" y="1946"/>
                    <a:pt x="8025" y="2310"/>
                  </a:cubicBezTo>
                  <a:cubicBezTo>
                    <a:pt x="8572" y="2675"/>
                    <a:pt x="8906" y="3131"/>
                    <a:pt x="9545" y="3314"/>
                  </a:cubicBezTo>
                  <a:cubicBezTo>
                    <a:pt x="10609" y="3709"/>
                    <a:pt x="11764" y="3557"/>
                    <a:pt x="12706" y="2949"/>
                  </a:cubicBezTo>
                  <a:cubicBezTo>
                    <a:pt x="13040" y="2797"/>
                    <a:pt x="13344" y="2584"/>
                    <a:pt x="13648" y="2341"/>
                  </a:cubicBezTo>
                  <a:cubicBezTo>
                    <a:pt x="13800" y="2158"/>
                    <a:pt x="13952" y="1976"/>
                    <a:pt x="14165" y="1855"/>
                  </a:cubicBezTo>
                  <a:cubicBezTo>
                    <a:pt x="14530" y="1520"/>
                    <a:pt x="14955" y="1216"/>
                    <a:pt x="15411" y="973"/>
                  </a:cubicBezTo>
                  <a:cubicBezTo>
                    <a:pt x="16141" y="578"/>
                    <a:pt x="17174" y="0"/>
                    <a:pt x="17964" y="365"/>
                  </a:cubicBezTo>
                  <a:cubicBezTo>
                    <a:pt x="18390" y="608"/>
                    <a:pt x="18815" y="882"/>
                    <a:pt x="19211" y="1186"/>
                  </a:cubicBezTo>
                  <a:cubicBezTo>
                    <a:pt x="19606" y="1490"/>
                    <a:pt x="20062" y="1794"/>
                    <a:pt x="20518" y="2098"/>
                  </a:cubicBezTo>
                  <a:cubicBezTo>
                    <a:pt x="21399" y="2706"/>
                    <a:pt x="22007" y="3678"/>
                    <a:pt x="23010" y="4073"/>
                  </a:cubicBezTo>
                  <a:cubicBezTo>
                    <a:pt x="23709" y="4256"/>
                    <a:pt x="24408" y="4347"/>
                    <a:pt x="25138" y="4286"/>
                  </a:cubicBezTo>
                  <a:cubicBezTo>
                    <a:pt x="25563" y="4317"/>
                    <a:pt x="25989" y="4317"/>
                    <a:pt x="26445" y="4256"/>
                  </a:cubicBezTo>
                  <a:cubicBezTo>
                    <a:pt x="26870" y="4043"/>
                    <a:pt x="27326" y="3800"/>
                    <a:pt x="27752" y="3526"/>
                  </a:cubicBezTo>
                  <a:cubicBezTo>
                    <a:pt x="28481" y="3040"/>
                    <a:pt x="29150" y="2432"/>
                    <a:pt x="29667" y="1733"/>
                  </a:cubicBezTo>
                  <a:cubicBezTo>
                    <a:pt x="29910" y="1399"/>
                    <a:pt x="30123" y="1034"/>
                    <a:pt x="30335" y="699"/>
                  </a:cubicBezTo>
                  <a:cubicBezTo>
                    <a:pt x="30457" y="517"/>
                    <a:pt x="30548" y="274"/>
                    <a:pt x="30791" y="244"/>
                  </a:cubicBezTo>
                  <a:cubicBezTo>
                    <a:pt x="30822" y="426"/>
                    <a:pt x="30822" y="608"/>
                    <a:pt x="30822" y="791"/>
                  </a:cubicBezTo>
                </a:path>
              </a:pathLst>
            </a:custGeom>
            <a:noFill/>
            <a:ln w="66875" cap="flat" cmpd="sng">
              <a:solidFill>
                <a:srgbClr val="E29E3B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84" name="Google Shape;284;p18"/>
            <p:cNvSpPr/>
            <p:nvPr/>
          </p:nvSpPr>
          <p:spPr>
            <a:xfrm>
              <a:off x="1732463" y="813225"/>
              <a:ext cx="770550" cy="108675"/>
            </a:xfrm>
            <a:custGeom>
              <a:avLst/>
              <a:gdLst/>
              <a:ahLst/>
              <a:cxnLst/>
              <a:rect l="l" t="t" r="r" b="b"/>
              <a:pathLst>
                <a:path w="30822" h="4347" fill="none" extrusionOk="0">
                  <a:moveTo>
                    <a:pt x="0" y="3496"/>
                  </a:moveTo>
                  <a:cubicBezTo>
                    <a:pt x="213" y="2827"/>
                    <a:pt x="700" y="2310"/>
                    <a:pt x="1338" y="2006"/>
                  </a:cubicBezTo>
                  <a:cubicBezTo>
                    <a:pt x="1855" y="1733"/>
                    <a:pt x="2493" y="1277"/>
                    <a:pt x="3070" y="1186"/>
                  </a:cubicBezTo>
                  <a:cubicBezTo>
                    <a:pt x="3587" y="1125"/>
                    <a:pt x="4073" y="1125"/>
                    <a:pt x="4590" y="1186"/>
                  </a:cubicBezTo>
                  <a:cubicBezTo>
                    <a:pt x="5137" y="1125"/>
                    <a:pt x="5715" y="1186"/>
                    <a:pt x="6232" y="1368"/>
                  </a:cubicBezTo>
                  <a:cubicBezTo>
                    <a:pt x="6870" y="1642"/>
                    <a:pt x="7447" y="1976"/>
                    <a:pt x="8025" y="2310"/>
                  </a:cubicBezTo>
                  <a:cubicBezTo>
                    <a:pt x="8572" y="2675"/>
                    <a:pt x="8906" y="3131"/>
                    <a:pt x="9545" y="3313"/>
                  </a:cubicBezTo>
                  <a:cubicBezTo>
                    <a:pt x="10609" y="3708"/>
                    <a:pt x="11764" y="3556"/>
                    <a:pt x="12706" y="2979"/>
                  </a:cubicBezTo>
                  <a:cubicBezTo>
                    <a:pt x="13040" y="2797"/>
                    <a:pt x="13344" y="2584"/>
                    <a:pt x="13648" y="2341"/>
                  </a:cubicBezTo>
                  <a:cubicBezTo>
                    <a:pt x="13800" y="2158"/>
                    <a:pt x="13952" y="1976"/>
                    <a:pt x="14165" y="1854"/>
                  </a:cubicBezTo>
                  <a:cubicBezTo>
                    <a:pt x="14530" y="1490"/>
                    <a:pt x="14955" y="1216"/>
                    <a:pt x="15411" y="942"/>
                  </a:cubicBezTo>
                  <a:cubicBezTo>
                    <a:pt x="16141" y="547"/>
                    <a:pt x="17204" y="0"/>
                    <a:pt x="17964" y="365"/>
                  </a:cubicBezTo>
                  <a:cubicBezTo>
                    <a:pt x="18390" y="608"/>
                    <a:pt x="18815" y="882"/>
                    <a:pt x="19211" y="1186"/>
                  </a:cubicBezTo>
                  <a:cubicBezTo>
                    <a:pt x="19606" y="1490"/>
                    <a:pt x="20062" y="1763"/>
                    <a:pt x="20518" y="2067"/>
                  </a:cubicBezTo>
                  <a:cubicBezTo>
                    <a:pt x="21399" y="2675"/>
                    <a:pt x="22007" y="3678"/>
                    <a:pt x="23010" y="4043"/>
                  </a:cubicBezTo>
                  <a:cubicBezTo>
                    <a:pt x="23709" y="4256"/>
                    <a:pt x="24408" y="4347"/>
                    <a:pt x="25138" y="4256"/>
                  </a:cubicBezTo>
                  <a:cubicBezTo>
                    <a:pt x="25563" y="4316"/>
                    <a:pt x="25989" y="4316"/>
                    <a:pt x="26445" y="4225"/>
                  </a:cubicBezTo>
                  <a:cubicBezTo>
                    <a:pt x="26870" y="4043"/>
                    <a:pt x="27326" y="3769"/>
                    <a:pt x="27752" y="3496"/>
                  </a:cubicBezTo>
                  <a:cubicBezTo>
                    <a:pt x="28481" y="3040"/>
                    <a:pt x="29150" y="2432"/>
                    <a:pt x="29667" y="1733"/>
                  </a:cubicBezTo>
                  <a:cubicBezTo>
                    <a:pt x="29910" y="1398"/>
                    <a:pt x="30123" y="1064"/>
                    <a:pt x="30335" y="699"/>
                  </a:cubicBezTo>
                  <a:cubicBezTo>
                    <a:pt x="30457" y="517"/>
                    <a:pt x="30548" y="274"/>
                    <a:pt x="30791" y="243"/>
                  </a:cubicBezTo>
                  <a:cubicBezTo>
                    <a:pt x="30822" y="426"/>
                    <a:pt x="30822" y="608"/>
                    <a:pt x="30822" y="790"/>
                  </a:cubicBezTo>
                </a:path>
              </a:pathLst>
            </a:custGeom>
            <a:noFill/>
            <a:ln w="76000" cap="flat" cmpd="sng">
              <a:solidFill>
                <a:schemeClr val="accent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3346296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74164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1833"/>
            <a:ext cx="9144000" cy="2387600"/>
          </a:xfrm>
        </p:spPr>
        <p:txBody>
          <a:bodyPr anchor="b"/>
          <a:lstStyle>
            <a:lvl1pPr algn="ctr">
              <a:defRPr sz="8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568"/>
            <a:ext cx="9144000" cy="1655233"/>
          </a:xfrm>
        </p:spPr>
        <p:txBody>
          <a:bodyPr/>
          <a:lstStyle>
            <a:lvl1pPr marL="0" indent="0" algn="ctr">
              <a:buNone/>
              <a:defRPr sz="3200"/>
            </a:lvl1pPr>
            <a:lvl2pPr marL="609585" indent="0" algn="ctr">
              <a:buNone/>
              <a:defRPr sz="2667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2AA1AC16-948C-4AE2-A8F0-AD93837A264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2022/8/19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E5A71417-3C02-4723-998D-ECBA0CC807E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9623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14:ferris dir="l"/>
      </p:transition>
    </mc:Choice>
    <mc:Fallback xmlns="">
      <p:transition spd="slow" advClick="0" advTm="0"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2AA1AC16-948C-4AE2-A8F0-AD93837A264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2022/8/19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E5A71417-3C02-4723-998D-ECBA0CC807E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114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14:ferris dir="l"/>
      </p:transition>
    </mc:Choice>
    <mc:Fallback xmlns="">
      <p:transition spd="slow" advClick="0" advTm="0"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10267"/>
            <a:ext cx="10515600" cy="2853267"/>
          </a:xfrm>
        </p:spPr>
        <p:txBody>
          <a:bodyPr anchor="b"/>
          <a:lstStyle>
            <a:lvl1pPr>
              <a:defRPr sz="8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8934"/>
            <a:ext cx="10515600" cy="1500717"/>
          </a:xfrm>
        </p:spPr>
        <p:txBody>
          <a:bodyPr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2AA1AC16-948C-4AE2-A8F0-AD93837A264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2022/8/19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E5A71417-3C02-4723-998D-ECBA0CC807E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3631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14:ferris dir="l"/>
      </p:transition>
    </mc:Choice>
    <mc:Fallback xmlns="">
      <p:transition spd="slow" advClick="0" advTm="0"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6684"/>
            <a:ext cx="5156200" cy="434974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826684"/>
            <a:ext cx="5156200" cy="434974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2AA1AC16-948C-4AE2-A8F0-AD93837A264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2022/8/19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E5A71417-3C02-4723-998D-ECBA0CC807E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9692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14:ferris dir="l"/>
      </p:transition>
    </mc:Choice>
    <mc:Fallback xmlns="">
      <p:transition spd="slow" advClick="0" advTm="0"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317" y="366185"/>
            <a:ext cx="10515600" cy="132503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40318" y="1680634"/>
            <a:ext cx="5158316" cy="825500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40318" y="2506133"/>
            <a:ext cx="5158316" cy="3683000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0634"/>
            <a:ext cx="5183717" cy="825500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6133"/>
            <a:ext cx="5183717" cy="3683000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2AA1AC16-948C-4AE2-A8F0-AD93837A264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2022/8/19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E5A71417-3C02-4723-998D-ECBA0CC807E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矩形 10"/>
          <p:cNvSpPr/>
          <p:nvPr userDrawn="1"/>
        </p:nvSpPr>
        <p:spPr>
          <a:xfrm>
            <a:off x="8913485" y="5243806"/>
            <a:ext cx="1033515" cy="2764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模板下载：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www.1ppt.com/moban/          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行业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www.1ppt.com/hangye/ 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节日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www.1ppt.com/jieri/          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素材：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www.1ppt.com/sucai/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背景图片：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www.1ppt.com/beijing/        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图表：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www.1ppt.com/tubiao/      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精美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下载：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         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教程： 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www.1ppt.com/powerpoint/      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课件：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www.1ppt.com/kejian/             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字体下载：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www.1ppt.com/ziti/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工作总结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www.1ppt.com/xiazai/zongjie/ 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工作计划：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www.1ppt.com/xiazai/jihua/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商务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www.1ppt.com/moban/shangwu/  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个人简历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www.1ppt.com/xiazai/jianli/  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毕业答辩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www.1ppt.com/xiazai/dabian/  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工作汇报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www.1ppt.com/xiazai/huibao/    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68215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14:ferris dir="l"/>
      </p:transition>
    </mc:Choice>
    <mc:Fallback xmlns="">
      <p:transition spd="slow" advClick="0" advTm="0"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2AA1AC16-948C-4AE2-A8F0-AD93837A264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2022/8/19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E5A71417-3C02-4723-998D-ECBA0CC807E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0960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14:ferris dir="l"/>
      </p:transition>
    </mc:Choice>
    <mc:Fallback xmlns="">
      <p:transition spd="slow" advClick="0" advTm="0"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2873791" cy="6858000"/>
          </a:xfrm>
          <a:prstGeom prst="rect">
            <a:avLst/>
          </a:prstGeom>
        </p:spPr>
      </p:pic>
      <p:cxnSp>
        <p:nvCxnSpPr>
          <p:cNvPr id="7" name="直接连接符 6"/>
          <p:cNvCxnSpPr/>
          <p:nvPr userDrawn="1"/>
        </p:nvCxnSpPr>
        <p:spPr>
          <a:xfrm>
            <a:off x="2641600" y="889000"/>
            <a:ext cx="95504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文本框 7"/>
          <p:cNvSpPr txBox="1"/>
          <p:nvPr userDrawn="1"/>
        </p:nvSpPr>
        <p:spPr>
          <a:xfrm>
            <a:off x="8868014" y="396558"/>
            <a:ext cx="32624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t>单击此处添加文字标题</a:t>
            </a:r>
          </a:p>
        </p:txBody>
      </p:sp>
    </p:spTree>
    <p:extLst>
      <p:ext uri="{BB962C8B-B14F-4D97-AF65-F5344CB8AC3E}">
        <p14:creationId xmlns:p14="http://schemas.microsoft.com/office/powerpoint/2010/main" val="3898611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14:ferris dir="l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B8CDC-B983-4D17-B170-886194C37F90}" type="datetimeFigureOut">
              <a:rPr lang="en-US" smtClean="0"/>
              <a:t>8/19/2022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41B51-5422-4268-B9C3-DCFDEBB109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540004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56136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14:ferris dir="l"/>
      </p:transition>
    </mc:Choice>
    <mc:Fallback xmlns="">
      <p:transition spd="slow" advClick="0" advTm="0"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18"/>
          <p:cNvSpPr txBox="1">
            <a:spLocks noGrp="1"/>
          </p:cNvSpPr>
          <p:nvPr>
            <p:ph type="subTitle" idx="1"/>
          </p:nvPr>
        </p:nvSpPr>
        <p:spPr>
          <a:xfrm>
            <a:off x="2440600" y="2794400"/>
            <a:ext cx="7310800" cy="108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Spartan"/>
                <a:ea typeface="Spartan"/>
                <a:cs typeface="Spartan"/>
                <a:sym typeface="Spartan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Spartan"/>
                <a:ea typeface="Spartan"/>
                <a:cs typeface="Spartan"/>
                <a:sym typeface="Spartan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Spartan"/>
                <a:ea typeface="Spartan"/>
                <a:cs typeface="Spartan"/>
                <a:sym typeface="Spartan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Spartan"/>
                <a:ea typeface="Spartan"/>
                <a:cs typeface="Spartan"/>
                <a:sym typeface="Spartan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Spartan"/>
                <a:ea typeface="Spartan"/>
                <a:cs typeface="Spartan"/>
                <a:sym typeface="Spartan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Spartan"/>
                <a:ea typeface="Spartan"/>
                <a:cs typeface="Spartan"/>
                <a:sym typeface="Spartan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Spartan"/>
                <a:ea typeface="Spartan"/>
                <a:cs typeface="Spartan"/>
                <a:sym typeface="Spartan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Spartan"/>
                <a:ea typeface="Spartan"/>
                <a:cs typeface="Spartan"/>
                <a:sym typeface="Spartan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Spartan"/>
                <a:ea typeface="Spartan"/>
                <a:cs typeface="Spartan"/>
                <a:sym typeface="Spartan"/>
              </a:defRPr>
            </a:lvl9pPr>
          </a:lstStyle>
          <a:p>
            <a:endParaRPr/>
          </a:p>
        </p:txBody>
      </p:sp>
      <p:sp>
        <p:nvSpPr>
          <p:cNvPr id="269" name="Google Shape;269;p18"/>
          <p:cNvSpPr txBox="1">
            <a:spLocks noGrp="1"/>
          </p:cNvSpPr>
          <p:nvPr>
            <p:ph type="subTitle" idx="2"/>
          </p:nvPr>
        </p:nvSpPr>
        <p:spPr>
          <a:xfrm>
            <a:off x="3934200" y="4087267"/>
            <a:ext cx="4323600" cy="38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/>
            </a:lvl9pPr>
          </a:lstStyle>
          <a:p>
            <a:endParaRPr/>
          </a:p>
        </p:txBody>
      </p:sp>
      <p:sp>
        <p:nvSpPr>
          <p:cNvPr id="270" name="Google Shape;270;p18"/>
          <p:cNvSpPr/>
          <p:nvPr/>
        </p:nvSpPr>
        <p:spPr>
          <a:xfrm flipH="1">
            <a:off x="-2841998" y="5499274"/>
            <a:ext cx="4059439" cy="3392916"/>
          </a:xfrm>
          <a:custGeom>
            <a:avLst/>
            <a:gdLst/>
            <a:ahLst/>
            <a:cxnLst/>
            <a:rect l="l" t="t" r="r" b="b"/>
            <a:pathLst>
              <a:path w="65503" h="54748" extrusionOk="0">
                <a:moveTo>
                  <a:pt x="25723" y="0"/>
                </a:moveTo>
                <a:cubicBezTo>
                  <a:pt x="24144" y="0"/>
                  <a:pt x="22575" y="187"/>
                  <a:pt x="21064" y="677"/>
                </a:cubicBezTo>
                <a:cubicBezTo>
                  <a:pt x="15259" y="2561"/>
                  <a:pt x="11702" y="8306"/>
                  <a:pt x="8784" y="13625"/>
                </a:cubicBezTo>
                <a:cubicBezTo>
                  <a:pt x="5563" y="19431"/>
                  <a:pt x="2401" y="25388"/>
                  <a:pt x="1186" y="31863"/>
                </a:cubicBezTo>
                <a:cubicBezTo>
                  <a:pt x="0" y="38337"/>
                  <a:pt x="1034" y="45450"/>
                  <a:pt x="5411" y="50222"/>
                </a:cubicBezTo>
                <a:cubicBezTo>
                  <a:pt x="8030" y="53078"/>
                  <a:pt x="12001" y="54747"/>
                  <a:pt x="15894" y="54747"/>
                </a:cubicBezTo>
                <a:cubicBezTo>
                  <a:pt x="18505" y="54747"/>
                  <a:pt x="21081" y="53997"/>
                  <a:pt x="23192" y="52349"/>
                </a:cubicBezTo>
                <a:cubicBezTo>
                  <a:pt x="28785" y="47972"/>
                  <a:pt x="29727" y="39158"/>
                  <a:pt x="35867" y="35601"/>
                </a:cubicBezTo>
                <a:cubicBezTo>
                  <a:pt x="38002" y="34383"/>
                  <a:pt x="40368" y="34028"/>
                  <a:pt x="42803" y="34028"/>
                </a:cubicBezTo>
                <a:cubicBezTo>
                  <a:pt x="45289" y="34028"/>
                  <a:pt x="47848" y="34399"/>
                  <a:pt x="50305" y="34598"/>
                </a:cubicBezTo>
                <a:cubicBezTo>
                  <a:pt x="51011" y="34660"/>
                  <a:pt x="51739" y="34694"/>
                  <a:pt x="52475" y="34694"/>
                </a:cubicBezTo>
                <a:cubicBezTo>
                  <a:pt x="56811" y="34694"/>
                  <a:pt x="61422" y="33507"/>
                  <a:pt x="63345" y="29765"/>
                </a:cubicBezTo>
                <a:cubicBezTo>
                  <a:pt x="65503" y="25571"/>
                  <a:pt x="63010" y="20677"/>
                  <a:pt x="60123" y="17151"/>
                </a:cubicBezTo>
                <a:cubicBezTo>
                  <a:pt x="52554" y="8002"/>
                  <a:pt x="42980" y="2713"/>
                  <a:pt x="31247" y="586"/>
                </a:cubicBezTo>
                <a:cubicBezTo>
                  <a:pt x="29442" y="258"/>
                  <a:pt x="27575" y="0"/>
                  <a:pt x="25723" y="0"/>
                </a:cubicBezTo>
                <a:close/>
              </a:path>
            </a:pathLst>
          </a:custGeom>
          <a:solidFill>
            <a:srgbClr val="FFF4E9"/>
          </a:solidFill>
          <a:ln>
            <a:noFill/>
          </a:ln>
        </p:spPr>
        <p:txBody>
          <a:bodyPr spcFirstLastPara="1" wrap="square" lIns="121856" tIns="121856" rIns="121856" bIns="121856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271" name="Google Shape;271;p18"/>
          <p:cNvSpPr/>
          <p:nvPr/>
        </p:nvSpPr>
        <p:spPr>
          <a:xfrm flipH="1">
            <a:off x="11083943" y="5105335"/>
            <a:ext cx="2445157" cy="2526157"/>
          </a:xfrm>
          <a:custGeom>
            <a:avLst/>
            <a:gdLst/>
            <a:ahLst/>
            <a:cxnLst/>
            <a:rect l="l" t="t" r="r" b="b"/>
            <a:pathLst>
              <a:path w="39455" h="40762" extrusionOk="0">
                <a:moveTo>
                  <a:pt x="19728" y="1"/>
                </a:moveTo>
                <a:cubicBezTo>
                  <a:pt x="8816" y="1"/>
                  <a:pt x="1" y="9119"/>
                  <a:pt x="1" y="20366"/>
                </a:cubicBezTo>
                <a:cubicBezTo>
                  <a:pt x="1" y="31612"/>
                  <a:pt x="8816" y="40761"/>
                  <a:pt x="19728" y="40761"/>
                </a:cubicBezTo>
                <a:cubicBezTo>
                  <a:pt x="30640" y="40761"/>
                  <a:pt x="39454" y="31612"/>
                  <a:pt x="39454" y="20366"/>
                </a:cubicBezTo>
                <a:cubicBezTo>
                  <a:pt x="39454" y="9119"/>
                  <a:pt x="30640" y="1"/>
                  <a:pt x="1972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56" tIns="121856" rIns="121856" bIns="121856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272" name="Google Shape;272;p18"/>
          <p:cNvSpPr/>
          <p:nvPr/>
        </p:nvSpPr>
        <p:spPr>
          <a:xfrm flipH="1">
            <a:off x="-1962092" y="-566179"/>
            <a:ext cx="2884053" cy="2697637"/>
          </a:xfrm>
          <a:custGeom>
            <a:avLst/>
            <a:gdLst/>
            <a:ahLst/>
            <a:cxnLst/>
            <a:rect l="l" t="t" r="r" b="b"/>
            <a:pathLst>
              <a:path w="46537" h="43529" extrusionOk="0">
                <a:moveTo>
                  <a:pt x="20184" y="0"/>
                </a:moveTo>
                <a:cubicBezTo>
                  <a:pt x="17386" y="0"/>
                  <a:pt x="14584" y="453"/>
                  <a:pt x="11885" y="1357"/>
                </a:cubicBezTo>
                <a:cubicBezTo>
                  <a:pt x="7265" y="2877"/>
                  <a:pt x="0" y="6372"/>
                  <a:pt x="1277" y="12664"/>
                </a:cubicBezTo>
                <a:cubicBezTo>
                  <a:pt x="1703" y="14792"/>
                  <a:pt x="3222" y="16524"/>
                  <a:pt x="5259" y="17223"/>
                </a:cubicBezTo>
                <a:cubicBezTo>
                  <a:pt x="6870" y="17771"/>
                  <a:pt x="8663" y="17558"/>
                  <a:pt x="10274" y="18166"/>
                </a:cubicBezTo>
                <a:cubicBezTo>
                  <a:pt x="12767" y="19108"/>
                  <a:pt x="14226" y="21813"/>
                  <a:pt x="14894" y="24458"/>
                </a:cubicBezTo>
                <a:cubicBezTo>
                  <a:pt x="15563" y="27102"/>
                  <a:pt x="15715" y="29898"/>
                  <a:pt x="16718" y="32452"/>
                </a:cubicBezTo>
                <a:cubicBezTo>
                  <a:pt x="18147" y="36160"/>
                  <a:pt x="21277" y="38926"/>
                  <a:pt x="24651" y="40871"/>
                </a:cubicBezTo>
                <a:cubicBezTo>
                  <a:pt x="27330" y="42426"/>
                  <a:pt x="30309" y="43529"/>
                  <a:pt x="33294" y="43529"/>
                </a:cubicBezTo>
                <a:cubicBezTo>
                  <a:pt x="34102" y="43529"/>
                  <a:pt x="34912" y="43447"/>
                  <a:pt x="35715" y="43272"/>
                </a:cubicBezTo>
                <a:cubicBezTo>
                  <a:pt x="39333" y="42482"/>
                  <a:pt x="42403" y="39807"/>
                  <a:pt x="44165" y="36494"/>
                </a:cubicBezTo>
                <a:cubicBezTo>
                  <a:pt x="45959" y="33151"/>
                  <a:pt x="46536" y="29260"/>
                  <a:pt x="46324" y="25461"/>
                </a:cubicBezTo>
                <a:cubicBezTo>
                  <a:pt x="45716" y="15278"/>
                  <a:pt x="39089" y="5734"/>
                  <a:pt x="29940" y="1904"/>
                </a:cubicBezTo>
                <a:cubicBezTo>
                  <a:pt x="26809" y="635"/>
                  <a:pt x="23498" y="0"/>
                  <a:pt x="20184" y="0"/>
                </a:cubicBezTo>
                <a:close/>
              </a:path>
            </a:pathLst>
          </a:custGeom>
          <a:solidFill>
            <a:srgbClr val="E0B9A4"/>
          </a:solidFill>
          <a:ln>
            <a:noFill/>
          </a:ln>
        </p:spPr>
        <p:txBody>
          <a:bodyPr spcFirstLastPara="1" wrap="square" lIns="121856" tIns="121856" rIns="121856" bIns="121856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273" name="Google Shape;273;p18"/>
          <p:cNvSpPr/>
          <p:nvPr/>
        </p:nvSpPr>
        <p:spPr>
          <a:xfrm rot="1593655" flipH="1">
            <a:off x="9245686" y="-1445549"/>
            <a:ext cx="4985828" cy="3416985"/>
          </a:xfrm>
          <a:custGeom>
            <a:avLst/>
            <a:gdLst/>
            <a:ahLst/>
            <a:cxnLst/>
            <a:rect l="l" t="t" r="r" b="b"/>
            <a:pathLst>
              <a:path w="80455" h="55139" extrusionOk="0">
                <a:moveTo>
                  <a:pt x="39610" y="0"/>
                </a:moveTo>
                <a:cubicBezTo>
                  <a:pt x="38635" y="0"/>
                  <a:pt x="37659" y="30"/>
                  <a:pt x="36684" y="90"/>
                </a:cubicBezTo>
                <a:cubicBezTo>
                  <a:pt x="28021" y="637"/>
                  <a:pt x="19389" y="3555"/>
                  <a:pt x="12641" y="9117"/>
                </a:cubicBezTo>
                <a:cubicBezTo>
                  <a:pt x="5863" y="14710"/>
                  <a:pt x="1091" y="23069"/>
                  <a:pt x="483" y="32005"/>
                </a:cubicBezTo>
                <a:cubicBezTo>
                  <a:pt x="0" y="38734"/>
                  <a:pt x="3681" y="55139"/>
                  <a:pt x="12448" y="55139"/>
                </a:cubicBezTo>
                <a:cubicBezTo>
                  <a:pt x="12512" y="55139"/>
                  <a:pt x="12577" y="55138"/>
                  <a:pt x="12641" y="55136"/>
                </a:cubicBezTo>
                <a:cubicBezTo>
                  <a:pt x="17049" y="55015"/>
                  <a:pt x="22368" y="51094"/>
                  <a:pt x="26866" y="50091"/>
                </a:cubicBezTo>
                <a:cubicBezTo>
                  <a:pt x="32338" y="48844"/>
                  <a:pt x="37900" y="48449"/>
                  <a:pt x="43462" y="47932"/>
                </a:cubicBezTo>
                <a:cubicBezTo>
                  <a:pt x="54800" y="46899"/>
                  <a:pt x="67171" y="44954"/>
                  <a:pt x="74861" y="36261"/>
                </a:cubicBezTo>
                <a:cubicBezTo>
                  <a:pt x="78235" y="32431"/>
                  <a:pt x="80454" y="27111"/>
                  <a:pt x="79299" y="22066"/>
                </a:cubicBezTo>
                <a:cubicBezTo>
                  <a:pt x="78387" y="18114"/>
                  <a:pt x="75530" y="14923"/>
                  <a:pt x="72521" y="12309"/>
                </a:cubicBezTo>
                <a:cubicBezTo>
                  <a:pt x="63391" y="4415"/>
                  <a:pt x="51509" y="0"/>
                  <a:pt x="39610" y="0"/>
                </a:cubicBezTo>
                <a:close/>
              </a:path>
            </a:pathLst>
          </a:custGeom>
          <a:solidFill>
            <a:srgbClr val="FFF4E9"/>
          </a:solidFill>
          <a:ln>
            <a:noFill/>
          </a:ln>
        </p:spPr>
        <p:txBody>
          <a:bodyPr spcFirstLastPara="1" wrap="square" lIns="121856" tIns="121856" rIns="121856" bIns="121856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274" name="Google Shape;274;p18"/>
          <p:cNvSpPr/>
          <p:nvPr/>
        </p:nvSpPr>
        <p:spPr>
          <a:xfrm flipH="1">
            <a:off x="3771788" y="6094805"/>
            <a:ext cx="5370547" cy="2441811"/>
          </a:xfrm>
          <a:custGeom>
            <a:avLst/>
            <a:gdLst/>
            <a:ahLst/>
            <a:cxnLst/>
            <a:rect l="l" t="t" r="r" b="b"/>
            <a:pathLst>
              <a:path w="86659" h="39401" extrusionOk="0">
                <a:moveTo>
                  <a:pt x="25327" y="0"/>
                </a:moveTo>
                <a:cubicBezTo>
                  <a:pt x="18767" y="0"/>
                  <a:pt x="12189" y="2541"/>
                  <a:pt x="7477" y="7141"/>
                </a:cubicBezTo>
                <a:cubicBezTo>
                  <a:pt x="2644" y="11914"/>
                  <a:pt x="0" y="18692"/>
                  <a:pt x="61" y="25440"/>
                </a:cubicBezTo>
                <a:cubicBezTo>
                  <a:pt x="91" y="27567"/>
                  <a:pt x="0" y="31245"/>
                  <a:pt x="1611" y="32795"/>
                </a:cubicBezTo>
                <a:cubicBezTo>
                  <a:pt x="3465" y="34619"/>
                  <a:pt x="8602" y="35379"/>
                  <a:pt x="11064" y="36048"/>
                </a:cubicBezTo>
                <a:cubicBezTo>
                  <a:pt x="17721" y="37902"/>
                  <a:pt x="24560" y="38966"/>
                  <a:pt x="31460" y="39300"/>
                </a:cubicBezTo>
                <a:cubicBezTo>
                  <a:pt x="32963" y="39367"/>
                  <a:pt x="34466" y="39400"/>
                  <a:pt x="35969" y="39400"/>
                </a:cubicBezTo>
                <a:cubicBezTo>
                  <a:pt x="48104" y="39400"/>
                  <a:pt x="60168" y="37221"/>
                  <a:pt x="71582" y="32947"/>
                </a:cubicBezTo>
                <a:cubicBezTo>
                  <a:pt x="76567" y="31063"/>
                  <a:pt x="81734" y="28509"/>
                  <a:pt x="84287" y="23829"/>
                </a:cubicBezTo>
                <a:cubicBezTo>
                  <a:pt x="86658" y="19421"/>
                  <a:pt x="86050" y="13646"/>
                  <a:pt x="83011" y="9634"/>
                </a:cubicBezTo>
                <a:cubicBezTo>
                  <a:pt x="80243" y="5980"/>
                  <a:pt x="75659" y="3889"/>
                  <a:pt x="71098" y="3889"/>
                </a:cubicBezTo>
                <a:cubicBezTo>
                  <a:pt x="70651" y="3889"/>
                  <a:pt x="70203" y="3909"/>
                  <a:pt x="69758" y="3950"/>
                </a:cubicBezTo>
                <a:cubicBezTo>
                  <a:pt x="63922" y="4467"/>
                  <a:pt x="58664" y="8114"/>
                  <a:pt x="52828" y="8266"/>
                </a:cubicBezTo>
                <a:cubicBezTo>
                  <a:pt x="52723" y="8268"/>
                  <a:pt x="52618" y="8269"/>
                  <a:pt x="52513" y="8269"/>
                </a:cubicBezTo>
                <a:cubicBezTo>
                  <a:pt x="45415" y="8269"/>
                  <a:pt x="39354" y="3249"/>
                  <a:pt x="32584" y="1093"/>
                </a:cubicBezTo>
                <a:cubicBezTo>
                  <a:pt x="30234" y="356"/>
                  <a:pt x="27781" y="0"/>
                  <a:pt x="25327" y="0"/>
                </a:cubicBezTo>
                <a:close/>
              </a:path>
            </a:pathLst>
          </a:custGeom>
          <a:solidFill>
            <a:srgbClr val="F4CAC1"/>
          </a:solidFill>
          <a:ln>
            <a:noFill/>
          </a:ln>
        </p:spPr>
        <p:txBody>
          <a:bodyPr spcFirstLastPara="1" wrap="square" lIns="121856" tIns="121856" rIns="121856" bIns="121856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275" name="Google Shape;275;p18"/>
          <p:cNvSpPr/>
          <p:nvPr/>
        </p:nvSpPr>
        <p:spPr>
          <a:xfrm flipH="1">
            <a:off x="2608219" y="-2059998"/>
            <a:ext cx="5370544" cy="3031921"/>
          </a:xfrm>
          <a:custGeom>
            <a:avLst/>
            <a:gdLst/>
            <a:ahLst/>
            <a:cxnLst/>
            <a:rect l="l" t="t" r="r" b="b"/>
            <a:pathLst>
              <a:path w="75109" h="48923" extrusionOk="0">
                <a:moveTo>
                  <a:pt x="31338" y="0"/>
                </a:moveTo>
                <a:cubicBezTo>
                  <a:pt x="26496" y="0"/>
                  <a:pt x="21711" y="664"/>
                  <a:pt x="17296" y="2585"/>
                </a:cubicBezTo>
                <a:cubicBezTo>
                  <a:pt x="2888" y="8847"/>
                  <a:pt x="1" y="29698"/>
                  <a:pt x="10852" y="40641"/>
                </a:cubicBezTo>
                <a:cubicBezTo>
                  <a:pt x="16050" y="45869"/>
                  <a:pt x="23496" y="48483"/>
                  <a:pt x="30883" y="48878"/>
                </a:cubicBezTo>
                <a:cubicBezTo>
                  <a:pt x="31465" y="48907"/>
                  <a:pt x="32050" y="48923"/>
                  <a:pt x="32637" y="48923"/>
                </a:cubicBezTo>
                <a:cubicBezTo>
                  <a:pt x="36893" y="48923"/>
                  <a:pt x="41217" y="48101"/>
                  <a:pt x="44743" y="45777"/>
                </a:cubicBezTo>
                <a:cubicBezTo>
                  <a:pt x="47691" y="43802"/>
                  <a:pt x="50062" y="40823"/>
                  <a:pt x="53375" y="39607"/>
                </a:cubicBezTo>
                <a:cubicBezTo>
                  <a:pt x="57570" y="38087"/>
                  <a:pt x="62494" y="39668"/>
                  <a:pt x="66598" y="37905"/>
                </a:cubicBezTo>
                <a:cubicBezTo>
                  <a:pt x="69516" y="36628"/>
                  <a:pt x="71552" y="33802"/>
                  <a:pt x="72555" y="30762"/>
                </a:cubicBezTo>
                <a:cubicBezTo>
                  <a:pt x="75108" y="22798"/>
                  <a:pt x="70853" y="13832"/>
                  <a:pt x="64196" y="8725"/>
                </a:cubicBezTo>
                <a:cubicBezTo>
                  <a:pt x="57540" y="3649"/>
                  <a:pt x="49029" y="1704"/>
                  <a:pt x="40700" y="670"/>
                </a:cubicBezTo>
                <a:cubicBezTo>
                  <a:pt x="37612" y="277"/>
                  <a:pt x="34463" y="0"/>
                  <a:pt x="3133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56" tIns="121856" rIns="121856" bIns="121856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grpSp>
        <p:nvGrpSpPr>
          <p:cNvPr id="276" name="Google Shape;276;p18"/>
          <p:cNvGrpSpPr/>
          <p:nvPr/>
        </p:nvGrpSpPr>
        <p:grpSpPr>
          <a:xfrm rot="10800000" flipH="1">
            <a:off x="229030" y="-63133"/>
            <a:ext cx="1317167" cy="2194600"/>
            <a:chOff x="3529975" y="3414475"/>
            <a:chExt cx="987875" cy="1645950"/>
          </a:xfrm>
        </p:grpSpPr>
        <p:sp>
          <p:nvSpPr>
            <p:cNvPr id="277" name="Google Shape;277;p18"/>
            <p:cNvSpPr/>
            <p:nvPr/>
          </p:nvSpPr>
          <p:spPr>
            <a:xfrm>
              <a:off x="3529975" y="3676850"/>
              <a:ext cx="308525" cy="1383575"/>
            </a:xfrm>
            <a:custGeom>
              <a:avLst/>
              <a:gdLst/>
              <a:ahLst/>
              <a:cxnLst/>
              <a:rect l="l" t="t" r="r" b="b"/>
              <a:pathLst>
                <a:path w="12341" h="55343" extrusionOk="0">
                  <a:moveTo>
                    <a:pt x="1799" y="1"/>
                  </a:moveTo>
                  <a:cubicBezTo>
                    <a:pt x="1710" y="1"/>
                    <a:pt x="1609" y="59"/>
                    <a:pt x="1490" y="205"/>
                  </a:cubicBezTo>
                  <a:cubicBezTo>
                    <a:pt x="1246" y="478"/>
                    <a:pt x="1125" y="1238"/>
                    <a:pt x="1034" y="1603"/>
                  </a:cubicBezTo>
                  <a:cubicBezTo>
                    <a:pt x="517" y="3670"/>
                    <a:pt x="213" y="5797"/>
                    <a:pt x="183" y="7956"/>
                  </a:cubicBezTo>
                  <a:cubicBezTo>
                    <a:pt x="213" y="10782"/>
                    <a:pt x="0" y="13670"/>
                    <a:pt x="213" y="16527"/>
                  </a:cubicBezTo>
                  <a:cubicBezTo>
                    <a:pt x="487" y="20235"/>
                    <a:pt x="1003" y="23913"/>
                    <a:pt x="1763" y="27561"/>
                  </a:cubicBezTo>
                  <a:cubicBezTo>
                    <a:pt x="2189" y="29628"/>
                    <a:pt x="2493" y="31755"/>
                    <a:pt x="2918" y="33853"/>
                  </a:cubicBezTo>
                  <a:cubicBezTo>
                    <a:pt x="3344" y="35828"/>
                    <a:pt x="4043" y="37743"/>
                    <a:pt x="4590" y="39689"/>
                  </a:cubicBezTo>
                  <a:cubicBezTo>
                    <a:pt x="5532" y="43184"/>
                    <a:pt x="7082" y="46436"/>
                    <a:pt x="8177" y="49871"/>
                  </a:cubicBezTo>
                  <a:cubicBezTo>
                    <a:pt x="8602" y="51087"/>
                    <a:pt x="8937" y="52303"/>
                    <a:pt x="9423" y="53488"/>
                  </a:cubicBezTo>
                  <a:cubicBezTo>
                    <a:pt x="9605" y="53883"/>
                    <a:pt x="9818" y="55099"/>
                    <a:pt x="10183" y="55342"/>
                  </a:cubicBezTo>
                  <a:lnTo>
                    <a:pt x="10396" y="55160"/>
                  </a:lnTo>
                  <a:cubicBezTo>
                    <a:pt x="10454" y="55169"/>
                    <a:pt x="10507" y="55174"/>
                    <a:pt x="10556" y="55174"/>
                  </a:cubicBezTo>
                  <a:cubicBezTo>
                    <a:pt x="10832" y="55174"/>
                    <a:pt x="10943" y="55009"/>
                    <a:pt x="10943" y="54491"/>
                  </a:cubicBezTo>
                  <a:cubicBezTo>
                    <a:pt x="10973" y="54005"/>
                    <a:pt x="11064" y="53549"/>
                    <a:pt x="11216" y="53093"/>
                  </a:cubicBezTo>
                  <a:cubicBezTo>
                    <a:pt x="11338" y="52576"/>
                    <a:pt x="11307" y="52090"/>
                    <a:pt x="11459" y="51573"/>
                  </a:cubicBezTo>
                  <a:cubicBezTo>
                    <a:pt x="11551" y="51117"/>
                    <a:pt x="11399" y="50631"/>
                    <a:pt x="11490" y="50175"/>
                  </a:cubicBezTo>
                  <a:cubicBezTo>
                    <a:pt x="11611" y="49749"/>
                    <a:pt x="11794" y="49598"/>
                    <a:pt x="11794" y="49081"/>
                  </a:cubicBezTo>
                  <a:cubicBezTo>
                    <a:pt x="11763" y="48594"/>
                    <a:pt x="11976" y="48412"/>
                    <a:pt x="12067" y="48017"/>
                  </a:cubicBezTo>
                  <a:cubicBezTo>
                    <a:pt x="12280" y="47196"/>
                    <a:pt x="12067" y="46072"/>
                    <a:pt x="12067" y="45221"/>
                  </a:cubicBezTo>
                  <a:cubicBezTo>
                    <a:pt x="12067" y="43062"/>
                    <a:pt x="12341" y="40692"/>
                    <a:pt x="12067" y="38534"/>
                  </a:cubicBezTo>
                  <a:cubicBezTo>
                    <a:pt x="11976" y="37804"/>
                    <a:pt x="11855" y="37135"/>
                    <a:pt x="11794" y="36406"/>
                  </a:cubicBezTo>
                  <a:cubicBezTo>
                    <a:pt x="11763" y="35676"/>
                    <a:pt x="11581" y="34886"/>
                    <a:pt x="11490" y="34187"/>
                  </a:cubicBezTo>
                  <a:cubicBezTo>
                    <a:pt x="11277" y="32728"/>
                    <a:pt x="11003" y="31239"/>
                    <a:pt x="10760" y="29780"/>
                  </a:cubicBezTo>
                  <a:cubicBezTo>
                    <a:pt x="9970" y="25615"/>
                    <a:pt x="9180" y="21482"/>
                    <a:pt x="8268" y="17348"/>
                  </a:cubicBezTo>
                  <a:cubicBezTo>
                    <a:pt x="7781" y="15068"/>
                    <a:pt x="6900" y="12910"/>
                    <a:pt x="6444" y="10630"/>
                  </a:cubicBezTo>
                  <a:cubicBezTo>
                    <a:pt x="6110" y="8685"/>
                    <a:pt x="5623" y="6770"/>
                    <a:pt x="4985" y="4916"/>
                  </a:cubicBezTo>
                  <a:cubicBezTo>
                    <a:pt x="4438" y="3366"/>
                    <a:pt x="3313" y="2028"/>
                    <a:pt x="2401" y="691"/>
                  </a:cubicBezTo>
                  <a:cubicBezTo>
                    <a:pt x="2183" y="385"/>
                    <a:pt x="2027" y="1"/>
                    <a:pt x="1799" y="1"/>
                  </a:cubicBezTo>
                  <a:close/>
                </a:path>
              </a:pathLst>
            </a:custGeom>
            <a:solidFill>
              <a:srgbClr val="E29E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78" name="Google Shape;278;p18"/>
            <p:cNvSpPr/>
            <p:nvPr/>
          </p:nvSpPr>
          <p:spPr>
            <a:xfrm>
              <a:off x="3782575" y="3414475"/>
              <a:ext cx="735275" cy="1639875"/>
            </a:xfrm>
            <a:custGeom>
              <a:avLst/>
              <a:gdLst/>
              <a:ahLst/>
              <a:cxnLst/>
              <a:rect l="l" t="t" r="r" b="b"/>
              <a:pathLst>
                <a:path w="29411" h="65595" extrusionOk="0">
                  <a:moveTo>
                    <a:pt x="28742" y="61"/>
                  </a:moveTo>
                  <a:lnTo>
                    <a:pt x="28468" y="244"/>
                  </a:lnTo>
                  <a:cubicBezTo>
                    <a:pt x="28523" y="228"/>
                    <a:pt x="28575" y="210"/>
                    <a:pt x="28627" y="191"/>
                  </a:cubicBezTo>
                  <a:lnTo>
                    <a:pt x="28627" y="191"/>
                  </a:lnTo>
                  <a:cubicBezTo>
                    <a:pt x="28668" y="149"/>
                    <a:pt x="28707" y="105"/>
                    <a:pt x="28742" y="61"/>
                  </a:cubicBezTo>
                  <a:close/>
                  <a:moveTo>
                    <a:pt x="29076" y="0"/>
                  </a:moveTo>
                  <a:lnTo>
                    <a:pt x="29076" y="0"/>
                  </a:lnTo>
                  <a:cubicBezTo>
                    <a:pt x="28918" y="68"/>
                    <a:pt x="28777" y="136"/>
                    <a:pt x="28627" y="191"/>
                  </a:cubicBezTo>
                  <a:lnTo>
                    <a:pt x="28627" y="191"/>
                  </a:lnTo>
                  <a:cubicBezTo>
                    <a:pt x="28244" y="589"/>
                    <a:pt x="27637" y="926"/>
                    <a:pt x="27253" y="1338"/>
                  </a:cubicBezTo>
                  <a:cubicBezTo>
                    <a:pt x="26371" y="2250"/>
                    <a:pt x="25429" y="3070"/>
                    <a:pt x="24578" y="4013"/>
                  </a:cubicBezTo>
                  <a:cubicBezTo>
                    <a:pt x="23848" y="4833"/>
                    <a:pt x="23149" y="5776"/>
                    <a:pt x="22389" y="6627"/>
                  </a:cubicBezTo>
                  <a:cubicBezTo>
                    <a:pt x="21386" y="7812"/>
                    <a:pt x="20809" y="9119"/>
                    <a:pt x="19927" y="10365"/>
                  </a:cubicBezTo>
                  <a:cubicBezTo>
                    <a:pt x="17739" y="13375"/>
                    <a:pt x="15581" y="16353"/>
                    <a:pt x="13848" y="19666"/>
                  </a:cubicBezTo>
                  <a:cubicBezTo>
                    <a:pt x="12359" y="22493"/>
                    <a:pt x="10626" y="25229"/>
                    <a:pt x="9258" y="28086"/>
                  </a:cubicBezTo>
                  <a:cubicBezTo>
                    <a:pt x="7526" y="31703"/>
                    <a:pt x="6340" y="35533"/>
                    <a:pt x="5246" y="39363"/>
                  </a:cubicBezTo>
                  <a:cubicBezTo>
                    <a:pt x="4790" y="41004"/>
                    <a:pt x="4608" y="42706"/>
                    <a:pt x="4152" y="44348"/>
                  </a:cubicBezTo>
                  <a:cubicBezTo>
                    <a:pt x="3787" y="45807"/>
                    <a:pt x="3179" y="47266"/>
                    <a:pt x="2784" y="48725"/>
                  </a:cubicBezTo>
                  <a:cubicBezTo>
                    <a:pt x="2237" y="50670"/>
                    <a:pt x="1781" y="52646"/>
                    <a:pt x="1264" y="54621"/>
                  </a:cubicBezTo>
                  <a:cubicBezTo>
                    <a:pt x="808" y="56323"/>
                    <a:pt x="778" y="58117"/>
                    <a:pt x="595" y="59880"/>
                  </a:cubicBezTo>
                  <a:cubicBezTo>
                    <a:pt x="460" y="61449"/>
                    <a:pt x="325" y="62970"/>
                    <a:pt x="297" y="64529"/>
                  </a:cubicBezTo>
                  <a:lnTo>
                    <a:pt x="297" y="64529"/>
                  </a:lnTo>
                  <a:cubicBezTo>
                    <a:pt x="422" y="64250"/>
                    <a:pt x="563" y="63980"/>
                    <a:pt x="656" y="63740"/>
                  </a:cubicBezTo>
                  <a:cubicBezTo>
                    <a:pt x="869" y="63162"/>
                    <a:pt x="1143" y="62615"/>
                    <a:pt x="1477" y="62099"/>
                  </a:cubicBezTo>
                  <a:cubicBezTo>
                    <a:pt x="2176" y="60944"/>
                    <a:pt x="2936" y="59910"/>
                    <a:pt x="3696" y="58786"/>
                  </a:cubicBezTo>
                  <a:cubicBezTo>
                    <a:pt x="4699" y="57266"/>
                    <a:pt x="5672" y="55685"/>
                    <a:pt x="6918" y="54348"/>
                  </a:cubicBezTo>
                  <a:cubicBezTo>
                    <a:pt x="7647" y="53618"/>
                    <a:pt x="8316" y="52798"/>
                    <a:pt x="8863" y="51916"/>
                  </a:cubicBezTo>
                  <a:cubicBezTo>
                    <a:pt x="9623" y="50670"/>
                    <a:pt x="10656" y="49576"/>
                    <a:pt x="11356" y="48299"/>
                  </a:cubicBezTo>
                  <a:cubicBezTo>
                    <a:pt x="11781" y="47509"/>
                    <a:pt x="12267" y="46779"/>
                    <a:pt x="12815" y="46080"/>
                  </a:cubicBezTo>
                  <a:cubicBezTo>
                    <a:pt x="13362" y="45259"/>
                    <a:pt x="13696" y="44469"/>
                    <a:pt x="14182" y="43649"/>
                  </a:cubicBezTo>
                  <a:cubicBezTo>
                    <a:pt x="15094" y="42068"/>
                    <a:pt x="15885" y="40396"/>
                    <a:pt x="16796" y="38816"/>
                  </a:cubicBezTo>
                  <a:cubicBezTo>
                    <a:pt x="17374" y="37752"/>
                    <a:pt x="17860" y="36688"/>
                    <a:pt x="18316" y="35563"/>
                  </a:cubicBezTo>
                  <a:cubicBezTo>
                    <a:pt x="18863" y="34378"/>
                    <a:pt x="19532" y="33314"/>
                    <a:pt x="19927" y="32037"/>
                  </a:cubicBezTo>
                  <a:cubicBezTo>
                    <a:pt x="20626" y="29819"/>
                    <a:pt x="21629" y="27660"/>
                    <a:pt x="22389" y="25411"/>
                  </a:cubicBezTo>
                  <a:cubicBezTo>
                    <a:pt x="23271" y="22888"/>
                    <a:pt x="24183" y="20426"/>
                    <a:pt x="24882" y="17843"/>
                  </a:cubicBezTo>
                  <a:cubicBezTo>
                    <a:pt x="25550" y="15411"/>
                    <a:pt x="26493" y="13101"/>
                    <a:pt x="27101" y="10639"/>
                  </a:cubicBezTo>
                  <a:cubicBezTo>
                    <a:pt x="27435" y="9362"/>
                    <a:pt x="27496" y="8086"/>
                    <a:pt x="27921" y="6839"/>
                  </a:cubicBezTo>
                  <a:cubicBezTo>
                    <a:pt x="28316" y="5776"/>
                    <a:pt x="28620" y="4712"/>
                    <a:pt x="28833" y="3587"/>
                  </a:cubicBezTo>
                  <a:cubicBezTo>
                    <a:pt x="29076" y="2250"/>
                    <a:pt x="29411" y="1307"/>
                    <a:pt x="29076" y="0"/>
                  </a:cubicBezTo>
                  <a:close/>
                  <a:moveTo>
                    <a:pt x="297" y="64529"/>
                  </a:moveTo>
                  <a:cubicBezTo>
                    <a:pt x="137" y="64884"/>
                    <a:pt x="1" y="65253"/>
                    <a:pt x="18" y="65594"/>
                  </a:cubicBezTo>
                  <a:cubicBezTo>
                    <a:pt x="18" y="65503"/>
                    <a:pt x="292" y="65169"/>
                    <a:pt x="292" y="65108"/>
                  </a:cubicBezTo>
                  <a:cubicBezTo>
                    <a:pt x="292" y="64914"/>
                    <a:pt x="293" y="64721"/>
                    <a:pt x="297" y="64529"/>
                  </a:cubicBezTo>
                  <a:close/>
                </a:path>
              </a:pathLst>
            </a:custGeom>
            <a:solidFill>
              <a:srgbClr val="E29E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79" name="Google Shape;279;p18"/>
          <p:cNvGrpSpPr/>
          <p:nvPr/>
        </p:nvGrpSpPr>
        <p:grpSpPr>
          <a:xfrm rot="2376714">
            <a:off x="161633" y="5324447"/>
            <a:ext cx="1625207" cy="1394468"/>
            <a:chOff x="5803575" y="672725"/>
            <a:chExt cx="1218875" cy="1045825"/>
          </a:xfrm>
        </p:grpSpPr>
        <p:sp>
          <p:nvSpPr>
            <p:cNvPr id="280" name="Google Shape;280;p18"/>
            <p:cNvSpPr/>
            <p:nvPr/>
          </p:nvSpPr>
          <p:spPr>
            <a:xfrm>
              <a:off x="5803575" y="672725"/>
              <a:ext cx="1218875" cy="992275"/>
            </a:xfrm>
            <a:custGeom>
              <a:avLst/>
              <a:gdLst/>
              <a:ahLst/>
              <a:cxnLst/>
              <a:rect l="l" t="t" r="r" b="b"/>
              <a:pathLst>
                <a:path w="48755" h="39691" extrusionOk="0">
                  <a:moveTo>
                    <a:pt x="26275" y="0"/>
                  </a:moveTo>
                  <a:cubicBezTo>
                    <a:pt x="24293" y="0"/>
                    <a:pt x="22492" y="1886"/>
                    <a:pt x="21156" y="3104"/>
                  </a:cubicBezTo>
                  <a:cubicBezTo>
                    <a:pt x="20274" y="3833"/>
                    <a:pt x="19514" y="4654"/>
                    <a:pt x="18815" y="5596"/>
                  </a:cubicBezTo>
                  <a:cubicBezTo>
                    <a:pt x="18520" y="6031"/>
                    <a:pt x="18403" y="6237"/>
                    <a:pt x="18238" y="6237"/>
                  </a:cubicBezTo>
                  <a:cubicBezTo>
                    <a:pt x="18114" y="6237"/>
                    <a:pt x="17964" y="6121"/>
                    <a:pt x="17690" y="5900"/>
                  </a:cubicBezTo>
                  <a:cubicBezTo>
                    <a:pt x="17113" y="5353"/>
                    <a:pt x="16475" y="4897"/>
                    <a:pt x="15745" y="4563"/>
                  </a:cubicBezTo>
                  <a:cubicBezTo>
                    <a:pt x="14894" y="4319"/>
                    <a:pt x="13982" y="4198"/>
                    <a:pt x="13101" y="4198"/>
                  </a:cubicBezTo>
                  <a:cubicBezTo>
                    <a:pt x="12432" y="4228"/>
                    <a:pt x="11794" y="4502"/>
                    <a:pt x="11338" y="4988"/>
                  </a:cubicBezTo>
                  <a:cubicBezTo>
                    <a:pt x="10791" y="5444"/>
                    <a:pt x="10578" y="6143"/>
                    <a:pt x="10274" y="6721"/>
                  </a:cubicBezTo>
                  <a:cubicBezTo>
                    <a:pt x="9727" y="7754"/>
                    <a:pt x="9909" y="8818"/>
                    <a:pt x="9575" y="9943"/>
                  </a:cubicBezTo>
                  <a:cubicBezTo>
                    <a:pt x="9423" y="10307"/>
                    <a:pt x="9271" y="10672"/>
                    <a:pt x="9149" y="11067"/>
                  </a:cubicBezTo>
                  <a:cubicBezTo>
                    <a:pt x="9058" y="11554"/>
                    <a:pt x="9028" y="12040"/>
                    <a:pt x="8663" y="12344"/>
                  </a:cubicBezTo>
                  <a:cubicBezTo>
                    <a:pt x="8329" y="12678"/>
                    <a:pt x="7964" y="12678"/>
                    <a:pt x="7569" y="12800"/>
                  </a:cubicBezTo>
                  <a:cubicBezTo>
                    <a:pt x="6991" y="12952"/>
                    <a:pt x="6474" y="13195"/>
                    <a:pt x="5897" y="13347"/>
                  </a:cubicBezTo>
                  <a:cubicBezTo>
                    <a:pt x="5076" y="13560"/>
                    <a:pt x="4316" y="13894"/>
                    <a:pt x="3617" y="14350"/>
                  </a:cubicBezTo>
                  <a:cubicBezTo>
                    <a:pt x="2736" y="15110"/>
                    <a:pt x="1976" y="15991"/>
                    <a:pt x="1398" y="16964"/>
                  </a:cubicBezTo>
                  <a:cubicBezTo>
                    <a:pt x="730" y="18028"/>
                    <a:pt x="638" y="19244"/>
                    <a:pt x="486" y="20459"/>
                  </a:cubicBezTo>
                  <a:cubicBezTo>
                    <a:pt x="0" y="23681"/>
                    <a:pt x="517" y="27694"/>
                    <a:pt x="2979" y="30064"/>
                  </a:cubicBezTo>
                  <a:cubicBezTo>
                    <a:pt x="6414" y="33347"/>
                    <a:pt x="10122" y="36964"/>
                    <a:pt x="14772" y="38393"/>
                  </a:cubicBezTo>
                  <a:cubicBezTo>
                    <a:pt x="16961" y="39031"/>
                    <a:pt x="19180" y="39426"/>
                    <a:pt x="21459" y="39639"/>
                  </a:cubicBezTo>
                  <a:cubicBezTo>
                    <a:pt x="21790" y="39673"/>
                    <a:pt x="22125" y="39690"/>
                    <a:pt x="22461" y="39690"/>
                  </a:cubicBezTo>
                  <a:cubicBezTo>
                    <a:pt x="23021" y="39690"/>
                    <a:pt x="23583" y="39643"/>
                    <a:pt x="24134" y="39548"/>
                  </a:cubicBezTo>
                  <a:cubicBezTo>
                    <a:pt x="24501" y="39474"/>
                    <a:pt x="24947" y="39224"/>
                    <a:pt x="25360" y="39224"/>
                  </a:cubicBezTo>
                  <a:cubicBezTo>
                    <a:pt x="25461" y="39224"/>
                    <a:pt x="25559" y="39239"/>
                    <a:pt x="25654" y="39274"/>
                  </a:cubicBezTo>
                  <a:cubicBezTo>
                    <a:pt x="25928" y="38849"/>
                    <a:pt x="26323" y="38514"/>
                    <a:pt x="26779" y="38271"/>
                  </a:cubicBezTo>
                  <a:cubicBezTo>
                    <a:pt x="27265" y="38028"/>
                    <a:pt x="27782" y="37815"/>
                    <a:pt x="28329" y="37633"/>
                  </a:cubicBezTo>
                  <a:cubicBezTo>
                    <a:pt x="29210" y="37359"/>
                    <a:pt x="30092" y="36964"/>
                    <a:pt x="30943" y="36630"/>
                  </a:cubicBezTo>
                  <a:cubicBezTo>
                    <a:pt x="31399" y="36448"/>
                    <a:pt x="31855" y="36448"/>
                    <a:pt x="32341" y="36265"/>
                  </a:cubicBezTo>
                  <a:cubicBezTo>
                    <a:pt x="32797" y="36083"/>
                    <a:pt x="33192" y="35779"/>
                    <a:pt x="33709" y="35596"/>
                  </a:cubicBezTo>
                  <a:cubicBezTo>
                    <a:pt x="34925" y="35171"/>
                    <a:pt x="35958" y="34472"/>
                    <a:pt x="37144" y="34046"/>
                  </a:cubicBezTo>
                  <a:cubicBezTo>
                    <a:pt x="37995" y="33742"/>
                    <a:pt x="38663" y="33134"/>
                    <a:pt x="39484" y="32770"/>
                  </a:cubicBezTo>
                  <a:cubicBezTo>
                    <a:pt x="40183" y="32435"/>
                    <a:pt x="40852" y="32101"/>
                    <a:pt x="41521" y="31736"/>
                  </a:cubicBezTo>
                  <a:cubicBezTo>
                    <a:pt x="43800" y="30520"/>
                    <a:pt x="45806" y="28849"/>
                    <a:pt x="47387" y="26782"/>
                  </a:cubicBezTo>
                  <a:cubicBezTo>
                    <a:pt x="48269" y="25566"/>
                    <a:pt x="48451" y="24107"/>
                    <a:pt x="48603" y="22618"/>
                  </a:cubicBezTo>
                  <a:cubicBezTo>
                    <a:pt x="48755" y="21189"/>
                    <a:pt x="47843" y="20155"/>
                    <a:pt x="46506" y="19791"/>
                  </a:cubicBezTo>
                  <a:cubicBezTo>
                    <a:pt x="46080" y="19639"/>
                    <a:pt x="44439" y="19882"/>
                    <a:pt x="44378" y="19213"/>
                  </a:cubicBezTo>
                  <a:cubicBezTo>
                    <a:pt x="44347" y="18909"/>
                    <a:pt x="44986" y="17906"/>
                    <a:pt x="45107" y="17602"/>
                  </a:cubicBezTo>
                  <a:cubicBezTo>
                    <a:pt x="45381" y="16842"/>
                    <a:pt x="45715" y="16052"/>
                    <a:pt x="45958" y="15231"/>
                  </a:cubicBezTo>
                  <a:cubicBezTo>
                    <a:pt x="46141" y="14350"/>
                    <a:pt x="46293" y="13438"/>
                    <a:pt x="46384" y="12557"/>
                  </a:cubicBezTo>
                  <a:cubicBezTo>
                    <a:pt x="46475" y="11827"/>
                    <a:pt x="46658" y="11432"/>
                    <a:pt x="46354" y="10733"/>
                  </a:cubicBezTo>
                  <a:cubicBezTo>
                    <a:pt x="46110" y="10216"/>
                    <a:pt x="45958" y="9669"/>
                    <a:pt x="45715" y="9152"/>
                  </a:cubicBezTo>
                  <a:cubicBezTo>
                    <a:pt x="45047" y="7693"/>
                    <a:pt x="43375" y="6629"/>
                    <a:pt x="42098" y="5748"/>
                  </a:cubicBezTo>
                  <a:cubicBezTo>
                    <a:pt x="40756" y="4861"/>
                    <a:pt x="39645" y="4524"/>
                    <a:pt x="38187" y="4524"/>
                  </a:cubicBezTo>
                  <a:cubicBezTo>
                    <a:pt x="37895" y="4524"/>
                    <a:pt x="37589" y="4537"/>
                    <a:pt x="37265" y="4563"/>
                  </a:cubicBezTo>
                  <a:cubicBezTo>
                    <a:pt x="36232" y="4654"/>
                    <a:pt x="35198" y="4867"/>
                    <a:pt x="34226" y="5231"/>
                  </a:cubicBezTo>
                  <a:cubicBezTo>
                    <a:pt x="33455" y="5517"/>
                    <a:pt x="32684" y="6151"/>
                    <a:pt x="31837" y="6151"/>
                  </a:cubicBezTo>
                  <a:cubicBezTo>
                    <a:pt x="31782" y="6151"/>
                    <a:pt x="31728" y="6149"/>
                    <a:pt x="31672" y="6143"/>
                  </a:cubicBezTo>
                  <a:cubicBezTo>
                    <a:pt x="31399" y="5414"/>
                    <a:pt x="31369" y="4684"/>
                    <a:pt x="31095" y="3955"/>
                  </a:cubicBezTo>
                  <a:cubicBezTo>
                    <a:pt x="30761" y="3195"/>
                    <a:pt x="30365" y="2465"/>
                    <a:pt x="29910" y="1766"/>
                  </a:cubicBezTo>
                  <a:cubicBezTo>
                    <a:pt x="29028" y="550"/>
                    <a:pt x="27903" y="64"/>
                    <a:pt x="26414" y="3"/>
                  </a:cubicBezTo>
                  <a:cubicBezTo>
                    <a:pt x="26368" y="1"/>
                    <a:pt x="26321" y="0"/>
                    <a:pt x="26275" y="0"/>
                  </a:cubicBezTo>
                  <a:close/>
                </a:path>
              </a:pathLst>
            </a:custGeom>
            <a:solidFill>
              <a:srgbClr val="E0A5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81" name="Google Shape;281;p18"/>
            <p:cNvSpPr/>
            <p:nvPr/>
          </p:nvSpPr>
          <p:spPr>
            <a:xfrm>
              <a:off x="6040650" y="1331800"/>
              <a:ext cx="739400" cy="386750"/>
            </a:xfrm>
            <a:custGeom>
              <a:avLst/>
              <a:gdLst/>
              <a:ahLst/>
              <a:cxnLst/>
              <a:rect l="l" t="t" r="r" b="b"/>
              <a:pathLst>
                <a:path w="29576" h="15470" extrusionOk="0">
                  <a:moveTo>
                    <a:pt x="9340" y="0"/>
                  </a:moveTo>
                  <a:cubicBezTo>
                    <a:pt x="9285" y="0"/>
                    <a:pt x="9231" y="8"/>
                    <a:pt x="9180" y="24"/>
                  </a:cubicBezTo>
                  <a:cubicBezTo>
                    <a:pt x="8815" y="115"/>
                    <a:pt x="8724" y="1057"/>
                    <a:pt x="8724" y="1452"/>
                  </a:cubicBezTo>
                  <a:cubicBezTo>
                    <a:pt x="8755" y="2334"/>
                    <a:pt x="8815" y="3246"/>
                    <a:pt x="8876" y="4157"/>
                  </a:cubicBezTo>
                  <a:cubicBezTo>
                    <a:pt x="9059" y="5373"/>
                    <a:pt x="9362" y="6559"/>
                    <a:pt x="9818" y="7714"/>
                  </a:cubicBezTo>
                  <a:cubicBezTo>
                    <a:pt x="10153" y="8595"/>
                    <a:pt x="10669" y="9507"/>
                    <a:pt x="10761" y="10510"/>
                  </a:cubicBezTo>
                  <a:cubicBezTo>
                    <a:pt x="10691" y="10517"/>
                    <a:pt x="10619" y="10520"/>
                    <a:pt x="10546" y="10520"/>
                  </a:cubicBezTo>
                  <a:cubicBezTo>
                    <a:pt x="9945" y="10520"/>
                    <a:pt x="9229" y="10318"/>
                    <a:pt x="8633" y="10236"/>
                  </a:cubicBezTo>
                  <a:cubicBezTo>
                    <a:pt x="7630" y="10085"/>
                    <a:pt x="6596" y="9933"/>
                    <a:pt x="5593" y="9781"/>
                  </a:cubicBezTo>
                  <a:cubicBezTo>
                    <a:pt x="5055" y="9700"/>
                    <a:pt x="4462" y="9649"/>
                    <a:pt x="3867" y="9649"/>
                  </a:cubicBezTo>
                  <a:cubicBezTo>
                    <a:pt x="3118" y="9649"/>
                    <a:pt x="2363" y="9729"/>
                    <a:pt x="1703" y="9933"/>
                  </a:cubicBezTo>
                  <a:cubicBezTo>
                    <a:pt x="1216" y="10085"/>
                    <a:pt x="730" y="10297"/>
                    <a:pt x="305" y="10540"/>
                  </a:cubicBezTo>
                  <a:cubicBezTo>
                    <a:pt x="1" y="10814"/>
                    <a:pt x="61" y="10814"/>
                    <a:pt x="244" y="11088"/>
                  </a:cubicBezTo>
                  <a:cubicBezTo>
                    <a:pt x="396" y="11392"/>
                    <a:pt x="912" y="11483"/>
                    <a:pt x="1216" y="11635"/>
                  </a:cubicBezTo>
                  <a:cubicBezTo>
                    <a:pt x="1916" y="12030"/>
                    <a:pt x="2584" y="12455"/>
                    <a:pt x="3223" y="12911"/>
                  </a:cubicBezTo>
                  <a:cubicBezTo>
                    <a:pt x="4013" y="13489"/>
                    <a:pt x="4834" y="14006"/>
                    <a:pt x="5685" y="14461"/>
                  </a:cubicBezTo>
                  <a:cubicBezTo>
                    <a:pt x="6566" y="14917"/>
                    <a:pt x="7539" y="14948"/>
                    <a:pt x="8481" y="15100"/>
                  </a:cubicBezTo>
                  <a:cubicBezTo>
                    <a:pt x="9970" y="15282"/>
                    <a:pt x="11399" y="15404"/>
                    <a:pt x="12888" y="15465"/>
                  </a:cubicBezTo>
                  <a:cubicBezTo>
                    <a:pt x="12961" y="15468"/>
                    <a:pt x="13033" y="15470"/>
                    <a:pt x="13106" y="15470"/>
                  </a:cubicBezTo>
                  <a:cubicBezTo>
                    <a:pt x="14028" y="15470"/>
                    <a:pt x="14951" y="15198"/>
                    <a:pt x="15874" y="15198"/>
                  </a:cubicBezTo>
                  <a:cubicBezTo>
                    <a:pt x="16094" y="15198"/>
                    <a:pt x="16315" y="15213"/>
                    <a:pt x="16536" y="15252"/>
                  </a:cubicBezTo>
                  <a:cubicBezTo>
                    <a:pt x="16718" y="15221"/>
                    <a:pt x="16688" y="15161"/>
                    <a:pt x="16627" y="15069"/>
                  </a:cubicBezTo>
                  <a:cubicBezTo>
                    <a:pt x="17995" y="15069"/>
                    <a:pt x="19363" y="14522"/>
                    <a:pt x="20639" y="14006"/>
                  </a:cubicBezTo>
                  <a:cubicBezTo>
                    <a:pt x="22341" y="13246"/>
                    <a:pt x="23922" y="12243"/>
                    <a:pt x="25320" y="11027"/>
                  </a:cubicBezTo>
                  <a:cubicBezTo>
                    <a:pt x="25807" y="10632"/>
                    <a:pt x="26323" y="10328"/>
                    <a:pt x="26840" y="9902"/>
                  </a:cubicBezTo>
                  <a:cubicBezTo>
                    <a:pt x="27387" y="9507"/>
                    <a:pt x="27661" y="8869"/>
                    <a:pt x="28117" y="8352"/>
                  </a:cubicBezTo>
                  <a:cubicBezTo>
                    <a:pt x="28694" y="7714"/>
                    <a:pt x="29576" y="6923"/>
                    <a:pt x="29120" y="6072"/>
                  </a:cubicBezTo>
                  <a:cubicBezTo>
                    <a:pt x="28824" y="5521"/>
                    <a:pt x="28235" y="5365"/>
                    <a:pt x="27617" y="5365"/>
                  </a:cubicBezTo>
                  <a:cubicBezTo>
                    <a:pt x="27282" y="5365"/>
                    <a:pt x="26937" y="5411"/>
                    <a:pt x="26627" y="5464"/>
                  </a:cubicBezTo>
                  <a:cubicBezTo>
                    <a:pt x="25837" y="5586"/>
                    <a:pt x="25016" y="5768"/>
                    <a:pt x="24256" y="6072"/>
                  </a:cubicBezTo>
                  <a:cubicBezTo>
                    <a:pt x="23770" y="6285"/>
                    <a:pt x="23253" y="6437"/>
                    <a:pt x="22706" y="6589"/>
                  </a:cubicBezTo>
                  <a:cubicBezTo>
                    <a:pt x="22980" y="5981"/>
                    <a:pt x="23588" y="5495"/>
                    <a:pt x="23861" y="4826"/>
                  </a:cubicBezTo>
                  <a:cubicBezTo>
                    <a:pt x="24044" y="4188"/>
                    <a:pt x="24165" y="3549"/>
                    <a:pt x="24165" y="2911"/>
                  </a:cubicBezTo>
                  <a:cubicBezTo>
                    <a:pt x="24226" y="2455"/>
                    <a:pt x="24104" y="1635"/>
                    <a:pt x="23648" y="1391"/>
                  </a:cubicBezTo>
                  <a:cubicBezTo>
                    <a:pt x="23553" y="1337"/>
                    <a:pt x="23441" y="1314"/>
                    <a:pt x="23320" y="1314"/>
                  </a:cubicBezTo>
                  <a:cubicBezTo>
                    <a:pt x="22899" y="1314"/>
                    <a:pt x="22368" y="1584"/>
                    <a:pt x="22037" y="1726"/>
                  </a:cubicBezTo>
                  <a:cubicBezTo>
                    <a:pt x="20244" y="2425"/>
                    <a:pt x="18603" y="3489"/>
                    <a:pt x="17235" y="4856"/>
                  </a:cubicBezTo>
                  <a:cubicBezTo>
                    <a:pt x="16976" y="5087"/>
                    <a:pt x="15952" y="6082"/>
                    <a:pt x="15458" y="6082"/>
                  </a:cubicBezTo>
                  <a:cubicBezTo>
                    <a:pt x="15430" y="6082"/>
                    <a:pt x="15405" y="6079"/>
                    <a:pt x="15381" y="6072"/>
                  </a:cubicBezTo>
                  <a:cubicBezTo>
                    <a:pt x="15077" y="6012"/>
                    <a:pt x="14803" y="5343"/>
                    <a:pt x="14651" y="5100"/>
                  </a:cubicBezTo>
                  <a:cubicBezTo>
                    <a:pt x="14074" y="4066"/>
                    <a:pt x="13375" y="3094"/>
                    <a:pt x="12584" y="2212"/>
                  </a:cubicBezTo>
                  <a:cubicBezTo>
                    <a:pt x="12037" y="1665"/>
                    <a:pt x="11460" y="1148"/>
                    <a:pt x="10791" y="753"/>
                  </a:cubicBezTo>
                  <a:cubicBezTo>
                    <a:pt x="10464" y="535"/>
                    <a:pt x="9821" y="0"/>
                    <a:pt x="934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82" name="Google Shape;282;p18"/>
          <p:cNvGrpSpPr/>
          <p:nvPr/>
        </p:nvGrpSpPr>
        <p:grpSpPr>
          <a:xfrm>
            <a:off x="7978751" y="6323569"/>
            <a:ext cx="1027400" cy="379967"/>
            <a:chOff x="1732463" y="636925"/>
            <a:chExt cx="770550" cy="284975"/>
          </a:xfrm>
        </p:grpSpPr>
        <p:sp>
          <p:nvSpPr>
            <p:cNvPr id="283" name="Google Shape;283;p18"/>
            <p:cNvSpPr/>
            <p:nvPr/>
          </p:nvSpPr>
          <p:spPr>
            <a:xfrm>
              <a:off x="1732463" y="636925"/>
              <a:ext cx="770550" cy="108675"/>
            </a:xfrm>
            <a:custGeom>
              <a:avLst/>
              <a:gdLst/>
              <a:ahLst/>
              <a:cxnLst/>
              <a:rect l="l" t="t" r="r" b="b"/>
              <a:pathLst>
                <a:path w="30822" h="4347" fill="none" extrusionOk="0">
                  <a:moveTo>
                    <a:pt x="0" y="3496"/>
                  </a:moveTo>
                  <a:cubicBezTo>
                    <a:pt x="213" y="2827"/>
                    <a:pt x="700" y="2310"/>
                    <a:pt x="1338" y="2006"/>
                  </a:cubicBezTo>
                  <a:cubicBezTo>
                    <a:pt x="1855" y="1733"/>
                    <a:pt x="2493" y="1307"/>
                    <a:pt x="3070" y="1186"/>
                  </a:cubicBezTo>
                  <a:cubicBezTo>
                    <a:pt x="3587" y="1125"/>
                    <a:pt x="4073" y="1125"/>
                    <a:pt x="4590" y="1186"/>
                  </a:cubicBezTo>
                  <a:cubicBezTo>
                    <a:pt x="5198" y="1186"/>
                    <a:pt x="5684" y="1125"/>
                    <a:pt x="6232" y="1368"/>
                  </a:cubicBezTo>
                  <a:cubicBezTo>
                    <a:pt x="6870" y="1642"/>
                    <a:pt x="7447" y="1946"/>
                    <a:pt x="8025" y="2310"/>
                  </a:cubicBezTo>
                  <a:cubicBezTo>
                    <a:pt x="8572" y="2675"/>
                    <a:pt x="8906" y="3131"/>
                    <a:pt x="9545" y="3314"/>
                  </a:cubicBezTo>
                  <a:cubicBezTo>
                    <a:pt x="10609" y="3709"/>
                    <a:pt x="11764" y="3557"/>
                    <a:pt x="12706" y="2949"/>
                  </a:cubicBezTo>
                  <a:cubicBezTo>
                    <a:pt x="13040" y="2797"/>
                    <a:pt x="13344" y="2584"/>
                    <a:pt x="13648" y="2341"/>
                  </a:cubicBezTo>
                  <a:cubicBezTo>
                    <a:pt x="13800" y="2158"/>
                    <a:pt x="13952" y="1976"/>
                    <a:pt x="14165" y="1855"/>
                  </a:cubicBezTo>
                  <a:cubicBezTo>
                    <a:pt x="14530" y="1520"/>
                    <a:pt x="14955" y="1216"/>
                    <a:pt x="15411" y="973"/>
                  </a:cubicBezTo>
                  <a:cubicBezTo>
                    <a:pt x="16141" y="578"/>
                    <a:pt x="17174" y="0"/>
                    <a:pt x="17964" y="365"/>
                  </a:cubicBezTo>
                  <a:cubicBezTo>
                    <a:pt x="18390" y="608"/>
                    <a:pt x="18815" y="882"/>
                    <a:pt x="19211" y="1186"/>
                  </a:cubicBezTo>
                  <a:cubicBezTo>
                    <a:pt x="19606" y="1490"/>
                    <a:pt x="20062" y="1794"/>
                    <a:pt x="20518" y="2098"/>
                  </a:cubicBezTo>
                  <a:cubicBezTo>
                    <a:pt x="21399" y="2706"/>
                    <a:pt x="22007" y="3678"/>
                    <a:pt x="23010" y="4073"/>
                  </a:cubicBezTo>
                  <a:cubicBezTo>
                    <a:pt x="23709" y="4256"/>
                    <a:pt x="24408" y="4347"/>
                    <a:pt x="25138" y="4286"/>
                  </a:cubicBezTo>
                  <a:cubicBezTo>
                    <a:pt x="25563" y="4317"/>
                    <a:pt x="25989" y="4317"/>
                    <a:pt x="26445" y="4256"/>
                  </a:cubicBezTo>
                  <a:cubicBezTo>
                    <a:pt x="26870" y="4043"/>
                    <a:pt x="27326" y="3800"/>
                    <a:pt x="27752" y="3526"/>
                  </a:cubicBezTo>
                  <a:cubicBezTo>
                    <a:pt x="28481" y="3040"/>
                    <a:pt x="29150" y="2432"/>
                    <a:pt x="29667" y="1733"/>
                  </a:cubicBezTo>
                  <a:cubicBezTo>
                    <a:pt x="29910" y="1399"/>
                    <a:pt x="30123" y="1034"/>
                    <a:pt x="30335" y="699"/>
                  </a:cubicBezTo>
                  <a:cubicBezTo>
                    <a:pt x="30457" y="517"/>
                    <a:pt x="30548" y="274"/>
                    <a:pt x="30791" y="244"/>
                  </a:cubicBezTo>
                  <a:cubicBezTo>
                    <a:pt x="30822" y="426"/>
                    <a:pt x="30822" y="608"/>
                    <a:pt x="30822" y="791"/>
                  </a:cubicBezTo>
                </a:path>
              </a:pathLst>
            </a:custGeom>
            <a:noFill/>
            <a:ln w="66875" cap="flat" cmpd="sng">
              <a:solidFill>
                <a:srgbClr val="E29E3B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84" name="Google Shape;284;p18"/>
            <p:cNvSpPr/>
            <p:nvPr/>
          </p:nvSpPr>
          <p:spPr>
            <a:xfrm>
              <a:off x="1732463" y="813225"/>
              <a:ext cx="770550" cy="108675"/>
            </a:xfrm>
            <a:custGeom>
              <a:avLst/>
              <a:gdLst/>
              <a:ahLst/>
              <a:cxnLst/>
              <a:rect l="l" t="t" r="r" b="b"/>
              <a:pathLst>
                <a:path w="30822" h="4347" fill="none" extrusionOk="0">
                  <a:moveTo>
                    <a:pt x="0" y="3496"/>
                  </a:moveTo>
                  <a:cubicBezTo>
                    <a:pt x="213" y="2827"/>
                    <a:pt x="700" y="2310"/>
                    <a:pt x="1338" y="2006"/>
                  </a:cubicBezTo>
                  <a:cubicBezTo>
                    <a:pt x="1855" y="1733"/>
                    <a:pt x="2493" y="1277"/>
                    <a:pt x="3070" y="1186"/>
                  </a:cubicBezTo>
                  <a:cubicBezTo>
                    <a:pt x="3587" y="1125"/>
                    <a:pt x="4073" y="1125"/>
                    <a:pt x="4590" y="1186"/>
                  </a:cubicBezTo>
                  <a:cubicBezTo>
                    <a:pt x="5137" y="1125"/>
                    <a:pt x="5715" y="1186"/>
                    <a:pt x="6232" y="1368"/>
                  </a:cubicBezTo>
                  <a:cubicBezTo>
                    <a:pt x="6870" y="1642"/>
                    <a:pt x="7447" y="1976"/>
                    <a:pt x="8025" y="2310"/>
                  </a:cubicBezTo>
                  <a:cubicBezTo>
                    <a:pt x="8572" y="2675"/>
                    <a:pt x="8906" y="3131"/>
                    <a:pt x="9545" y="3313"/>
                  </a:cubicBezTo>
                  <a:cubicBezTo>
                    <a:pt x="10609" y="3708"/>
                    <a:pt x="11764" y="3556"/>
                    <a:pt x="12706" y="2979"/>
                  </a:cubicBezTo>
                  <a:cubicBezTo>
                    <a:pt x="13040" y="2797"/>
                    <a:pt x="13344" y="2584"/>
                    <a:pt x="13648" y="2341"/>
                  </a:cubicBezTo>
                  <a:cubicBezTo>
                    <a:pt x="13800" y="2158"/>
                    <a:pt x="13952" y="1976"/>
                    <a:pt x="14165" y="1854"/>
                  </a:cubicBezTo>
                  <a:cubicBezTo>
                    <a:pt x="14530" y="1490"/>
                    <a:pt x="14955" y="1216"/>
                    <a:pt x="15411" y="942"/>
                  </a:cubicBezTo>
                  <a:cubicBezTo>
                    <a:pt x="16141" y="547"/>
                    <a:pt x="17204" y="0"/>
                    <a:pt x="17964" y="365"/>
                  </a:cubicBezTo>
                  <a:cubicBezTo>
                    <a:pt x="18390" y="608"/>
                    <a:pt x="18815" y="882"/>
                    <a:pt x="19211" y="1186"/>
                  </a:cubicBezTo>
                  <a:cubicBezTo>
                    <a:pt x="19606" y="1490"/>
                    <a:pt x="20062" y="1763"/>
                    <a:pt x="20518" y="2067"/>
                  </a:cubicBezTo>
                  <a:cubicBezTo>
                    <a:pt x="21399" y="2675"/>
                    <a:pt x="22007" y="3678"/>
                    <a:pt x="23010" y="4043"/>
                  </a:cubicBezTo>
                  <a:cubicBezTo>
                    <a:pt x="23709" y="4256"/>
                    <a:pt x="24408" y="4347"/>
                    <a:pt x="25138" y="4256"/>
                  </a:cubicBezTo>
                  <a:cubicBezTo>
                    <a:pt x="25563" y="4316"/>
                    <a:pt x="25989" y="4316"/>
                    <a:pt x="26445" y="4225"/>
                  </a:cubicBezTo>
                  <a:cubicBezTo>
                    <a:pt x="26870" y="4043"/>
                    <a:pt x="27326" y="3769"/>
                    <a:pt x="27752" y="3496"/>
                  </a:cubicBezTo>
                  <a:cubicBezTo>
                    <a:pt x="28481" y="3040"/>
                    <a:pt x="29150" y="2432"/>
                    <a:pt x="29667" y="1733"/>
                  </a:cubicBezTo>
                  <a:cubicBezTo>
                    <a:pt x="29910" y="1398"/>
                    <a:pt x="30123" y="1064"/>
                    <a:pt x="30335" y="699"/>
                  </a:cubicBezTo>
                  <a:cubicBezTo>
                    <a:pt x="30457" y="517"/>
                    <a:pt x="30548" y="274"/>
                    <a:pt x="30791" y="243"/>
                  </a:cubicBezTo>
                  <a:cubicBezTo>
                    <a:pt x="30822" y="426"/>
                    <a:pt x="30822" y="608"/>
                    <a:pt x="30822" y="790"/>
                  </a:cubicBezTo>
                </a:path>
              </a:pathLst>
            </a:custGeom>
            <a:noFill/>
            <a:ln w="76000" cap="flat" cmpd="sng">
              <a:solidFill>
                <a:schemeClr val="accent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53592783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84163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1833"/>
            <a:ext cx="9144000" cy="2387600"/>
          </a:xfrm>
        </p:spPr>
        <p:txBody>
          <a:bodyPr anchor="b"/>
          <a:lstStyle>
            <a:lvl1pPr algn="ctr">
              <a:defRPr sz="8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568"/>
            <a:ext cx="9144000" cy="1655233"/>
          </a:xfrm>
        </p:spPr>
        <p:txBody>
          <a:bodyPr/>
          <a:lstStyle>
            <a:lvl1pPr marL="0" indent="0" algn="ctr">
              <a:buNone/>
              <a:defRPr sz="3200"/>
            </a:lvl1pPr>
            <a:lvl2pPr marL="609585" indent="0" algn="ctr">
              <a:buNone/>
              <a:defRPr sz="2667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2AA1AC16-948C-4AE2-A8F0-AD93837A264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2022/8/19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E5A71417-3C02-4723-998D-ECBA0CC807E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2588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14:ferris dir="l"/>
      </p:transition>
    </mc:Choice>
    <mc:Fallback xmlns="">
      <p:transition spd="slow" advClick="0" advTm="0">
        <p:fade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2AA1AC16-948C-4AE2-A8F0-AD93837A264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2022/8/19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E5A71417-3C02-4723-998D-ECBA0CC807E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6361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14:ferris dir="l"/>
      </p:transition>
    </mc:Choice>
    <mc:Fallback xmlns="">
      <p:transition spd="slow" advClick="0" advTm="0">
        <p:fade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10267"/>
            <a:ext cx="10515600" cy="2853267"/>
          </a:xfrm>
        </p:spPr>
        <p:txBody>
          <a:bodyPr anchor="b"/>
          <a:lstStyle>
            <a:lvl1pPr>
              <a:defRPr sz="8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8934"/>
            <a:ext cx="10515600" cy="1500717"/>
          </a:xfrm>
        </p:spPr>
        <p:txBody>
          <a:bodyPr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2AA1AC16-948C-4AE2-A8F0-AD93837A264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2022/8/19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E5A71417-3C02-4723-998D-ECBA0CC807E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0420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14:ferris dir="l"/>
      </p:transition>
    </mc:Choice>
    <mc:Fallback xmlns="">
      <p:transition spd="slow" advClick="0" advTm="0">
        <p:fade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6684"/>
            <a:ext cx="5156200" cy="434974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826684"/>
            <a:ext cx="5156200" cy="434974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2AA1AC16-948C-4AE2-A8F0-AD93837A264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2022/8/19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E5A71417-3C02-4723-998D-ECBA0CC807E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7174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14:ferris dir="l"/>
      </p:transition>
    </mc:Choice>
    <mc:Fallback xmlns="">
      <p:transition spd="slow" advClick="0" advTm="0">
        <p:fade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317" y="366185"/>
            <a:ext cx="10515600" cy="132503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40318" y="1680634"/>
            <a:ext cx="5158316" cy="825500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40318" y="2506133"/>
            <a:ext cx="5158316" cy="3683000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0634"/>
            <a:ext cx="5183717" cy="825500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6133"/>
            <a:ext cx="5183717" cy="3683000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2AA1AC16-948C-4AE2-A8F0-AD93837A264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2022/8/19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E5A71417-3C02-4723-998D-ECBA0CC807E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矩形 10"/>
          <p:cNvSpPr/>
          <p:nvPr userDrawn="1"/>
        </p:nvSpPr>
        <p:spPr>
          <a:xfrm>
            <a:off x="8913485" y="5243806"/>
            <a:ext cx="1033515" cy="2764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模板下载：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www.1ppt.com/moban/          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行业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www.1ppt.com/hangye/ 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节日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www.1ppt.com/jieri/          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素材：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www.1ppt.com/sucai/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背景图片：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www.1ppt.com/beijing/        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图表：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www.1ppt.com/tubiao/      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精美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下载：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         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教程： 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www.1ppt.com/powerpoint/      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课件：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www.1ppt.com/kejian/             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字体下载：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www.1ppt.com/ziti/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工作总结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www.1ppt.com/xiazai/zongjie/ 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工作计划：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www.1ppt.com/xiazai/jihua/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商务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www.1ppt.com/moban/shangwu/  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个人简历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www.1ppt.com/xiazai/jianli/  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毕业答辩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www.1ppt.com/xiazai/dabian/  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工作汇报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www.1ppt.com/xiazai/huibao/    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99659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14:ferris dir="l"/>
      </p:transition>
    </mc:Choice>
    <mc:Fallback xmlns="">
      <p:transition spd="slow" advClick="0" advTm="0">
        <p:fade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2AA1AC16-948C-4AE2-A8F0-AD93837A264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2022/8/19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E5A71417-3C02-4723-998D-ECBA0CC807E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1672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14:ferris dir="l"/>
      </p:transition>
    </mc:Choice>
    <mc:Fallback xmlns="">
      <p:transition spd="slow" advClick="0" advTm="0">
        <p:fade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2873791" cy="6858000"/>
          </a:xfrm>
          <a:prstGeom prst="rect">
            <a:avLst/>
          </a:prstGeom>
        </p:spPr>
      </p:pic>
      <p:cxnSp>
        <p:nvCxnSpPr>
          <p:cNvPr id="7" name="直接连接符 6"/>
          <p:cNvCxnSpPr/>
          <p:nvPr userDrawn="1"/>
        </p:nvCxnSpPr>
        <p:spPr>
          <a:xfrm>
            <a:off x="2641600" y="889000"/>
            <a:ext cx="95504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文本框 7"/>
          <p:cNvSpPr txBox="1"/>
          <p:nvPr userDrawn="1"/>
        </p:nvSpPr>
        <p:spPr>
          <a:xfrm>
            <a:off x="8868014" y="396558"/>
            <a:ext cx="32624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t>单击此处添加文字标题</a:t>
            </a:r>
          </a:p>
        </p:txBody>
      </p:sp>
    </p:spTree>
    <p:extLst>
      <p:ext uri="{BB962C8B-B14F-4D97-AF65-F5344CB8AC3E}">
        <p14:creationId xmlns:p14="http://schemas.microsoft.com/office/powerpoint/2010/main" val="2828101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14:ferris dir="l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B8CDC-B983-4D17-B170-886194C37F90}" type="datetimeFigureOut">
              <a:rPr lang="en-US" smtClean="0"/>
              <a:t>8/19/2022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41B51-5422-4268-B9C3-DCFDEBB109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4595592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44225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14:ferris dir="l"/>
      </p:transition>
    </mc:Choice>
    <mc:Fallback xmlns="">
      <p:transition spd="slow" advClick="0" advTm="0">
        <p:fade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18"/>
          <p:cNvSpPr txBox="1">
            <a:spLocks noGrp="1"/>
          </p:cNvSpPr>
          <p:nvPr>
            <p:ph type="subTitle" idx="1"/>
          </p:nvPr>
        </p:nvSpPr>
        <p:spPr>
          <a:xfrm>
            <a:off x="2440600" y="2794400"/>
            <a:ext cx="7310800" cy="108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Spartan"/>
                <a:ea typeface="Spartan"/>
                <a:cs typeface="Spartan"/>
                <a:sym typeface="Spartan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Spartan"/>
                <a:ea typeface="Spartan"/>
                <a:cs typeface="Spartan"/>
                <a:sym typeface="Spartan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Spartan"/>
                <a:ea typeface="Spartan"/>
                <a:cs typeface="Spartan"/>
                <a:sym typeface="Spartan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Spartan"/>
                <a:ea typeface="Spartan"/>
                <a:cs typeface="Spartan"/>
                <a:sym typeface="Spartan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Spartan"/>
                <a:ea typeface="Spartan"/>
                <a:cs typeface="Spartan"/>
                <a:sym typeface="Spartan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Spartan"/>
                <a:ea typeface="Spartan"/>
                <a:cs typeface="Spartan"/>
                <a:sym typeface="Spartan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Spartan"/>
                <a:ea typeface="Spartan"/>
                <a:cs typeface="Spartan"/>
                <a:sym typeface="Spartan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Spartan"/>
                <a:ea typeface="Spartan"/>
                <a:cs typeface="Spartan"/>
                <a:sym typeface="Spartan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Spartan"/>
                <a:ea typeface="Spartan"/>
                <a:cs typeface="Spartan"/>
                <a:sym typeface="Spartan"/>
              </a:defRPr>
            </a:lvl9pPr>
          </a:lstStyle>
          <a:p>
            <a:endParaRPr/>
          </a:p>
        </p:txBody>
      </p:sp>
      <p:sp>
        <p:nvSpPr>
          <p:cNvPr id="269" name="Google Shape;269;p18"/>
          <p:cNvSpPr txBox="1">
            <a:spLocks noGrp="1"/>
          </p:cNvSpPr>
          <p:nvPr>
            <p:ph type="subTitle" idx="2"/>
          </p:nvPr>
        </p:nvSpPr>
        <p:spPr>
          <a:xfrm>
            <a:off x="3934200" y="4087267"/>
            <a:ext cx="4323600" cy="38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/>
            </a:lvl9pPr>
          </a:lstStyle>
          <a:p>
            <a:endParaRPr/>
          </a:p>
        </p:txBody>
      </p:sp>
      <p:sp>
        <p:nvSpPr>
          <p:cNvPr id="270" name="Google Shape;270;p18"/>
          <p:cNvSpPr/>
          <p:nvPr/>
        </p:nvSpPr>
        <p:spPr>
          <a:xfrm flipH="1">
            <a:off x="-2841998" y="5499274"/>
            <a:ext cx="4059439" cy="3392916"/>
          </a:xfrm>
          <a:custGeom>
            <a:avLst/>
            <a:gdLst/>
            <a:ahLst/>
            <a:cxnLst/>
            <a:rect l="l" t="t" r="r" b="b"/>
            <a:pathLst>
              <a:path w="65503" h="54748" extrusionOk="0">
                <a:moveTo>
                  <a:pt x="25723" y="0"/>
                </a:moveTo>
                <a:cubicBezTo>
                  <a:pt x="24144" y="0"/>
                  <a:pt x="22575" y="187"/>
                  <a:pt x="21064" y="677"/>
                </a:cubicBezTo>
                <a:cubicBezTo>
                  <a:pt x="15259" y="2561"/>
                  <a:pt x="11702" y="8306"/>
                  <a:pt x="8784" y="13625"/>
                </a:cubicBezTo>
                <a:cubicBezTo>
                  <a:pt x="5563" y="19431"/>
                  <a:pt x="2401" y="25388"/>
                  <a:pt x="1186" y="31863"/>
                </a:cubicBezTo>
                <a:cubicBezTo>
                  <a:pt x="0" y="38337"/>
                  <a:pt x="1034" y="45450"/>
                  <a:pt x="5411" y="50222"/>
                </a:cubicBezTo>
                <a:cubicBezTo>
                  <a:pt x="8030" y="53078"/>
                  <a:pt x="12001" y="54747"/>
                  <a:pt x="15894" y="54747"/>
                </a:cubicBezTo>
                <a:cubicBezTo>
                  <a:pt x="18505" y="54747"/>
                  <a:pt x="21081" y="53997"/>
                  <a:pt x="23192" y="52349"/>
                </a:cubicBezTo>
                <a:cubicBezTo>
                  <a:pt x="28785" y="47972"/>
                  <a:pt x="29727" y="39158"/>
                  <a:pt x="35867" y="35601"/>
                </a:cubicBezTo>
                <a:cubicBezTo>
                  <a:pt x="38002" y="34383"/>
                  <a:pt x="40368" y="34028"/>
                  <a:pt x="42803" y="34028"/>
                </a:cubicBezTo>
                <a:cubicBezTo>
                  <a:pt x="45289" y="34028"/>
                  <a:pt x="47848" y="34399"/>
                  <a:pt x="50305" y="34598"/>
                </a:cubicBezTo>
                <a:cubicBezTo>
                  <a:pt x="51011" y="34660"/>
                  <a:pt x="51739" y="34694"/>
                  <a:pt x="52475" y="34694"/>
                </a:cubicBezTo>
                <a:cubicBezTo>
                  <a:pt x="56811" y="34694"/>
                  <a:pt x="61422" y="33507"/>
                  <a:pt x="63345" y="29765"/>
                </a:cubicBezTo>
                <a:cubicBezTo>
                  <a:pt x="65503" y="25571"/>
                  <a:pt x="63010" y="20677"/>
                  <a:pt x="60123" y="17151"/>
                </a:cubicBezTo>
                <a:cubicBezTo>
                  <a:pt x="52554" y="8002"/>
                  <a:pt x="42980" y="2713"/>
                  <a:pt x="31247" y="586"/>
                </a:cubicBezTo>
                <a:cubicBezTo>
                  <a:pt x="29442" y="258"/>
                  <a:pt x="27575" y="0"/>
                  <a:pt x="25723" y="0"/>
                </a:cubicBezTo>
                <a:close/>
              </a:path>
            </a:pathLst>
          </a:custGeom>
          <a:solidFill>
            <a:srgbClr val="FFF4E9"/>
          </a:solidFill>
          <a:ln>
            <a:noFill/>
          </a:ln>
        </p:spPr>
        <p:txBody>
          <a:bodyPr spcFirstLastPara="1" wrap="square" lIns="121856" tIns="121856" rIns="121856" bIns="121856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271" name="Google Shape;271;p18"/>
          <p:cNvSpPr/>
          <p:nvPr/>
        </p:nvSpPr>
        <p:spPr>
          <a:xfrm flipH="1">
            <a:off x="11083943" y="5105335"/>
            <a:ext cx="2445157" cy="2526157"/>
          </a:xfrm>
          <a:custGeom>
            <a:avLst/>
            <a:gdLst/>
            <a:ahLst/>
            <a:cxnLst/>
            <a:rect l="l" t="t" r="r" b="b"/>
            <a:pathLst>
              <a:path w="39455" h="40762" extrusionOk="0">
                <a:moveTo>
                  <a:pt x="19728" y="1"/>
                </a:moveTo>
                <a:cubicBezTo>
                  <a:pt x="8816" y="1"/>
                  <a:pt x="1" y="9119"/>
                  <a:pt x="1" y="20366"/>
                </a:cubicBezTo>
                <a:cubicBezTo>
                  <a:pt x="1" y="31612"/>
                  <a:pt x="8816" y="40761"/>
                  <a:pt x="19728" y="40761"/>
                </a:cubicBezTo>
                <a:cubicBezTo>
                  <a:pt x="30640" y="40761"/>
                  <a:pt x="39454" y="31612"/>
                  <a:pt x="39454" y="20366"/>
                </a:cubicBezTo>
                <a:cubicBezTo>
                  <a:pt x="39454" y="9119"/>
                  <a:pt x="30640" y="1"/>
                  <a:pt x="1972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56" tIns="121856" rIns="121856" bIns="121856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272" name="Google Shape;272;p18"/>
          <p:cNvSpPr/>
          <p:nvPr/>
        </p:nvSpPr>
        <p:spPr>
          <a:xfrm flipH="1">
            <a:off x="-1962092" y="-566179"/>
            <a:ext cx="2884053" cy="2697637"/>
          </a:xfrm>
          <a:custGeom>
            <a:avLst/>
            <a:gdLst/>
            <a:ahLst/>
            <a:cxnLst/>
            <a:rect l="l" t="t" r="r" b="b"/>
            <a:pathLst>
              <a:path w="46537" h="43529" extrusionOk="0">
                <a:moveTo>
                  <a:pt x="20184" y="0"/>
                </a:moveTo>
                <a:cubicBezTo>
                  <a:pt x="17386" y="0"/>
                  <a:pt x="14584" y="453"/>
                  <a:pt x="11885" y="1357"/>
                </a:cubicBezTo>
                <a:cubicBezTo>
                  <a:pt x="7265" y="2877"/>
                  <a:pt x="0" y="6372"/>
                  <a:pt x="1277" y="12664"/>
                </a:cubicBezTo>
                <a:cubicBezTo>
                  <a:pt x="1703" y="14792"/>
                  <a:pt x="3222" y="16524"/>
                  <a:pt x="5259" y="17223"/>
                </a:cubicBezTo>
                <a:cubicBezTo>
                  <a:pt x="6870" y="17771"/>
                  <a:pt x="8663" y="17558"/>
                  <a:pt x="10274" y="18166"/>
                </a:cubicBezTo>
                <a:cubicBezTo>
                  <a:pt x="12767" y="19108"/>
                  <a:pt x="14226" y="21813"/>
                  <a:pt x="14894" y="24458"/>
                </a:cubicBezTo>
                <a:cubicBezTo>
                  <a:pt x="15563" y="27102"/>
                  <a:pt x="15715" y="29898"/>
                  <a:pt x="16718" y="32452"/>
                </a:cubicBezTo>
                <a:cubicBezTo>
                  <a:pt x="18147" y="36160"/>
                  <a:pt x="21277" y="38926"/>
                  <a:pt x="24651" y="40871"/>
                </a:cubicBezTo>
                <a:cubicBezTo>
                  <a:pt x="27330" y="42426"/>
                  <a:pt x="30309" y="43529"/>
                  <a:pt x="33294" y="43529"/>
                </a:cubicBezTo>
                <a:cubicBezTo>
                  <a:pt x="34102" y="43529"/>
                  <a:pt x="34912" y="43447"/>
                  <a:pt x="35715" y="43272"/>
                </a:cubicBezTo>
                <a:cubicBezTo>
                  <a:pt x="39333" y="42482"/>
                  <a:pt x="42403" y="39807"/>
                  <a:pt x="44165" y="36494"/>
                </a:cubicBezTo>
                <a:cubicBezTo>
                  <a:pt x="45959" y="33151"/>
                  <a:pt x="46536" y="29260"/>
                  <a:pt x="46324" y="25461"/>
                </a:cubicBezTo>
                <a:cubicBezTo>
                  <a:pt x="45716" y="15278"/>
                  <a:pt x="39089" y="5734"/>
                  <a:pt x="29940" y="1904"/>
                </a:cubicBezTo>
                <a:cubicBezTo>
                  <a:pt x="26809" y="635"/>
                  <a:pt x="23498" y="0"/>
                  <a:pt x="20184" y="0"/>
                </a:cubicBezTo>
                <a:close/>
              </a:path>
            </a:pathLst>
          </a:custGeom>
          <a:solidFill>
            <a:srgbClr val="E0B9A4"/>
          </a:solidFill>
          <a:ln>
            <a:noFill/>
          </a:ln>
        </p:spPr>
        <p:txBody>
          <a:bodyPr spcFirstLastPara="1" wrap="square" lIns="121856" tIns="121856" rIns="121856" bIns="121856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273" name="Google Shape;273;p18"/>
          <p:cNvSpPr/>
          <p:nvPr/>
        </p:nvSpPr>
        <p:spPr>
          <a:xfrm rot="1593655" flipH="1">
            <a:off x="9245686" y="-1445549"/>
            <a:ext cx="4985828" cy="3416985"/>
          </a:xfrm>
          <a:custGeom>
            <a:avLst/>
            <a:gdLst/>
            <a:ahLst/>
            <a:cxnLst/>
            <a:rect l="l" t="t" r="r" b="b"/>
            <a:pathLst>
              <a:path w="80455" h="55139" extrusionOk="0">
                <a:moveTo>
                  <a:pt x="39610" y="0"/>
                </a:moveTo>
                <a:cubicBezTo>
                  <a:pt x="38635" y="0"/>
                  <a:pt x="37659" y="30"/>
                  <a:pt x="36684" y="90"/>
                </a:cubicBezTo>
                <a:cubicBezTo>
                  <a:pt x="28021" y="637"/>
                  <a:pt x="19389" y="3555"/>
                  <a:pt x="12641" y="9117"/>
                </a:cubicBezTo>
                <a:cubicBezTo>
                  <a:pt x="5863" y="14710"/>
                  <a:pt x="1091" y="23069"/>
                  <a:pt x="483" y="32005"/>
                </a:cubicBezTo>
                <a:cubicBezTo>
                  <a:pt x="0" y="38734"/>
                  <a:pt x="3681" y="55139"/>
                  <a:pt x="12448" y="55139"/>
                </a:cubicBezTo>
                <a:cubicBezTo>
                  <a:pt x="12512" y="55139"/>
                  <a:pt x="12577" y="55138"/>
                  <a:pt x="12641" y="55136"/>
                </a:cubicBezTo>
                <a:cubicBezTo>
                  <a:pt x="17049" y="55015"/>
                  <a:pt x="22368" y="51094"/>
                  <a:pt x="26866" y="50091"/>
                </a:cubicBezTo>
                <a:cubicBezTo>
                  <a:pt x="32338" y="48844"/>
                  <a:pt x="37900" y="48449"/>
                  <a:pt x="43462" y="47932"/>
                </a:cubicBezTo>
                <a:cubicBezTo>
                  <a:pt x="54800" y="46899"/>
                  <a:pt x="67171" y="44954"/>
                  <a:pt x="74861" y="36261"/>
                </a:cubicBezTo>
                <a:cubicBezTo>
                  <a:pt x="78235" y="32431"/>
                  <a:pt x="80454" y="27111"/>
                  <a:pt x="79299" y="22066"/>
                </a:cubicBezTo>
                <a:cubicBezTo>
                  <a:pt x="78387" y="18114"/>
                  <a:pt x="75530" y="14923"/>
                  <a:pt x="72521" y="12309"/>
                </a:cubicBezTo>
                <a:cubicBezTo>
                  <a:pt x="63391" y="4415"/>
                  <a:pt x="51509" y="0"/>
                  <a:pt x="39610" y="0"/>
                </a:cubicBezTo>
                <a:close/>
              </a:path>
            </a:pathLst>
          </a:custGeom>
          <a:solidFill>
            <a:srgbClr val="FFF4E9"/>
          </a:solidFill>
          <a:ln>
            <a:noFill/>
          </a:ln>
        </p:spPr>
        <p:txBody>
          <a:bodyPr spcFirstLastPara="1" wrap="square" lIns="121856" tIns="121856" rIns="121856" bIns="121856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274" name="Google Shape;274;p18"/>
          <p:cNvSpPr/>
          <p:nvPr/>
        </p:nvSpPr>
        <p:spPr>
          <a:xfrm flipH="1">
            <a:off x="3771788" y="6094805"/>
            <a:ext cx="5370547" cy="2441811"/>
          </a:xfrm>
          <a:custGeom>
            <a:avLst/>
            <a:gdLst/>
            <a:ahLst/>
            <a:cxnLst/>
            <a:rect l="l" t="t" r="r" b="b"/>
            <a:pathLst>
              <a:path w="86659" h="39401" extrusionOk="0">
                <a:moveTo>
                  <a:pt x="25327" y="0"/>
                </a:moveTo>
                <a:cubicBezTo>
                  <a:pt x="18767" y="0"/>
                  <a:pt x="12189" y="2541"/>
                  <a:pt x="7477" y="7141"/>
                </a:cubicBezTo>
                <a:cubicBezTo>
                  <a:pt x="2644" y="11914"/>
                  <a:pt x="0" y="18692"/>
                  <a:pt x="61" y="25440"/>
                </a:cubicBezTo>
                <a:cubicBezTo>
                  <a:pt x="91" y="27567"/>
                  <a:pt x="0" y="31245"/>
                  <a:pt x="1611" y="32795"/>
                </a:cubicBezTo>
                <a:cubicBezTo>
                  <a:pt x="3465" y="34619"/>
                  <a:pt x="8602" y="35379"/>
                  <a:pt x="11064" y="36048"/>
                </a:cubicBezTo>
                <a:cubicBezTo>
                  <a:pt x="17721" y="37902"/>
                  <a:pt x="24560" y="38966"/>
                  <a:pt x="31460" y="39300"/>
                </a:cubicBezTo>
                <a:cubicBezTo>
                  <a:pt x="32963" y="39367"/>
                  <a:pt x="34466" y="39400"/>
                  <a:pt x="35969" y="39400"/>
                </a:cubicBezTo>
                <a:cubicBezTo>
                  <a:pt x="48104" y="39400"/>
                  <a:pt x="60168" y="37221"/>
                  <a:pt x="71582" y="32947"/>
                </a:cubicBezTo>
                <a:cubicBezTo>
                  <a:pt x="76567" y="31063"/>
                  <a:pt x="81734" y="28509"/>
                  <a:pt x="84287" y="23829"/>
                </a:cubicBezTo>
                <a:cubicBezTo>
                  <a:pt x="86658" y="19421"/>
                  <a:pt x="86050" y="13646"/>
                  <a:pt x="83011" y="9634"/>
                </a:cubicBezTo>
                <a:cubicBezTo>
                  <a:pt x="80243" y="5980"/>
                  <a:pt x="75659" y="3889"/>
                  <a:pt x="71098" y="3889"/>
                </a:cubicBezTo>
                <a:cubicBezTo>
                  <a:pt x="70651" y="3889"/>
                  <a:pt x="70203" y="3909"/>
                  <a:pt x="69758" y="3950"/>
                </a:cubicBezTo>
                <a:cubicBezTo>
                  <a:pt x="63922" y="4467"/>
                  <a:pt x="58664" y="8114"/>
                  <a:pt x="52828" y="8266"/>
                </a:cubicBezTo>
                <a:cubicBezTo>
                  <a:pt x="52723" y="8268"/>
                  <a:pt x="52618" y="8269"/>
                  <a:pt x="52513" y="8269"/>
                </a:cubicBezTo>
                <a:cubicBezTo>
                  <a:pt x="45415" y="8269"/>
                  <a:pt x="39354" y="3249"/>
                  <a:pt x="32584" y="1093"/>
                </a:cubicBezTo>
                <a:cubicBezTo>
                  <a:pt x="30234" y="356"/>
                  <a:pt x="27781" y="0"/>
                  <a:pt x="25327" y="0"/>
                </a:cubicBezTo>
                <a:close/>
              </a:path>
            </a:pathLst>
          </a:custGeom>
          <a:solidFill>
            <a:srgbClr val="F4CAC1"/>
          </a:solidFill>
          <a:ln>
            <a:noFill/>
          </a:ln>
        </p:spPr>
        <p:txBody>
          <a:bodyPr spcFirstLastPara="1" wrap="square" lIns="121856" tIns="121856" rIns="121856" bIns="121856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275" name="Google Shape;275;p18"/>
          <p:cNvSpPr/>
          <p:nvPr/>
        </p:nvSpPr>
        <p:spPr>
          <a:xfrm flipH="1">
            <a:off x="2608219" y="-2059998"/>
            <a:ext cx="5370544" cy="3031921"/>
          </a:xfrm>
          <a:custGeom>
            <a:avLst/>
            <a:gdLst/>
            <a:ahLst/>
            <a:cxnLst/>
            <a:rect l="l" t="t" r="r" b="b"/>
            <a:pathLst>
              <a:path w="75109" h="48923" extrusionOk="0">
                <a:moveTo>
                  <a:pt x="31338" y="0"/>
                </a:moveTo>
                <a:cubicBezTo>
                  <a:pt x="26496" y="0"/>
                  <a:pt x="21711" y="664"/>
                  <a:pt x="17296" y="2585"/>
                </a:cubicBezTo>
                <a:cubicBezTo>
                  <a:pt x="2888" y="8847"/>
                  <a:pt x="1" y="29698"/>
                  <a:pt x="10852" y="40641"/>
                </a:cubicBezTo>
                <a:cubicBezTo>
                  <a:pt x="16050" y="45869"/>
                  <a:pt x="23496" y="48483"/>
                  <a:pt x="30883" y="48878"/>
                </a:cubicBezTo>
                <a:cubicBezTo>
                  <a:pt x="31465" y="48907"/>
                  <a:pt x="32050" y="48923"/>
                  <a:pt x="32637" y="48923"/>
                </a:cubicBezTo>
                <a:cubicBezTo>
                  <a:pt x="36893" y="48923"/>
                  <a:pt x="41217" y="48101"/>
                  <a:pt x="44743" y="45777"/>
                </a:cubicBezTo>
                <a:cubicBezTo>
                  <a:pt x="47691" y="43802"/>
                  <a:pt x="50062" y="40823"/>
                  <a:pt x="53375" y="39607"/>
                </a:cubicBezTo>
                <a:cubicBezTo>
                  <a:pt x="57570" y="38087"/>
                  <a:pt x="62494" y="39668"/>
                  <a:pt x="66598" y="37905"/>
                </a:cubicBezTo>
                <a:cubicBezTo>
                  <a:pt x="69516" y="36628"/>
                  <a:pt x="71552" y="33802"/>
                  <a:pt x="72555" y="30762"/>
                </a:cubicBezTo>
                <a:cubicBezTo>
                  <a:pt x="75108" y="22798"/>
                  <a:pt x="70853" y="13832"/>
                  <a:pt x="64196" y="8725"/>
                </a:cubicBezTo>
                <a:cubicBezTo>
                  <a:pt x="57540" y="3649"/>
                  <a:pt x="49029" y="1704"/>
                  <a:pt x="40700" y="670"/>
                </a:cubicBezTo>
                <a:cubicBezTo>
                  <a:pt x="37612" y="277"/>
                  <a:pt x="34463" y="0"/>
                  <a:pt x="3133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56" tIns="121856" rIns="121856" bIns="121856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grpSp>
        <p:nvGrpSpPr>
          <p:cNvPr id="276" name="Google Shape;276;p18"/>
          <p:cNvGrpSpPr/>
          <p:nvPr/>
        </p:nvGrpSpPr>
        <p:grpSpPr>
          <a:xfrm rot="10800000" flipH="1">
            <a:off x="229030" y="-63133"/>
            <a:ext cx="1317167" cy="2194600"/>
            <a:chOff x="3529975" y="3414475"/>
            <a:chExt cx="987875" cy="1645950"/>
          </a:xfrm>
        </p:grpSpPr>
        <p:sp>
          <p:nvSpPr>
            <p:cNvPr id="277" name="Google Shape;277;p18"/>
            <p:cNvSpPr/>
            <p:nvPr/>
          </p:nvSpPr>
          <p:spPr>
            <a:xfrm>
              <a:off x="3529975" y="3676850"/>
              <a:ext cx="308525" cy="1383575"/>
            </a:xfrm>
            <a:custGeom>
              <a:avLst/>
              <a:gdLst/>
              <a:ahLst/>
              <a:cxnLst/>
              <a:rect l="l" t="t" r="r" b="b"/>
              <a:pathLst>
                <a:path w="12341" h="55343" extrusionOk="0">
                  <a:moveTo>
                    <a:pt x="1799" y="1"/>
                  </a:moveTo>
                  <a:cubicBezTo>
                    <a:pt x="1710" y="1"/>
                    <a:pt x="1609" y="59"/>
                    <a:pt x="1490" y="205"/>
                  </a:cubicBezTo>
                  <a:cubicBezTo>
                    <a:pt x="1246" y="478"/>
                    <a:pt x="1125" y="1238"/>
                    <a:pt x="1034" y="1603"/>
                  </a:cubicBezTo>
                  <a:cubicBezTo>
                    <a:pt x="517" y="3670"/>
                    <a:pt x="213" y="5797"/>
                    <a:pt x="183" y="7956"/>
                  </a:cubicBezTo>
                  <a:cubicBezTo>
                    <a:pt x="213" y="10782"/>
                    <a:pt x="0" y="13670"/>
                    <a:pt x="213" y="16527"/>
                  </a:cubicBezTo>
                  <a:cubicBezTo>
                    <a:pt x="487" y="20235"/>
                    <a:pt x="1003" y="23913"/>
                    <a:pt x="1763" y="27561"/>
                  </a:cubicBezTo>
                  <a:cubicBezTo>
                    <a:pt x="2189" y="29628"/>
                    <a:pt x="2493" y="31755"/>
                    <a:pt x="2918" y="33853"/>
                  </a:cubicBezTo>
                  <a:cubicBezTo>
                    <a:pt x="3344" y="35828"/>
                    <a:pt x="4043" y="37743"/>
                    <a:pt x="4590" y="39689"/>
                  </a:cubicBezTo>
                  <a:cubicBezTo>
                    <a:pt x="5532" y="43184"/>
                    <a:pt x="7082" y="46436"/>
                    <a:pt x="8177" y="49871"/>
                  </a:cubicBezTo>
                  <a:cubicBezTo>
                    <a:pt x="8602" y="51087"/>
                    <a:pt x="8937" y="52303"/>
                    <a:pt x="9423" y="53488"/>
                  </a:cubicBezTo>
                  <a:cubicBezTo>
                    <a:pt x="9605" y="53883"/>
                    <a:pt x="9818" y="55099"/>
                    <a:pt x="10183" y="55342"/>
                  </a:cubicBezTo>
                  <a:lnTo>
                    <a:pt x="10396" y="55160"/>
                  </a:lnTo>
                  <a:cubicBezTo>
                    <a:pt x="10454" y="55169"/>
                    <a:pt x="10507" y="55174"/>
                    <a:pt x="10556" y="55174"/>
                  </a:cubicBezTo>
                  <a:cubicBezTo>
                    <a:pt x="10832" y="55174"/>
                    <a:pt x="10943" y="55009"/>
                    <a:pt x="10943" y="54491"/>
                  </a:cubicBezTo>
                  <a:cubicBezTo>
                    <a:pt x="10973" y="54005"/>
                    <a:pt x="11064" y="53549"/>
                    <a:pt x="11216" y="53093"/>
                  </a:cubicBezTo>
                  <a:cubicBezTo>
                    <a:pt x="11338" y="52576"/>
                    <a:pt x="11307" y="52090"/>
                    <a:pt x="11459" y="51573"/>
                  </a:cubicBezTo>
                  <a:cubicBezTo>
                    <a:pt x="11551" y="51117"/>
                    <a:pt x="11399" y="50631"/>
                    <a:pt x="11490" y="50175"/>
                  </a:cubicBezTo>
                  <a:cubicBezTo>
                    <a:pt x="11611" y="49749"/>
                    <a:pt x="11794" y="49598"/>
                    <a:pt x="11794" y="49081"/>
                  </a:cubicBezTo>
                  <a:cubicBezTo>
                    <a:pt x="11763" y="48594"/>
                    <a:pt x="11976" y="48412"/>
                    <a:pt x="12067" y="48017"/>
                  </a:cubicBezTo>
                  <a:cubicBezTo>
                    <a:pt x="12280" y="47196"/>
                    <a:pt x="12067" y="46072"/>
                    <a:pt x="12067" y="45221"/>
                  </a:cubicBezTo>
                  <a:cubicBezTo>
                    <a:pt x="12067" y="43062"/>
                    <a:pt x="12341" y="40692"/>
                    <a:pt x="12067" y="38534"/>
                  </a:cubicBezTo>
                  <a:cubicBezTo>
                    <a:pt x="11976" y="37804"/>
                    <a:pt x="11855" y="37135"/>
                    <a:pt x="11794" y="36406"/>
                  </a:cubicBezTo>
                  <a:cubicBezTo>
                    <a:pt x="11763" y="35676"/>
                    <a:pt x="11581" y="34886"/>
                    <a:pt x="11490" y="34187"/>
                  </a:cubicBezTo>
                  <a:cubicBezTo>
                    <a:pt x="11277" y="32728"/>
                    <a:pt x="11003" y="31239"/>
                    <a:pt x="10760" y="29780"/>
                  </a:cubicBezTo>
                  <a:cubicBezTo>
                    <a:pt x="9970" y="25615"/>
                    <a:pt x="9180" y="21482"/>
                    <a:pt x="8268" y="17348"/>
                  </a:cubicBezTo>
                  <a:cubicBezTo>
                    <a:pt x="7781" y="15068"/>
                    <a:pt x="6900" y="12910"/>
                    <a:pt x="6444" y="10630"/>
                  </a:cubicBezTo>
                  <a:cubicBezTo>
                    <a:pt x="6110" y="8685"/>
                    <a:pt x="5623" y="6770"/>
                    <a:pt x="4985" y="4916"/>
                  </a:cubicBezTo>
                  <a:cubicBezTo>
                    <a:pt x="4438" y="3366"/>
                    <a:pt x="3313" y="2028"/>
                    <a:pt x="2401" y="691"/>
                  </a:cubicBezTo>
                  <a:cubicBezTo>
                    <a:pt x="2183" y="385"/>
                    <a:pt x="2027" y="1"/>
                    <a:pt x="1799" y="1"/>
                  </a:cubicBezTo>
                  <a:close/>
                </a:path>
              </a:pathLst>
            </a:custGeom>
            <a:solidFill>
              <a:srgbClr val="E29E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78" name="Google Shape;278;p18"/>
            <p:cNvSpPr/>
            <p:nvPr/>
          </p:nvSpPr>
          <p:spPr>
            <a:xfrm>
              <a:off x="3782575" y="3414475"/>
              <a:ext cx="735275" cy="1639875"/>
            </a:xfrm>
            <a:custGeom>
              <a:avLst/>
              <a:gdLst/>
              <a:ahLst/>
              <a:cxnLst/>
              <a:rect l="l" t="t" r="r" b="b"/>
              <a:pathLst>
                <a:path w="29411" h="65595" extrusionOk="0">
                  <a:moveTo>
                    <a:pt x="28742" y="61"/>
                  </a:moveTo>
                  <a:lnTo>
                    <a:pt x="28468" y="244"/>
                  </a:lnTo>
                  <a:cubicBezTo>
                    <a:pt x="28523" y="228"/>
                    <a:pt x="28575" y="210"/>
                    <a:pt x="28627" y="191"/>
                  </a:cubicBezTo>
                  <a:lnTo>
                    <a:pt x="28627" y="191"/>
                  </a:lnTo>
                  <a:cubicBezTo>
                    <a:pt x="28668" y="149"/>
                    <a:pt x="28707" y="105"/>
                    <a:pt x="28742" y="61"/>
                  </a:cubicBezTo>
                  <a:close/>
                  <a:moveTo>
                    <a:pt x="29076" y="0"/>
                  </a:moveTo>
                  <a:lnTo>
                    <a:pt x="29076" y="0"/>
                  </a:lnTo>
                  <a:cubicBezTo>
                    <a:pt x="28918" y="68"/>
                    <a:pt x="28777" y="136"/>
                    <a:pt x="28627" y="191"/>
                  </a:cubicBezTo>
                  <a:lnTo>
                    <a:pt x="28627" y="191"/>
                  </a:lnTo>
                  <a:cubicBezTo>
                    <a:pt x="28244" y="589"/>
                    <a:pt x="27637" y="926"/>
                    <a:pt x="27253" y="1338"/>
                  </a:cubicBezTo>
                  <a:cubicBezTo>
                    <a:pt x="26371" y="2250"/>
                    <a:pt x="25429" y="3070"/>
                    <a:pt x="24578" y="4013"/>
                  </a:cubicBezTo>
                  <a:cubicBezTo>
                    <a:pt x="23848" y="4833"/>
                    <a:pt x="23149" y="5776"/>
                    <a:pt x="22389" y="6627"/>
                  </a:cubicBezTo>
                  <a:cubicBezTo>
                    <a:pt x="21386" y="7812"/>
                    <a:pt x="20809" y="9119"/>
                    <a:pt x="19927" y="10365"/>
                  </a:cubicBezTo>
                  <a:cubicBezTo>
                    <a:pt x="17739" y="13375"/>
                    <a:pt x="15581" y="16353"/>
                    <a:pt x="13848" y="19666"/>
                  </a:cubicBezTo>
                  <a:cubicBezTo>
                    <a:pt x="12359" y="22493"/>
                    <a:pt x="10626" y="25229"/>
                    <a:pt x="9258" y="28086"/>
                  </a:cubicBezTo>
                  <a:cubicBezTo>
                    <a:pt x="7526" y="31703"/>
                    <a:pt x="6340" y="35533"/>
                    <a:pt x="5246" y="39363"/>
                  </a:cubicBezTo>
                  <a:cubicBezTo>
                    <a:pt x="4790" y="41004"/>
                    <a:pt x="4608" y="42706"/>
                    <a:pt x="4152" y="44348"/>
                  </a:cubicBezTo>
                  <a:cubicBezTo>
                    <a:pt x="3787" y="45807"/>
                    <a:pt x="3179" y="47266"/>
                    <a:pt x="2784" y="48725"/>
                  </a:cubicBezTo>
                  <a:cubicBezTo>
                    <a:pt x="2237" y="50670"/>
                    <a:pt x="1781" y="52646"/>
                    <a:pt x="1264" y="54621"/>
                  </a:cubicBezTo>
                  <a:cubicBezTo>
                    <a:pt x="808" y="56323"/>
                    <a:pt x="778" y="58117"/>
                    <a:pt x="595" y="59880"/>
                  </a:cubicBezTo>
                  <a:cubicBezTo>
                    <a:pt x="460" y="61449"/>
                    <a:pt x="325" y="62970"/>
                    <a:pt x="297" y="64529"/>
                  </a:cubicBezTo>
                  <a:lnTo>
                    <a:pt x="297" y="64529"/>
                  </a:lnTo>
                  <a:cubicBezTo>
                    <a:pt x="422" y="64250"/>
                    <a:pt x="563" y="63980"/>
                    <a:pt x="656" y="63740"/>
                  </a:cubicBezTo>
                  <a:cubicBezTo>
                    <a:pt x="869" y="63162"/>
                    <a:pt x="1143" y="62615"/>
                    <a:pt x="1477" y="62099"/>
                  </a:cubicBezTo>
                  <a:cubicBezTo>
                    <a:pt x="2176" y="60944"/>
                    <a:pt x="2936" y="59910"/>
                    <a:pt x="3696" y="58786"/>
                  </a:cubicBezTo>
                  <a:cubicBezTo>
                    <a:pt x="4699" y="57266"/>
                    <a:pt x="5672" y="55685"/>
                    <a:pt x="6918" y="54348"/>
                  </a:cubicBezTo>
                  <a:cubicBezTo>
                    <a:pt x="7647" y="53618"/>
                    <a:pt x="8316" y="52798"/>
                    <a:pt x="8863" y="51916"/>
                  </a:cubicBezTo>
                  <a:cubicBezTo>
                    <a:pt x="9623" y="50670"/>
                    <a:pt x="10656" y="49576"/>
                    <a:pt x="11356" y="48299"/>
                  </a:cubicBezTo>
                  <a:cubicBezTo>
                    <a:pt x="11781" y="47509"/>
                    <a:pt x="12267" y="46779"/>
                    <a:pt x="12815" y="46080"/>
                  </a:cubicBezTo>
                  <a:cubicBezTo>
                    <a:pt x="13362" y="45259"/>
                    <a:pt x="13696" y="44469"/>
                    <a:pt x="14182" y="43649"/>
                  </a:cubicBezTo>
                  <a:cubicBezTo>
                    <a:pt x="15094" y="42068"/>
                    <a:pt x="15885" y="40396"/>
                    <a:pt x="16796" y="38816"/>
                  </a:cubicBezTo>
                  <a:cubicBezTo>
                    <a:pt x="17374" y="37752"/>
                    <a:pt x="17860" y="36688"/>
                    <a:pt x="18316" y="35563"/>
                  </a:cubicBezTo>
                  <a:cubicBezTo>
                    <a:pt x="18863" y="34378"/>
                    <a:pt x="19532" y="33314"/>
                    <a:pt x="19927" y="32037"/>
                  </a:cubicBezTo>
                  <a:cubicBezTo>
                    <a:pt x="20626" y="29819"/>
                    <a:pt x="21629" y="27660"/>
                    <a:pt x="22389" y="25411"/>
                  </a:cubicBezTo>
                  <a:cubicBezTo>
                    <a:pt x="23271" y="22888"/>
                    <a:pt x="24183" y="20426"/>
                    <a:pt x="24882" y="17843"/>
                  </a:cubicBezTo>
                  <a:cubicBezTo>
                    <a:pt x="25550" y="15411"/>
                    <a:pt x="26493" y="13101"/>
                    <a:pt x="27101" y="10639"/>
                  </a:cubicBezTo>
                  <a:cubicBezTo>
                    <a:pt x="27435" y="9362"/>
                    <a:pt x="27496" y="8086"/>
                    <a:pt x="27921" y="6839"/>
                  </a:cubicBezTo>
                  <a:cubicBezTo>
                    <a:pt x="28316" y="5776"/>
                    <a:pt x="28620" y="4712"/>
                    <a:pt x="28833" y="3587"/>
                  </a:cubicBezTo>
                  <a:cubicBezTo>
                    <a:pt x="29076" y="2250"/>
                    <a:pt x="29411" y="1307"/>
                    <a:pt x="29076" y="0"/>
                  </a:cubicBezTo>
                  <a:close/>
                  <a:moveTo>
                    <a:pt x="297" y="64529"/>
                  </a:moveTo>
                  <a:cubicBezTo>
                    <a:pt x="137" y="64884"/>
                    <a:pt x="1" y="65253"/>
                    <a:pt x="18" y="65594"/>
                  </a:cubicBezTo>
                  <a:cubicBezTo>
                    <a:pt x="18" y="65503"/>
                    <a:pt x="292" y="65169"/>
                    <a:pt x="292" y="65108"/>
                  </a:cubicBezTo>
                  <a:cubicBezTo>
                    <a:pt x="292" y="64914"/>
                    <a:pt x="293" y="64721"/>
                    <a:pt x="297" y="64529"/>
                  </a:cubicBezTo>
                  <a:close/>
                </a:path>
              </a:pathLst>
            </a:custGeom>
            <a:solidFill>
              <a:srgbClr val="E29E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79" name="Google Shape;279;p18"/>
          <p:cNvGrpSpPr/>
          <p:nvPr/>
        </p:nvGrpSpPr>
        <p:grpSpPr>
          <a:xfrm rot="2376714">
            <a:off x="161633" y="5324447"/>
            <a:ext cx="1625207" cy="1394468"/>
            <a:chOff x="5803575" y="672725"/>
            <a:chExt cx="1218875" cy="1045825"/>
          </a:xfrm>
        </p:grpSpPr>
        <p:sp>
          <p:nvSpPr>
            <p:cNvPr id="280" name="Google Shape;280;p18"/>
            <p:cNvSpPr/>
            <p:nvPr/>
          </p:nvSpPr>
          <p:spPr>
            <a:xfrm>
              <a:off x="5803575" y="672725"/>
              <a:ext cx="1218875" cy="992275"/>
            </a:xfrm>
            <a:custGeom>
              <a:avLst/>
              <a:gdLst/>
              <a:ahLst/>
              <a:cxnLst/>
              <a:rect l="l" t="t" r="r" b="b"/>
              <a:pathLst>
                <a:path w="48755" h="39691" extrusionOk="0">
                  <a:moveTo>
                    <a:pt x="26275" y="0"/>
                  </a:moveTo>
                  <a:cubicBezTo>
                    <a:pt x="24293" y="0"/>
                    <a:pt x="22492" y="1886"/>
                    <a:pt x="21156" y="3104"/>
                  </a:cubicBezTo>
                  <a:cubicBezTo>
                    <a:pt x="20274" y="3833"/>
                    <a:pt x="19514" y="4654"/>
                    <a:pt x="18815" y="5596"/>
                  </a:cubicBezTo>
                  <a:cubicBezTo>
                    <a:pt x="18520" y="6031"/>
                    <a:pt x="18403" y="6237"/>
                    <a:pt x="18238" y="6237"/>
                  </a:cubicBezTo>
                  <a:cubicBezTo>
                    <a:pt x="18114" y="6237"/>
                    <a:pt x="17964" y="6121"/>
                    <a:pt x="17690" y="5900"/>
                  </a:cubicBezTo>
                  <a:cubicBezTo>
                    <a:pt x="17113" y="5353"/>
                    <a:pt x="16475" y="4897"/>
                    <a:pt x="15745" y="4563"/>
                  </a:cubicBezTo>
                  <a:cubicBezTo>
                    <a:pt x="14894" y="4319"/>
                    <a:pt x="13982" y="4198"/>
                    <a:pt x="13101" y="4198"/>
                  </a:cubicBezTo>
                  <a:cubicBezTo>
                    <a:pt x="12432" y="4228"/>
                    <a:pt x="11794" y="4502"/>
                    <a:pt x="11338" y="4988"/>
                  </a:cubicBezTo>
                  <a:cubicBezTo>
                    <a:pt x="10791" y="5444"/>
                    <a:pt x="10578" y="6143"/>
                    <a:pt x="10274" y="6721"/>
                  </a:cubicBezTo>
                  <a:cubicBezTo>
                    <a:pt x="9727" y="7754"/>
                    <a:pt x="9909" y="8818"/>
                    <a:pt x="9575" y="9943"/>
                  </a:cubicBezTo>
                  <a:cubicBezTo>
                    <a:pt x="9423" y="10307"/>
                    <a:pt x="9271" y="10672"/>
                    <a:pt x="9149" y="11067"/>
                  </a:cubicBezTo>
                  <a:cubicBezTo>
                    <a:pt x="9058" y="11554"/>
                    <a:pt x="9028" y="12040"/>
                    <a:pt x="8663" y="12344"/>
                  </a:cubicBezTo>
                  <a:cubicBezTo>
                    <a:pt x="8329" y="12678"/>
                    <a:pt x="7964" y="12678"/>
                    <a:pt x="7569" y="12800"/>
                  </a:cubicBezTo>
                  <a:cubicBezTo>
                    <a:pt x="6991" y="12952"/>
                    <a:pt x="6474" y="13195"/>
                    <a:pt x="5897" y="13347"/>
                  </a:cubicBezTo>
                  <a:cubicBezTo>
                    <a:pt x="5076" y="13560"/>
                    <a:pt x="4316" y="13894"/>
                    <a:pt x="3617" y="14350"/>
                  </a:cubicBezTo>
                  <a:cubicBezTo>
                    <a:pt x="2736" y="15110"/>
                    <a:pt x="1976" y="15991"/>
                    <a:pt x="1398" y="16964"/>
                  </a:cubicBezTo>
                  <a:cubicBezTo>
                    <a:pt x="730" y="18028"/>
                    <a:pt x="638" y="19244"/>
                    <a:pt x="486" y="20459"/>
                  </a:cubicBezTo>
                  <a:cubicBezTo>
                    <a:pt x="0" y="23681"/>
                    <a:pt x="517" y="27694"/>
                    <a:pt x="2979" y="30064"/>
                  </a:cubicBezTo>
                  <a:cubicBezTo>
                    <a:pt x="6414" y="33347"/>
                    <a:pt x="10122" y="36964"/>
                    <a:pt x="14772" y="38393"/>
                  </a:cubicBezTo>
                  <a:cubicBezTo>
                    <a:pt x="16961" y="39031"/>
                    <a:pt x="19180" y="39426"/>
                    <a:pt x="21459" y="39639"/>
                  </a:cubicBezTo>
                  <a:cubicBezTo>
                    <a:pt x="21790" y="39673"/>
                    <a:pt x="22125" y="39690"/>
                    <a:pt x="22461" y="39690"/>
                  </a:cubicBezTo>
                  <a:cubicBezTo>
                    <a:pt x="23021" y="39690"/>
                    <a:pt x="23583" y="39643"/>
                    <a:pt x="24134" y="39548"/>
                  </a:cubicBezTo>
                  <a:cubicBezTo>
                    <a:pt x="24501" y="39474"/>
                    <a:pt x="24947" y="39224"/>
                    <a:pt x="25360" y="39224"/>
                  </a:cubicBezTo>
                  <a:cubicBezTo>
                    <a:pt x="25461" y="39224"/>
                    <a:pt x="25559" y="39239"/>
                    <a:pt x="25654" y="39274"/>
                  </a:cubicBezTo>
                  <a:cubicBezTo>
                    <a:pt x="25928" y="38849"/>
                    <a:pt x="26323" y="38514"/>
                    <a:pt x="26779" y="38271"/>
                  </a:cubicBezTo>
                  <a:cubicBezTo>
                    <a:pt x="27265" y="38028"/>
                    <a:pt x="27782" y="37815"/>
                    <a:pt x="28329" y="37633"/>
                  </a:cubicBezTo>
                  <a:cubicBezTo>
                    <a:pt x="29210" y="37359"/>
                    <a:pt x="30092" y="36964"/>
                    <a:pt x="30943" y="36630"/>
                  </a:cubicBezTo>
                  <a:cubicBezTo>
                    <a:pt x="31399" y="36448"/>
                    <a:pt x="31855" y="36448"/>
                    <a:pt x="32341" y="36265"/>
                  </a:cubicBezTo>
                  <a:cubicBezTo>
                    <a:pt x="32797" y="36083"/>
                    <a:pt x="33192" y="35779"/>
                    <a:pt x="33709" y="35596"/>
                  </a:cubicBezTo>
                  <a:cubicBezTo>
                    <a:pt x="34925" y="35171"/>
                    <a:pt x="35958" y="34472"/>
                    <a:pt x="37144" y="34046"/>
                  </a:cubicBezTo>
                  <a:cubicBezTo>
                    <a:pt x="37995" y="33742"/>
                    <a:pt x="38663" y="33134"/>
                    <a:pt x="39484" y="32770"/>
                  </a:cubicBezTo>
                  <a:cubicBezTo>
                    <a:pt x="40183" y="32435"/>
                    <a:pt x="40852" y="32101"/>
                    <a:pt x="41521" y="31736"/>
                  </a:cubicBezTo>
                  <a:cubicBezTo>
                    <a:pt x="43800" y="30520"/>
                    <a:pt x="45806" y="28849"/>
                    <a:pt x="47387" y="26782"/>
                  </a:cubicBezTo>
                  <a:cubicBezTo>
                    <a:pt x="48269" y="25566"/>
                    <a:pt x="48451" y="24107"/>
                    <a:pt x="48603" y="22618"/>
                  </a:cubicBezTo>
                  <a:cubicBezTo>
                    <a:pt x="48755" y="21189"/>
                    <a:pt x="47843" y="20155"/>
                    <a:pt x="46506" y="19791"/>
                  </a:cubicBezTo>
                  <a:cubicBezTo>
                    <a:pt x="46080" y="19639"/>
                    <a:pt x="44439" y="19882"/>
                    <a:pt x="44378" y="19213"/>
                  </a:cubicBezTo>
                  <a:cubicBezTo>
                    <a:pt x="44347" y="18909"/>
                    <a:pt x="44986" y="17906"/>
                    <a:pt x="45107" y="17602"/>
                  </a:cubicBezTo>
                  <a:cubicBezTo>
                    <a:pt x="45381" y="16842"/>
                    <a:pt x="45715" y="16052"/>
                    <a:pt x="45958" y="15231"/>
                  </a:cubicBezTo>
                  <a:cubicBezTo>
                    <a:pt x="46141" y="14350"/>
                    <a:pt x="46293" y="13438"/>
                    <a:pt x="46384" y="12557"/>
                  </a:cubicBezTo>
                  <a:cubicBezTo>
                    <a:pt x="46475" y="11827"/>
                    <a:pt x="46658" y="11432"/>
                    <a:pt x="46354" y="10733"/>
                  </a:cubicBezTo>
                  <a:cubicBezTo>
                    <a:pt x="46110" y="10216"/>
                    <a:pt x="45958" y="9669"/>
                    <a:pt x="45715" y="9152"/>
                  </a:cubicBezTo>
                  <a:cubicBezTo>
                    <a:pt x="45047" y="7693"/>
                    <a:pt x="43375" y="6629"/>
                    <a:pt x="42098" y="5748"/>
                  </a:cubicBezTo>
                  <a:cubicBezTo>
                    <a:pt x="40756" y="4861"/>
                    <a:pt x="39645" y="4524"/>
                    <a:pt x="38187" y="4524"/>
                  </a:cubicBezTo>
                  <a:cubicBezTo>
                    <a:pt x="37895" y="4524"/>
                    <a:pt x="37589" y="4537"/>
                    <a:pt x="37265" y="4563"/>
                  </a:cubicBezTo>
                  <a:cubicBezTo>
                    <a:pt x="36232" y="4654"/>
                    <a:pt x="35198" y="4867"/>
                    <a:pt x="34226" y="5231"/>
                  </a:cubicBezTo>
                  <a:cubicBezTo>
                    <a:pt x="33455" y="5517"/>
                    <a:pt x="32684" y="6151"/>
                    <a:pt x="31837" y="6151"/>
                  </a:cubicBezTo>
                  <a:cubicBezTo>
                    <a:pt x="31782" y="6151"/>
                    <a:pt x="31728" y="6149"/>
                    <a:pt x="31672" y="6143"/>
                  </a:cubicBezTo>
                  <a:cubicBezTo>
                    <a:pt x="31399" y="5414"/>
                    <a:pt x="31369" y="4684"/>
                    <a:pt x="31095" y="3955"/>
                  </a:cubicBezTo>
                  <a:cubicBezTo>
                    <a:pt x="30761" y="3195"/>
                    <a:pt x="30365" y="2465"/>
                    <a:pt x="29910" y="1766"/>
                  </a:cubicBezTo>
                  <a:cubicBezTo>
                    <a:pt x="29028" y="550"/>
                    <a:pt x="27903" y="64"/>
                    <a:pt x="26414" y="3"/>
                  </a:cubicBezTo>
                  <a:cubicBezTo>
                    <a:pt x="26368" y="1"/>
                    <a:pt x="26321" y="0"/>
                    <a:pt x="26275" y="0"/>
                  </a:cubicBezTo>
                  <a:close/>
                </a:path>
              </a:pathLst>
            </a:custGeom>
            <a:solidFill>
              <a:srgbClr val="E0A5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81" name="Google Shape;281;p18"/>
            <p:cNvSpPr/>
            <p:nvPr/>
          </p:nvSpPr>
          <p:spPr>
            <a:xfrm>
              <a:off x="6040650" y="1331800"/>
              <a:ext cx="739400" cy="386750"/>
            </a:xfrm>
            <a:custGeom>
              <a:avLst/>
              <a:gdLst/>
              <a:ahLst/>
              <a:cxnLst/>
              <a:rect l="l" t="t" r="r" b="b"/>
              <a:pathLst>
                <a:path w="29576" h="15470" extrusionOk="0">
                  <a:moveTo>
                    <a:pt x="9340" y="0"/>
                  </a:moveTo>
                  <a:cubicBezTo>
                    <a:pt x="9285" y="0"/>
                    <a:pt x="9231" y="8"/>
                    <a:pt x="9180" y="24"/>
                  </a:cubicBezTo>
                  <a:cubicBezTo>
                    <a:pt x="8815" y="115"/>
                    <a:pt x="8724" y="1057"/>
                    <a:pt x="8724" y="1452"/>
                  </a:cubicBezTo>
                  <a:cubicBezTo>
                    <a:pt x="8755" y="2334"/>
                    <a:pt x="8815" y="3246"/>
                    <a:pt x="8876" y="4157"/>
                  </a:cubicBezTo>
                  <a:cubicBezTo>
                    <a:pt x="9059" y="5373"/>
                    <a:pt x="9362" y="6559"/>
                    <a:pt x="9818" y="7714"/>
                  </a:cubicBezTo>
                  <a:cubicBezTo>
                    <a:pt x="10153" y="8595"/>
                    <a:pt x="10669" y="9507"/>
                    <a:pt x="10761" y="10510"/>
                  </a:cubicBezTo>
                  <a:cubicBezTo>
                    <a:pt x="10691" y="10517"/>
                    <a:pt x="10619" y="10520"/>
                    <a:pt x="10546" y="10520"/>
                  </a:cubicBezTo>
                  <a:cubicBezTo>
                    <a:pt x="9945" y="10520"/>
                    <a:pt x="9229" y="10318"/>
                    <a:pt x="8633" y="10236"/>
                  </a:cubicBezTo>
                  <a:cubicBezTo>
                    <a:pt x="7630" y="10085"/>
                    <a:pt x="6596" y="9933"/>
                    <a:pt x="5593" y="9781"/>
                  </a:cubicBezTo>
                  <a:cubicBezTo>
                    <a:pt x="5055" y="9700"/>
                    <a:pt x="4462" y="9649"/>
                    <a:pt x="3867" y="9649"/>
                  </a:cubicBezTo>
                  <a:cubicBezTo>
                    <a:pt x="3118" y="9649"/>
                    <a:pt x="2363" y="9729"/>
                    <a:pt x="1703" y="9933"/>
                  </a:cubicBezTo>
                  <a:cubicBezTo>
                    <a:pt x="1216" y="10085"/>
                    <a:pt x="730" y="10297"/>
                    <a:pt x="305" y="10540"/>
                  </a:cubicBezTo>
                  <a:cubicBezTo>
                    <a:pt x="1" y="10814"/>
                    <a:pt x="61" y="10814"/>
                    <a:pt x="244" y="11088"/>
                  </a:cubicBezTo>
                  <a:cubicBezTo>
                    <a:pt x="396" y="11392"/>
                    <a:pt x="912" y="11483"/>
                    <a:pt x="1216" y="11635"/>
                  </a:cubicBezTo>
                  <a:cubicBezTo>
                    <a:pt x="1916" y="12030"/>
                    <a:pt x="2584" y="12455"/>
                    <a:pt x="3223" y="12911"/>
                  </a:cubicBezTo>
                  <a:cubicBezTo>
                    <a:pt x="4013" y="13489"/>
                    <a:pt x="4834" y="14006"/>
                    <a:pt x="5685" y="14461"/>
                  </a:cubicBezTo>
                  <a:cubicBezTo>
                    <a:pt x="6566" y="14917"/>
                    <a:pt x="7539" y="14948"/>
                    <a:pt x="8481" y="15100"/>
                  </a:cubicBezTo>
                  <a:cubicBezTo>
                    <a:pt x="9970" y="15282"/>
                    <a:pt x="11399" y="15404"/>
                    <a:pt x="12888" y="15465"/>
                  </a:cubicBezTo>
                  <a:cubicBezTo>
                    <a:pt x="12961" y="15468"/>
                    <a:pt x="13033" y="15470"/>
                    <a:pt x="13106" y="15470"/>
                  </a:cubicBezTo>
                  <a:cubicBezTo>
                    <a:pt x="14028" y="15470"/>
                    <a:pt x="14951" y="15198"/>
                    <a:pt x="15874" y="15198"/>
                  </a:cubicBezTo>
                  <a:cubicBezTo>
                    <a:pt x="16094" y="15198"/>
                    <a:pt x="16315" y="15213"/>
                    <a:pt x="16536" y="15252"/>
                  </a:cubicBezTo>
                  <a:cubicBezTo>
                    <a:pt x="16718" y="15221"/>
                    <a:pt x="16688" y="15161"/>
                    <a:pt x="16627" y="15069"/>
                  </a:cubicBezTo>
                  <a:cubicBezTo>
                    <a:pt x="17995" y="15069"/>
                    <a:pt x="19363" y="14522"/>
                    <a:pt x="20639" y="14006"/>
                  </a:cubicBezTo>
                  <a:cubicBezTo>
                    <a:pt x="22341" y="13246"/>
                    <a:pt x="23922" y="12243"/>
                    <a:pt x="25320" y="11027"/>
                  </a:cubicBezTo>
                  <a:cubicBezTo>
                    <a:pt x="25807" y="10632"/>
                    <a:pt x="26323" y="10328"/>
                    <a:pt x="26840" y="9902"/>
                  </a:cubicBezTo>
                  <a:cubicBezTo>
                    <a:pt x="27387" y="9507"/>
                    <a:pt x="27661" y="8869"/>
                    <a:pt x="28117" y="8352"/>
                  </a:cubicBezTo>
                  <a:cubicBezTo>
                    <a:pt x="28694" y="7714"/>
                    <a:pt x="29576" y="6923"/>
                    <a:pt x="29120" y="6072"/>
                  </a:cubicBezTo>
                  <a:cubicBezTo>
                    <a:pt x="28824" y="5521"/>
                    <a:pt x="28235" y="5365"/>
                    <a:pt x="27617" y="5365"/>
                  </a:cubicBezTo>
                  <a:cubicBezTo>
                    <a:pt x="27282" y="5365"/>
                    <a:pt x="26937" y="5411"/>
                    <a:pt x="26627" y="5464"/>
                  </a:cubicBezTo>
                  <a:cubicBezTo>
                    <a:pt x="25837" y="5586"/>
                    <a:pt x="25016" y="5768"/>
                    <a:pt x="24256" y="6072"/>
                  </a:cubicBezTo>
                  <a:cubicBezTo>
                    <a:pt x="23770" y="6285"/>
                    <a:pt x="23253" y="6437"/>
                    <a:pt x="22706" y="6589"/>
                  </a:cubicBezTo>
                  <a:cubicBezTo>
                    <a:pt x="22980" y="5981"/>
                    <a:pt x="23588" y="5495"/>
                    <a:pt x="23861" y="4826"/>
                  </a:cubicBezTo>
                  <a:cubicBezTo>
                    <a:pt x="24044" y="4188"/>
                    <a:pt x="24165" y="3549"/>
                    <a:pt x="24165" y="2911"/>
                  </a:cubicBezTo>
                  <a:cubicBezTo>
                    <a:pt x="24226" y="2455"/>
                    <a:pt x="24104" y="1635"/>
                    <a:pt x="23648" y="1391"/>
                  </a:cubicBezTo>
                  <a:cubicBezTo>
                    <a:pt x="23553" y="1337"/>
                    <a:pt x="23441" y="1314"/>
                    <a:pt x="23320" y="1314"/>
                  </a:cubicBezTo>
                  <a:cubicBezTo>
                    <a:pt x="22899" y="1314"/>
                    <a:pt x="22368" y="1584"/>
                    <a:pt x="22037" y="1726"/>
                  </a:cubicBezTo>
                  <a:cubicBezTo>
                    <a:pt x="20244" y="2425"/>
                    <a:pt x="18603" y="3489"/>
                    <a:pt x="17235" y="4856"/>
                  </a:cubicBezTo>
                  <a:cubicBezTo>
                    <a:pt x="16976" y="5087"/>
                    <a:pt x="15952" y="6082"/>
                    <a:pt x="15458" y="6082"/>
                  </a:cubicBezTo>
                  <a:cubicBezTo>
                    <a:pt x="15430" y="6082"/>
                    <a:pt x="15405" y="6079"/>
                    <a:pt x="15381" y="6072"/>
                  </a:cubicBezTo>
                  <a:cubicBezTo>
                    <a:pt x="15077" y="6012"/>
                    <a:pt x="14803" y="5343"/>
                    <a:pt x="14651" y="5100"/>
                  </a:cubicBezTo>
                  <a:cubicBezTo>
                    <a:pt x="14074" y="4066"/>
                    <a:pt x="13375" y="3094"/>
                    <a:pt x="12584" y="2212"/>
                  </a:cubicBezTo>
                  <a:cubicBezTo>
                    <a:pt x="12037" y="1665"/>
                    <a:pt x="11460" y="1148"/>
                    <a:pt x="10791" y="753"/>
                  </a:cubicBezTo>
                  <a:cubicBezTo>
                    <a:pt x="10464" y="535"/>
                    <a:pt x="9821" y="0"/>
                    <a:pt x="934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82" name="Google Shape;282;p18"/>
          <p:cNvGrpSpPr/>
          <p:nvPr/>
        </p:nvGrpSpPr>
        <p:grpSpPr>
          <a:xfrm>
            <a:off x="7978751" y="6323569"/>
            <a:ext cx="1027400" cy="379967"/>
            <a:chOff x="1732463" y="636925"/>
            <a:chExt cx="770550" cy="284975"/>
          </a:xfrm>
        </p:grpSpPr>
        <p:sp>
          <p:nvSpPr>
            <p:cNvPr id="283" name="Google Shape;283;p18"/>
            <p:cNvSpPr/>
            <p:nvPr/>
          </p:nvSpPr>
          <p:spPr>
            <a:xfrm>
              <a:off x="1732463" y="636925"/>
              <a:ext cx="770550" cy="108675"/>
            </a:xfrm>
            <a:custGeom>
              <a:avLst/>
              <a:gdLst/>
              <a:ahLst/>
              <a:cxnLst/>
              <a:rect l="l" t="t" r="r" b="b"/>
              <a:pathLst>
                <a:path w="30822" h="4347" fill="none" extrusionOk="0">
                  <a:moveTo>
                    <a:pt x="0" y="3496"/>
                  </a:moveTo>
                  <a:cubicBezTo>
                    <a:pt x="213" y="2827"/>
                    <a:pt x="700" y="2310"/>
                    <a:pt x="1338" y="2006"/>
                  </a:cubicBezTo>
                  <a:cubicBezTo>
                    <a:pt x="1855" y="1733"/>
                    <a:pt x="2493" y="1307"/>
                    <a:pt x="3070" y="1186"/>
                  </a:cubicBezTo>
                  <a:cubicBezTo>
                    <a:pt x="3587" y="1125"/>
                    <a:pt x="4073" y="1125"/>
                    <a:pt x="4590" y="1186"/>
                  </a:cubicBezTo>
                  <a:cubicBezTo>
                    <a:pt x="5198" y="1186"/>
                    <a:pt x="5684" y="1125"/>
                    <a:pt x="6232" y="1368"/>
                  </a:cubicBezTo>
                  <a:cubicBezTo>
                    <a:pt x="6870" y="1642"/>
                    <a:pt x="7447" y="1946"/>
                    <a:pt x="8025" y="2310"/>
                  </a:cubicBezTo>
                  <a:cubicBezTo>
                    <a:pt x="8572" y="2675"/>
                    <a:pt x="8906" y="3131"/>
                    <a:pt x="9545" y="3314"/>
                  </a:cubicBezTo>
                  <a:cubicBezTo>
                    <a:pt x="10609" y="3709"/>
                    <a:pt x="11764" y="3557"/>
                    <a:pt x="12706" y="2949"/>
                  </a:cubicBezTo>
                  <a:cubicBezTo>
                    <a:pt x="13040" y="2797"/>
                    <a:pt x="13344" y="2584"/>
                    <a:pt x="13648" y="2341"/>
                  </a:cubicBezTo>
                  <a:cubicBezTo>
                    <a:pt x="13800" y="2158"/>
                    <a:pt x="13952" y="1976"/>
                    <a:pt x="14165" y="1855"/>
                  </a:cubicBezTo>
                  <a:cubicBezTo>
                    <a:pt x="14530" y="1520"/>
                    <a:pt x="14955" y="1216"/>
                    <a:pt x="15411" y="973"/>
                  </a:cubicBezTo>
                  <a:cubicBezTo>
                    <a:pt x="16141" y="578"/>
                    <a:pt x="17174" y="0"/>
                    <a:pt x="17964" y="365"/>
                  </a:cubicBezTo>
                  <a:cubicBezTo>
                    <a:pt x="18390" y="608"/>
                    <a:pt x="18815" y="882"/>
                    <a:pt x="19211" y="1186"/>
                  </a:cubicBezTo>
                  <a:cubicBezTo>
                    <a:pt x="19606" y="1490"/>
                    <a:pt x="20062" y="1794"/>
                    <a:pt x="20518" y="2098"/>
                  </a:cubicBezTo>
                  <a:cubicBezTo>
                    <a:pt x="21399" y="2706"/>
                    <a:pt x="22007" y="3678"/>
                    <a:pt x="23010" y="4073"/>
                  </a:cubicBezTo>
                  <a:cubicBezTo>
                    <a:pt x="23709" y="4256"/>
                    <a:pt x="24408" y="4347"/>
                    <a:pt x="25138" y="4286"/>
                  </a:cubicBezTo>
                  <a:cubicBezTo>
                    <a:pt x="25563" y="4317"/>
                    <a:pt x="25989" y="4317"/>
                    <a:pt x="26445" y="4256"/>
                  </a:cubicBezTo>
                  <a:cubicBezTo>
                    <a:pt x="26870" y="4043"/>
                    <a:pt x="27326" y="3800"/>
                    <a:pt x="27752" y="3526"/>
                  </a:cubicBezTo>
                  <a:cubicBezTo>
                    <a:pt x="28481" y="3040"/>
                    <a:pt x="29150" y="2432"/>
                    <a:pt x="29667" y="1733"/>
                  </a:cubicBezTo>
                  <a:cubicBezTo>
                    <a:pt x="29910" y="1399"/>
                    <a:pt x="30123" y="1034"/>
                    <a:pt x="30335" y="699"/>
                  </a:cubicBezTo>
                  <a:cubicBezTo>
                    <a:pt x="30457" y="517"/>
                    <a:pt x="30548" y="274"/>
                    <a:pt x="30791" y="244"/>
                  </a:cubicBezTo>
                  <a:cubicBezTo>
                    <a:pt x="30822" y="426"/>
                    <a:pt x="30822" y="608"/>
                    <a:pt x="30822" y="791"/>
                  </a:cubicBezTo>
                </a:path>
              </a:pathLst>
            </a:custGeom>
            <a:noFill/>
            <a:ln w="66875" cap="flat" cmpd="sng">
              <a:solidFill>
                <a:srgbClr val="E29E3B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84" name="Google Shape;284;p18"/>
            <p:cNvSpPr/>
            <p:nvPr/>
          </p:nvSpPr>
          <p:spPr>
            <a:xfrm>
              <a:off x="1732463" y="813225"/>
              <a:ext cx="770550" cy="108675"/>
            </a:xfrm>
            <a:custGeom>
              <a:avLst/>
              <a:gdLst/>
              <a:ahLst/>
              <a:cxnLst/>
              <a:rect l="l" t="t" r="r" b="b"/>
              <a:pathLst>
                <a:path w="30822" h="4347" fill="none" extrusionOk="0">
                  <a:moveTo>
                    <a:pt x="0" y="3496"/>
                  </a:moveTo>
                  <a:cubicBezTo>
                    <a:pt x="213" y="2827"/>
                    <a:pt x="700" y="2310"/>
                    <a:pt x="1338" y="2006"/>
                  </a:cubicBezTo>
                  <a:cubicBezTo>
                    <a:pt x="1855" y="1733"/>
                    <a:pt x="2493" y="1277"/>
                    <a:pt x="3070" y="1186"/>
                  </a:cubicBezTo>
                  <a:cubicBezTo>
                    <a:pt x="3587" y="1125"/>
                    <a:pt x="4073" y="1125"/>
                    <a:pt x="4590" y="1186"/>
                  </a:cubicBezTo>
                  <a:cubicBezTo>
                    <a:pt x="5137" y="1125"/>
                    <a:pt x="5715" y="1186"/>
                    <a:pt x="6232" y="1368"/>
                  </a:cubicBezTo>
                  <a:cubicBezTo>
                    <a:pt x="6870" y="1642"/>
                    <a:pt x="7447" y="1976"/>
                    <a:pt x="8025" y="2310"/>
                  </a:cubicBezTo>
                  <a:cubicBezTo>
                    <a:pt x="8572" y="2675"/>
                    <a:pt x="8906" y="3131"/>
                    <a:pt x="9545" y="3313"/>
                  </a:cubicBezTo>
                  <a:cubicBezTo>
                    <a:pt x="10609" y="3708"/>
                    <a:pt x="11764" y="3556"/>
                    <a:pt x="12706" y="2979"/>
                  </a:cubicBezTo>
                  <a:cubicBezTo>
                    <a:pt x="13040" y="2797"/>
                    <a:pt x="13344" y="2584"/>
                    <a:pt x="13648" y="2341"/>
                  </a:cubicBezTo>
                  <a:cubicBezTo>
                    <a:pt x="13800" y="2158"/>
                    <a:pt x="13952" y="1976"/>
                    <a:pt x="14165" y="1854"/>
                  </a:cubicBezTo>
                  <a:cubicBezTo>
                    <a:pt x="14530" y="1490"/>
                    <a:pt x="14955" y="1216"/>
                    <a:pt x="15411" y="942"/>
                  </a:cubicBezTo>
                  <a:cubicBezTo>
                    <a:pt x="16141" y="547"/>
                    <a:pt x="17204" y="0"/>
                    <a:pt x="17964" y="365"/>
                  </a:cubicBezTo>
                  <a:cubicBezTo>
                    <a:pt x="18390" y="608"/>
                    <a:pt x="18815" y="882"/>
                    <a:pt x="19211" y="1186"/>
                  </a:cubicBezTo>
                  <a:cubicBezTo>
                    <a:pt x="19606" y="1490"/>
                    <a:pt x="20062" y="1763"/>
                    <a:pt x="20518" y="2067"/>
                  </a:cubicBezTo>
                  <a:cubicBezTo>
                    <a:pt x="21399" y="2675"/>
                    <a:pt x="22007" y="3678"/>
                    <a:pt x="23010" y="4043"/>
                  </a:cubicBezTo>
                  <a:cubicBezTo>
                    <a:pt x="23709" y="4256"/>
                    <a:pt x="24408" y="4347"/>
                    <a:pt x="25138" y="4256"/>
                  </a:cubicBezTo>
                  <a:cubicBezTo>
                    <a:pt x="25563" y="4316"/>
                    <a:pt x="25989" y="4316"/>
                    <a:pt x="26445" y="4225"/>
                  </a:cubicBezTo>
                  <a:cubicBezTo>
                    <a:pt x="26870" y="4043"/>
                    <a:pt x="27326" y="3769"/>
                    <a:pt x="27752" y="3496"/>
                  </a:cubicBezTo>
                  <a:cubicBezTo>
                    <a:pt x="28481" y="3040"/>
                    <a:pt x="29150" y="2432"/>
                    <a:pt x="29667" y="1733"/>
                  </a:cubicBezTo>
                  <a:cubicBezTo>
                    <a:pt x="29910" y="1398"/>
                    <a:pt x="30123" y="1064"/>
                    <a:pt x="30335" y="699"/>
                  </a:cubicBezTo>
                  <a:cubicBezTo>
                    <a:pt x="30457" y="517"/>
                    <a:pt x="30548" y="274"/>
                    <a:pt x="30791" y="243"/>
                  </a:cubicBezTo>
                  <a:cubicBezTo>
                    <a:pt x="30822" y="426"/>
                    <a:pt x="30822" y="608"/>
                    <a:pt x="30822" y="790"/>
                  </a:cubicBezTo>
                </a:path>
              </a:pathLst>
            </a:custGeom>
            <a:noFill/>
            <a:ln w="76000" cap="flat" cmpd="sng">
              <a:solidFill>
                <a:schemeClr val="accent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9619242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96258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1833"/>
            <a:ext cx="9144000" cy="2387600"/>
          </a:xfrm>
        </p:spPr>
        <p:txBody>
          <a:bodyPr anchor="b"/>
          <a:lstStyle>
            <a:lvl1pPr algn="ctr">
              <a:defRPr sz="8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568"/>
            <a:ext cx="9144000" cy="1655233"/>
          </a:xfrm>
        </p:spPr>
        <p:txBody>
          <a:bodyPr/>
          <a:lstStyle>
            <a:lvl1pPr marL="0" indent="0" algn="ctr">
              <a:buNone/>
              <a:defRPr sz="3200"/>
            </a:lvl1pPr>
            <a:lvl2pPr marL="609585" indent="0" algn="ctr">
              <a:buNone/>
              <a:defRPr sz="2667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2AA1AC16-948C-4AE2-A8F0-AD93837A264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2022/8/19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E5A71417-3C02-4723-998D-ECBA0CC807E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0203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14:ferris dir="l"/>
      </p:transition>
    </mc:Choice>
    <mc:Fallback xmlns="">
      <p:transition spd="slow" advClick="0" advTm="0">
        <p:fade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2AA1AC16-948C-4AE2-A8F0-AD93837A264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2022/8/19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E5A71417-3C02-4723-998D-ECBA0CC807E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5560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14:ferris dir="l"/>
      </p:transition>
    </mc:Choice>
    <mc:Fallback xmlns="">
      <p:transition spd="slow" advClick="0" advTm="0">
        <p:fade/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10267"/>
            <a:ext cx="10515600" cy="2853267"/>
          </a:xfrm>
        </p:spPr>
        <p:txBody>
          <a:bodyPr anchor="b"/>
          <a:lstStyle>
            <a:lvl1pPr>
              <a:defRPr sz="8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8934"/>
            <a:ext cx="10515600" cy="1500717"/>
          </a:xfrm>
        </p:spPr>
        <p:txBody>
          <a:bodyPr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2AA1AC16-948C-4AE2-A8F0-AD93837A264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2022/8/19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E5A71417-3C02-4723-998D-ECBA0CC807E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0953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14:ferris dir="l"/>
      </p:transition>
    </mc:Choice>
    <mc:Fallback xmlns="">
      <p:transition spd="slow" advClick="0" advTm="0">
        <p:fade/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6684"/>
            <a:ext cx="5156200" cy="434974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826684"/>
            <a:ext cx="5156200" cy="434974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2AA1AC16-948C-4AE2-A8F0-AD93837A264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2022/8/19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E5A71417-3C02-4723-998D-ECBA0CC807E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8304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14:ferris dir="l"/>
      </p:transition>
    </mc:Choice>
    <mc:Fallback xmlns="">
      <p:transition spd="slow" advClick="0" advTm="0">
        <p:fade/>
      </p:transition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317" y="366185"/>
            <a:ext cx="10515600" cy="132503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40318" y="1680634"/>
            <a:ext cx="5158316" cy="825500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40318" y="2506133"/>
            <a:ext cx="5158316" cy="3683000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0634"/>
            <a:ext cx="5183717" cy="825500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6133"/>
            <a:ext cx="5183717" cy="3683000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2AA1AC16-948C-4AE2-A8F0-AD93837A264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2022/8/19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E5A71417-3C02-4723-998D-ECBA0CC807E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矩形 10"/>
          <p:cNvSpPr/>
          <p:nvPr userDrawn="1"/>
        </p:nvSpPr>
        <p:spPr>
          <a:xfrm>
            <a:off x="8913485" y="5243806"/>
            <a:ext cx="1033515" cy="2764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模板下载：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www.1ppt.com/moban/          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行业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www.1ppt.com/hangye/ 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节日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www.1ppt.com/jieri/          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素材：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www.1ppt.com/sucai/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背景图片：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www.1ppt.com/beijing/        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图表：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www.1ppt.com/tubiao/      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精美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下载：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         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教程： 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www.1ppt.com/powerpoint/      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课件：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www.1ppt.com/kejian/             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字体下载：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www.1ppt.com/ziti/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工作总结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www.1ppt.com/xiazai/zongjie/ 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工作计划：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www.1ppt.com/xiazai/jihua/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商务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www.1ppt.com/moban/shangwu/  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个人简历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www.1ppt.com/xiazai/jianli/  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毕业答辩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www.1ppt.com/xiazai/dabian/  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工作汇报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www.1ppt.com/xiazai/huibao/    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67678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14:ferris dir="l"/>
      </p:transition>
    </mc:Choice>
    <mc:Fallback xmlns="">
      <p:transition spd="slow" advClick="0" advTm="0">
        <p:fade/>
      </p:transition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2AA1AC16-948C-4AE2-A8F0-AD93837A264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2022/8/19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E5A71417-3C02-4723-998D-ECBA0CC807E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49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14:ferris dir="l"/>
      </p:transition>
    </mc:Choice>
    <mc:Fallback xmlns="">
      <p:transition spd="slow" advClick="0" advTm="0">
        <p:fade/>
      </p:transition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2873791" cy="6858000"/>
          </a:xfrm>
          <a:prstGeom prst="rect">
            <a:avLst/>
          </a:prstGeom>
        </p:spPr>
      </p:pic>
      <p:cxnSp>
        <p:nvCxnSpPr>
          <p:cNvPr id="7" name="直接连接符 6"/>
          <p:cNvCxnSpPr/>
          <p:nvPr userDrawn="1"/>
        </p:nvCxnSpPr>
        <p:spPr>
          <a:xfrm>
            <a:off x="2641600" y="889000"/>
            <a:ext cx="95504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文本框 7"/>
          <p:cNvSpPr txBox="1"/>
          <p:nvPr userDrawn="1"/>
        </p:nvSpPr>
        <p:spPr>
          <a:xfrm>
            <a:off x="8868014" y="396558"/>
            <a:ext cx="32624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t>单击此处添加文字标题</a:t>
            </a:r>
          </a:p>
        </p:txBody>
      </p:sp>
    </p:spTree>
    <p:extLst>
      <p:ext uri="{BB962C8B-B14F-4D97-AF65-F5344CB8AC3E}">
        <p14:creationId xmlns:p14="http://schemas.microsoft.com/office/powerpoint/2010/main" val="1065062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14:ferris dir="l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0.xml"/><Relationship Id="rId3" Type="http://schemas.openxmlformats.org/officeDocument/2006/relationships/slideLayout" Target="../slideLayouts/slideLayout95.xml"/><Relationship Id="rId7" Type="http://schemas.openxmlformats.org/officeDocument/2006/relationships/slideLayout" Target="../slideLayouts/slideLayout99.xml"/><Relationship Id="rId2" Type="http://schemas.openxmlformats.org/officeDocument/2006/relationships/slideLayout" Target="../slideLayouts/slideLayout94.xml"/><Relationship Id="rId1" Type="http://schemas.openxmlformats.org/officeDocument/2006/relationships/slideLayout" Target="../slideLayouts/slideLayout93.xml"/><Relationship Id="rId6" Type="http://schemas.openxmlformats.org/officeDocument/2006/relationships/slideLayout" Target="../slideLayouts/slideLayout98.xml"/><Relationship Id="rId11" Type="http://schemas.openxmlformats.org/officeDocument/2006/relationships/theme" Target="../theme/theme10.xml"/><Relationship Id="rId5" Type="http://schemas.openxmlformats.org/officeDocument/2006/relationships/slideLayout" Target="../slideLayouts/slideLayout97.xml"/><Relationship Id="rId10" Type="http://schemas.openxmlformats.org/officeDocument/2006/relationships/slideLayout" Target="../slideLayouts/slideLayout102.xml"/><Relationship Id="rId4" Type="http://schemas.openxmlformats.org/officeDocument/2006/relationships/slideLayout" Target="../slideLayouts/slideLayout96.xml"/><Relationship Id="rId9" Type="http://schemas.openxmlformats.org/officeDocument/2006/relationships/slideLayout" Target="../slideLayouts/slideLayout101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0.xml"/><Relationship Id="rId3" Type="http://schemas.openxmlformats.org/officeDocument/2006/relationships/slideLayout" Target="../slideLayouts/slideLayout105.xml"/><Relationship Id="rId7" Type="http://schemas.openxmlformats.org/officeDocument/2006/relationships/slideLayout" Target="../slideLayouts/slideLayout109.xml"/><Relationship Id="rId2" Type="http://schemas.openxmlformats.org/officeDocument/2006/relationships/slideLayout" Target="../slideLayouts/slideLayout104.xml"/><Relationship Id="rId1" Type="http://schemas.openxmlformats.org/officeDocument/2006/relationships/slideLayout" Target="../slideLayouts/slideLayout103.xml"/><Relationship Id="rId6" Type="http://schemas.openxmlformats.org/officeDocument/2006/relationships/slideLayout" Target="../slideLayouts/slideLayout108.xml"/><Relationship Id="rId11" Type="http://schemas.openxmlformats.org/officeDocument/2006/relationships/theme" Target="../theme/theme11.xml"/><Relationship Id="rId5" Type="http://schemas.openxmlformats.org/officeDocument/2006/relationships/slideLayout" Target="../slideLayouts/slideLayout107.xml"/><Relationship Id="rId10" Type="http://schemas.openxmlformats.org/officeDocument/2006/relationships/slideLayout" Target="../slideLayouts/slideLayout112.xml"/><Relationship Id="rId4" Type="http://schemas.openxmlformats.org/officeDocument/2006/relationships/slideLayout" Target="../slideLayouts/slideLayout106.xml"/><Relationship Id="rId9" Type="http://schemas.openxmlformats.org/officeDocument/2006/relationships/slideLayout" Target="../slideLayouts/slideLayout111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0.xml"/><Relationship Id="rId3" Type="http://schemas.openxmlformats.org/officeDocument/2006/relationships/slideLayout" Target="../slideLayouts/slideLayout115.xml"/><Relationship Id="rId7" Type="http://schemas.openxmlformats.org/officeDocument/2006/relationships/slideLayout" Target="../slideLayouts/slideLayout119.xml"/><Relationship Id="rId2" Type="http://schemas.openxmlformats.org/officeDocument/2006/relationships/slideLayout" Target="../slideLayouts/slideLayout114.xml"/><Relationship Id="rId1" Type="http://schemas.openxmlformats.org/officeDocument/2006/relationships/slideLayout" Target="../slideLayouts/slideLayout113.xml"/><Relationship Id="rId6" Type="http://schemas.openxmlformats.org/officeDocument/2006/relationships/slideLayout" Target="../slideLayouts/slideLayout118.xml"/><Relationship Id="rId11" Type="http://schemas.openxmlformats.org/officeDocument/2006/relationships/theme" Target="../theme/theme12.xml"/><Relationship Id="rId5" Type="http://schemas.openxmlformats.org/officeDocument/2006/relationships/slideLayout" Target="../slideLayouts/slideLayout117.xml"/><Relationship Id="rId10" Type="http://schemas.openxmlformats.org/officeDocument/2006/relationships/slideLayout" Target="../slideLayouts/slideLayout122.xml"/><Relationship Id="rId4" Type="http://schemas.openxmlformats.org/officeDocument/2006/relationships/slideLayout" Target="../slideLayouts/slideLayout116.xml"/><Relationship Id="rId9" Type="http://schemas.openxmlformats.org/officeDocument/2006/relationships/slideLayout" Target="../slideLayouts/slideLayout121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0.xml"/><Relationship Id="rId3" Type="http://schemas.openxmlformats.org/officeDocument/2006/relationships/slideLayout" Target="../slideLayouts/slideLayout125.xml"/><Relationship Id="rId7" Type="http://schemas.openxmlformats.org/officeDocument/2006/relationships/slideLayout" Target="../slideLayouts/slideLayout129.xml"/><Relationship Id="rId2" Type="http://schemas.openxmlformats.org/officeDocument/2006/relationships/slideLayout" Target="../slideLayouts/slideLayout124.xml"/><Relationship Id="rId1" Type="http://schemas.openxmlformats.org/officeDocument/2006/relationships/slideLayout" Target="../slideLayouts/slideLayout123.xml"/><Relationship Id="rId6" Type="http://schemas.openxmlformats.org/officeDocument/2006/relationships/slideLayout" Target="../slideLayouts/slideLayout128.xml"/><Relationship Id="rId11" Type="http://schemas.openxmlformats.org/officeDocument/2006/relationships/theme" Target="../theme/theme13.xml"/><Relationship Id="rId5" Type="http://schemas.openxmlformats.org/officeDocument/2006/relationships/slideLayout" Target="../slideLayouts/slideLayout127.xml"/><Relationship Id="rId10" Type="http://schemas.openxmlformats.org/officeDocument/2006/relationships/slideLayout" Target="../slideLayouts/slideLayout132.xml"/><Relationship Id="rId4" Type="http://schemas.openxmlformats.org/officeDocument/2006/relationships/slideLayout" Target="../slideLayouts/slideLayout126.xml"/><Relationship Id="rId9" Type="http://schemas.openxmlformats.org/officeDocument/2006/relationships/slideLayout" Target="../slideLayouts/slideLayout131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2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theme" Target="../theme/theme14.xml"/><Relationship Id="rId5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0.xml"/><Relationship Id="rId3" Type="http://schemas.openxmlformats.org/officeDocument/2006/relationships/slideLayout" Target="../slideLayouts/slideLayout145.xml"/><Relationship Id="rId7" Type="http://schemas.openxmlformats.org/officeDocument/2006/relationships/slideLayout" Target="../slideLayouts/slideLayout149.xml"/><Relationship Id="rId2" Type="http://schemas.openxmlformats.org/officeDocument/2006/relationships/slideLayout" Target="../slideLayouts/slideLayout144.xml"/><Relationship Id="rId1" Type="http://schemas.openxmlformats.org/officeDocument/2006/relationships/slideLayout" Target="../slideLayouts/slideLayout143.xml"/><Relationship Id="rId6" Type="http://schemas.openxmlformats.org/officeDocument/2006/relationships/slideLayout" Target="../slideLayouts/slideLayout148.xml"/><Relationship Id="rId11" Type="http://schemas.openxmlformats.org/officeDocument/2006/relationships/theme" Target="../theme/theme15.xml"/><Relationship Id="rId5" Type="http://schemas.openxmlformats.org/officeDocument/2006/relationships/slideLayout" Target="../slideLayouts/slideLayout147.xml"/><Relationship Id="rId10" Type="http://schemas.openxmlformats.org/officeDocument/2006/relationships/slideLayout" Target="../slideLayouts/slideLayout152.xml"/><Relationship Id="rId4" Type="http://schemas.openxmlformats.org/officeDocument/2006/relationships/slideLayout" Target="../slideLayouts/slideLayout146.xml"/><Relationship Id="rId9" Type="http://schemas.openxmlformats.org/officeDocument/2006/relationships/slideLayout" Target="../slideLayouts/slideLayout151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0.xml"/><Relationship Id="rId3" Type="http://schemas.openxmlformats.org/officeDocument/2006/relationships/slideLayout" Target="../slideLayouts/slideLayout155.xml"/><Relationship Id="rId7" Type="http://schemas.openxmlformats.org/officeDocument/2006/relationships/slideLayout" Target="../slideLayouts/slideLayout159.xml"/><Relationship Id="rId2" Type="http://schemas.openxmlformats.org/officeDocument/2006/relationships/slideLayout" Target="../slideLayouts/slideLayout154.xml"/><Relationship Id="rId1" Type="http://schemas.openxmlformats.org/officeDocument/2006/relationships/slideLayout" Target="../slideLayouts/slideLayout153.xml"/><Relationship Id="rId6" Type="http://schemas.openxmlformats.org/officeDocument/2006/relationships/slideLayout" Target="../slideLayouts/slideLayout158.xml"/><Relationship Id="rId11" Type="http://schemas.openxmlformats.org/officeDocument/2006/relationships/theme" Target="../theme/theme16.xml"/><Relationship Id="rId5" Type="http://schemas.openxmlformats.org/officeDocument/2006/relationships/slideLayout" Target="../slideLayouts/slideLayout157.xml"/><Relationship Id="rId10" Type="http://schemas.openxmlformats.org/officeDocument/2006/relationships/slideLayout" Target="../slideLayouts/slideLayout162.xml"/><Relationship Id="rId4" Type="http://schemas.openxmlformats.org/officeDocument/2006/relationships/slideLayout" Target="../slideLayouts/slideLayout156.xml"/><Relationship Id="rId9" Type="http://schemas.openxmlformats.org/officeDocument/2006/relationships/slideLayout" Target="../slideLayouts/slideLayout161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0.xml"/><Relationship Id="rId3" Type="http://schemas.openxmlformats.org/officeDocument/2006/relationships/slideLayout" Target="../slideLayouts/slideLayout165.xml"/><Relationship Id="rId7" Type="http://schemas.openxmlformats.org/officeDocument/2006/relationships/slideLayout" Target="../slideLayouts/slideLayout169.xml"/><Relationship Id="rId2" Type="http://schemas.openxmlformats.org/officeDocument/2006/relationships/slideLayout" Target="../slideLayouts/slideLayout164.xml"/><Relationship Id="rId1" Type="http://schemas.openxmlformats.org/officeDocument/2006/relationships/slideLayout" Target="../slideLayouts/slideLayout163.xml"/><Relationship Id="rId6" Type="http://schemas.openxmlformats.org/officeDocument/2006/relationships/slideLayout" Target="../slideLayouts/slideLayout168.xml"/><Relationship Id="rId11" Type="http://schemas.openxmlformats.org/officeDocument/2006/relationships/theme" Target="../theme/theme17.xml"/><Relationship Id="rId5" Type="http://schemas.openxmlformats.org/officeDocument/2006/relationships/slideLayout" Target="../slideLayouts/slideLayout167.xml"/><Relationship Id="rId10" Type="http://schemas.openxmlformats.org/officeDocument/2006/relationships/slideLayout" Target="../slideLayouts/slideLayout172.xml"/><Relationship Id="rId4" Type="http://schemas.openxmlformats.org/officeDocument/2006/relationships/slideLayout" Target="../slideLayouts/slideLayout166.xml"/><Relationship Id="rId9" Type="http://schemas.openxmlformats.org/officeDocument/2006/relationships/slideLayout" Target="../slideLayouts/slideLayout171.xml"/></Relationships>
</file>

<file path=ppt/slideMasters/_rels/slideMaster18.xml.rels><?xml version="1.0" encoding="UTF-8" standalone="yes"?>
<Relationships xmlns="http://schemas.openxmlformats.org/package/2006/relationships"><Relationship Id="rId3" Type="http://schemas.openxmlformats.org/officeDocument/2006/relationships/theme" Target="../theme/theme18.xml"/><Relationship Id="rId2" Type="http://schemas.openxmlformats.org/officeDocument/2006/relationships/slideLayout" Target="../slideLayouts/slideLayout174.xml"/><Relationship Id="rId1" Type="http://schemas.openxmlformats.org/officeDocument/2006/relationships/slideLayout" Target="../slideLayouts/slideLayout173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2.xml"/><Relationship Id="rId13" Type="http://schemas.openxmlformats.org/officeDocument/2006/relationships/image" Target="../media/image13.PNG"/><Relationship Id="rId3" Type="http://schemas.openxmlformats.org/officeDocument/2006/relationships/slideLayout" Target="../slideLayouts/slideLayout177.xml"/><Relationship Id="rId7" Type="http://schemas.openxmlformats.org/officeDocument/2006/relationships/slideLayout" Target="../slideLayouts/slideLayout181.xml"/><Relationship Id="rId12" Type="http://schemas.openxmlformats.org/officeDocument/2006/relationships/theme" Target="../theme/theme19.xml"/><Relationship Id="rId2" Type="http://schemas.openxmlformats.org/officeDocument/2006/relationships/slideLayout" Target="../slideLayouts/slideLayout176.xml"/><Relationship Id="rId1" Type="http://schemas.openxmlformats.org/officeDocument/2006/relationships/slideLayout" Target="../slideLayouts/slideLayout175.xml"/><Relationship Id="rId6" Type="http://schemas.openxmlformats.org/officeDocument/2006/relationships/slideLayout" Target="../slideLayouts/slideLayout180.xml"/><Relationship Id="rId11" Type="http://schemas.openxmlformats.org/officeDocument/2006/relationships/slideLayout" Target="../slideLayouts/slideLayout185.xml"/><Relationship Id="rId5" Type="http://schemas.openxmlformats.org/officeDocument/2006/relationships/slideLayout" Target="../slideLayouts/slideLayout179.xml"/><Relationship Id="rId10" Type="http://schemas.openxmlformats.org/officeDocument/2006/relationships/slideLayout" Target="../slideLayouts/slideLayout184.xml"/><Relationship Id="rId4" Type="http://schemas.openxmlformats.org/officeDocument/2006/relationships/slideLayout" Target="../slideLayouts/slideLayout178.xml"/><Relationship Id="rId9" Type="http://schemas.openxmlformats.org/officeDocument/2006/relationships/slideLayout" Target="../slideLayouts/slideLayout18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3.xml"/><Relationship Id="rId3" Type="http://schemas.openxmlformats.org/officeDocument/2006/relationships/slideLayout" Target="../slideLayouts/slideLayout188.xml"/><Relationship Id="rId7" Type="http://schemas.openxmlformats.org/officeDocument/2006/relationships/slideLayout" Target="../slideLayouts/slideLayout192.xml"/><Relationship Id="rId2" Type="http://schemas.openxmlformats.org/officeDocument/2006/relationships/slideLayout" Target="../slideLayouts/slideLayout187.xml"/><Relationship Id="rId1" Type="http://schemas.openxmlformats.org/officeDocument/2006/relationships/slideLayout" Target="../slideLayouts/slideLayout186.xml"/><Relationship Id="rId6" Type="http://schemas.openxmlformats.org/officeDocument/2006/relationships/slideLayout" Target="../slideLayouts/slideLayout191.xml"/><Relationship Id="rId11" Type="http://schemas.openxmlformats.org/officeDocument/2006/relationships/theme" Target="../theme/theme20.xml"/><Relationship Id="rId5" Type="http://schemas.openxmlformats.org/officeDocument/2006/relationships/slideLayout" Target="../slideLayouts/slideLayout190.xml"/><Relationship Id="rId10" Type="http://schemas.openxmlformats.org/officeDocument/2006/relationships/slideLayout" Target="../slideLayouts/slideLayout195.xml"/><Relationship Id="rId4" Type="http://schemas.openxmlformats.org/officeDocument/2006/relationships/slideLayout" Target="../slideLayouts/slideLayout189.xml"/><Relationship Id="rId9" Type="http://schemas.openxmlformats.org/officeDocument/2006/relationships/slideLayout" Target="../slideLayouts/slideLayout19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theme" Target="../theme/theme4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theme" Target="../theme/theme5.xml"/><Relationship Id="rId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theme" Target="../theme/theme6.xml"/><Relationship Id="rId5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62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0.xml"/><Relationship Id="rId3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9.xml"/><Relationship Id="rId2" Type="http://schemas.openxmlformats.org/officeDocument/2006/relationships/slideLayout" Target="../slideLayouts/slideLayout64.xml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11" Type="http://schemas.openxmlformats.org/officeDocument/2006/relationships/theme" Target="../theme/theme7.xml"/><Relationship Id="rId5" Type="http://schemas.openxmlformats.org/officeDocument/2006/relationships/slideLayout" Target="../slideLayouts/slideLayout67.xml"/><Relationship Id="rId10" Type="http://schemas.openxmlformats.org/officeDocument/2006/relationships/slideLayout" Target="../slideLayouts/slideLayout72.xml"/><Relationship Id="rId4" Type="http://schemas.openxmlformats.org/officeDocument/2006/relationships/slideLayout" Target="../slideLayouts/slideLayout66.xml"/><Relationship Id="rId9" Type="http://schemas.openxmlformats.org/officeDocument/2006/relationships/slideLayout" Target="../slideLayouts/slideLayout71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theme" Target="../theme/theme8.xml"/><Relationship Id="rId5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82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0.xml"/><Relationship Id="rId3" Type="http://schemas.openxmlformats.org/officeDocument/2006/relationships/slideLayout" Target="../slideLayouts/slideLayout85.xml"/><Relationship Id="rId7" Type="http://schemas.openxmlformats.org/officeDocument/2006/relationships/slideLayout" Target="../slideLayouts/slideLayout89.xml"/><Relationship Id="rId2" Type="http://schemas.openxmlformats.org/officeDocument/2006/relationships/slideLayout" Target="../slideLayouts/slideLayout84.xml"/><Relationship Id="rId1" Type="http://schemas.openxmlformats.org/officeDocument/2006/relationships/slideLayout" Target="../slideLayouts/slideLayout83.xml"/><Relationship Id="rId6" Type="http://schemas.openxmlformats.org/officeDocument/2006/relationships/slideLayout" Target="../slideLayouts/slideLayout88.xml"/><Relationship Id="rId11" Type="http://schemas.openxmlformats.org/officeDocument/2006/relationships/theme" Target="../theme/theme9.xml"/><Relationship Id="rId5" Type="http://schemas.openxmlformats.org/officeDocument/2006/relationships/slideLayout" Target="../slideLayouts/slideLayout87.xml"/><Relationship Id="rId10" Type="http://schemas.openxmlformats.org/officeDocument/2006/relationships/slideLayout" Target="../slideLayouts/slideLayout92.xml"/><Relationship Id="rId4" Type="http://schemas.openxmlformats.org/officeDocument/2006/relationships/slideLayout" Target="../slideLayouts/slideLayout86.xml"/><Relationship Id="rId9" Type="http://schemas.openxmlformats.org/officeDocument/2006/relationships/slideLayout" Target="../slideLayouts/slideLayout9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3B8CDC-B983-4D17-B170-886194C37F90}" type="datetimeFigureOut">
              <a:rPr lang="en-US" smtClean="0"/>
              <a:t>8/19/2022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C41B51-5422-4268-B9C3-DCFDEBB109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77304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6185"/>
            <a:ext cx="10515600" cy="13250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6684"/>
            <a:ext cx="10515600" cy="43497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fld id="{2AA1AC16-948C-4AE2-A8F0-AD93837A264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2022/8/19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fld id="{E5A71417-3C02-4723-998D-ECBA0CC807E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69306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1" r:id="rId1"/>
    <p:sldLayoutId id="2147483762" r:id="rId2"/>
    <p:sldLayoutId id="2147483763" r:id="rId3"/>
    <p:sldLayoutId id="2147483764" r:id="rId4"/>
    <p:sldLayoutId id="2147483765" r:id="rId5"/>
    <p:sldLayoutId id="2147483766" r:id="rId6"/>
    <p:sldLayoutId id="2147483767" r:id="rId7"/>
    <p:sldLayoutId id="2147483768" r:id="rId8"/>
    <p:sldLayoutId id="2147483769" r:id="rId9"/>
    <p:sldLayoutId id="2147483770" r:id="rId10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0">
        <p14:ferris dir="l"/>
      </p:transition>
    </mc:Choice>
    <mc:Fallback xmlns="">
      <p:transition spd="slow" advClick="0" advTm="0">
        <p:fade/>
      </p:transition>
    </mc:Fallback>
  </mc:AlternateContent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92" indent="-304792" algn="l" defTabSz="121917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7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6185"/>
            <a:ext cx="10515600" cy="13250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6684"/>
            <a:ext cx="10515600" cy="43497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fld id="{2AA1AC16-948C-4AE2-A8F0-AD93837A264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2022/8/19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fld id="{E5A71417-3C02-4723-998D-ECBA0CC807E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50933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2" r:id="rId1"/>
    <p:sldLayoutId id="2147483773" r:id="rId2"/>
    <p:sldLayoutId id="2147483774" r:id="rId3"/>
    <p:sldLayoutId id="2147483775" r:id="rId4"/>
    <p:sldLayoutId id="2147483776" r:id="rId5"/>
    <p:sldLayoutId id="2147483777" r:id="rId6"/>
    <p:sldLayoutId id="2147483778" r:id="rId7"/>
    <p:sldLayoutId id="2147483779" r:id="rId8"/>
    <p:sldLayoutId id="2147483780" r:id="rId9"/>
    <p:sldLayoutId id="2147483781" r:id="rId10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0">
        <p14:ferris dir="l"/>
      </p:transition>
    </mc:Choice>
    <mc:Fallback xmlns="">
      <p:transition spd="slow" advClick="0" advTm="0">
        <p:fade/>
      </p:transition>
    </mc:Fallback>
  </mc:AlternateContent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92" indent="-304792" algn="l" defTabSz="121917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7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6185"/>
            <a:ext cx="10515600" cy="13250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6684"/>
            <a:ext cx="10515600" cy="43497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fld id="{2AA1AC16-948C-4AE2-A8F0-AD93837A264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2022/8/19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fld id="{E5A71417-3C02-4723-998D-ECBA0CC807E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66926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3" r:id="rId1"/>
    <p:sldLayoutId id="2147483784" r:id="rId2"/>
    <p:sldLayoutId id="2147483785" r:id="rId3"/>
    <p:sldLayoutId id="2147483786" r:id="rId4"/>
    <p:sldLayoutId id="2147483787" r:id="rId5"/>
    <p:sldLayoutId id="2147483788" r:id="rId6"/>
    <p:sldLayoutId id="2147483789" r:id="rId7"/>
    <p:sldLayoutId id="2147483790" r:id="rId8"/>
    <p:sldLayoutId id="2147483791" r:id="rId9"/>
    <p:sldLayoutId id="2147483792" r:id="rId10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0">
        <p14:ferris dir="l"/>
      </p:transition>
    </mc:Choice>
    <mc:Fallback xmlns="">
      <p:transition spd="slow" advClick="0" advTm="0">
        <p:fade/>
      </p:transition>
    </mc:Fallback>
  </mc:AlternateContent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92" indent="-304792" algn="l" defTabSz="121917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7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6185"/>
            <a:ext cx="10515600" cy="13250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6684"/>
            <a:ext cx="10515600" cy="43497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fld id="{2AA1AC16-948C-4AE2-A8F0-AD93837A264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2022/8/19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fld id="{E5A71417-3C02-4723-998D-ECBA0CC807E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9567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4" r:id="rId1"/>
    <p:sldLayoutId id="2147483795" r:id="rId2"/>
    <p:sldLayoutId id="2147483796" r:id="rId3"/>
    <p:sldLayoutId id="2147483797" r:id="rId4"/>
    <p:sldLayoutId id="2147483798" r:id="rId5"/>
    <p:sldLayoutId id="2147483799" r:id="rId6"/>
    <p:sldLayoutId id="2147483800" r:id="rId7"/>
    <p:sldLayoutId id="2147483801" r:id="rId8"/>
    <p:sldLayoutId id="2147483802" r:id="rId9"/>
    <p:sldLayoutId id="2147483803" r:id="rId10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0">
        <p14:ferris dir="l"/>
      </p:transition>
    </mc:Choice>
    <mc:Fallback xmlns="">
      <p:transition spd="slow" advClick="0" advTm="0">
        <p:fade/>
      </p:transition>
    </mc:Fallback>
  </mc:AlternateContent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92" indent="-304792" algn="l" defTabSz="121917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7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326633" y="1312353"/>
            <a:ext cx="95388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Vidaloka"/>
              <a:buNone/>
              <a:defRPr sz="3000">
                <a:solidFill>
                  <a:schemeClr val="dk2"/>
                </a:solidFill>
                <a:latin typeface="Vidaloka"/>
                <a:ea typeface="Vidaloka"/>
                <a:cs typeface="Vidaloka"/>
                <a:sym typeface="Vidaloka"/>
              </a:defRPr>
            </a:lvl1pPr>
            <a:lvl2pPr lvl="1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Vidaloka"/>
              <a:buNone/>
              <a:defRPr sz="3000">
                <a:solidFill>
                  <a:schemeClr val="dk2"/>
                </a:solidFill>
                <a:latin typeface="Vidaloka"/>
                <a:ea typeface="Vidaloka"/>
                <a:cs typeface="Vidaloka"/>
                <a:sym typeface="Vidaloka"/>
              </a:defRPr>
            </a:lvl2pPr>
            <a:lvl3pPr lvl="2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Vidaloka"/>
              <a:buNone/>
              <a:defRPr sz="3000">
                <a:solidFill>
                  <a:schemeClr val="dk2"/>
                </a:solidFill>
                <a:latin typeface="Vidaloka"/>
                <a:ea typeface="Vidaloka"/>
                <a:cs typeface="Vidaloka"/>
                <a:sym typeface="Vidaloka"/>
              </a:defRPr>
            </a:lvl3pPr>
            <a:lvl4pPr lvl="3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Vidaloka"/>
              <a:buNone/>
              <a:defRPr sz="3000">
                <a:solidFill>
                  <a:schemeClr val="dk2"/>
                </a:solidFill>
                <a:latin typeface="Vidaloka"/>
                <a:ea typeface="Vidaloka"/>
                <a:cs typeface="Vidaloka"/>
                <a:sym typeface="Vidaloka"/>
              </a:defRPr>
            </a:lvl4pPr>
            <a:lvl5pPr lvl="4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Vidaloka"/>
              <a:buNone/>
              <a:defRPr sz="3000">
                <a:solidFill>
                  <a:schemeClr val="dk2"/>
                </a:solidFill>
                <a:latin typeface="Vidaloka"/>
                <a:ea typeface="Vidaloka"/>
                <a:cs typeface="Vidaloka"/>
                <a:sym typeface="Vidaloka"/>
              </a:defRPr>
            </a:lvl5pPr>
            <a:lvl6pPr lvl="5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Vidaloka"/>
              <a:buNone/>
              <a:defRPr sz="3000">
                <a:solidFill>
                  <a:schemeClr val="dk2"/>
                </a:solidFill>
                <a:latin typeface="Vidaloka"/>
                <a:ea typeface="Vidaloka"/>
                <a:cs typeface="Vidaloka"/>
                <a:sym typeface="Vidaloka"/>
              </a:defRPr>
            </a:lvl6pPr>
            <a:lvl7pPr lvl="6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Vidaloka"/>
              <a:buNone/>
              <a:defRPr sz="3000">
                <a:solidFill>
                  <a:schemeClr val="dk2"/>
                </a:solidFill>
                <a:latin typeface="Vidaloka"/>
                <a:ea typeface="Vidaloka"/>
                <a:cs typeface="Vidaloka"/>
                <a:sym typeface="Vidaloka"/>
              </a:defRPr>
            </a:lvl7pPr>
            <a:lvl8pPr lvl="7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Vidaloka"/>
              <a:buNone/>
              <a:defRPr sz="3000">
                <a:solidFill>
                  <a:schemeClr val="dk2"/>
                </a:solidFill>
                <a:latin typeface="Vidaloka"/>
                <a:ea typeface="Vidaloka"/>
                <a:cs typeface="Vidaloka"/>
                <a:sym typeface="Vidaloka"/>
              </a:defRPr>
            </a:lvl8pPr>
            <a:lvl9pPr lvl="8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Vidaloka"/>
              <a:buNone/>
              <a:defRPr sz="3000">
                <a:solidFill>
                  <a:schemeClr val="dk2"/>
                </a:solidFill>
                <a:latin typeface="Vidaloka"/>
                <a:ea typeface="Vidaloka"/>
                <a:cs typeface="Vidaloka"/>
                <a:sym typeface="Vidaloka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326633" y="2033116"/>
            <a:ext cx="9538800" cy="374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81000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Bellota Text Light"/>
              <a:buChar char="⊳"/>
              <a:defRPr sz="24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1pPr>
            <a:lvl2pPr marL="914400" lvl="1" indent="-381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Bellota Text Light"/>
              <a:buChar char="○"/>
              <a:defRPr sz="24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2pPr>
            <a:lvl3pPr marL="1371600" lvl="2" indent="-381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Bellota Text Light"/>
              <a:buChar char="■"/>
              <a:defRPr sz="24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3pPr>
            <a:lvl4pPr marL="1828800" lvl="3" indent="-381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llota Text Light"/>
              <a:buChar char="●"/>
              <a:defRPr sz="24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4pPr>
            <a:lvl5pPr marL="2286000" lvl="4" indent="-381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llota Text Light"/>
              <a:buChar char="○"/>
              <a:defRPr sz="24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5pPr>
            <a:lvl6pPr marL="2743200" lvl="5" indent="-381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llota Text Light"/>
              <a:buChar char="■"/>
              <a:defRPr sz="24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6pPr>
            <a:lvl7pPr marL="3200400" lvl="6" indent="-381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llota Text Light"/>
              <a:buChar char="●"/>
              <a:defRPr sz="24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7pPr>
            <a:lvl8pPr marL="3657600" lvl="7" indent="-381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llota Text Light"/>
              <a:buChar char="○"/>
              <a:defRPr sz="24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8pPr>
            <a:lvl9pPr marL="4114800" lvl="8" indent="-381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llota Text Light"/>
              <a:buChar char="■"/>
              <a:defRPr sz="24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5730200" y="6126400"/>
            <a:ext cx="731600" cy="73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buNone/>
              <a:defRPr sz="1733">
                <a:solidFill>
                  <a:schemeClr val="accent6"/>
                </a:solidFill>
                <a:latin typeface="Parisienne"/>
                <a:ea typeface="Parisienne"/>
                <a:cs typeface="Parisienne"/>
                <a:sym typeface="Parisienne"/>
              </a:defRPr>
            </a:lvl1pPr>
            <a:lvl2pPr lvl="1" algn="ctr" rtl="0">
              <a:buNone/>
              <a:defRPr sz="1733">
                <a:solidFill>
                  <a:schemeClr val="accent6"/>
                </a:solidFill>
                <a:latin typeface="Parisienne"/>
                <a:ea typeface="Parisienne"/>
                <a:cs typeface="Parisienne"/>
                <a:sym typeface="Parisienne"/>
              </a:defRPr>
            </a:lvl2pPr>
            <a:lvl3pPr lvl="2" algn="ctr" rtl="0">
              <a:buNone/>
              <a:defRPr sz="1733">
                <a:solidFill>
                  <a:schemeClr val="accent6"/>
                </a:solidFill>
                <a:latin typeface="Parisienne"/>
                <a:ea typeface="Parisienne"/>
                <a:cs typeface="Parisienne"/>
                <a:sym typeface="Parisienne"/>
              </a:defRPr>
            </a:lvl3pPr>
            <a:lvl4pPr lvl="3" algn="ctr" rtl="0">
              <a:buNone/>
              <a:defRPr sz="1733">
                <a:solidFill>
                  <a:schemeClr val="accent6"/>
                </a:solidFill>
                <a:latin typeface="Parisienne"/>
                <a:ea typeface="Parisienne"/>
                <a:cs typeface="Parisienne"/>
                <a:sym typeface="Parisienne"/>
              </a:defRPr>
            </a:lvl4pPr>
            <a:lvl5pPr lvl="4" algn="ctr" rtl="0">
              <a:buNone/>
              <a:defRPr sz="1733">
                <a:solidFill>
                  <a:schemeClr val="accent6"/>
                </a:solidFill>
                <a:latin typeface="Parisienne"/>
                <a:ea typeface="Parisienne"/>
                <a:cs typeface="Parisienne"/>
                <a:sym typeface="Parisienne"/>
              </a:defRPr>
            </a:lvl5pPr>
            <a:lvl6pPr lvl="5" algn="ctr" rtl="0">
              <a:buNone/>
              <a:defRPr sz="1733">
                <a:solidFill>
                  <a:schemeClr val="accent6"/>
                </a:solidFill>
                <a:latin typeface="Parisienne"/>
                <a:ea typeface="Parisienne"/>
                <a:cs typeface="Parisienne"/>
                <a:sym typeface="Parisienne"/>
              </a:defRPr>
            </a:lvl6pPr>
            <a:lvl7pPr lvl="6" algn="ctr" rtl="0">
              <a:buNone/>
              <a:defRPr sz="1733">
                <a:solidFill>
                  <a:schemeClr val="accent6"/>
                </a:solidFill>
                <a:latin typeface="Parisienne"/>
                <a:ea typeface="Parisienne"/>
                <a:cs typeface="Parisienne"/>
                <a:sym typeface="Parisienne"/>
              </a:defRPr>
            </a:lvl7pPr>
            <a:lvl8pPr lvl="7" algn="ctr" rtl="0">
              <a:buNone/>
              <a:defRPr sz="1733">
                <a:solidFill>
                  <a:schemeClr val="accent6"/>
                </a:solidFill>
                <a:latin typeface="Parisienne"/>
                <a:ea typeface="Parisienne"/>
                <a:cs typeface="Parisienne"/>
                <a:sym typeface="Parisienne"/>
              </a:defRPr>
            </a:lvl8pPr>
            <a:lvl9pPr lvl="8" algn="ctr" rtl="0">
              <a:buNone/>
              <a:defRPr sz="1733">
                <a:solidFill>
                  <a:schemeClr val="accent6"/>
                </a:solidFill>
                <a:latin typeface="Parisienne"/>
                <a:ea typeface="Parisienne"/>
                <a:cs typeface="Parisienne"/>
                <a:sym typeface="Parisienne"/>
              </a:defRPr>
            </a:lvl9pPr>
          </a:lstStyle>
          <a:p>
            <a:pPr defTabSz="914377"/>
            <a:fld id="{00000000-1234-1234-1234-123412341234}" type="slidenum">
              <a:rPr lang="en" smtClean="0">
                <a:solidFill>
                  <a:srgbClr val="93783F"/>
                </a:solidFill>
              </a:rPr>
              <a:pPr defTabSz="914377"/>
              <a:t>‹#›</a:t>
            </a:fld>
            <a:endParaRPr lang="en">
              <a:solidFill>
                <a:srgbClr val="93783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515276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326633" y="1312353"/>
            <a:ext cx="95388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Vidaloka"/>
              <a:buNone/>
              <a:defRPr sz="3000">
                <a:solidFill>
                  <a:schemeClr val="dk2"/>
                </a:solidFill>
                <a:latin typeface="Vidaloka"/>
                <a:ea typeface="Vidaloka"/>
                <a:cs typeface="Vidaloka"/>
                <a:sym typeface="Vidaloka"/>
              </a:defRPr>
            </a:lvl1pPr>
            <a:lvl2pPr lvl="1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Vidaloka"/>
              <a:buNone/>
              <a:defRPr sz="3000">
                <a:solidFill>
                  <a:schemeClr val="dk2"/>
                </a:solidFill>
                <a:latin typeface="Vidaloka"/>
                <a:ea typeface="Vidaloka"/>
                <a:cs typeface="Vidaloka"/>
                <a:sym typeface="Vidaloka"/>
              </a:defRPr>
            </a:lvl2pPr>
            <a:lvl3pPr lvl="2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Vidaloka"/>
              <a:buNone/>
              <a:defRPr sz="3000">
                <a:solidFill>
                  <a:schemeClr val="dk2"/>
                </a:solidFill>
                <a:latin typeface="Vidaloka"/>
                <a:ea typeface="Vidaloka"/>
                <a:cs typeface="Vidaloka"/>
                <a:sym typeface="Vidaloka"/>
              </a:defRPr>
            </a:lvl3pPr>
            <a:lvl4pPr lvl="3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Vidaloka"/>
              <a:buNone/>
              <a:defRPr sz="3000">
                <a:solidFill>
                  <a:schemeClr val="dk2"/>
                </a:solidFill>
                <a:latin typeface="Vidaloka"/>
                <a:ea typeface="Vidaloka"/>
                <a:cs typeface="Vidaloka"/>
                <a:sym typeface="Vidaloka"/>
              </a:defRPr>
            </a:lvl4pPr>
            <a:lvl5pPr lvl="4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Vidaloka"/>
              <a:buNone/>
              <a:defRPr sz="3000">
                <a:solidFill>
                  <a:schemeClr val="dk2"/>
                </a:solidFill>
                <a:latin typeface="Vidaloka"/>
                <a:ea typeface="Vidaloka"/>
                <a:cs typeface="Vidaloka"/>
                <a:sym typeface="Vidaloka"/>
              </a:defRPr>
            </a:lvl5pPr>
            <a:lvl6pPr lvl="5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Vidaloka"/>
              <a:buNone/>
              <a:defRPr sz="3000">
                <a:solidFill>
                  <a:schemeClr val="dk2"/>
                </a:solidFill>
                <a:latin typeface="Vidaloka"/>
                <a:ea typeface="Vidaloka"/>
                <a:cs typeface="Vidaloka"/>
                <a:sym typeface="Vidaloka"/>
              </a:defRPr>
            </a:lvl6pPr>
            <a:lvl7pPr lvl="6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Vidaloka"/>
              <a:buNone/>
              <a:defRPr sz="3000">
                <a:solidFill>
                  <a:schemeClr val="dk2"/>
                </a:solidFill>
                <a:latin typeface="Vidaloka"/>
                <a:ea typeface="Vidaloka"/>
                <a:cs typeface="Vidaloka"/>
                <a:sym typeface="Vidaloka"/>
              </a:defRPr>
            </a:lvl7pPr>
            <a:lvl8pPr lvl="7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Vidaloka"/>
              <a:buNone/>
              <a:defRPr sz="3000">
                <a:solidFill>
                  <a:schemeClr val="dk2"/>
                </a:solidFill>
                <a:latin typeface="Vidaloka"/>
                <a:ea typeface="Vidaloka"/>
                <a:cs typeface="Vidaloka"/>
                <a:sym typeface="Vidaloka"/>
              </a:defRPr>
            </a:lvl8pPr>
            <a:lvl9pPr lvl="8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Vidaloka"/>
              <a:buNone/>
              <a:defRPr sz="3000">
                <a:solidFill>
                  <a:schemeClr val="dk2"/>
                </a:solidFill>
                <a:latin typeface="Vidaloka"/>
                <a:ea typeface="Vidaloka"/>
                <a:cs typeface="Vidaloka"/>
                <a:sym typeface="Vidaloka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326633" y="2033116"/>
            <a:ext cx="9538800" cy="374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81000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Bellota Text Light"/>
              <a:buChar char="⊳"/>
              <a:defRPr sz="24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1pPr>
            <a:lvl2pPr marL="914400" lvl="1" indent="-381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Bellota Text Light"/>
              <a:buChar char="○"/>
              <a:defRPr sz="24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2pPr>
            <a:lvl3pPr marL="1371600" lvl="2" indent="-381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Bellota Text Light"/>
              <a:buChar char="■"/>
              <a:defRPr sz="24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3pPr>
            <a:lvl4pPr marL="1828800" lvl="3" indent="-381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llota Text Light"/>
              <a:buChar char="●"/>
              <a:defRPr sz="24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4pPr>
            <a:lvl5pPr marL="2286000" lvl="4" indent="-381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llota Text Light"/>
              <a:buChar char="○"/>
              <a:defRPr sz="24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5pPr>
            <a:lvl6pPr marL="2743200" lvl="5" indent="-381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llota Text Light"/>
              <a:buChar char="■"/>
              <a:defRPr sz="24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6pPr>
            <a:lvl7pPr marL="3200400" lvl="6" indent="-381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llota Text Light"/>
              <a:buChar char="●"/>
              <a:defRPr sz="24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7pPr>
            <a:lvl8pPr marL="3657600" lvl="7" indent="-381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llota Text Light"/>
              <a:buChar char="○"/>
              <a:defRPr sz="24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8pPr>
            <a:lvl9pPr marL="4114800" lvl="8" indent="-381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llota Text Light"/>
              <a:buChar char="■"/>
              <a:defRPr sz="24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5730200" y="6126400"/>
            <a:ext cx="731600" cy="73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buNone/>
              <a:defRPr sz="1733">
                <a:solidFill>
                  <a:schemeClr val="accent6"/>
                </a:solidFill>
                <a:latin typeface="Parisienne"/>
                <a:ea typeface="Parisienne"/>
                <a:cs typeface="Parisienne"/>
                <a:sym typeface="Parisienne"/>
              </a:defRPr>
            </a:lvl1pPr>
            <a:lvl2pPr lvl="1" algn="ctr" rtl="0">
              <a:buNone/>
              <a:defRPr sz="1733">
                <a:solidFill>
                  <a:schemeClr val="accent6"/>
                </a:solidFill>
                <a:latin typeface="Parisienne"/>
                <a:ea typeface="Parisienne"/>
                <a:cs typeface="Parisienne"/>
                <a:sym typeface="Parisienne"/>
              </a:defRPr>
            </a:lvl2pPr>
            <a:lvl3pPr lvl="2" algn="ctr" rtl="0">
              <a:buNone/>
              <a:defRPr sz="1733">
                <a:solidFill>
                  <a:schemeClr val="accent6"/>
                </a:solidFill>
                <a:latin typeface="Parisienne"/>
                <a:ea typeface="Parisienne"/>
                <a:cs typeface="Parisienne"/>
                <a:sym typeface="Parisienne"/>
              </a:defRPr>
            </a:lvl3pPr>
            <a:lvl4pPr lvl="3" algn="ctr" rtl="0">
              <a:buNone/>
              <a:defRPr sz="1733">
                <a:solidFill>
                  <a:schemeClr val="accent6"/>
                </a:solidFill>
                <a:latin typeface="Parisienne"/>
                <a:ea typeface="Parisienne"/>
                <a:cs typeface="Parisienne"/>
                <a:sym typeface="Parisienne"/>
              </a:defRPr>
            </a:lvl4pPr>
            <a:lvl5pPr lvl="4" algn="ctr" rtl="0">
              <a:buNone/>
              <a:defRPr sz="1733">
                <a:solidFill>
                  <a:schemeClr val="accent6"/>
                </a:solidFill>
                <a:latin typeface="Parisienne"/>
                <a:ea typeface="Parisienne"/>
                <a:cs typeface="Parisienne"/>
                <a:sym typeface="Parisienne"/>
              </a:defRPr>
            </a:lvl5pPr>
            <a:lvl6pPr lvl="5" algn="ctr" rtl="0">
              <a:buNone/>
              <a:defRPr sz="1733">
                <a:solidFill>
                  <a:schemeClr val="accent6"/>
                </a:solidFill>
                <a:latin typeface="Parisienne"/>
                <a:ea typeface="Parisienne"/>
                <a:cs typeface="Parisienne"/>
                <a:sym typeface="Parisienne"/>
              </a:defRPr>
            </a:lvl6pPr>
            <a:lvl7pPr lvl="6" algn="ctr" rtl="0">
              <a:buNone/>
              <a:defRPr sz="1733">
                <a:solidFill>
                  <a:schemeClr val="accent6"/>
                </a:solidFill>
                <a:latin typeface="Parisienne"/>
                <a:ea typeface="Parisienne"/>
                <a:cs typeface="Parisienne"/>
                <a:sym typeface="Parisienne"/>
              </a:defRPr>
            </a:lvl7pPr>
            <a:lvl8pPr lvl="7" algn="ctr" rtl="0">
              <a:buNone/>
              <a:defRPr sz="1733">
                <a:solidFill>
                  <a:schemeClr val="accent6"/>
                </a:solidFill>
                <a:latin typeface="Parisienne"/>
                <a:ea typeface="Parisienne"/>
                <a:cs typeface="Parisienne"/>
                <a:sym typeface="Parisienne"/>
              </a:defRPr>
            </a:lvl8pPr>
            <a:lvl9pPr lvl="8" algn="ctr" rtl="0">
              <a:buNone/>
              <a:defRPr sz="1733">
                <a:solidFill>
                  <a:schemeClr val="accent6"/>
                </a:solidFill>
                <a:latin typeface="Parisienne"/>
                <a:ea typeface="Parisienne"/>
                <a:cs typeface="Parisienne"/>
                <a:sym typeface="Parisienne"/>
              </a:defRPr>
            </a:lvl9pPr>
          </a:lstStyle>
          <a:p>
            <a:pPr defTabSz="914377"/>
            <a:fld id="{00000000-1234-1234-1234-123412341234}" type="slidenum">
              <a:rPr lang="en" smtClean="0">
                <a:solidFill>
                  <a:srgbClr val="93783F"/>
                </a:solidFill>
              </a:rPr>
              <a:pPr defTabSz="914377"/>
              <a:t>‹#›</a:t>
            </a:fld>
            <a:endParaRPr lang="en">
              <a:solidFill>
                <a:srgbClr val="93783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156555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16" r:id="rId1"/>
    <p:sldLayoutId id="2147483817" r:id="rId2"/>
    <p:sldLayoutId id="2147483818" r:id="rId3"/>
    <p:sldLayoutId id="2147483819" r:id="rId4"/>
    <p:sldLayoutId id="2147483820" r:id="rId5"/>
    <p:sldLayoutId id="2147483821" r:id="rId6"/>
    <p:sldLayoutId id="2147483822" r:id="rId7"/>
    <p:sldLayoutId id="2147483823" r:id="rId8"/>
    <p:sldLayoutId id="2147483824" r:id="rId9"/>
    <p:sldLayoutId id="2147483825" r:id="rId10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6185"/>
            <a:ext cx="10515600" cy="13250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6684"/>
            <a:ext cx="10515600" cy="43497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fld id="{2AA1AC16-948C-4AE2-A8F0-AD93837A264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2022/8/19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fld id="{E5A71417-3C02-4723-998D-ECBA0CC807E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5714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8" r:id="rId1"/>
    <p:sldLayoutId id="2147483839" r:id="rId2"/>
    <p:sldLayoutId id="2147483840" r:id="rId3"/>
    <p:sldLayoutId id="2147483841" r:id="rId4"/>
    <p:sldLayoutId id="2147483842" r:id="rId5"/>
    <p:sldLayoutId id="2147483843" r:id="rId6"/>
    <p:sldLayoutId id="2147483844" r:id="rId7"/>
    <p:sldLayoutId id="2147483845" r:id="rId8"/>
    <p:sldLayoutId id="2147483846" r:id="rId9"/>
    <p:sldLayoutId id="2147483847" r:id="rId10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0">
        <p14:ferris dir="l"/>
      </p:transition>
    </mc:Choice>
    <mc:Fallback xmlns="">
      <p:transition spd="slow" advClick="0" advTm="0">
        <p:fade/>
      </p:transition>
    </mc:Fallback>
  </mc:AlternateContent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92" indent="-304792" algn="l" defTabSz="121917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7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326633" y="1312353"/>
            <a:ext cx="95388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Vidaloka"/>
              <a:buNone/>
              <a:defRPr sz="3000">
                <a:solidFill>
                  <a:schemeClr val="dk2"/>
                </a:solidFill>
                <a:latin typeface="Vidaloka"/>
                <a:ea typeface="Vidaloka"/>
                <a:cs typeface="Vidaloka"/>
                <a:sym typeface="Vidaloka"/>
              </a:defRPr>
            </a:lvl1pPr>
            <a:lvl2pPr lvl="1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Vidaloka"/>
              <a:buNone/>
              <a:defRPr sz="3000">
                <a:solidFill>
                  <a:schemeClr val="dk2"/>
                </a:solidFill>
                <a:latin typeface="Vidaloka"/>
                <a:ea typeface="Vidaloka"/>
                <a:cs typeface="Vidaloka"/>
                <a:sym typeface="Vidaloka"/>
              </a:defRPr>
            </a:lvl2pPr>
            <a:lvl3pPr lvl="2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Vidaloka"/>
              <a:buNone/>
              <a:defRPr sz="3000">
                <a:solidFill>
                  <a:schemeClr val="dk2"/>
                </a:solidFill>
                <a:latin typeface="Vidaloka"/>
                <a:ea typeface="Vidaloka"/>
                <a:cs typeface="Vidaloka"/>
                <a:sym typeface="Vidaloka"/>
              </a:defRPr>
            </a:lvl3pPr>
            <a:lvl4pPr lvl="3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Vidaloka"/>
              <a:buNone/>
              <a:defRPr sz="3000">
                <a:solidFill>
                  <a:schemeClr val="dk2"/>
                </a:solidFill>
                <a:latin typeface="Vidaloka"/>
                <a:ea typeface="Vidaloka"/>
                <a:cs typeface="Vidaloka"/>
                <a:sym typeface="Vidaloka"/>
              </a:defRPr>
            </a:lvl4pPr>
            <a:lvl5pPr lvl="4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Vidaloka"/>
              <a:buNone/>
              <a:defRPr sz="3000">
                <a:solidFill>
                  <a:schemeClr val="dk2"/>
                </a:solidFill>
                <a:latin typeface="Vidaloka"/>
                <a:ea typeface="Vidaloka"/>
                <a:cs typeface="Vidaloka"/>
                <a:sym typeface="Vidaloka"/>
              </a:defRPr>
            </a:lvl5pPr>
            <a:lvl6pPr lvl="5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Vidaloka"/>
              <a:buNone/>
              <a:defRPr sz="3000">
                <a:solidFill>
                  <a:schemeClr val="dk2"/>
                </a:solidFill>
                <a:latin typeface="Vidaloka"/>
                <a:ea typeface="Vidaloka"/>
                <a:cs typeface="Vidaloka"/>
                <a:sym typeface="Vidaloka"/>
              </a:defRPr>
            </a:lvl6pPr>
            <a:lvl7pPr lvl="6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Vidaloka"/>
              <a:buNone/>
              <a:defRPr sz="3000">
                <a:solidFill>
                  <a:schemeClr val="dk2"/>
                </a:solidFill>
                <a:latin typeface="Vidaloka"/>
                <a:ea typeface="Vidaloka"/>
                <a:cs typeface="Vidaloka"/>
                <a:sym typeface="Vidaloka"/>
              </a:defRPr>
            </a:lvl7pPr>
            <a:lvl8pPr lvl="7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Vidaloka"/>
              <a:buNone/>
              <a:defRPr sz="3000">
                <a:solidFill>
                  <a:schemeClr val="dk2"/>
                </a:solidFill>
                <a:latin typeface="Vidaloka"/>
                <a:ea typeface="Vidaloka"/>
                <a:cs typeface="Vidaloka"/>
                <a:sym typeface="Vidaloka"/>
              </a:defRPr>
            </a:lvl8pPr>
            <a:lvl9pPr lvl="8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Vidaloka"/>
              <a:buNone/>
              <a:defRPr sz="3000">
                <a:solidFill>
                  <a:schemeClr val="dk2"/>
                </a:solidFill>
                <a:latin typeface="Vidaloka"/>
                <a:ea typeface="Vidaloka"/>
                <a:cs typeface="Vidaloka"/>
                <a:sym typeface="Vidaloka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326633" y="2033116"/>
            <a:ext cx="9538800" cy="374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81000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Bellota Text Light"/>
              <a:buChar char="⊳"/>
              <a:defRPr sz="24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1pPr>
            <a:lvl2pPr marL="914400" lvl="1" indent="-381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Bellota Text Light"/>
              <a:buChar char="○"/>
              <a:defRPr sz="24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2pPr>
            <a:lvl3pPr marL="1371600" lvl="2" indent="-381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Bellota Text Light"/>
              <a:buChar char="■"/>
              <a:defRPr sz="24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3pPr>
            <a:lvl4pPr marL="1828800" lvl="3" indent="-381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llota Text Light"/>
              <a:buChar char="●"/>
              <a:defRPr sz="24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4pPr>
            <a:lvl5pPr marL="2286000" lvl="4" indent="-381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llota Text Light"/>
              <a:buChar char="○"/>
              <a:defRPr sz="24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5pPr>
            <a:lvl6pPr marL="2743200" lvl="5" indent="-381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llota Text Light"/>
              <a:buChar char="■"/>
              <a:defRPr sz="24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6pPr>
            <a:lvl7pPr marL="3200400" lvl="6" indent="-381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llota Text Light"/>
              <a:buChar char="●"/>
              <a:defRPr sz="24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7pPr>
            <a:lvl8pPr marL="3657600" lvl="7" indent="-381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llota Text Light"/>
              <a:buChar char="○"/>
              <a:defRPr sz="24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8pPr>
            <a:lvl9pPr marL="4114800" lvl="8" indent="-381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llota Text Light"/>
              <a:buChar char="■"/>
              <a:defRPr sz="24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5730200" y="6126400"/>
            <a:ext cx="731600" cy="73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buNone/>
              <a:defRPr sz="1733">
                <a:solidFill>
                  <a:schemeClr val="accent6"/>
                </a:solidFill>
                <a:latin typeface="Parisienne"/>
                <a:ea typeface="Parisienne"/>
                <a:cs typeface="Parisienne"/>
                <a:sym typeface="Parisienne"/>
              </a:defRPr>
            </a:lvl1pPr>
            <a:lvl2pPr lvl="1" algn="ctr" rtl="0">
              <a:buNone/>
              <a:defRPr sz="1733">
                <a:solidFill>
                  <a:schemeClr val="accent6"/>
                </a:solidFill>
                <a:latin typeface="Parisienne"/>
                <a:ea typeface="Parisienne"/>
                <a:cs typeface="Parisienne"/>
                <a:sym typeface="Parisienne"/>
              </a:defRPr>
            </a:lvl2pPr>
            <a:lvl3pPr lvl="2" algn="ctr" rtl="0">
              <a:buNone/>
              <a:defRPr sz="1733">
                <a:solidFill>
                  <a:schemeClr val="accent6"/>
                </a:solidFill>
                <a:latin typeface="Parisienne"/>
                <a:ea typeface="Parisienne"/>
                <a:cs typeface="Parisienne"/>
                <a:sym typeface="Parisienne"/>
              </a:defRPr>
            </a:lvl3pPr>
            <a:lvl4pPr lvl="3" algn="ctr" rtl="0">
              <a:buNone/>
              <a:defRPr sz="1733">
                <a:solidFill>
                  <a:schemeClr val="accent6"/>
                </a:solidFill>
                <a:latin typeface="Parisienne"/>
                <a:ea typeface="Parisienne"/>
                <a:cs typeface="Parisienne"/>
                <a:sym typeface="Parisienne"/>
              </a:defRPr>
            </a:lvl4pPr>
            <a:lvl5pPr lvl="4" algn="ctr" rtl="0">
              <a:buNone/>
              <a:defRPr sz="1733">
                <a:solidFill>
                  <a:schemeClr val="accent6"/>
                </a:solidFill>
                <a:latin typeface="Parisienne"/>
                <a:ea typeface="Parisienne"/>
                <a:cs typeface="Parisienne"/>
                <a:sym typeface="Parisienne"/>
              </a:defRPr>
            </a:lvl5pPr>
            <a:lvl6pPr lvl="5" algn="ctr" rtl="0">
              <a:buNone/>
              <a:defRPr sz="1733">
                <a:solidFill>
                  <a:schemeClr val="accent6"/>
                </a:solidFill>
                <a:latin typeface="Parisienne"/>
                <a:ea typeface="Parisienne"/>
                <a:cs typeface="Parisienne"/>
                <a:sym typeface="Parisienne"/>
              </a:defRPr>
            </a:lvl6pPr>
            <a:lvl7pPr lvl="6" algn="ctr" rtl="0">
              <a:buNone/>
              <a:defRPr sz="1733">
                <a:solidFill>
                  <a:schemeClr val="accent6"/>
                </a:solidFill>
                <a:latin typeface="Parisienne"/>
                <a:ea typeface="Parisienne"/>
                <a:cs typeface="Parisienne"/>
                <a:sym typeface="Parisienne"/>
              </a:defRPr>
            </a:lvl7pPr>
            <a:lvl8pPr lvl="7" algn="ctr" rtl="0">
              <a:buNone/>
              <a:defRPr sz="1733">
                <a:solidFill>
                  <a:schemeClr val="accent6"/>
                </a:solidFill>
                <a:latin typeface="Parisienne"/>
                <a:ea typeface="Parisienne"/>
                <a:cs typeface="Parisienne"/>
                <a:sym typeface="Parisienne"/>
              </a:defRPr>
            </a:lvl8pPr>
            <a:lvl9pPr lvl="8" algn="ctr" rtl="0">
              <a:buNone/>
              <a:defRPr sz="1733">
                <a:solidFill>
                  <a:schemeClr val="accent6"/>
                </a:solidFill>
                <a:latin typeface="Parisienne"/>
                <a:ea typeface="Parisienne"/>
                <a:cs typeface="Parisienne"/>
                <a:sym typeface="Parisienne"/>
              </a:defRPr>
            </a:lvl9pPr>
          </a:lstStyle>
          <a:p>
            <a:pPr defTabSz="914377"/>
            <a:fld id="{00000000-1234-1234-1234-123412341234}" type="slidenum">
              <a:rPr lang="en" smtClean="0">
                <a:solidFill>
                  <a:srgbClr val="93783F"/>
                </a:solidFill>
              </a:rPr>
              <a:pPr defTabSz="914377"/>
              <a:t>‹#›</a:t>
            </a:fld>
            <a:endParaRPr lang="en">
              <a:solidFill>
                <a:srgbClr val="93783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623268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49" r:id="rId1"/>
    <p:sldLayoutId id="2147483850" r:id="rId2"/>
    <p:sldLayoutId id="2147483851" r:id="rId3"/>
    <p:sldLayoutId id="2147483852" r:id="rId4"/>
    <p:sldLayoutId id="2147483853" r:id="rId5"/>
    <p:sldLayoutId id="2147483854" r:id="rId6"/>
    <p:sldLayoutId id="2147483855" r:id="rId7"/>
    <p:sldLayoutId id="2147483856" r:id="rId8"/>
    <p:sldLayoutId id="2147483857" r:id="rId9"/>
    <p:sldLayoutId id="2147483858" r:id="rId10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538734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0" r:id="rId1"/>
    <p:sldLayoutId id="2147483861" r:id="rId2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fld id="{6B6433EC-62DB-4882-9412-9B8E930C28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8/19/2022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fld id="{B01D6584-4DDB-4B19-853B-517B78BEE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93321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3" r:id="rId1"/>
    <p:sldLayoutId id="2147483864" r:id="rId2"/>
    <p:sldLayoutId id="2147483865" r:id="rId3"/>
    <p:sldLayoutId id="2147483866" r:id="rId4"/>
    <p:sldLayoutId id="2147483867" r:id="rId5"/>
    <p:sldLayoutId id="2147483868" r:id="rId6"/>
    <p:sldLayoutId id="2147483869" r:id="rId7"/>
    <p:sldLayoutId id="2147483870" r:id="rId8"/>
    <p:sldLayoutId id="2147483871" r:id="rId9"/>
    <p:sldLayoutId id="2147483872" r:id="rId10"/>
    <p:sldLayoutId id="2147483873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6185"/>
            <a:ext cx="10515600" cy="13250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6684"/>
            <a:ext cx="10515600" cy="43497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fld id="{2AA1AC16-948C-4AE2-A8F0-AD93837A264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2022/8/19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fld id="{E5A71417-3C02-4723-998D-ECBA0CC807E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32556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0">
        <p14:ferris dir="l"/>
      </p:transition>
    </mc:Choice>
    <mc:Fallback xmlns="">
      <p:transition spd="slow" advClick="0" advTm="0">
        <p:fade/>
      </p:transition>
    </mc:Fallback>
  </mc:AlternateContent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92" indent="-304792" algn="l" defTabSz="121917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7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6185"/>
            <a:ext cx="10515600" cy="13250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6684"/>
            <a:ext cx="10515600" cy="43497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fld id="{2AA1AC16-948C-4AE2-A8F0-AD93837A264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2022/8/19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fld id="{E5A71417-3C02-4723-998D-ECBA0CC807E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25864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5" r:id="rId1"/>
    <p:sldLayoutId id="2147483876" r:id="rId2"/>
    <p:sldLayoutId id="2147483877" r:id="rId3"/>
    <p:sldLayoutId id="2147483878" r:id="rId4"/>
    <p:sldLayoutId id="2147483879" r:id="rId5"/>
    <p:sldLayoutId id="2147483880" r:id="rId6"/>
    <p:sldLayoutId id="2147483881" r:id="rId7"/>
    <p:sldLayoutId id="2147483882" r:id="rId8"/>
    <p:sldLayoutId id="2147483883" r:id="rId9"/>
    <p:sldLayoutId id="2147483884" r:id="rId10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0">
        <p14:ferris dir="l"/>
      </p:transition>
    </mc:Choice>
    <mc:Fallback xmlns="">
      <p:transition spd="slow" advClick="0" advTm="0">
        <p:fade/>
      </p:transition>
    </mc:Fallback>
  </mc:AlternateContent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92" indent="-304792" algn="l" defTabSz="121917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7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6185"/>
            <a:ext cx="10515600" cy="13250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6684"/>
            <a:ext cx="10515600" cy="43497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fld id="{2AA1AC16-948C-4AE2-A8F0-AD93837A264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2022/8/19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fld id="{E5A71417-3C02-4723-998D-ECBA0CC807E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96848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0">
        <p14:ferris dir="l"/>
      </p:transition>
    </mc:Choice>
    <mc:Fallback xmlns="">
      <p:transition spd="slow" advClick="0" advTm="0">
        <p:fade/>
      </p:transition>
    </mc:Fallback>
  </mc:AlternateContent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92" indent="-304792" algn="l" defTabSz="121917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7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6185"/>
            <a:ext cx="10515600" cy="13250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6684"/>
            <a:ext cx="10515600" cy="43497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fld id="{2AA1AC16-948C-4AE2-A8F0-AD93837A264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2022/8/19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fld id="{E5A71417-3C02-4723-998D-ECBA0CC807E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23175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0">
        <p14:ferris dir="l"/>
      </p:transition>
    </mc:Choice>
    <mc:Fallback xmlns="">
      <p:transition spd="slow" advClick="0" advTm="0">
        <p:fade/>
      </p:transition>
    </mc:Fallback>
  </mc:AlternateContent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92" indent="-304792" algn="l" defTabSz="121917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7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6185"/>
            <a:ext cx="10515600" cy="13250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6684"/>
            <a:ext cx="10515600" cy="43497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fld id="{2AA1AC16-948C-4AE2-A8F0-AD93837A264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2022/8/19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fld id="{E5A71417-3C02-4723-998D-ECBA0CC807E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33173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0">
        <p14:ferris dir="l"/>
      </p:transition>
    </mc:Choice>
    <mc:Fallback xmlns="">
      <p:transition spd="slow" advClick="0" advTm="0">
        <p:fade/>
      </p:transition>
    </mc:Fallback>
  </mc:AlternateContent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92" indent="-304792" algn="l" defTabSz="121917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7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6185"/>
            <a:ext cx="10515600" cy="13250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6684"/>
            <a:ext cx="10515600" cy="43497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fld id="{2AA1AC16-948C-4AE2-A8F0-AD93837A264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2022/8/19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fld id="{E5A71417-3C02-4723-998D-ECBA0CC807E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88735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0">
        <p14:ferris dir="l"/>
      </p:transition>
    </mc:Choice>
    <mc:Fallback xmlns="">
      <p:transition spd="slow" advClick="0" advTm="0">
        <p:fade/>
      </p:transition>
    </mc:Fallback>
  </mc:AlternateContent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92" indent="-304792" algn="l" defTabSz="121917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7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6185"/>
            <a:ext cx="10515600" cy="13250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6684"/>
            <a:ext cx="10515600" cy="43497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fld id="{2AA1AC16-948C-4AE2-A8F0-AD93837A264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2022/8/19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fld id="{E5A71417-3C02-4723-998D-ECBA0CC807E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21291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  <p:sldLayoutId id="2147483737" r:id="rId10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0">
        <p14:ferris dir="l"/>
      </p:transition>
    </mc:Choice>
    <mc:Fallback xmlns="">
      <p:transition spd="slow" advClick="0" advTm="0">
        <p:fade/>
      </p:transition>
    </mc:Fallback>
  </mc:AlternateContent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92" indent="-304792" algn="l" defTabSz="121917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7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6185"/>
            <a:ext cx="10515600" cy="13250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6684"/>
            <a:ext cx="10515600" cy="43497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fld id="{2AA1AC16-948C-4AE2-A8F0-AD93837A264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2022/8/19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fld id="{E5A71417-3C02-4723-998D-ECBA0CC807E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79189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0">
        <p14:ferris dir="l"/>
      </p:transition>
    </mc:Choice>
    <mc:Fallback xmlns="">
      <p:transition spd="slow" advClick="0" advTm="0">
        <p:fade/>
      </p:transition>
    </mc:Fallback>
  </mc:AlternateContent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92" indent="-304792" algn="l" defTabSz="121917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7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6185"/>
            <a:ext cx="10515600" cy="13250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6684"/>
            <a:ext cx="10515600" cy="43497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fld id="{2AA1AC16-948C-4AE2-A8F0-AD93837A264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2022/8/19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fld id="{E5A71417-3C02-4723-998D-ECBA0CC807E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76813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  <p:sldLayoutId id="2147483758" r:id="rId9"/>
    <p:sldLayoutId id="2147483759" r:id="rId10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0">
        <p14:ferris dir="l"/>
      </p:transition>
    </mc:Choice>
    <mc:Fallback xmlns="">
      <p:transition spd="slow" advClick="0" advTm="0">
        <p:fade/>
      </p:transition>
    </mc:Fallback>
  </mc:AlternateContent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92" indent="-304792" algn="l" defTabSz="121917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7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7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6.png"/><Relationship Id="rId5" Type="http://schemas.openxmlformats.org/officeDocument/2006/relationships/image" Target="../media/image1.png"/><Relationship Id="rId4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0.xml"/><Relationship Id="rId7" Type="http://schemas.openxmlformats.org/officeDocument/2006/relationships/image" Target="../media/image1.png"/><Relationship Id="rId2" Type="http://schemas.openxmlformats.org/officeDocument/2006/relationships/tags" Target="../tags/tag21.xml"/><Relationship Id="rId1" Type="http://schemas.openxmlformats.org/officeDocument/2006/relationships/tags" Target="../tags/tag20.xml"/><Relationship Id="rId6" Type="http://schemas.openxmlformats.org/officeDocument/2006/relationships/image" Target="../media/image23.pn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11.xml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19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2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7.xml"/><Relationship Id="rId4" Type="http://schemas.openxmlformats.org/officeDocument/2006/relationships/image" Target="../media/image28.sv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58.xml"/><Relationship Id="rId4" Type="http://schemas.openxmlformats.org/officeDocument/2006/relationships/image" Target="../media/image28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5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70.xml"/><Relationship Id="rId4" Type="http://schemas.openxmlformats.org/officeDocument/2006/relationships/image" Target="../media/image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21.jpeg"/><Relationship Id="rId4" Type="http://schemas.openxmlformats.org/officeDocument/2006/relationships/image" Target="../media/image3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59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59.xml"/><Relationship Id="rId5" Type="http://schemas.openxmlformats.org/officeDocument/2006/relationships/image" Target="../media/image39.png"/><Relationship Id="rId4" Type="http://schemas.openxmlformats.org/officeDocument/2006/relationships/image" Target="../media/image28.sv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59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5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74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slideLayout" Target="../slideLayouts/slideLayout175.xml"/><Relationship Id="rId7" Type="http://schemas.openxmlformats.org/officeDocument/2006/relationships/image" Target="../media/image48.gif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47.gif"/><Relationship Id="rId5" Type="http://schemas.openxmlformats.org/officeDocument/2006/relationships/image" Target="../media/image46.gif"/><Relationship Id="rId4" Type="http://schemas.openxmlformats.org/officeDocument/2006/relationships/image" Target="../media/image45.gif"/><Relationship Id="rId9" Type="http://schemas.openxmlformats.org/officeDocument/2006/relationships/image" Target="../media/image50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mp3"/><Relationship Id="rId13" Type="http://schemas.openxmlformats.org/officeDocument/2006/relationships/image" Target="../media/image45.gif"/><Relationship Id="rId18" Type="http://schemas.openxmlformats.org/officeDocument/2006/relationships/image" Target="../media/image49.png"/><Relationship Id="rId3" Type="http://schemas.microsoft.com/office/2007/relationships/media" Target="../media/media4.mp3"/><Relationship Id="rId7" Type="http://schemas.microsoft.com/office/2007/relationships/media" Target="../media/media6.mp3"/><Relationship Id="rId12" Type="http://schemas.openxmlformats.org/officeDocument/2006/relationships/image" Target="../media/image46.gif"/><Relationship Id="rId17" Type="http://schemas.openxmlformats.org/officeDocument/2006/relationships/image" Target="../media/image54.gif"/><Relationship Id="rId2" Type="http://schemas.openxmlformats.org/officeDocument/2006/relationships/audio" Target="../media/media3.mp3"/><Relationship Id="rId16" Type="http://schemas.openxmlformats.org/officeDocument/2006/relationships/image" Target="../media/image53.gif"/><Relationship Id="rId1" Type="http://schemas.microsoft.com/office/2007/relationships/media" Target="../media/media3.mp3"/><Relationship Id="rId6" Type="http://schemas.openxmlformats.org/officeDocument/2006/relationships/audio" Target="../media/media5.mp3"/><Relationship Id="rId11" Type="http://schemas.openxmlformats.org/officeDocument/2006/relationships/slideLayout" Target="../slideLayouts/slideLayout175.xml"/><Relationship Id="rId5" Type="http://schemas.microsoft.com/office/2007/relationships/media" Target="../media/media5.mp3"/><Relationship Id="rId15" Type="http://schemas.openxmlformats.org/officeDocument/2006/relationships/image" Target="../media/image52.gif"/><Relationship Id="rId10" Type="http://schemas.openxmlformats.org/officeDocument/2006/relationships/audio" Target="../media/media7.mp3"/><Relationship Id="rId19" Type="http://schemas.openxmlformats.org/officeDocument/2006/relationships/image" Target="../media/image50.png"/><Relationship Id="rId4" Type="http://schemas.openxmlformats.org/officeDocument/2006/relationships/audio" Target="../media/media4.mp3"/><Relationship Id="rId9" Type="http://schemas.microsoft.com/office/2007/relationships/media" Target="../media/media7.mp3"/><Relationship Id="rId14" Type="http://schemas.openxmlformats.org/officeDocument/2006/relationships/image" Target="../media/image51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gif"/><Relationship Id="rId13" Type="http://schemas.microsoft.com/office/2007/relationships/hdphoto" Target="../media/hdphoto3.wdp"/><Relationship Id="rId3" Type="http://schemas.openxmlformats.org/officeDocument/2006/relationships/audio" Target="../media/audio2.wav"/><Relationship Id="rId7" Type="http://schemas.openxmlformats.org/officeDocument/2006/relationships/image" Target="../media/image46.gif"/><Relationship Id="rId12" Type="http://schemas.openxmlformats.org/officeDocument/2006/relationships/image" Target="../media/image5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76.xml"/><Relationship Id="rId6" Type="http://schemas.openxmlformats.org/officeDocument/2006/relationships/image" Target="../media/image55.gif"/><Relationship Id="rId11" Type="http://schemas.openxmlformats.org/officeDocument/2006/relationships/image" Target="../media/image57.gif"/><Relationship Id="rId5" Type="http://schemas.openxmlformats.org/officeDocument/2006/relationships/audio" Target="../media/audio4.wav"/><Relationship Id="rId15" Type="http://schemas.openxmlformats.org/officeDocument/2006/relationships/image" Target="../media/image59.gif"/><Relationship Id="rId10" Type="http://schemas.openxmlformats.org/officeDocument/2006/relationships/image" Target="../media/image54.gif"/><Relationship Id="rId4" Type="http://schemas.openxmlformats.org/officeDocument/2006/relationships/audio" Target="../media/audio3.wav"/><Relationship Id="rId9" Type="http://schemas.openxmlformats.org/officeDocument/2006/relationships/image" Target="../media/image56.gif"/><Relationship Id="rId14" Type="http://schemas.openxmlformats.org/officeDocument/2006/relationships/image" Target="../media/image49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gif"/><Relationship Id="rId13" Type="http://schemas.openxmlformats.org/officeDocument/2006/relationships/image" Target="../media/image49.png"/><Relationship Id="rId3" Type="http://schemas.openxmlformats.org/officeDocument/2006/relationships/audio" Target="../media/audio3.wav"/><Relationship Id="rId7" Type="http://schemas.openxmlformats.org/officeDocument/2006/relationships/image" Target="../media/image45.gif"/><Relationship Id="rId12" Type="http://schemas.microsoft.com/office/2007/relationships/hdphoto" Target="../media/hdphoto3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76.xml"/><Relationship Id="rId6" Type="http://schemas.openxmlformats.org/officeDocument/2006/relationships/image" Target="../media/image46.gif"/><Relationship Id="rId11" Type="http://schemas.openxmlformats.org/officeDocument/2006/relationships/image" Target="../media/image58.png"/><Relationship Id="rId5" Type="http://schemas.openxmlformats.org/officeDocument/2006/relationships/image" Target="../media/image55.gif"/><Relationship Id="rId10" Type="http://schemas.openxmlformats.org/officeDocument/2006/relationships/image" Target="../media/image57.gif"/><Relationship Id="rId4" Type="http://schemas.openxmlformats.org/officeDocument/2006/relationships/audio" Target="../media/audio4.wav"/><Relationship Id="rId9" Type="http://schemas.openxmlformats.org/officeDocument/2006/relationships/image" Target="../media/image54.gif"/><Relationship Id="rId14" Type="http://schemas.openxmlformats.org/officeDocument/2006/relationships/image" Target="../media/image60.gif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gif"/><Relationship Id="rId13" Type="http://schemas.openxmlformats.org/officeDocument/2006/relationships/image" Target="../media/image49.png"/><Relationship Id="rId3" Type="http://schemas.openxmlformats.org/officeDocument/2006/relationships/audio" Target="../media/audio3.wav"/><Relationship Id="rId7" Type="http://schemas.openxmlformats.org/officeDocument/2006/relationships/image" Target="../media/image46.gif"/><Relationship Id="rId12" Type="http://schemas.microsoft.com/office/2007/relationships/hdphoto" Target="../media/hdphoto3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76.xml"/><Relationship Id="rId6" Type="http://schemas.openxmlformats.org/officeDocument/2006/relationships/image" Target="../media/image57.gif"/><Relationship Id="rId11" Type="http://schemas.openxmlformats.org/officeDocument/2006/relationships/image" Target="../media/image58.png"/><Relationship Id="rId5" Type="http://schemas.openxmlformats.org/officeDocument/2006/relationships/image" Target="../media/image55.gif"/><Relationship Id="rId10" Type="http://schemas.openxmlformats.org/officeDocument/2006/relationships/image" Target="../media/image54.gif"/><Relationship Id="rId4" Type="http://schemas.openxmlformats.org/officeDocument/2006/relationships/audio" Target="../media/audio4.wav"/><Relationship Id="rId9" Type="http://schemas.openxmlformats.org/officeDocument/2006/relationships/image" Target="../media/image56.gif"/><Relationship Id="rId14" Type="http://schemas.openxmlformats.org/officeDocument/2006/relationships/image" Target="../media/image61.gif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gif"/><Relationship Id="rId13" Type="http://schemas.openxmlformats.org/officeDocument/2006/relationships/image" Target="../media/image49.png"/><Relationship Id="rId3" Type="http://schemas.openxmlformats.org/officeDocument/2006/relationships/audio" Target="../media/audio1.wav"/><Relationship Id="rId7" Type="http://schemas.openxmlformats.org/officeDocument/2006/relationships/image" Target="../media/image57.gif"/><Relationship Id="rId12" Type="http://schemas.openxmlformats.org/officeDocument/2006/relationships/image" Target="../media/image61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76.xml"/><Relationship Id="rId6" Type="http://schemas.openxmlformats.org/officeDocument/2006/relationships/image" Target="../media/image62.gif"/><Relationship Id="rId11" Type="http://schemas.openxmlformats.org/officeDocument/2006/relationships/image" Target="../media/image54.gif"/><Relationship Id="rId5" Type="http://schemas.openxmlformats.org/officeDocument/2006/relationships/image" Target="../media/image55.gif"/><Relationship Id="rId15" Type="http://schemas.microsoft.com/office/2007/relationships/hdphoto" Target="../media/hdphoto3.wdp"/><Relationship Id="rId10" Type="http://schemas.openxmlformats.org/officeDocument/2006/relationships/image" Target="../media/image56.gif"/><Relationship Id="rId4" Type="http://schemas.openxmlformats.org/officeDocument/2006/relationships/audio" Target="../media/audio4.wav"/><Relationship Id="rId9" Type="http://schemas.openxmlformats.org/officeDocument/2006/relationships/image" Target="../media/image45.gif"/><Relationship Id="rId14" Type="http://schemas.openxmlformats.org/officeDocument/2006/relationships/image" Target="../media/image58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gif"/><Relationship Id="rId13" Type="http://schemas.openxmlformats.org/officeDocument/2006/relationships/image" Target="../media/image49.png"/><Relationship Id="rId3" Type="http://schemas.openxmlformats.org/officeDocument/2006/relationships/audio" Target="../media/audio1.wav"/><Relationship Id="rId7" Type="http://schemas.openxmlformats.org/officeDocument/2006/relationships/image" Target="../media/image57.gif"/><Relationship Id="rId12" Type="http://schemas.openxmlformats.org/officeDocument/2006/relationships/image" Target="../media/image61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76.xml"/><Relationship Id="rId6" Type="http://schemas.openxmlformats.org/officeDocument/2006/relationships/image" Target="../media/image62.gif"/><Relationship Id="rId11" Type="http://schemas.openxmlformats.org/officeDocument/2006/relationships/image" Target="../media/image54.gif"/><Relationship Id="rId5" Type="http://schemas.openxmlformats.org/officeDocument/2006/relationships/image" Target="../media/image55.gif"/><Relationship Id="rId15" Type="http://schemas.microsoft.com/office/2007/relationships/hdphoto" Target="../media/hdphoto3.wdp"/><Relationship Id="rId10" Type="http://schemas.openxmlformats.org/officeDocument/2006/relationships/image" Target="../media/image56.gif"/><Relationship Id="rId4" Type="http://schemas.openxmlformats.org/officeDocument/2006/relationships/audio" Target="../media/audio4.wav"/><Relationship Id="rId9" Type="http://schemas.openxmlformats.org/officeDocument/2006/relationships/image" Target="../media/image45.gif"/><Relationship Id="rId14" Type="http://schemas.openxmlformats.org/officeDocument/2006/relationships/image" Target="../media/image5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3.xml"/><Relationship Id="rId7" Type="http://schemas.openxmlformats.org/officeDocument/2006/relationships/image" Target="../media/image1.png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6" Type="http://schemas.openxmlformats.org/officeDocument/2006/relationships/image" Target="../media/image23.pn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20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59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3.xml"/><Relationship Id="rId7" Type="http://schemas.openxmlformats.org/officeDocument/2006/relationships/image" Target="../media/image1.png"/><Relationship Id="rId2" Type="http://schemas.openxmlformats.org/officeDocument/2006/relationships/tags" Target="../tags/tag25.xml"/><Relationship Id="rId1" Type="http://schemas.openxmlformats.org/officeDocument/2006/relationships/tags" Target="../tags/tag24.xml"/><Relationship Id="rId6" Type="http://schemas.openxmlformats.org/officeDocument/2006/relationships/image" Target="../media/image23.pn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2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3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6" Type="http://schemas.openxmlformats.org/officeDocument/2006/relationships/image" Target="../media/image63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9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1.png"/><Relationship Id="rId4" Type="http://schemas.openxmlformats.org/officeDocument/2006/relationships/image" Target="../media/image15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3" Type="http://schemas.openxmlformats.org/officeDocument/2006/relationships/image" Target="../media/image14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93.xml"/><Relationship Id="rId6" Type="http://schemas.openxmlformats.org/officeDocument/2006/relationships/hyperlink" Target="https://www.freeppt7.com/" TargetMode="External"/><Relationship Id="rId5" Type="http://schemas.openxmlformats.org/officeDocument/2006/relationships/image" Target="../media/image1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13" Type="http://schemas.openxmlformats.org/officeDocument/2006/relationships/tags" Target="../tags/tag13.xml"/><Relationship Id="rId18" Type="http://schemas.openxmlformats.org/officeDocument/2006/relationships/slideLayout" Target="../slideLayouts/slideLayout30.xml"/><Relationship Id="rId3" Type="http://schemas.openxmlformats.org/officeDocument/2006/relationships/tags" Target="../tags/tag3.xml"/><Relationship Id="rId21" Type="http://schemas.openxmlformats.org/officeDocument/2006/relationships/image" Target="../media/image23.png"/><Relationship Id="rId7" Type="http://schemas.openxmlformats.org/officeDocument/2006/relationships/tags" Target="../tags/tag7.xml"/><Relationship Id="rId12" Type="http://schemas.openxmlformats.org/officeDocument/2006/relationships/tags" Target="../tags/tag12.xml"/><Relationship Id="rId17" Type="http://schemas.openxmlformats.org/officeDocument/2006/relationships/tags" Target="../tags/tag17.xml"/><Relationship Id="rId2" Type="http://schemas.openxmlformats.org/officeDocument/2006/relationships/tags" Target="../tags/tag2.xml"/><Relationship Id="rId16" Type="http://schemas.openxmlformats.org/officeDocument/2006/relationships/tags" Target="../tags/tag16.xml"/><Relationship Id="rId20" Type="http://schemas.openxmlformats.org/officeDocument/2006/relationships/image" Target="../media/image14.png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tags" Target="../tags/tag11.xml"/><Relationship Id="rId5" Type="http://schemas.openxmlformats.org/officeDocument/2006/relationships/tags" Target="../tags/tag5.xml"/><Relationship Id="rId15" Type="http://schemas.openxmlformats.org/officeDocument/2006/relationships/tags" Target="../tags/tag15.xml"/><Relationship Id="rId10" Type="http://schemas.openxmlformats.org/officeDocument/2006/relationships/tags" Target="../tags/tag10.xml"/><Relationship Id="rId19" Type="http://schemas.openxmlformats.org/officeDocument/2006/relationships/notesSlide" Target="../notesSlides/notesSlide3.xml"/><Relationship Id="rId4" Type="http://schemas.openxmlformats.org/officeDocument/2006/relationships/tags" Target="../tags/tag4.xml"/><Relationship Id="rId9" Type="http://schemas.openxmlformats.org/officeDocument/2006/relationships/tags" Target="../tags/tag9.xml"/><Relationship Id="rId14" Type="http://schemas.openxmlformats.org/officeDocument/2006/relationships/tags" Target="../tags/tag14.xml"/><Relationship Id="rId22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0.xml"/><Relationship Id="rId7" Type="http://schemas.openxmlformats.org/officeDocument/2006/relationships/image" Target="../media/image1.png"/><Relationship Id="rId2" Type="http://schemas.openxmlformats.org/officeDocument/2006/relationships/tags" Target="../tags/tag19.xml"/><Relationship Id="rId1" Type="http://schemas.openxmlformats.org/officeDocument/2006/relationships/tags" Target="../tags/tag18.xml"/><Relationship Id="rId6" Type="http://schemas.openxmlformats.org/officeDocument/2006/relationships/image" Target="../media/image23.pn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tif"/><Relationship Id="rId1" Type="http://schemas.openxmlformats.org/officeDocument/2006/relationships/slideLayout" Target="../slideLayouts/slideLayout5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8.xml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829001"/>
            <a:ext cx="12192000" cy="3042471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41561" y="996482"/>
            <a:ext cx="6058707" cy="5861519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2873791" cy="6858000"/>
          </a:xfrm>
          <a:prstGeom prst="rect">
            <a:avLst/>
          </a:prstGeom>
        </p:spPr>
      </p:pic>
      <p:sp>
        <p:nvSpPr>
          <p:cNvPr id="21" name="TextBox 7">
            <a:extLst>
              <a:ext uri="{FF2B5EF4-FFF2-40B4-BE49-F238E27FC236}">
                <a16:creationId xmlns:a16="http://schemas.microsoft.com/office/drawing/2014/main" id="{99C9D39E-4AA0-4EB7-9F04-E2907FD201BE}"/>
              </a:ext>
            </a:extLst>
          </p:cNvPr>
          <p:cNvSpPr txBox="1"/>
          <p:nvPr/>
        </p:nvSpPr>
        <p:spPr>
          <a:xfrm>
            <a:off x="2873792" y="171076"/>
            <a:ext cx="9187976" cy="286232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맑은 고딕" panose="020B0503020000020004" pitchFamily="34" charset="-127"/>
                <a:cs typeface="Times New Roman" panose="02020603050405020304" pitchFamily="18" charset="0"/>
              </a:rPr>
              <a:t>Chào</a:t>
            </a:r>
            <a:r>
              <a:rPr kumimoji="0" lang="en-US" altLang="ko-KR" sz="6000" b="1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맑은 고딕" panose="020B0503020000020004" pitchFamily="34" charset="-127"/>
                <a:cs typeface="Times New Roman" panose="02020603050405020304" pitchFamily="18" charset="0"/>
              </a:rPr>
              <a:t> </a:t>
            </a:r>
            <a:r>
              <a:rPr kumimoji="0" lang="en-US" altLang="ko-KR" sz="6000" b="1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맑은 고딕" panose="020B0503020000020004" pitchFamily="34" charset="-127"/>
                <a:cs typeface="Times New Roman" panose="02020603050405020304" pitchFamily="18" charset="0"/>
              </a:rPr>
              <a:t>mừng</a:t>
            </a:r>
            <a:r>
              <a:rPr kumimoji="0" lang="en-US" altLang="ko-KR" sz="6000" b="1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맑은 고딕" panose="020B0503020000020004" pitchFamily="34" charset="-127"/>
                <a:cs typeface="Times New Roman" panose="02020603050405020304" pitchFamily="18" charset="0"/>
              </a:rPr>
              <a:t> </a:t>
            </a:r>
            <a:r>
              <a:rPr kumimoji="0" lang="en-US" altLang="ko-KR" sz="6000" b="1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맑은 고딕" panose="020B0503020000020004" pitchFamily="34" charset="-127"/>
                <a:cs typeface="Times New Roman" panose="02020603050405020304" pitchFamily="18" charset="0"/>
              </a:rPr>
              <a:t>thầy</a:t>
            </a:r>
            <a:r>
              <a:rPr kumimoji="0" lang="en-US" altLang="ko-KR" sz="6000" b="1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맑은 고딕" panose="020B0503020000020004" pitchFamily="34" charset="-127"/>
                <a:cs typeface="Times New Roman" panose="02020603050405020304" pitchFamily="18" charset="0"/>
              </a:rPr>
              <a:t> </a:t>
            </a:r>
            <a:r>
              <a:rPr kumimoji="0" lang="en-US" altLang="ko-KR" sz="6000" b="1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맑은 고딕" panose="020B0503020000020004" pitchFamily="34" charset="-127"/>
                <a:cs typeface="Times New Roman" panose="02020603050405020304" pitchFamily="18" charset="0"/>
              </a:rPr>
              <a:t>cô</a:t>
            </a:r>
            <a:r>
              <a:rPr kumimoji="0" lang="en-US" altLang="ko-KR" sz="6000" b="1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맑은 고딕" panose="020B0503020000020004" pitchFamily="34" charset="-127"/>
                <a:cs typeface="Times New Roman" panose="02020603050405020304" pitchFamily="18" charset="0"/>
              </a:rPr>
              <a:t> </a:t>
            </a:r>
            <a:r>
              <a:rPr kumimoji="0" lang="en-US" altLang="ko-KR" sz="6000" b="1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맑은 고딕" panose="020B0503020000020004" pitchFamily="34" charset="-127"/>
                <a:cs typeface="Times New Roman" panose="02020603050405020304" pitchFamily="18" charset="0"/>
              </a:rPr>
              <a:t>và</a:t>
            </a:r>
            <a:r>
              <a:rPr kumimoji="0" lang="en-US" altLang="ko-KR" sz="6000" b="1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맑은 고딕" panose="020B0503020000020004" pitchFamily="34" charset="-127"/>
                <a:cs typeface="Times New Roman" panose="02020603050405020304" pitchFamily="18" charset="0"/>
              </a:rPr>
              <a:t> </a:t>
            </a:r>
            <a:r>
              <a:rPr kumimoji="0" lang="en-US" altLang="ko-KR" sz="6000" b="1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맑은 고딕" panose="020B0503020000020004" pitchFamily="34" charset="-127"/>
                <a:cs typeface="Times New Roman" panose="02020603050405020304" pitchFamily="18" charset="0"/>
              </a:rPr>
              <a:t>các</a:t>
            </a:r>
            <a:r>
              <a:rPr kumimoji="0" lang="en-US" altLang="ko-KR" sz="6000" b="1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맑은 고딕" panose="020B0503020000020004" pitchFamily="34" charset="-127"/>
                <a:cs typeface="Times New Roman" panose="02020603050405020304" pitchFamily="18" charset="0"/>
              </a:rPr>
              <a:t> </a:t>
            </a:r>
            <a:r>
              <a:rPr kumimoji="0" lang="en-US" altLang="ko-KR" sz="6000" b="1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맑은 고딕" panose="020B0503020000020004" pitchFamily="34" charset="-127"/>
                <a:cs typeface="Times New Roman" panose="02020603050405020304" pitchFamily="18" charset="0"/>
              </a:rPr>
              <a:t>em</a:t>
            </a:r>
            <a:r>
              <a:rPr kumimoji="0" lang="en-US" altLang="ko-KR" sz="6000" b="1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맑은 고딕" panose="020B0503020000020004" pitchFamily="34" charset="-127"/>
                <a:cs typeface="Times New Roman" panose="02020603050405020304" pitchFamily="18" charset="0"/>
              </a:rPr>
              <a:t> </a:t>
            </a:r>
            <a:r>
              <a:rPr kumimoji="0" lang="en-US" altLang="ko-KR" sz="6000" b="1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맑은 고딕" panose="020B0503020000020004" pitchFamily="34" charset="-127"/>
                <a:cs typeface="Times New Roman" panose="02020603050405020304" pitchFamily="18" charset="0"/>
              </a:rPr>
              <a:t>đến</a:t>
            </a:r>
            <a:r>
              <a:rPr kumimoji="0" lang="en-US" altLang="ko-KR" sz="6000" b="1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맑은 고딕" panose="020B0503020000020004" pitchFamily="34" charset="-127"/>
                <a:cs typeface="Times New Roman" panose="02020603050405020304" pitchFamily="18" charset="0"/>
              </a:rPr>
              <a:t> </a:t>
            </a:r>
            <a:r>
              <a:rPr kumimoji="0" lang="en-US" altLang="ko-KR" sz="6000" b="1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맑은 고딕" panose="020B0503020000020004" pitchFamily="34" charset="-127"/>
                <a:cs typeface="Times New Roman" panose="02020603050405020304" pitchFamily="18" charset="0"/>
              </a:rPr>
              <a:t>với</a:t>
            </a:r>
            <a:r>
              <a:rPr kumimoji="0" lang="en-US" altLang="ko-KR" sz="6000" b="1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맑은 고딕" panose="020B0503020000020004" pitchFamily="34" charset="-127"/>
                <a:cs typeface="Times New Roman" panose="02020603050405020304" pitchFamily="18" charset="0"/>
              </a:rPr>
              <a:t> </a:t>
            </a:r>
            <a:r>
              <a:rPr kumimoji="0" lang="en-US" altLang="ko-KR" sz="6000" b="1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맑은 고딕" panose="020B0503020000020004" pitchFamily="34" charset="-127"/>
                <a:cs typeface="Times New Roman" panose="02020603050405020304" pitchFamily="18" charset="0"/>
              </a:rPr>
              <a:t>tiết</a:t>
            </a:r>
            <a:r>
              <a:rPr kumimoji="0" lang="en-US" altLang="ko-KR" sz="6000" b="1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맑은 고딕" panose="020B0503020000020004" pitchFamily="34" charset="-127"/>
                <a:cs typeface="Times New Roman" panose="02020603050405020304" pitchFamily="18" charset="0"/>
              </a:rPr>
              <a:t> </a:t>
            </a:r>
            <a:r>
              <a:rPr kumimoji="0" lang="en-US" altLang="ko-KR" sz="6000" b="1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맑은 고딕" panose="020B0503020000020004" pitchFamily="34" charset="-127"/>
                <a:cs typeface="Times New Roman" panose="02020603050405020304" pitchFamily="18" charset="0"/>
              </a:rPr>
              <a:t>học</a:t>
            </a:r>
            <a:r>
              <a:rPr kumimoji="0" lang="en-US" altLang="ko-KR" sz="6000" b="1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맑은 고딕" panose="020B0503020000020004" pitchFamily="34" charset="-127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6000" b="1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맑은 고딕" panose="020B0503020000020004" pitchFamily="34" charset="-127"/>
                <a:cs typeface="Times New Roman" panose="02020603050405020304" pitchFamily="18" charset="0"/>
              </a:rPr>
              <a:t>ngày</a:t>
            </a:r>
            <a:r>
              <a:rPr kumimoji="0" lang="en-US" altLang="ko-KR" sz="6000" b="1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맑은 고딕" panose="020B0503020000020004" pitchFamily="34" charset="-127"/>
                <a:cs typeface="Times New Roman" panose="02020603050405020304" pitchFamily="18" charset="0"/>
              </a:rPr>
              <a:t> </a:t>
            </a:r>
            <a:r>
              <a:rPr kumimoji="0" lang="en-US" altLang="ko-KR" sz="6000" b="1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맑은 고딕" panose="020B0503020000020004" pitchFamily="34" charset="-127"/>
                <a:cs typeface="Times New Roman" panose="02020603050405020304" pitchFamily="18" charset="0"/>
              </a:rPr>
              <a:t>hôm</a:t>
            </a:r>
            <a:r>
              <a:rPr kumimoji="0" lang="en-US" altLang="ko-KR" sz="6000" b="1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맑은 고딕" panose="020B0503020000020004" pitchFamily="34" charset="-127"/>
                <a:cs typeface="Times New Roman" panose="02020603050405020304" pitchFamily="18" charset="0"/>
              </a:rPr>
              <a:t> nay</a:t>
            </a:r>
            <a:endParaRPr kumimoji="0" lang="ko-KR" altLang="en-US" sz="60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맑은 고딕" panose="020B0503020000020004" pitchFamily="34" charset="-127"/>
              <a:cs typeface="Times New Roman" panose="02020603050405020304" pitchFamily="18" charset="0"/>
            </a:endParaRPr>
          </a:p>
        </p:txBody>
      </p:sp>
      <p:pic>
        <p:nvPicPr>
          <p:cNvPr id="8" name="Đồ họa 7" descr="Comment Heart outline">
            <a:extLst>
              <a:ext uri="{FF2B5EF4-FFF2-40B4-BE49-F238E27FC236}">
                <a16:creationId xmlns:a16="http://schemas.microsoft.com/office/drawing/2014/main" id="{CD2DF102-77CE-48AD-95B3-84B5FA13463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976657" y="3429000"/>
            <a:ext cx="1219200" cy="12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7827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4553393" y="2207669"/>
            <a:ext cx="2976331" cy="2976329"/>
            <a:chOff x="3563890" y="1533034"/>
            <a:chExt cx="2232248" cy="2232247"/>
          </a:xfrm>
        </p:grpSpPr>
        <p:sp>
          <p:nvSpPr>
            <p:cNvPr id="65" name="饼形 64"/>
            <p:cNvSpPr/>
            <p:nvPr/>
          </p:nvSpPr>
          <p:spPr>
            <a:xfrm>
              <a:off x="3563890" y="1533034"/>
              <a:ext cx="2088232" cy="2088232"/>
            </a:xfrm>
            <a:prstGeom prst="pie">
              <a:avLst>
                <a:gd name="adj1" fmla="val 10769016"/>
                <a:gd name="adj2" fmla="val 16200000"/>
              </a:avLst>
            </a:prstGeom>
            <a:solidFill>
              <a:schemeClr val="accent1"/>
            </a:solidFill>
            <a:ln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2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6" name="饼形 65"/>
            <p:cNvSpPr/>
            <p:nvPr/>
          </p:nvSpPr>
          <p:spPr>
            <a:xfrm rot="5400000">
              <a:off x="3707906" y="1533034"/>
              <a:ext cx="2088232" cy="2088232"/>
            </a:xfrm>
            <a:prstGeom prst="pie">
              <a:avLst>
                <a:gd name="adj1" fmla="val 10769016"/>
                <a:gd name="adj2" fmla="val 16200000"/>
              </a:avLst>
            </a:prstGeom>
            <a:solidFill>
              <a:schemeClr val="accent2"/>
            </a:solidFill>
            <a:ln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24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7" name="饼形 66"/>
            <p:cNvSpPr/>
            <p:nvPr/>
          </p:nvSpPr>
          <p:spPr>
            <a:xfrm rot="10800000">
              <a:off x="3707906" y="1677049"/>
              <a:ext cx="2088232" cy="2088232"/>
            </a:xfrm>
            <a:prstGeom prst="pie">
              <a:avLst>
                <a:gd name="adj1" fmla="val 10769016"/>
                <a:gd name="adj2" fmla="val 16200000"/>
              </a:avLst>
            </a:prstGeom>
            <a:solidFill>
              <a:schemeClr val="accent3"/>
            </a:solidFill>
            <a:ln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24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8" name="饼形 67"/>
            <p:cNvSpPr/>
            <p:nvPr/>
          </p:nvSpPr>
          <p:spPr>
            <a:xfrm rot="16200000">
              <a:off x="3563890" y="1677049"/>
              <a:ext cx="2088232" cy="2088232"/>
            </a:xfrm>
            <a:prstGeom prst="pie">
              <a:avLst>
                <a:gd name="adj1" fmla="val 10769016"/>
                <a:gd name="adj2" fmla="val 16200000"/>
              </a:avLst>
            </a:prstGeom>
            <a:solidFill>
              <a:schemeClr val="accent4"/>
            </a:solidFill>
            <a:ln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24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3762954" y="1926215"/>
              <a:ext cx="642869" cy="5000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377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3733" dirty="0" err="1">
                  <a:solidFill>
                    <a:prstClr val="white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Trò</a:t>
              </a:r>
              <a:endParaRPr lang="zh-CN" altLang="en-US" sz="3733" dirty="0">
                <a:solidFill>
                  <a:prstClr val="white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4723671" y="1948391"/>
              <a:ext cx="846626" cy="5000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377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3733" dirty="0" err="1">
                  <a:solidFill>
                    <a:prstClr val="white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Chơi</a:t>
              </a:r>
              <a:endParaRPr lang="zh-CN" altLang="en-US" sz="3733" dirty="0">
                <a:solidFill>
                  <a:prstClr val="white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4800607" y="2880000"/>
              <a:ext cx="805750" cy="43858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377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3200" dirty="0" err="1">
                  <a:solidFill>
                    <a:prstClr val="white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Ghép</a:t>
              </a:r>
              <a:endParaRPr lang="zh-CN" altLang="en-US" sz="3200" dirty="0">
                <a:solidFill>
                  <a:prstClr val="white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3707904" y="2897411"/>
              <a:ext cx="1251351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377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3200" dirty="0" err="1">
                  <a:solidFill>
                    <a:prstClr val="white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Mảnh</a:t>
              </a:r>
              <a:endParaRPr lang="zh-CN" altLang="en-US" sz="3200" dirty="0">
                <a:solidFill>
                  <a:prstClr val="white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73" name="组合 72"/>
          <p:cNvGrpSpPr/>
          <p:nvPr/>
        </p:nvGrpSpPr>
        <p:grpSpPr>
          <a:xfrm>
            <a:off x="8024223" y="2207668"/>
            <a:ext cx="3960271" cy="2876189"/>
            <a:chOff x="299715" y="829719"/>
            <a:chExt cx="2427658" cy="2437914"/>
          </a:xfrm>
        </p:grpSpPr>
        <p:sp>
          <p:nvSpPr>
            <p:cNvPr id="74" name="TextBox 73"/>
            <p:cNvSpPr txBox="1"/>
            <p:nvPr/>
          </p:nvSpPr>
          <p:spPr>
            <a:xfrm>
              <a:off x="1023105" y="829719"/>
              <a:ext cx="980877" cy="4261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just" defTabSz="914377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2667" b="1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Luật</a:t>
              </a:r>
              <a:r>
                <a:rPr lang="en-US" altLang="zh-CN" sz="2667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667" b="1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chơi</a:t>
              </a:r>
              <a:endParaRPr lang="zh-CN" altLang="en-US" sz="2667" b="1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299715" y="1449915"/>
              <a:ext cx="2427658" cy="18177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defTabSz="914377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2667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Em</a:t>
              </a:r>
              <a:r>
                <a:rPr lang="en-US" altLang="zh-CN" sz="2667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667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hãy</a:t>
              </a:r>
              <a:r>
                <a:rPr lang="en-US" altLang="zh-CN" sz="2667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667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ghép</a:t>
              </a:r>
              <a:r>
                <a:rPr lang="en-US" altLang="zh-CN" sz="2667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667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những</a:t>
              </a:r>
              <a:r>
                <a:rPr lang="en-US" altLang="zh-CN" sz="2667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667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mảnh</a:t>
              </a:r>
              <a:r>
                <a:rPr lang="en-US" altLang="zh-CN" sz="2667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667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ghép</a:t>
              </a:r>
              <a:r>
                <a:rPr lang="en-US" altLang="zh-CN" sz="2667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 ở </a:t>
              </a:r>
              <a:r>
                <a:rPr lang="en-US" altLang="zh-CN" sz="2667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cột</a:t>
              </a:r>
              <a:r>
                <a:rPr lang="en-US" altLang="zh-CN" sz="2667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 A </a:t>
              </a:r>
              <a:r>
                <a:rPr lang="en-US" altLang="zh-CN" sz="2667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với</a:t>
              </a:r>
              <a:r>
                <a:rPr lang="en-US" altLang="zh-CN" sz="2667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667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những</a:t>
              </a:r>
              <a:r>
                <a:rPr lang="en-US" altLang="zh-CN" sz="2667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667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mảnh</a:t>
              </a:r>
              <a:r>
                <a:rPr lang="en-US" altLang="zh-CN" sz="2667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667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ghép</a:t>
              </a:r>
              <a:r>
                <a:rPr lang="en-US" altLang="zh-CN" sz="2667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 ở </a:t>
              </a:r>
              <a:r>
                <a:rPr lang="en-US" altLang="zh-CN" sz="2667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cột</a:t>
              </a:r>
              <a:r>
                <a:rPr lang="en-US" altLang="zh-CN" sz="2667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 B </a:t>
              </a:r>
              <a:r>
                <a:rPr lang="en-US" altLang="zh-CN" sz="2667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để</a:t>
              </a:r>
              <a:r>
                <a:rPr lang="en-US" altLang="zh-CN" sz="2667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667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tìm</a:t>
              </a:r>
              <a:r>
                <a:rPr lang="en-US" altLang="zh-CN" sz="2667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667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hiểu</a:t>
              </a:r>
              <a:r>
                <a:rPr lang="en-US" altLang="zh-CN" sz="2667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 ý </a:t>
              </a:r>
              <a:r>
                <a:rPr lang="en-US" altLang="zh-CN" sz="2667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nghĩa</a:t>
              </a:r>
              <a:r>
                <a:rPr lang="en-US" altLang="zh-CN" sz="2667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667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của</a:t>
              </a:r>
              <a:r>
                <a:rPr lang="en-US" altLang="zh-CN" sz="2667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667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những</a:t>
              </a:r>
              <a:r>
                <a:rPr lang="en-US" altLang="zh-CN" sz="2667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667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từ</a:t>
              </a:r>
              <a:r>
                <a:rPr lang="en-US" altLang="zh-CN" sz="2667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667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khó</a:t>
              </a:r>
              <a:r>
                <a:rPr lang="en-US" altLang="zh-CN" sz="2667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667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trong</a:t>
              </a:r>
              <a:r>
                <a:rPr lang="en-US" altLang="zh-CN" sz="2667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667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bài</a:t>
              </a:r>
              <a:r>
                <a:rPr lang="en-US" altLang="zh-CN" sz="2667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667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thơ</a:t>
              </a:r>
              <a:endParaRPr lang="en-US" altLang="zh-CN" sz="2667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80" name="TextBox 79"/>
          <p:cNvSpPr txBox="1"/>
          <p:nvPr/>
        </p:nvSpPr>
        <p:spPr>
          <a:xfrm>
            <a:off x="1863758" y="2338933"/>
            <a:ext cx="1685077" cy="1323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667" b="1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Thời</a:t>
            </a:r>
            <a:r>
              <a:rPr lang="en-US" altLang="zh-CN" sz="2667" b="1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667" b="1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gian</a:t>
            </a:r>
            <a:r>
              <a:rPr lang="en-US" altLang="zh-CN" sz="2667" b="1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</a:t>
            </a:r>
          </a:p>
          <a:p>
            <a:pPr algn="ctr" defTabSz="914377" fontAlgn="base">
              <a:spcBef>
                <a:spcPct val="0"/>
              </a:spcBef>
              <a:spcAft>
                <a:spcPct val="0"/>
              </a:spcAft>
            </a:pPr>
            <a:endParaRPr lang="en-US" altLang="zh-CN" sz="2667" b="1" dirty="0">
              <a:solidFill>
                <a:prstClr val="black">
                  <a:lumMod val="75000"/>
                  <a:lumOff val="25000"/>
                </a:prstClr>
              </a:solidFill>
              <a:latin typeface="Times New Roman" panose="02020603050405020304" pitchFamily="18" charset="0"/>
              <a:ea typeface="微软雅黑" pitchFamily="34" charset="-122"/>
              <a:cs typeface="Times New Roman" panose="02020603050405020304" pitchFamily="18" charset="0"/>
            </a:endParaRPr>
          </a:p>
          <a:p>
            <a:pPr algn="ctr" defTabSz="914377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667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3 </a:t>
            </a:r>
            <a:r>
              <a:rPr lang="en-US" altLang="zh-CN" sz="2667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phút</a:t>
            </a:r>
            <a:endParaRPr lang="zh-CN" altLang="en-US" sz="2667" dirty="0">
              <a:solidFill>
                <a:prstClr val="black">
                  <a:lumMod val="75000"/>
                  <a:lumOff val="25000"/>
                </a:prstClr>
              </a:solidFill>
              <a:latin typeface="Times New Roman" panose="02020603050405020304" pitchFamily="18" charset="0"/>
              <a:ea typeface="微软雅黑" pitchFamily="34" charset="-122"/>
              <a:cs typeface="Times New Roman" panose="02020603050405020304" pitchFamily="18" charset="0"/>
            </a:endParaRPr>
          </a:p>
        </p:txBody>
      </p:sp>
      <p:sp>
        <p:nvSpPr>
          <p:cNvPr id="3" name="Đám mây 2">
            <a:extLst>
              <a:ext uri="{FF2B5EF4-FFF2-40B4-BE49-F238E27FC236}">
                <a16:creationId xmlns:a16="http://schemas.microsoft.com/office/drawing/2014/main" id="{043437CD-E99E-46F5-A39F-3F3D91838DAB}"/>
              </a:ext>
            </a:extLst>
          </p:cNvPr>
          <p:cNvSpPr/>
          <p:nvPr/>
        </p:nvSpPr>
        <p:spPr>
          <a:xfrm>
            <a:off x="4206587" y="297684"/>
            <a:ext cx="3669943" cy="1314989"/>
          </a:xfrm>
          <a:prstGeom prst="cloud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/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endParaRPr lang="en-GB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Hình chữ nhật 5">
            <a:extLst>
              <a:ext uri="{FF2B5EF4-FFF2-40B4-BE49-F238E27FC236}">
                <a16:creationId xmlns:a16="http://schemas.microsoft.com/office/drawing/2014/main" id="{05078DF2-6969-499F-81B6-4F1891CB4FDF}"/>
              </a:ext>
            </a:extLst>
          </p:cNvPr>
          <p:cNvSpPr/>
          <p:nvPr/>
        </p:nvSpPr>
        <p:spPr>
          <a:xfrm>
            <a:off x="8761266" y="102303"/>
            <a:ext cx="3350729" cy="7128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GB" sz="2400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3156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işḻïdé">
            <a:extLst>
              <a:ext uri="{FF2B5EF4-FFF2-40B4-BE49-F238E27FC236}">
                <a16:creationId xmlns:a16="http://schemas.microsoft.com/office/drawing/2014/main" id="{48BE6B63-6CF2-436C-898B-9BFAEACB64D1}"/>
              </a:ext>
            </a:extLst>
          </p:cNvPr>
          <p:cNvGrpSpPr/>
          <p:nvPr/>
        </p:nvGrpSpPr>
        <p:grpSpPr>
          <a:xfrm>
            <a:off x="9921765" y="4870628"/>
            <a:ext cx="2202968" cy="1920131"/>
            <a:chOff x="4813475" y="2356552"/>
            <a:chExt cx="2565050" cy="2564000"/>
          </a:xfrm>
          <a:solidFill>
            <a:srgbClr val="738857"/>
          </a:solidFill>
        </p:grpSpPr>
        <p:sp>
          <p:nvSpPr>
            <p:cNvPr id="29" name="îṡľîḓè">
              <a:extLst>
                <a:ext uri="{FF2B5EF4-FFF2-40B4-BE49-F238E27FC236}">
                  <a16:creationId xmlns:a16="http://schemas.microsoft.com/office/drawing/2014/main" id="{7494C89C-E51F-4612-9DCA-8AD13CE191A7}"/>
                </a:ext>
              </a:extLst>
            </p:cNvPr>
            <p:cNvSpPr/>
            <p:nvPr/>
          </p:nvSpPr>
          <p:spPr>
            <a:xfrm>
              <a:off x="4813475" y="2356847"/>
              <a:ext cx="1242909" cy="1248860"/>
            </a:xfrm>
            <a:custGeom>
              <a:avLst/>
              <a:gdLst>
                <a:gd name="connsiteX0" fmla="*/ 840278 w 905306"/>
                <a:gd name="connsiteY0" fmla="*/ 0 h 909640"/>
                <a:gd name="connsiteX1" fmla="*/ 851190 w 905306"/>
                <a:gd name="connsiteY1" fmla="*/ 2203 h 909640"/>
                <a:gd name="connsiteX2" fmla="*/ 905306 w 905306"/>
                <a:gd name="connsiteY2" fmla="*/ 83845 h 909640"/>
                <a:gd name="connsiteX3" fmla="*/ 905306 w 905306"/>
                <a:gd name="connsiteY3" fmla="*/ 588892 h 909640"/>
                <a:gd name="connsiteX4" fmla="*/ 890689 w 905306"/>
                <a:gd name="connsiteY4" fmla="*/ 575814 h 909640"/>
                <a:gd name="connsiteX5" fmla="*/ 835587 w 905306"/>
                <a:gd name="connsiteY5" fmla="*/ 536285 h 909640"/>
                <a:gd name="connsiteX6" fmla="*/ 766341 w 905306"/>
                <a:gd name="connsiteY6" fmla="*/ 502822 h 909640"/>
                <a:gd name="connsiteX7" fmla="*/ 693350 w 905306"/>
                <a:gd name="connsiteY7" fmla="*/ 490415 h 909640"/>
                <a:gd name="connsiteX8" fmla="*/ 490817 w 905306"/>
                <a:gd name="connsiteY8" fmla="*/ 561964 h 909640"/>
                <a:gd name="connsiteX9" fmla="*/ 417536 w 905306"/>
                <a:gd name="connsiteY9" fmla="*/ 760457 h 909640"/>
                <a:gd name="connsiteX10" fmla="*/ 431097 w 905306"/>
                <a:gd name="connsiteY10" fmla="*/ 840084 h 909640"/>
                <a:gd name="connsiteX11" fmla="*/ 461851 w 905306"/>
                <a:gd name="connsiteY11" fmla="*/ 909640 h 909640"/>
                <a:gd name="connsiteX12" fmla="*/ 79511 w 905306"/>
                <a:gd name="connsiteY12" fmla="*/ 909640 h 909640"/>
                <a:gd name="connsiteX13" fmla="*/ 16858 w 905306"/>
                <a:gd name="connsiteY13" fmla="*/ 883688 h 909640"/>
                <a:gd name="connsiteX14" fmla="*/ 0 w 905306"/>
                <a:gd name="connsiteY14" fmla="*/ 858685 h 909640"/>
                <a:gd name="connsiteX15" fmla="*/ 1064 w 905306"/>
                <a:gd name="connsiteY15" fmla="*/ 837626 h 909640"/>
                <a:gd name="connsiteX16" fmla="*/ 838605 w 905306"/>
                <a:gd name="connsiteY16" fmla="*/ 85 h 909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05306" h="909640">
                  <a:moveTo>
                    <a:pt x="840278" y="0"/>
                  </a:moveTo>
                  <a:lnTo>
                    <a:pt x="851190" y="2203"/>
                  </a:lnTo>
                  <a:cubicBezTo>
                    <a:pt x="882992" y="15654"/>
                    <a:pt x="905306" y="47144"/>
                    <a:pt x="905306" y="83845"/>
                  </a:cubicBezTo>
                  <a:lnTo>
                    <a:pt x="905306" y="588892"/>
                  </a:lnTo>
                  <a:lnTo>
                    <a:pt x="890689" y="575814"/>
                  </a:lnTo>
                  <a:cubicBezTo>
                    <a:pt x="875301" y="563502"/>
                    <a:pt x="856933" y="550330"/>
                    <a:pt x="835587" y="536285"/>
                  </a:cubicBezTo>
                  <a:cubicBezTo>
                    <a:pt x="814238" y="522245"/>
                    <a:pt x="791156" y="511091"/>
                    <a:pt x="766341" y="502822"/>
                  </a:cubicBezTo>
                  <a:cubicBezTo>
                    <a:pt x="741531" y="494549"/>
                    <a:pt x="717201" y="490415"/>
                    <a:pt x="693350" y="490415"/>
                  </a:cubicBezTo>
                  <a:cubicBezTo>
                    <a:pt x="607182" y="490415"/>
                    <a:pt x="539673" y="514266"/>
                    <a:pt x="490817" y="561964"/>
                  </a:cubicBezTo>
                  <a:cubicBezTo>
                    <a:pt x="441966" y="609666"/>
                    <a:pt x="417536" y="675827"/>
                    <a:pt x="417536" y="760457"/>
                  </a:cubicBezTo>
                  <a:cubicBezTo>
                    <a:pt x="417536" y="786231"/>
                    <a:pt x="422059" y="812773"/>
                    <a:pt x="431097" y="840084"/>
                  </a:cubicBezTo>
                  <a:lnTo>
                    <a:pt x="461851" y="909640"/>
                  </a:lnTo>
                  <a:lnTo>
                    <a:pt x="79511" y="909640"/>
                  </a:lnTo>
                  <a:cubicBezTo>
                    <a:pt x="55044" y="909640"/>
                    <a:pt x="32893" y="899723"/>
                    <a:pt x="16858" y="883688"/>
                  </a:cubicBezTo>
                  <a:lnTo>
                    <a:pt x="0" y="858685"/>
                  </a:lnTo>
                  <a:lnTo>
                    <a:pt x="1064" y="837626"/>
                  </a:lnTo>
                  <a:cubicBezTo>
                    <a:pt x="45912" y="396014"/>
                    <a:pt x="396993" y="44933"/>
                    <a:pt x="838605" y="85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anchor="ctr"/>
            <a:lstStyle/>
            <a:p>
              <a:pPr algn="ctr" defTabSz="914377"/>
              <a:endParaRPr sz="1351" dirty="0">
                <a:solidFill>
                  <a:prstClr val="black"/>
                </a:solidFill>
                <a:latin typeface="UTM Cookies" panose="02040603050506020204" pitchFamily="18" charset="0"/>
              </a:endParaRPr>
            </a:p>
          </p:txBody>
        </p:sp>
        <p:sp>
          <p:nvSpPr>
            <p:cNvPr id="30" name="ï$ļíḓè">
              <a:extLst>
                <a:ext uri="{FF2B5EF4-FFF2-40B4-BE49-F238E27FC236}">
                  <a16:creationId xmlns:a16="http://schemas.microsoft.com/office/drawing/2014/main" id="{7181D45F-8570-4DAA-A732-803A6534EE00}"/>
                </a:ext>
              </a:extLst>
            </p:cNvPr>
            <p:cNvSpPr/>
            <p:nvPr/>
          </p:nvSpPr>
          <p:spPr>
            <a:xfrm>
              <a:off x="6129371" y="2356552"/>
              <a:ext cx="1249154" cy="1249156"/>
            </a:xfrm>
            <a:custGeom>
              <a:avLst/>
              <a:gdLst>
                <a:gd name="connsiteX0" fmla="*/ 66091 w 909855"/>
                <a:gd name="connsiteY0" fmla="*/ 0 h 909855"/>
                <a:gd name="connsiteX1" fmla="*/ 72014 w 909855"/>
                <a:gd name="connsiteY1" fmla="*/ 300 h 909855"/>
                <a:gd name="connsiteX2" fmla="*/ 909556 w 909855"/>
                <a:gd name="connsiteY2" fmla="*/ 837841 h 909855"/>
                <a:gd name="connsiteX3" fmla="*/ 909855 w 909855"/>
                <a:gd name="connsiteY3" fmla="*/ 843764 h 909855"/>
                <a:gd name="connsiteX4" fmla="*/ 907437 w 909855"/>
                <a:gd name="connsiteY4" fmla="*/ 855739 h 909855"/>
                <a:gd name="connsiteX5" fmla="*/ 825795 w 909855"/>
                <a:gd name="connsiteY5" fmla="*/ 909855 h 909855"/>
                <a:gd name="connsiteX6" fmla="*/ 447060 w 909855"/>
                <a:gd name="connsiteY6" fmla="*/ 909855 h 909855"/>
                <a:gd name="connsiteX7" fmla="*/ 460048 w 909855"/>
                <a:gd name="connsiteY7" fmla="*/ 889347 h 909855"/>
                <a:gd name="connsiteX8" fmla="*/ 493081 w 909855"/>
                <a:gd name="connsiteY8" fmla="*/ 760672 h 909855"/>
                <a:gd name="connsiteX9" fmla="*/ 419800 w 909855"/>
                <a:gd name="connsiteY9" fmla="*/ 562179 h 909855"/>
                <a:gd name="connsiteX10" fmla="*/ 217268 w 909855"/>
                <a:gd name="connsiteY10" fmla="*/ 490630 h 909855"/>
                <a:gd name="connsiteX11" fmla="*/ 144276 w 909855"/>
                <a:gd name="connsiteY11" fmla="*/ 503037 h 909855"/>
                <a:gd name="connsiteX12" fmla="*/ 75035 w 909855"/>
                <a:gd name="connsiteY12" fmla="*/ 536500 h 909855"/>
                <a:gd name="connsiteX13" fmla="*/ 19928 w 909855"/>
                <a:gd name="connsiteY13" fmla="*/ 576029 h 909855"/>
                <a:gd name="connsiteX14" fmla="*/ 0 w 909855"/>
                <a:gd name="connsiteY14" fmla="*/ 593859 h 909855"/>
                <a:gd name="connsiteX15" fmla="*/ 0 w 909855"/>
                <a:gd name="connsiteY15" fmla="*/ 84060 h 909855"/>
                <a:gd name="connsiteX16" fmla="*/ 54116 w 909855"/>
                <a:gd name="connsiteY16" fmla="*/ 2418 h 9098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09855" h="909855">
                  <a:moveTo>
                    <a:pt x="66091" y="0"/>
                  </a:moveTo>
                  <a:lnTo>
                    <a:pt x="72014" y="300"/>
                  </a:lnTo>
                  <a:cubicBezTo>
                    <a:pt x="513626" y="45148"/>
                    <a:pt x="864708" y="396229"/>
                    <a:pt x="909556" y="837841"/>
                  </a:cubicBezTo>
                  <a:lnTo>
                    <a:pt x="909855" y="843764"/>
                  </a:lnTo>
                  <a:lnTo>
                    <a:pt x="907437" y="855739"/>
                  </a:lnTo>
                  <a:cubicBezTo>
                    <a:pt x="893986" y="887541"/>
                    <a:pt x="862496" y="909855"/>
                    <a:pt x="825795" y="909855"/>
                  </a:cubicBezTo>
                  <a:lnTo>
                    <a:pt x="447060" y="909855"/>
                  </a:lnTo>
                  <a:lnTo>
                    <a:pt x="460048" y="889347"/>
                  </a:lnTo>
                  <a:cubicBezTo>
                    <a:pt x="482071" y="846071"/>
                    <a:pt x="493081" y="803179"/>
                    <a:pt x="493081" y="760672"/>
                  </a:cubicBezTo>
                  <a:cubicBezTo>
                    <a:pt x="493081" y="676042"/>
                    <a:pt x="468656" y="609881"/>
                    <a:pt x="419800" y="562179"/>
                  </a:cubicBezTo>
                  <a:cubicBezTo>
                    <a:pt x="370949" y="514481"/>
                    <a:pt x="303435" y="490630"/>
                    <a:pt x="217268" y="490630"/>
                  </a:cubicBezTo>
                  <a:cubicBezTo>
                    <a:pt x="193417" y="490630"/>
                    <a:pt x="169086" y="494764"/>
                    <a:pt x="144276" y="503037"/>
                  </a:cubicBezTo>
                  <a:cubicBezTo>
                    <a:pt x="119466" y="511306"/>
                    <a:pt x="96384" y="522460"/>
                    <a:pt x="75035" y="536500"/>
                  </a:cubicBezTo>
                  <a:cubicBezTo>
                    <a:pt x="53685" y="550545"/>
                    <a:pt x="35316" y="563717"/>
                    <a:pt x="19928" y="576029"/>
                  </a:cubicBezTo>
                  <a:lnTo>
                    <a:pt x="0" y="593859"/>
                  </a:lnTo>
                  <a:lnTo>
                    <a:pt x="0" y="84060"/>
                  </a:lnTo>
                  <a:cubicBezTo>
                    <a:pt x="0" y="47359"/>
                    <a:pt x="22315" y="15869"/>
                    <a:pt x="54116" y="2418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anchor="ctr"/>
            <a:lstStyle/>
            <a:p>
              <a:pPr algn="ctr" defTabSz="914377"/>
              <a:endParaRPr sz="1351" dirty="0">
                <a:solidFill>
                  <a:prstClr val="black"/>
                </a:solidFill>
                <a:latin typeface="UTM Cookies" panose="02040603050506020204" pitchFamily="18" charset="0"/>
              </a:endParaRPr>
            </a:p>
          </p:txBody>
        </p:sp>
        <p:sp>
          <p:nvSpPr>
            <p:cNvPr id="31" name="íṥľïde">
              <a:extLst>
                <a:ext uri="{FF2B5EF4-FFF2-40B4-BE49-F238E27FC236}">
                  <a16:creationId xmlns:a16="http://schemas.microsoft.com/office/drawing/2014/main" id="{0F5E9678-A18A-4EFC-9EBF-D0B7CA8915EE}"/>
                </a:ext>
              </a:extLst>
            </p:cNvPr>
            <p:cNvSpPr/>
            <p:nvPr/>
          </p:nvSpPr>
          <p:spPr>
            <a:xfrm>
              <a:off x="6129371" y="3671395"/>
              <a:ext cx="1249154" cy="1249157"/>
            </a:xfrm>
            <a:custGeom>
              <a:avLst/>
              <a:gdLst>
                <a:gd name="connsiteX0" fmla="*/ 415985 w 909855"/>
                <a:gd name="connsiteY0" fmla="*/ 0 h 909856"/>
                <a:gd name="connsiteX1" fmla="*/ 825795 w 909855"/>
                <a:gd name="connsiteY1" fmla="*/ 0 h 909856"/>
                <a:gd name="connsiteX2" fmla="*/ 907437 w 909855"/>
                <a:gd name="connsiteY2" fmla="*/ 54116 h 909856"/>
                <a:gd name="connsiteX3" fmla="*/ 909855 w 909855"/>
                <a:gd name="connsiteY3" fmla="*/ 66091 h 909856"/>
                <a:gd name="connsiteX4" fmla="*/ 909556 w 909855"/>
                <a:gd name="connsiteY4" fmla="*/ 72015 h 909856"/>
                <a:gd name="connsiteX5" fmla="*/ 72014 w 909855"/>
                <a:gd name="connsiteY5" fmla="*/ 909557 h 909856"/>
                <a:gd name="connsiteX6" fmla="*/ 66095 w 909855"/>
                <a:gd name="connsiteY6" fmla="*/ 909856 h 909856"/>
                <a:gd name="connsiteX7" fmla="*/ 54116 w 909855"/>
                <a:gd name="connsiteY7" fmla="*/ 907437 h 909856"/>
                <a:gd name="connsiteX8" fmla="*/ 0 w 909855"/>
                <a:gd name="connsiteY8" fmla="*/ 825795 h 909856"/>
                <a:gd name="connsiteX9" fmla="*/ 0 w 909855"/>
                <a:gd name="connsiteY9" fmla="*/ 409439 h 909856"/>
                <a:gd name="connsiteX10" fmla="*/ 1464 w 909855"/>
                <a:gd name="connsiteY10" fmla="*/ 408840 h 909856"/>
                <a:gd name="connsiteX11" fmla="*/ 360944 w 909855"/>
                <a:gd name="connsiteY11" fmla="*/ 62627 h 9098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09855" h="909856">
                  <a:moveTo>
                    <a:pt x="415985" y="0"/>
                  </a:moveTo>
                  <a:lnTo>
                    <a:pt x="825795" y="0"/>
                  </a:lnTo>
                  <a:cubicBezTo>
                    <a:pt x="862496" y="0"/>
                    <a:pt x="893986" y="22314"/>
                    <a:pt x="907437" y="54116"/>
                  </a:cubicBezTo>
                  <a:lnTo>
                    <a:pt x="909855" y="66091"/>
                  </a:lnTo>
                  <a:lnTo>
                    <a:pt x="909556" y="72015"/>
                  </a:lnTo>
                  <a:cubicBezTo>
                    <a:pt x="864708" y="513627"/>
                    <a:pt x="513626" y="864709"/>
                    <a:pt x="72014" y="909557"/>
                  </a:cubicBezTo>
                  <a:lnTo>
                    <a:pt x="66095" y="909856"/>
                  </a:lnTo>
                  <a:lnTo>
                    <a:pt x="54116" y="907437"/>
                  </a:lnTo>
                  <a:cubicBezTo>
                    <a:pt x="22315" y="893986"/>
                    <a:pt x="0" y="862496"/>
                    <a:pt x="0" y="825795"/>
                  </a:cubicBezTo>
                  <a:lnTo>
                    <a:pt x="0" y="409439"/>
                  </a:lnTo>
                  <a:lnTo>
                    <a:pt x="1464" y="408840"/>
                  </a:lnTo>
                  <a:lnTo>
                    <a:pt x="360944" y="62627"/>
                  </a:ln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anchor="ctr"/>
            <a:lstStyle/>
            <a:p>
              <a:pPr algn="ctr" defTabSz="914377"/>
              <a:endParaRPr sz="1351" dirty="0">
                <a:solidFill>
                  <a:prstClr val="black"/>
                </a:solidFill>
                <a:latin typeface="UTM Cookies" panose="02040603050506020204" pitchFamily="18" charset="0"/>
              </a:endParaRPr>
            </a:p>
          </p:txBody>
        </p:sp>
        <p:sp>
          <p:nvSpPr>
            <p:cNvPr id="32" name="iśḷíďé">
              <a:extLst>
                <a:ext uri="{FF2B5EF4-FFF2-40B4-BE49-F238E27FC236}">
                  <a16:creationId xmlns:a16="http://schemas.microsoft.com/office/drawing/2014/main" id="{E032D6D7-494E-4EEB-8D10-03A84EFB09C2}"/>
                </a:ext>
              </a:extLst>
            </p:cNvPr>
            <p:cNvSpPr/>
            <p:nvPr/>
          </p:nvSpPr>
          <p:spPr>
            <a:xfrm>
              <a:off x="4813475" y="3671395"/>
              <a:ext cx="1242909" cy="1248861"/>
            </a:xfrm>
            <a:custGeom>
              <a:avLst/>
              <a:gdLst>
                <a:gd name="connsiteX0" fmla="*/ 79511 w 905306"/>
                <a:gd name="connsiteY0" fmla="*/ 0 h 909641"/>
                <a:gd name="connsiteX1" fmla="*/ 495151 w 905306"/>
                <a:gd name="connsiteY1" fmla="*/ 0 h 909641"/>
                <a:gd name="connsiteX2" fmla="*/ 501203 w 905306"/>
                <a:gd name="connsiteY2" fmla="*/ 8678 h 909641"/>
                <a:gd name="connsiteX3" fmla="*/ 533227 w 905306"/>
                <a:gd name="connsiteY3" fmla="*/ 46470 h 909641"/>
                <a:gd name="connsiteX4" fmla="*/ 549099 w 905306"/>
                <a:gd name="connsiteY4" fmla="*/ 61473 h 909641"/>
                <a:gd name="connsiteX5" fmla="*/ 905306 w 905306"/>
                <a:gd name="connsiteY5" fmla="*/ 405129 h 909641"/>
                <a:gd name="connsiteX6" fmla="*/ 905306 w 905306"/>
                <a:gd name="connsiteY6" fmla="*/ 825795 h 909641"/>
                <a:gd name="connsiteX7" fmla="*/ 851190 w 905306"/>
                <a:gd name="connsiteY7" fmla="*/ 907437 h 909641"/>
                <a:gd name="connsiteX8" fmla="*/ 840274 w 905306"/>
                <a:gd name="connsiteY8" fmla="*/ 909641 h 909641"/>
                <a:gd name="connsiteX9" fmla="*/ 838605 w 905306"/>
                <a:gd name="connsiteY9" fmla="*/ 909557 h 909641"/>
                <a:gd name="connsiteX10" fmla="*/ 1064 w 905306"/>
                <a:gd name="connsiteY10" fmla="*/ 72015 h 909641"/>
                <a:gd name="connsiteX11" fmla="*/ 0 w 905306"/>
                <a:gd name="connsiteY11" fmla="*/ 50955 h 909641"/>
                <a:gd name="connsiteX12" fmla="*/ 16858 w 905306"/>
                <a:gd name="connsiteY12" fmla="*/ 25952 h 909641"/>
                <a:gd name="connsiteX13" fmla="*/ 79511 w 905306"/>
                <a:gd name="connsiteY13" fmla="*/ 0 h 9096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905306" h="909641">
                  <a:moveTo>
                    <a:pt x="79511" y="0"/>
                  </a:moveTo>
                  <a:lnTo>
                    <a:pt x="495151" y="0"/>
                  </a:lnTo>
                  <a:lnTo>
                    <a:pt x="501203" y="8678"/>
                  </a:lnTo>
                  <a:cubicBezTo>
                    <a:pt x="515822" y="26947"/>
                    <a:pt x="526497" y="39549"/>
                    <a:pt x="533227" y="46470"/>
                  </a:cubicBezTo>
                  <a:cubicBezTo>
                    <a:pt x="539962" y="53395"/>
                    <a:pt x="545250" y="58397"/>
                    <a:pt x="549099" y="61473"/>
                  </a:cubicBezTo>
                  <a:lnTo>
                    <a:pt x="905306" y="405129"/>
                  </a:lnTo>
                  <a:lnTo>
                    <a:pt x="905306" y="825795"/>
                  </a:lnTo>
                  <a:cubicBezTo>
                    <a:pt x="905306" y="862496"/>
                    <a:pt x="882992" y="893986"/>
                    <a:pt x="851190" y="907437"/>
                  </a:cubicBezTo>
                  <a:lnTo>
                    <a:pt x="840274" y="909641"/>
                  </a:lnTo>
                  <a:lnTo>
                    <a:pt x="838605" y="909557"/>
                  </a:lnTo>
                  <a:cubicBezTo>
                    <a:pt x="396993" y="864709"/>
                    <a:pt x="45912" y="513627"/>
                    <a:pt x="1064" y="72015"/>
                  </a:cubicBezTo>
                  <a:lnTo>
                    <a:pt x="0" y="50955"/>
                  </a:lnTo>
                  <a:lnTo>
                    <a:pt x="16858" y="25952"/>
                  </a:lnTo>
                  <a:cubicBezTo>
                    <a:pt x="32893" y="9918"/>
                    <a:pt x="55044" y="0"/>
                    <a:pt x="79511" y="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anchor="ctr"/>
            <a:lstStyle/>
            <a:p>
              <a:pPr algn="ctr" defTabSz="914377"/>
              <a:endParaRPr sz="1351" dirty="0">
                <a:solidFill>
                  <a:prstClr val="black"/>
                </a:solidFill>
                <a:latin typeface="UTM Cookies" panose="02040603050506020204" pitchFamily="18" charset="0"/>
              </a:endParaRPr>
            </a:p>
          </p:txBody>
        </p:sp>
      </p:grpSp>
      <p:sp>
        <p:nvSpPr>
          <p:cNvPr id="34" name="Hộp Văn bản 33">
            <a:extLst>
              <a:ext uri="{FF2B5EF4-FFF2-40B4-BE49-F238E27FC236}">
                <a16:creationId xmlns:a16="http://schemas.microsoft.com/office/drawing/2014/main" id="{6F8BD861-DFA3-4B4F-94BF-68B9394FC8AD}"/>
              </a:ext>
            </a:extLst>
          </p:cNvPr>
          <p:cNvSpPr txBox="1"/>
          <p:nvPr/>
        </p:nvSpPr>
        <p:spPr>
          <a:xfrm>
            <a:off x="10038843" y="5493237"/>
            <a:ext cx="202613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377"/>
            <a:r>
              <a:rPr lang="en-US" sz="2400" b="1" dirty="0" err="1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400" b="1" dirty="0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endParaRPr lang="en-US" sz="2400" b="1" dirty="0">
              <a:solidFill>
                <a:srgbClr val="70AD47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966953" y="157200"/>
          <a:ext cx="10577611" cy="4510556"/>
        </p:xfrm>
        <a:graphic>
          <a:graphicData uri="http://schemas.openxmlformats.org/drawingml/2006/table">
            <a:tbl>
              <a:tblPr firstRow="1" firstCol="1" bandRow="1">
                <a:tableStyleId>{16D9F66E-5EB9-4882-86FB-DCBF35E3C3E4}</a:tableStyleId>
              </a:tblPr>
              <a:tblGrid>
                <a:gridCol w="3472544">
                  <a:extLst>
                    <a:ext uri="{9D8B030D-6E8A-4147-A177-3AD203B41FA5}">
                      <a16:colId xmlns:a16="http://schemas.microsoft.com/office/drawing/2014/main" val="1178765862"/>
                    </a:ext>
                  </a:extLst>
                </a:gridCol>
                <a:gridCol w="7105067">
                  <a:extLst>
                    <a:ext uri="{9D8B030D-6E8A-4147-A177-3AD203B41FA5}">
                      <a16:colId xmlns:a16="http://schemas.microsoft.com/office/drawing/2014/main" val="2701245653"/>
                    </a:ext>
                  </a:extLst>
                </a:gridCol>
              </a:tblGrid>
              <a:tr h="538236"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  <a:tabLst>
                          <a:tab pos="90170" algn="l"/>
                          <a:tab pos="180340" algn="l"/>
                        </a:tabLst>
                      </a:pPr>
                      <a:r>
                        <a:rPr lang="en-US" sz="27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</a:t>
                      </a: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  <a:tabLst>
                          <a:tab pos="90170" algn="l"/>
                          <a:tab pos="180340" algn="l"/>
                        </a:tabLst>
                      </a:pPr>
                      <a:r>
                        <a:rPr lang="en-US" sz="27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</a:t>
                      </a:r>
                    </a:p>
                  </a:txBody>
                  <a:tcPr marT="0" marB="0" anchor="ctr"/>
                </a:tc>
                <a:extLst>
                  <a:ext uri="{0D108BD9-81ED-4DB2-BD59-A6C34878D82A}">
                    <a16:rowId xmlns:a16="http://schemas.microsoft.com/office/drawing/2014/main" val="3876755764"/>
                  </a:ext>
                </a:extLst>
              </a:tr>
              <a:tr h="602453">
                <a:tc>
                  <a:txBody>
                    <a:bodyPr/>
                    <a:lstStyle/>
                    <a:p>
                      <a:pPr algn="l">
                        <a:lnSpc>
                          <a:spcPct val="130000"/>
                        </a:lnSpc>
                        <a:spcAft>
                          <a:spcPts val="0"/>
                        </a:spcAft>
                        <a:tabLst>
                          <a:tab pos="90170" algn="l"/>
                          <a:tab pos="180340" algn="l"/>
                        </a:tabLst>
                      </a:pPr>
                      <a:r>
                        <a:rPr lang="en-US" sz="27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</a:t>
                      </a:r>
                      <a:r>
                        <a:rPr lang="en-US" sz="2700" b="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Chuyện</a:t>
                      </a:r>
                      <a:r>
                        <a:rPr lang="en-US" sz="27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cổ</a:t>
                      </a:r>
                      <a:endParaRPr lang="en-US" sz="27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90170" algn="l"/>
                          <a:tab pos="180340" algn="l"/>
                        </a:tabLst>
                        <a:defRPr/>
                      </a:pPr>
                      <a:r>
                        <a:rPr lang="en-US" sz="27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a) </a:t>
                      </a:r>
                      <a:r>
                        <a:rPr lang="en-US" sz="27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Giàu</a:t>
                      </a:r>
                      <a:r>
                        <a:rPr lang="en-US" sz="27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tình</a:t>
                      </a:r>
                      <a:r>
                        <a:rPr lang="en-US" sz="27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cảm</a:t>
                      </a:r>
                      <a:r>
                        <a:rPr lang="en-US" sz="27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27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nghĩa</a:t>
                      </a:r>
                      <a:r>
                        <a:rPr lang="en-US" sz="27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7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27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bản</a:t>
                      </a:r>
                      <a:r>
                        <a:rPr lang="en-US" sz="27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27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/>
                </a:tc>
                <a:extLst>
                  <a:ext uri="{0D108BD9-81ED-4DB2-BD59-A6C34878D82A}">
                    <a16:rowId xmlns:a16="http://schemas.microsoft.com/office/drawing/2014/main" val="3656984626"/>
                  </a:ext>
                </a:extLst>
              </a:tr>
              <a:tr h="1085201">
                <a:tc>
                  <a:txBody>
                    <a:bodyPr/>
                    <a:lstStyle/>
                    <a:p>
                      <a:pPr algn="l">
                        <a:lnSpc>
                          <a:spcPct val="130000"/>
                        </a:lnSpc>
                        <a:spcAft>
                          <a:spcPts val="0"/>
                        </a:spcAft>
                        <a:tabLst>
                          <a:tab pos="90170" algn="l"/>
                          <a:tab pos="180340" algn="l"/>
                        </a:tabLst>
                      </a:pPr>
                      <a:r>
                        <a:rPr lang="en-US" sz="27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 </a:t>
                      </a:r>
                      <a:r>
                        <a:rPr lang="en-US" sz="27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</a:t>
                      </a:r>
                      <a:r>
                        <a:rPr lang="en-US" sz="27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trì</a:t>
                      </a:r>
                      <a:endParaRPr lang="en-US" sz="27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90170" algn="l"/>
                          <a:tab pos="180340" algn="l"/>
                        </a:tabLst>
                        <a:defRPr/>
                      </a:pPr>
                      <a:r>
                        <a:rPr lang="en-US" sz="27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b)</a:t>
                      </a:r>
                      <a:r>
                        <a:rPr lang="en-US" sz="2700" b="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Ràng</a:t>
                      </a:r>
                      <a:r>
                        <a:rPr lang="en-US" sz="27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buộc</a:t>
                      </a:r>
                      <a:r>
                        <a:rPr lang="en-US" sz="27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vào</a:t>
                      </a:r>
                      <a:r>
                        <a:rPr lang="en-US" sz="27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mình</a:t>
                      </a:r>
                      <a:r>
                        <a:rPr lang="en-US" sz="27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nhiều</a:t>
                      </a:r>
                      <a:r>
                        <a:rPr lang="en-US" sz="27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điều</a:t>
                      </a:r>
                      <a:r>
                        <a:rPr lang="en-US" sz="27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để</a:t>
                      </a:r>
                      <a:r>
                        <a:rPr lang="en-US" sz="27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phải</a:t>
                      </a:r>
                      <a:r>
                        <a:rPr lang="en-US" sz="27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90170" algn="l"/>
                          <a:tab pos="180340" algn="l"/>
                        </a:tabLst>
                        <a:defRPr/>
                      </a:pPr>
                      <a:r>
                        <a:rPr lang="en-US" sz="27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 </a:t>
                      </a:r>
                      <a:r>
                        <a:rPr lang="en-US" sz="27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lắng</a:t>
                      </a:r>
                      <a:r>
                        <a:rPr lang="en-US" sz="27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7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bận</a:t>
                      </a:r>
                      <a:r>
                        <a:rPr lang="en-US" sz="27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tâm</a:t>
                      </a:r>
                      <a:endParaRPr lang="en-US" sz="27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/>
                </a:tc>
                <a:extLst>
                  <a:ext uri="{0D108BD9-81ED-4DB2-BD59-A6C34878D82A}">
                    <a16:rowId xmlns:a16="http://schemas.microsoft.com/office/drawing/2014/main" val="1974271994"/>
                  </a:ext>
                </a:extLst>
              </a:tr>
              <a:tr h="609553">
                <a:tc>
                  <a:txBody>
                    <a:bodyPr/>
                    <a:lstStyle/>
                    <a:p>
                      <a:pPr algn="l">
                        <a:lnSpc>
                          <a:spcPct val="130000"/>
                        </a:lnSpc>
                        <a:spcAft>
                          <a:spcPts val="0"/>
                        </a:spcAft>
                        <a:tabLst>
                          <a:tab pos="90170" algn="l"/>
                          <a:tab pos="180340" algn="l"/>
                        </a:tabLst>
                      </a:pPr>
                      <a:r>
                        <a:rPr lang="en-US" sz="27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 </a:t>
                      </a:r>
                      <a:r>
                        <a:rPr lang="en-US" sz="27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</a:t>
                      </a:r>
                      <a:r>
                        <a:rPr lang="en-US" sz="27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lượng</a:t>
                      </a:r>
                      <a:endParaRPr lang="en-US" sz="27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90170" algn="l"/>
                          <a:tab pos="180340" algn="l"/>
                        </a:tabLst>
                        <a:defRPr/>
                      </a:pPr>
                      <a:r>
                        <a:rPr lang="en-US" sz="27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c) </a:t>
                      </a:r>
                      <a:r>
                        <a:rPr lang="en-US" sz="27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27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chuyện</a:t>
                      </a:r>
                      <a:r>
                        <a:rPr lang="en-US" sz="27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27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lưu</a:t>
                      </a:r>
                      <a:r>
                        <a:rPr lang="en-US" sz="27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truyền</a:t>
                      </a:r>
                      <a:r>
                        <a:rPr lang="en-US" sz="27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27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xa</a:t>
                      </a:r>
                      <a:r>
                        <a:rPr lang="en-US" sz="27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xưa</a:t>
                      </a:r>
                      <a:endParaRPr lang="en-US" sz="27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/>
                </a:tc>
                <a:extLst>
                  <a:ext uri="{0D108BD9-81ED-4DB2-BD59-A6C34878D82A}">
                    <a16:rowId xmlns:a16="http://schemas.microsoft.com/office/drawing/2014/main" val="1530252863"/>
                  </a:ext>
                </a:extLst>
              </a:tr>
              <a:tr h="1136877">
                <a:tc>
                  <a:txBody>
                    <a:bodyPr/>
                    <a:lstStyle/>
                    <a:p>
                      <a:pPr algn="l">
                        <a:lnSpc>
                          <a:spcPct val="130000"/>
                        </a:lnSpc>
                        <a:spcAft>
                          <a:spcPts val="0"/>
                        </a:spcAft>
                        <a:tabLst>
                          <a:tab pos="90170" algn="l"/>
                          <a:tab pos="180340" algn="l"/>
                        </a:tabLst>
                      </a:pPr>
                      <a:r>
                        <a:rPr lang="en-US" sz="27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 </a:t>
                      </a:r>
                      <a:r>
                        <a:rPr lang="en-US" sz="27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Đa</a:t>
                      </a:r>
                      <a:r>
                        <a:rPr lang="en-US" sz="27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tình</a:t>
                      </a:r>
                      <a:endParaRPr lang="en-US" sz="27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90170" algn="l"/>
                          <a:tab pos="180340" algn="l"/>
                        </a:tabLst>
                        <a:defRPr/>
                      </a:pPr>
                      <a:r>
                        <a:rPr lang="en-US" sz="27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d) </a:t>
                      </a:r>
                      <a:r>
                        <a:rPr lang="en-US" sz="27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Đức</a:t>
                      </a:r>
                      <a:r>
                        <a:rPr lang="en-US" sz="27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tính</a:t>
                      </a:r>
                      <a:r>
                        <a:rPr lang="en-US" sz="27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7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7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7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tấm</a:t>
                      </a:r>
                      <a:r>
                        <a:rPr lang="en-US" sz="27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lòng</a:t>
                      </a:r>
                      <a:r>
                        <a:rPr lang="en-US" sz="27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khoan</a:t>
                      </a:r>
                      <a:r>
                        <a:rPr lang="en-US" sz="27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dung,</a:t>
                      </a:r>
                      <a:r>
                        <a:rPr lang="en-US" sz="2700" b="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rộng</a:t>
                      </a:r>
                      <a:r>
                        <a:rPr lang="en-US" sz="27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lượng</a:t>
                      </a:r>
                      <a:r>
                        <a:rPr lang="en-US" sz="27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7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dễ</a:t>
                      </a:r>
                      <a:r>
                        <a:rPr lang="en-US" sz="27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tha</a:t>
                      </a:r>
                      <a:r>
                        <a:rPr lang="en-US" sz="27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thứ</a:t>
                      </a:r>
                      <a:endParaRPr lang="en-US" sz="27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/>
                </a:tc>
                <a:extLst>
                  <a:ext uri="{0D108BD9-81ED-4DB2-BD59-A6C34878D82A}">
                    <a16:rowId xmlns:a16="http://schemas.microsoft.com/office/drawing/2014/main" val="2690958771"/>
                  </a:ext>
                </a:extLst>
              </a:tr>
              <a:tr h="538236">
                <a:tc>
                  <a:txBody>
                    <a:bodyPr/>
                    <a:lstStyle/>
                    <a:p>
                      <a:pPr algn="l">
                        <a:lnSpc>
                          <a:spcPct val="130000"/>
                        </a:lnSpc>
                        <a:spcAft>
                          <a:spcPts val="0"/>
                        </a:spcAft>
                        <a:tabLst>
                          <a:tab pos="90170" algn="l"/>
                          <a:tab pos="180340" algn="l"/>
                        </a:tabLst>
                      </a:pPr>
                      <a:r>
                        <a:rPr lang="en-US" sz="27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 </a:t>
                      </a:r>
                      <a:r>
                        <a:rPr lang="en-US" sz="27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Đa</a:t>
                      </a:r>
                      <a:r>
                        <a:rPr lang="en-US" sz="27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mang</a:t>
                      </a:r>
                      <a:endParaRPr lang="en-US" sz="27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90170" algn="l"/>
                          <a:tab pos="180340" algn="l"/>
                        </a:tabLst>
                        <a:defRPr/>
                      </a:pPr>
                      <a:r>
                        <a:rPr lang="en-US" sz="27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e) </a:t>
                      </a:r>
                      <a:r>
                        <a:rPr lang="en-US" sz="27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Cứu</a:t>
                      </a:r>
                      <a:r>
                        <a:rPr lang="en-US" sz="27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7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giúp</a:t>
                      </a:r>
                      <a:endParaRPr lang="en-US" sz="27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/>
                </a:tc>
                <a:extLst>
                  <a:ext uri="{0D108BD9-81ED-4DB2-BD59-A6C34878D82A}">
                    <a16:rowId xmlns:a16="http://schemas.microsoft.com/office/drawing/2014/main" val="2596068260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3053409" y="5405452"/>
            <a:ext cx="1488264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en-US" sz="2667" dirty="0">
                <a:solidFill>
                  <a:srgbClr val="2D5419"/>
                </a:solidFill>
                <a:latin typeface="等线" panose="020F0502020204030204"/>
              </a:rPr>
              <a:t>1 - c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491619" y="5405452"/>
            <a:ext cx="1488264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en-US" sz="2667" dirty="0">
                <a:solidFill>
                  <a:srgbClr val="2D5419"/>
                </a:solidFill>
                <a:latin typeface="等线" panose="020F0502020204030204"/>
              </a:rPr>
              <a:t>2 - 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896615" y="5405452"/>
            <a:ext cx="1488264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en-US" sz="2667" dirty="0">
                <a:solidFill>
                  <a:srgbClr val="2D5419"/>
                </a:solidFill>
                <a:latin typeface="等线" panose="020F0502020204030204"/>
              </a:rPr>
              <a:t>3 - d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244429" y="5405452"/>
            <a:ext cx="1488264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en-US" sz="2667" dirty="0">
                <a:solidFill>
                  <a:srgbClr val="2D5419"/>
                </a:solidFill>
                <a:latin typeface="等线" panose="020F0502020204030204"/>
              </a:rPr>
              <a:t>4 - a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649425" y="5405452"/>
            <a:ext cx="1488264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en-US" sz="2667" dirty="0">
                <a:solidFill>
                  <a:srgbClr val="2D5419"/>
                </a:solidFill>
                <a:latin typeface="等线" panose="020F0502020204030204"/>
              </a:rPr>
              <a:t>5 - b</a:t>
            </a:r>
          </a:p>
        </p:txBody>
      </p:sp>
      <p:sp>
        <p:nvSpPr>
          <p:cNvPr id="17" name="iṣ1íḍê">
            <a:extLst>
              <a:ext uri="{FF2B5EF4-FFF2-40B4-BE49-F238E27FC236}">
                <a16:creationId xmlns:a16="http://schemas.microsoft.com/office/drawing/2014/main" id="{83FA3507-5490-47E0-AD83-E4029623DDE9}"/>
              </a:ext>
            </a:extLst>
          </p:cNvPr>
          <p:cNvSpPr/>
          <p:nvPr/>
        </p:nvSpPr>
        <p:spPr>
          <a:xfrm>
            <a:off x="1" y="4759085"/>
            <a:ext cx="2564332" cy="2098915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 w="28575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anchor="ctr">
            <a:normAutofit/>
          </a:bodyPr>
          <a:lstStyle/>
          <a:p>
            <a:pPr algn="ctr" defTabSz="914354"/>
            <a:endParaRPr lang="zh-CN" altLang="en-US" sz="20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3519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1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" grpId="0"/>
      <p:bldP spid="11" grpId="0"/>
      <p:bldP spid="12" grpId="0"/>
      <p:bldP spid="13" grpId="0"/>
      <p:bldP spid="14" grpId="0"/>
      <p:bldP spid="1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815530"/>
            <a:ext cx="12192000" cy="3042471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02858" y="2092467"/>
            <a:ext cx="3589905" cy="3473067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2873791" cy="6858000"/>
          </a:xfrm>
          <a:prstGeom prst="rect">
            <a:avLst/>
          </a:prstGeom>
        </p:spPr>
      </p:pic>
      <p:sp>
        <p:nvSpPr>
          <p:cNvPr id="32" name="KSO_Shape"/>
          <p:cNvSpPr/>
          <p:nvPr>
            <p:custDataLst>
              <p:tags r:id="rId1"/>
            </p:custDataLst>
          </p:nvPr>
        </p:nvSpPr>
        <p:spPr>
          <a:xfrm flipH="1">
            <a:off x="6900540" y="996157"/>
            <a:ext cx="1343025" cy="1223963"/>
          </a:xfrm>
          <a:prstGeom prst="heart">
            <a:avLst/>
          </a:prstGeom>
          <a:noFill/>
          <a:ln w="25400">
            <a:solidFill>
              <a:srgbClr val="2D541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/>
          <a:p>
            <a:pPr algn="ctr" defTabSz="914377">
              <a:defRPr/>
            </a:pPr>
            <a:endParaRPr lang="zh-CN" altLang="en-US" sz="1351">
              <a:solidFill>
                <a:srgbClr val="FFFF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3" name="KSO_Shape"/>
          <p:cNvSpPr/>
          <p:nvPr>
            <p:custDataLst>
              <p:tags r:id="rId2"/>
            </p:custDataLst>
          </p:nvPr>
        </p:nvSpPr>
        <p:spPr>
          <a:xfrm rot="20677348" flipH="1">
            <a:off x="6900140" y="784284"/>
            <a:ext cx="1343824" cy="1224136"/>
          </a:xfrm>
          <a:prstGeom prst="heart">
            <a:avLst/>
          </a:prstGeom>
          <a:solidFill>
            <a:srgbClr val="2D54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36000" bIns="0" anchor="ctr"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/>
          <a:p>
            <a:pPr algn="ctr" defTabSz="914377">
              <a:defRPr/>
            </a:pPr>
            <a:r>
              <a:rPr lang="en-US" altLang="zh-CN" sz="4800" b="1" dirty="0">
                <a:solidFill>
                  <a:srgbClr val="FFFF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02</a:t>
            </a:r>
            <a:endParaRPr lang="zh-CN" altLang="en-US" sz="4800" b="1" dirty="0">
              <a:solidFill>
                <a:srgbClr val="FFFF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5212879" y="2435904"/>
            <a:ext cx="6911187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7"/>
            <a:r>
              <a:rPr lang="en-US" sz="3733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ĐỌC – TÌM HIỂU CHI TIẾT</a:t>
            </a:r>
            <a:endParaRPr lang="en-GB" sz="3733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7690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4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3" grpId="0" animBg="1"/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177;p24">
            <a:extLst>
              <a:ext uri="{FF2B5EF4-FFF2-40B4-BE49-F238E27FC236}">
                <a16:creationId xmlns:a16="http://schemas.microsoft.com/office/drawing/2014/main" id="{399B8C15-00DB-4706-A337-6BAAE64E2F4E}"/>
              </a:ext>
            </a:extLst>
          </p:cNvPr>
          <p:cNvSpPr txBox="1">
            <a:spLocks/>
          </p:cNvSpPr>
          <p:nvPr/>
        </p:nvSpPr>
        <p:spPr>
          <a:xfrm>
            <a:off x="1946623" y="1859400"/>
            <a:ext cx="6597707" cy="113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Vidaloka"/>
              <a:buNone/>
              <a:defRPr sz="3000" b="0" i="0" u="none" strike="noStrike" cap="none">
                <a:solidFill>
                  <a:schemeClr val="dk2"/>
                </a:solidFill>
                <a:latin typeface="Vidaloka"/>
                <a:ea typeface="Vidaloka"/>
                <a:cs typeface="Vidaloka"/>
                <a:sym typeface="Vidaloka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Vidaloka"/>
              <a:buNone/>
              <a:defRPr sz="3000" b="0" i="0" u="none" strike="noStrike" cap="none">
                <a:solidFill>
                  <a:schemeClr val="dk2"/>
                </a:solidFill>
                <a:latin typeface="Vidaloka"/>
                <a:ea typeface="Vidaloka"/>
                <a:cs typeface="Vidaloka"/>
                <a:sym typeface="Vidaloka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Vidaloka"/>
              <a:buNone/>
              <a:defRPr sz="3000" b="0" i="0" u="none" strike="noStrike" cap="none">
                <a:solidFill>
                  <a:schemeClr val="dk2"/>
                </a:solidFill>
                <a:latin typeface="Vidaloka"/>
                <a:ea typeface="Vidaloka"/>
                <a:cs typeface="Vidaloka"/>
                <a:sym typeface="Vidaloka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Vidaloka"/>
              <a:buNone/>
              <a:defRPr sz="3000" b="0" i="0" u="none" strike="noStrike" cap="none">
                <a:solidFill>
                  <a:schemeClr val="dk2"/>
                </a:solidFill>
                <a:latin typeface="Vidaloka"/>
                <a:ea typeface="Vidaloka"/>
                <a:cs typeface="Vidaloka"/>
                <a:sym typeface="Vidaloka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Vidaloka"/>
              <a:buNone/>
              <a:defRPr sz="3000" b="0" i="0" u="none" strike="noStrike" cap="none">
                <a:solidFill>
                  <a:schemeClr val="dk2"/>
                </a:solidFill>
                <a:latin typeface="Vidaloka"/>
                <a:ea typeface="Vidaloka"/>
                <a:cs typeface="Vidaloka"/>
                <a:sym typeface="Vidaloka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Vidaloka"/>
              <a:buNone/>
              <a:defRPr sz="3000" b="0" i="0" u="none" strike="noStrike" cap="none">
                <a:solidFill>
                  <a:schemeClr val="dk2"/>
                </a:solidFill>
                <a:latin typeface="Vidaloka"/>
                <a:ea typeface="Vidaloka"/>
                <a:cs typeface="Vidaloka"/>
                <a:sym typeface="Vidaloka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Vidaloka"/>
              <a:buNone/>
              <a:defRPr sz="3000" b="0" i="0" u="none" strike="noStrike" cap="none">
                <a:solidFill>
                  <a:schemeClr val="dk2"/>
                </a:solidFill>
                <a:latin typeface="Vidaloka"/>
                <a:ea typeface="Vidaloka"/>
                <a:cs typeface="Vidaloka"/>
                <a:sym typeface="Vidaloka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Vidaloka"/>
              <a:buNone/>
              <a:defRPr sz="3000" b="0" i="0" u="none" strike="noStrike" cap="none">
                <a:solidFill>
                  <a:schemeClr val="dk2"/>
                </a:solidFill>
                <a:latin typeface="Vidaloka"/>
                <a:ea typeface="Vidaloka"/>
                <a:cs typeface="Vidaloka"/>
                <a:sym typeface="Vidaloka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Vidaloka"/>
              <a:buNone/>
              <a:defRPr sz="3000" b="0" i="0" u="none" strike="noStrike" cap="none">
                <a:solidFill>
                  <a:schemeClr val="dk2"/>
                </a:solidFill>
                <a:latin typeface="Vidaloka"/>
                <a:ea typeface="Vidaloka"/>
                <a:cs typeface="Vidaloka"/>
                <a:sym typeface="Vidaloka"/>
              </a:defRPr>
            </a:lvl9pPr>
          </a:lstStyle>
          <a:p>
            <a:pPr defTabSz="1219170">
              <a:buClr>
                <a:srgbClr val="44546A"/>
              </a:buClr>
            </a:pPr>
            <a:r>
              <a:rPr lang="vi-VN" sz="2667" kern="0" dirty="0">
                <a:solidFill>
                  <a:srgbClr val="4454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 cảm được thể hiện trực tiếp qua từ “yêu”</a:t>
            </a:r>
          </a:p>
        </p:txBody>
      </p:sp>
      <p:sp>
        <p:nvSpPr>
          <p:cNvPr id="27" name="Google Shape;179;p24">
            <a:extLst>
              <a:ext uri="{FF2B5EF4-FFF2-40B4-BE49-F238E27FC236}">
                <a16:creationId xmlns:a16="http://schemas.microsoft.com/office/drawing/2014/main" id="{B50C3417-EC65-475D-8A55-6AB9835F66E0}"/>
              </a:ext>
            </a:extLst>
          </p:cNvPr>
          <p:cNvSpPr/>
          <p:nvPr/>
        </p:nvSpPr>
        <p:spPr>
          <a:xfrm>
            <a:off x="4877863" y="3499281"/>
            <a:ext cx="2050800" cy="590000"/>
          </a:xfrm>
          <a:prstGeom prst="roundRect">
            <a:avLst>
              <a:gd name="adj" fmla="val 50000"/>
            </a:avLst>
          </a:prstGeom>
          <a:solidFill>
            <a:srgbClr val="FAC3B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  <a:defRPr/>
            </a:pPr>
            <a:r>
              <a:rPr lang="en" sz="2667" kern="0" dirty="0">
                <a:solidFill>
                  <a:srgbClr val="2C3C3D"/>
                </a:solidFill>
                <a:latin typeface="Times New Roman" panose="02020603050405020304" pitchFamily="18" charset="0"/>
                <a:ea typeface="Bellota Text"/>
                <a:cs typeface="Times New Roman" panose="02020603050405020304" pitchFamily="18" charset="0"/>
                <a:sym typeface="Bellota Text"/>
              </a:rPr>
              <a:t>Lí do</a:t>
            </a:r>
            <a:endParaRPr sz="2667" kern="0" dirty="0">
              <a:solidFill>
                <a:srgbClr val="2C3C3D"/>
              </a:solidFill>
              <a:latin typeface="Times New Roman" panose="02020603050405020304" pitchFamily="18" charset="0"/>
              <a:ea typeface="Bellota Text"/>
              <a:cs typeface="Times New Roman" panose="02020603050405020304" pitchFamily="18" charset="0"/>
              <a:sym typeface="Bellota Text"/>
            </a:endParaRPr>
          </a:p>
        </p:txBody>
      </p:sp>
      <p:sp>
        <p:nvSpPr>
          <p:cNvPr id="28" name="Google Shape;180;p24">
            <a:extLst>
              <a:ext uri="{FF2B5EF4-FFF2-40B4-BE49-F238E27FC236}">
                <a16:creationId xmlns:a16="http://schemas.microsoft.com/office/drawing/2014/main" id="{842768C1-132B-4480-AB6F-5C37D5DBE167}"/>
              </a:ext>
            </a:extLst>
          </p:cNvPr>
          <p:cNvSpPr/>
          <p:nvPr/>
        </p:nvSpPr>
        <p:spPr>
          <a:xfrm>
            <a:off x="4474275" y="4663503"/>
            <a:ext cx="2979920" cy="1588671"/>
          </a:xfrm>
          <a:prstGeom prst="roundRect">
            <a:avLst>
              <a:gd name="adj" fmla="val 50000"/>
            </a:avLst>
          </a:prstGeom>
          <a:solidFill>
            <a:srgbClr val="97C4C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sz="2667" kern="0" dirty="0">
                <a:solidFill>
                  <a:srgbClr val="2C3C3D"/>
                </a:solidFill>
                <a:latin typeface="Times New Roman" panose="02020603050405020304" pitchFamily="18" charset="0"/>
                <a:ea typeface="Bellota Text"/>
                <a:cs typeface="Times New Roman" panose="02020603050405020304" pitchFamily="18" charset="0"/>
                <a:sym typeface="Bellota Text"/>
              </a:rPr>
              <a:t>C</a:t>
            </a:r>
            <a:r>
              <a:rPr lang="vi-VN" sz="2667" kern="0" dirty="0">
                <a:solidFill>
                  <a:srgbClr val="2C3C3D"/>
                </a:solidFill>
                <a:latin typeface="Times New Roman" panose="02020603050405020304" pitchFamily="18" charset="0"/>
                <a:ea typeface="Bellota Text"/>
                <a:cs typeface="Times New Roman" panose="02020603050405020304" pitchFamily="18" charset="0"/>
                <a:sym typeface="Bellota Text"/>
              </a:rPr>
              <a:t>hứa chan tình thương giữa người với người</a:t>
            </a:r>
            <a:endParaRPr sz="2667" kern="0" dirty="0">
              <a:solidFill>
                <a:srgbClr val="2C3C3D"/>
              </a:solidFill>
              <a:latin typeface="Times New Roman" panose="02020603050405020304" pitchFamily="18" charset="0"/>
              <a:ea typeface="Bellota Text"/>
              <a:cs typeface="Times New Roman" panose="02020603050405020304" pitchFamily="18" charset="0"/>
              <a:sym typeface="Bellota Text"/>
            </a:endParaRPr>
          </a:p>
        </p:txBody>
      </p:sp>
      <p:sp>
        <p:nvSpPr>
          <p:cNvPr id="29" name="Google Shape;181;p24">
            <a:extLst>
              <a:ext uri="{FF2B5EF4-FFF2-40B4-BE49-F238E27FC236}">
                <a16:creationId xmlns:a16="http://schemas.microsoft.com/office/drawing/2014/main" id="{9ACE2BE0-5424-47B2-82FE-BEDE7EE66C17}"/>
              </a:ext>
            </a:extLst>
          </p:cNvPr>
          <p:cNvSpPr/>
          <p:nvPr/>
        </p:nvSpPr>
        <p:spPr>
          <a:xfrm>
            <a:off x="1265646" y="4616821"/>
            <a:ext cx="2845639" cy="1514012"/>
          </a:xfrm>
          <a:prstGeom prst="roundRect">
            <a:avLst>
              <a:gd name="adj" fmla="val 50000"/>
            </a:avLst>
          </a:prstGeom>
          <a:solidFill>
            <a:srgbClr val="97C4C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sz="2667" kern="0" dirty="0">
                <a:solidFill>
                  <a:srgbClr val="2C3C3D"/>
                </a:solidFill>
                <a:latin typeface="Times New Roman" panose="02020603050405020304" pitchFamily="18" charset="0"/>
                <a:ea typeface="Bellota Text"/>
                <a:cs typeface="Times New Roman" panose="02020603050405020304" pitchFamily="18" charset="0"/>
                <a:sym typeface="Bellota Text"/>
              </a:rPr>
              <a:t>“</a:t>
            </a:r>
            <a:r>
              <a:rPr lang="en-US" sz="2667" kern="0" dirty="0" err="1">
                <a:solidFill>
                  <a:srgbClr val="2C3C3D"/>
                </a:solidFill>
                <a:latin typeface="Times New Roman" panose="02020603050405020304" pitchFamily="18" charset="0"/>
                <a:ea typeface="Bellota Text"/>
                <a:cs typeface="Times New Roman" panose="02020603050405020304" pitchFamily="18" charset="0"/>
                <a:sym typeface="Bellota Text"/>
              </a:rPr>
              <a:t>Vừa</a:t>
            </a:r>
            <a:r>
              <a:rPr lang="en-US" sz="2667" kern="0" dirty="0">
                <a:solidFill>
                  <a:srgbClr val="2C3C3D"/>
                </a:solidFill>
                <a:latin typeface="Times New Roman" panose="02020603050405020304" pitchFamily="18" charset="0"/>
                <a:ea typeface="Bellota Text"/>
                <a:cs typeface="Times New Roman" panose="02020603050405020304" pitchFamily="18" charset="0"/>
                <a:sym typeface="Bellota Text"/>
              </a:rPr>
              <a:t> </a:t>
            </a:r>
            <a:r>
              <a:rPr lang="en-US" sz="2667" kern="0" dirty="0" err="1">
                <a:solidFill>
                  <a:srgbClr val="2C3C3D"/>
                </a:solidFill>
                <a:latin typeface="Times New Roman" panose="02020603050405020304" pitchFamily="18" charset="0"/>
                <a:ea typeface="Bellota Text"/>
                <a:cs typeface="Times New Roman" panose="02020603050405020304" pitchFamily="18" charset="0"/>
                <a:sym typeface="Bellota Text"/>
              </a:rPr>
              <a:t>nhân</a:t>
            </a:r>
            <a:r>
              <a:rPr lang="en-US" sz="2667" kern="0" dirty="0">
                <a:solidFill>
                  <a:srgbClr val="2C3C3D"/>
                </a:solidFill>
                <a:latin typeface="Times New Roman" panose="02020603050405020304" pitchFamily="18" charset="0"/>
                <a:ea typeface="Bellota Text"/>
                <a:cs typeface="Times New Roman" panose="02020603050405020304" pitchFamily="18" charset="0"/>
                <a:sym typeface="Bellota Text"/>
              </a:rPr>
              <a:t> </a:t>
            </a:r>
            <a:r>
              <a:rPr lang="en-US" sz="2667" kern="0" dirty="0" err="1">
                <a:solidFill>
                  <a:srgbClr val="2C3C3D"/>
                </a:solidFill>
                <a:latin typeface="Times New Roman" panose="02020603050405020304" pitchFamily="18" charset="0"/>
                <a:ea typeface="Bellota Text"/>
                <a:cs typeface="Times New Roman" panose="02020603050405020304" pitchFamily="18" charset="0"/>
                <a:sym typeface="Bellota Text"/>
              </a:rPr>
              <a:t>hậu</a:t>
            </a:r>
            <a:r>
              <a:rPr lang="en-US" sz="2667" kern="0" dirty="0">
                <a:solidFill>
                  <a:srgbClr val="2C3C3D"/>
                </a:solidFill>
                <a:latin typeface="Times New Roman" panose="02020603050405020304" pitchFamily="18" charset="0"/>
                <a:ea typeface="Bellota Text"/>
                <a:cs typeface="Times New Roman" panose="02020603050405020304" pitchFamily="18" charset="0"/>
                <a:sym typeface="Bellota Text"/>
              </a:rPr>
              <a:t> </a:t>
            </a:r>
            <a:r>
              <a:rPr lang="en-US" sz="2667" kern="0" dirty="0" err="1">
                <a:solidFill>
                  <a:srgbClr val="2C3C3D"/>
                </a:solidFill>
                <a:latin typeface="Times New Roman" panose="02020603050405020304" pitchFamily="18" charset="0"/>
                <a:ea typeface="Bellota Text"/>
                <a:cs typeface="Times New Roman" panose="02020603050405020304" pitchFamily="18" charset="0"/>
                <a:sym typeface="Bellota Text"/>
              </a:rPr>
              <a:t>lại</a:t>
            </a:r>
            <a:r>
              <a:rPr lang="en-US" sz="2667" kern="0" dirty="0">
                <a:solidFill>
                  <a:srgbClr val="2C3C3D"/>
                </a:solidFill>
                <a:latin typeface="Times New Roman" panose="02020603050405020304" pitchFamily="18" charset="0"/>
                <a:ea typeface="Bellota Text"/>
                <a:cs typeface="Times New Roman" panose="02020603050405020304" pitchFamily="18" charset="0"/>
                <a:sym typeface="Bellota Text"/>
              </a:rPr>
              <a:t> </a:t>
            </a:r>
            <a:r>
              <a:rPr lang="en-US" sz="2667" kern="0" dirty="0" err="1">
                <a:solidFill>
                  <a:srgbClr val="2C3C3D"/>
                </a:solidFill>
                <a:latin typeface="Times New Roman" panose="02020603050405020304" pitchFamily="18" charset="0"/>
                <a:ea typeface="Bellota Text"/>
                <a:cs typeface="Times New Roman" panose="02020603050405020304" pitchFamily="18" charset="0"/>
                <a:sym typeface="Bellota Text"/>
              </a:rPr>
              <a:t>tuyệt</a:t>
            </a:r>
            <a:r>
              <a:rPr lang="en-US" sz="2667" kern="0" dirty="0">
                <a:solidFill>
                  <a:srgbClr val="2C3C3D"/>
                </a:solidFill>
                <a:latin typeface="Times New Roman" panose="02020603050405020304" pitchFamily="18" charset="0"/>
                <a:ea typeface="Bellota Text"/>
                <a:cs typeface="Times New Roman" panose="02020603050405020304" pitchFamily="18" charset="0"/>
                <a:sym typeface="Bellota Text"/>
              </a:rPr>
              <a:t> </a:t>
            </a:r>
            <a:r>
              <a:rPr lang="en-US" sz="2667" kern="0" dirty="0" err="1">
                <a:solidFill>
                  <a:srgbClr val="2C3C3D"/>
                </a:solidFill>
                <a:latin typeface="Times New Roman" panose="02020603050405020304" pitchFamily="18" charset="0"/>
                <a:ea typeface="Bellota Text"/>
                <a:cs typeface="Times New Roman" panose="02020603050405020304" pitchFamily="18" charset="0"/>
                <a:sym typeface="Bellota Text"/>
              </a:rPr>
              <a:t>vời</a:t>
            </a:r>
            <a:r>
              <a:rPr lang="en-US" sz="2667" kern="0" dirty="0">
                <a:solidFill>
                  <a:srgbClr val="2C3C3D"/>
                </a:solidFill>
                <a:latin typeface="Times New Roman" panose="02020603050405020304" pitchFamily="18" charset="0"/>
                <a:ea typeface="Bellota Text"/>
                <a:cs typeface="Times New Roman" panose="02020603050405020304" pitchFamily="18" charset="0"/>
                <a:sym typeface="Bellota Text"/>
              </a:rPr>
              <a:t> </a:t>
            </a:r>
            <a:r>
              <a:rPr lang="en-US" sz="2667" kern="0" dirty="0" err="1">
                <a:solidFill>
                  <a:srgbClr val="2C3C3D"/>
                </a:solidFill>
                <a:latin typeface="Times New Roman" panose="02020603050405020304" pitchFamily="18" charset="0"/>
                <a:ea typeface="Bellota Text"/>
                <a:cs typeface="Times New Roman" panose="02020603050405020304" pitchFamily="18" charset="0"/>
                <a:sym typeface="Bellota Text"/>
              </a:rPr>
              <a:t>sâu</a:t>
            </a:r>
            <a:r>
              <a:rPr lang="en-US" sz="2667" kern="0" dirty="0">
                <a:solidFill>
                  <a:srgbClr val="2C3C3D"/>
                </a:solidFill>
                <a:latin typeface="Times New Roman" panose="02020603050405020304" pitchFamily="18" charset="0"/>
                <a:ea typeface="Bellota Text"/>
                <a:cs typeface="Times New Roman" panose="02020603050405020304" pitchFamily="18" charset="0"/>
                <a:sym typeface="Bellota Text"/>
              </a:rPr>
              <a:t> </a:t>
            </a:r>
            <a:r>
              <a:rPr lang="en-US" sz="2667" kern="0" dirty="0" err="1">
                <a:solidFill>
                  <a:srgbClr val="2C3C3D"/>
                </a:solidFill>
                <a:latin typeface="Times New Roman" panose="02020603050405020304" pitchFamily="18" charset="0"/>
                <a:ea typeface="Bellota Text"/>
                <a:cs typeface="Times New Roman" panose="02020603050405020304" pitchFamily="18" charset="0"/>
                <a:sym typeface="Bellota Text"/>
              </a:rPr>
              <a:t>xa</a:t>
            </a:r>
            <a:r>
              <a:rPr lang="en-US" sz="2667" kern="0" dirty="0">
                <a:solidFill>
                  <a:srgbClr val="2C3C3D"/>
                </a:solidFill>
                <a:latin typeface="Times New Roman" panose="02020603050405020304" pitchFamily="18" charset="0"/>
                <a:ea typeface="Bellota Text"/>
                <a:cs typeface="Times New Roman" panose="02020603050405020304" pitchFamily="18" charset="0"/>
                <a:sym typeface="Bellota Text"/>
              </a:rPr>
              <a:t>” </a:t>
            </a:r>
            <a:endParaRPr sz="2667" kern="0" dirty="0">
              <a:solidFill>
                <a:srgbClr val="2C3C3D"/>
              </a:solidFill>
              <a:latin typeface="Times New Roman" panose="02020603050405020304" pitchFamily="18" charset="0"/>
              <a:ea typeface="Bellota Text"/>
              <a:cs typeface="Times New Roman" panose="02020603050405020304" pitchFamily="18" charset="0"/>
              <a:sym typeface="Bellota Text"/>
            </a:endParaRPr>
          </a:p>
        </p:txBody>
      </p:sp>
      <p:cxnSp>
        <p:nvCxnSpPr>
          <p:cNvPr id="31" name="Google Shape;186;p24">
            <a:extLst>
              <a:ext uri="{FF2B5EF4-FFF2-40B4-BE49-F238E27FC236}">
                <a16:creationId xmlns:a16="http://schemas.microsoft.com/office/drawing/2014/main" id="{D0914976-0C9E-492A-AFF0-927A8BFA5DB0}"/>
              </a:ext>
            </a:extLst>
          </p:cNvPr>
          <p:cNvCxnSpPr>
            <a:cxnSpLocks/>
          </p:cNvCxnSpPr>
          <p:nvPr/>
        </p:nvCxnSpPr>
        <p:spPr>
          <a:xfrm rot="16200000" flipV="1">
            <a:off x="7474936" y="2532040"/>
            <a:ext cx="452883" cy="3596233"/>
          </a:xfrm>
          <a:prstGeom prst="bentConnector3">
            <a:avLst>
              <a:gd name="adj1" fmla="val 50000"/>
            </a:avLst>
          </a:prstGeom>
          <a:noFill/>
          <a:ln w="19050" cap="flat" cmpd="sng">
            <a:solidFill>
              <a:srgbClr val="718183"/>
            </a:solidFill>
            <a:prstDash val="dash"/>
            <a:round/>
            <a:headEnd type="none" w="sm" len="sm"/>
            <a:tailEnd type="none" w="sm" len="sm"/>
          </a:ln>
        </p:spPr>
      </p:cxnSp>
      <p:cxnSp>
        <p:nvCxnSpPr>
          <p:cNvPr id="32" name="Google Shape;187;p24">
            <a:extLst>
              <a:ext uri="{FF2B5EF4-FFF2-40B4-BE49-F238E27FC236}">
                <a16:creationId xmlns:a16="http://schemas.microsoft.com/office/drawing/2014/main" id="{27E9FEF3-4430-4853-8208-98A98CCC9E62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4331798" y="2879942"/>
            <a:ext cx="135207" cy="3007725"/>
          </a:xfrm>
          <a:prstGeom prst="bentConnector2">
            <a:avLst/>
          </a:prstGeom>
          <a:noFill/>
          <a:ln w="28575" cap="flat" cmpd="sng">
            <a:solidFill>
              <a:srgbClr val="718183"/>
            </a:solidFill>
            <a:prstDash val="dash"/>
            <a:round/>
            <a:headEnd type="none" w="sm" len="sm"/>
            <a:tailEnd type="none" w="sm" len="sm"/>
          </a:ln>
        </p:spPr>
      </p:cxnSp>
      <p:sp>
        <p:nvSpPr>
          <p:cNvPr id="34" name="Google Shape;180;p24">
            <a:extLst>
              <a:ext uri="{FF2B5EF4-FFF2-40B4-BE49-F238E27FC236}">
                <a16:creationId xmlns:a16="http://schemas.microsoft.com/office/drawing/2014/main" id="{EC9D8B6E-56E4-459B-9AF5-114AC8E94B1D}"/>
              </a:ext>
            </a:extLst>
          </p:cNvPr>
          <p:cNvSpPr/>
          <p:nvPr/>
        </p:nvSpPr>
        <p:spPr>
          <a:xfrm>
            <a:off x="7817186" y="4614255"/>
            <a:ext cx="3364617" cy="1588669"/>
          </a:xfrm>
          <a:prstGeom prst="roundRect">
            <a:avLst>
              <a:gd name="adj" fmla="val 34414"/>
            </a:avLst>
          </a:prstGeom>
          <a:solidFill>
            <a:srgbClr val="97C4C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sz="2667" kern="0" dirty="0" err="1">
                <a:solidFill>
                  <a:srgbClr val="2C3C3D"/>
                </a:solidFill>
                <a:latin typeface="Times New Roman" panose="02020603050405020304" pitchFamily="18" charset="0"/>
                <a:ea typeface="Bellota Text"/>
                <a:cs typeface="Times New Roman" panose="02020603050405020304" pitchFamily="18" charset="0"/>
                <a:sym typeface="Bellota Text"/>
              </a:rPr>
              <a:t>Đề</a:t>
            </a:r>
            <a:r>
              <a:rPr lang="en-US" sz="2667" kern="0" dirty="0">
                <a:solidFill>
                  <a:srgbClr val="2C3C3D"/>
                </a:solidFill>
                <a:latin typeface="Times New Roman" panose="02020603050405020304" pitchFamily="18" charset="0"/>
                <a:ea typeface="Bellota Text"/>
                <a:cs typeface="Times New Roman" panose="02020603050405020304" pitchFamily="18" charset="0"/>
                <a:sym typeface="Bellota Text"/>
              </a:rPr>
              <a:t> </a:t>
            </a:r>
            <a:r>
              <a:rPr lang="en-US" sz="2667" kern="0" dirty="0" err="1">
                <a:solidFill>
                  <a:srgbClr val="2C3C3D"/>
                </a:solidFill>
                <a:latin typeface="Times New Roman" panose="02020603050405020304" pitchFamily="18" charset="0"/>
                <a:ea typeface="Bellota Text"/>
                <a:cs typeface="Times New Roman" panose="02020603050405020304" pitchFamily="18" charset="0"/>
                <a:sym typeface="Bellota Text"/>
              </a:rPr>
              <a:t>cao</a:t>
            </a:r>
            <a:r>
              <a:rPr lang="en-US" sz="2667" kern="0" dirty="0">
                <a:solidFill>
                  <a:srgbClr val="2C3C3D"/>
                </a:solidFill>
                <a:latin typeface="Times New Roman" panose="02020603050405020304" pitchFamily="18" charset="0"/>
                <a:ea typeface="Bellota Text"/>
                <a:cs typeface="Times New Roman" panose="02020603050405020304" pitchFamily="18" charset="0"/>
                <a:sym typeface="Bellota Text"/>
              </a:rPr>
              <a:t> </a:t>
            </a:r>
            <a:r>
              <a:rPr lang="en-US" sz="2667" kern="0" dirty="0" err="1">
                <a:solidFill>
                  <a:srgbClr val="2C3C3D"/>
                </a:solidFill>
                <a:latin typeface="Times New Roman" panose="02020603050405020304" pitchFamily="18" charset="0"/>
                <a:ea typeface="Bellota Text"/>
                <a:cs typeface="Times New Roman" panose="02020603050405020304" pitchFamily="18" charset="0"/>
                <a:sym typeface="Bellota Text"/>
              </a:rPr>
              <a:t>những</a:t>
            </a:r>
            <a:r>
              <a:rPr lang="en-US" sz="2667" kern="0" dirty="0">
                <a:solidFill>
                  <a:srgbClr val="2C3C3D"/>
                </a:solidFill>
                <a:latin typeface="Times New Roman" panose="02020603050405020304" pitchFamily="18" charset="0"/>
                <a:ea typeface="Bellota Text"/>
                <a:cs typeface="Times New Roman" panose="02020603050405020304" pitchFamily="18" charset="0"/>
                <a:sym typeface="Bellota Text"/>
              </a:rPr>
              <a:t> </a:t>
            </a:r>
            <a:r>
              <a:rPr lang="en-US" sz="2667" kern="0" dirty="0" err="1">
                <a:solidFill>
                  <a:srgbClr val="2C3C3D"/>
                </a:solidFill>
                <a:latin typeface="Times New Roman" panose="02020603050405020304" pitchFamily="18" charset="0"/>
                <a:ea typeface="Bellota Text"/>
                <a:cs typeface="Times New Roman" panose="02020603050405020304" pitchFamily="18" charset="0"/>
                <a:sym typeface="Bellota Text"/>
              </a:rPr>
              <a:t>triết</a:t>
            </a:r>
            <a:r>
              <a:rPr lang="en-US" sz="2667" kern="0" dirty="0">
                <a:solidFill>
                  <a:srgbClr val="2C3C3D"/>
                </a:solidFill>
                <a:latin typeface="Times New Roman" panose="02020603050405020304" pitchFamily="18" charset="0"/>
                <a:ea typeface="Bellota Text"/>
                <a:cs typeface="Times New Roman" panose="02020603050405020304" pitchFamily="18" charset="0"/>
                <a:sym typeface="Bellota Text"/>
              </a:rPr>
              <a:t> </a:t>
            </a:r>
            <a:r>
              <a:rPr lang="en-US" sz="2667" kern="0" dirty="0" err="1">
                <a:solidFill>
                  <a:srgbClr val="2C3C3D"/>
                </a:solidFill>
                <a:latin typeface="Times New Roman" panose="02020603050405020304" pitchFamily="18" charset="0"/>
                <a:ea typeface="Bellota Text"/>
                <a:cs typeface="Times New Roman" panose="02020603050405020304" pitchFamily="18" charset="0"/>
                <a:sym typeface="Bellota Text"/>
              </a:rPr>
              <a:t>lý</a:t>
            </a:r>
            <a:r>
              <a:rPr lang="en-US" sz="2667" kern="0" dirty="0">
                <a:solidFill>
                  <a:srgbClr val="2C3C3D"/>
                </a:solidFill>
                <a:latin typeface="Times New Roman" panose="02020603050405020304" pitchFamily="18" charset="0"/>
                <a:ea typeface="Bellota Text"/>
                <a:cs typeface="Times New Roman" panose="02020603050405020304" pitchFamily="18" charset="0"/>
                <a:sym typeface="Bellota Text"/>
              </a:rPr>
              <a:t> </a:t>
            </a:r>
            <a:r>
              <a:rPr lang="en-US" sz="2667" kern="0" dirty="0" err="1">
                <a:solidFill>
                  <a:srgbClr val="2C3C3D"/>
                </a:solidFill>
                <a:latin typeface="Times New Roman" panose="02020603050405020304" pitchFamily="18" charset="0"/>
                <a:ea typeface="Bellota Text"/>
                <a:cs typeface="Times New Roman" panose="02020603050405020304" pitchFamily="18" charset="0"/>
                <a:sym typeface="Bellota Text"/>
              </a:rPr>
              <a:t>tốt</a:t>
            </a:r>
            <a:r>
              <a:rPr lang="en-US" sz="2667" kern="0" dirty="0">
                <a:solidFill>
                  <a:srgbClr val="2C3C3D"/>
                </a:solidFill>
                <a:latin typeface="Times New Roman" panose="02020603050405020304" pitchFamily="18" charset="0"/>
                <a:ea typeface="Bellota Text"/>
                <a:cs typeface="Times New Roman" panose="02020603050405020304" pitchFamily="18" charset="0"/>
                <a:sym typeface="Bellota Text"/>
              </a:rPr>
              <a:t> </a:t>
            </a:r>
            <a:r>
              <a:rPr lang="en-US" sz="2667" kern="0" dirty="0" err="1">
                <a:solidFill>
                  <a:srgbClr val="2C3C3D"/>
                </a:solidFill>
                <a:latin typeface="Times New Roman" panose="02020603050405020304" pitchFamily="18" charset="0"/>
                <a:ea typeface="Bellota Text"/>
                <a:cs typeface="Times New Roman" panose="02020603050405020304" pitchFamily="18" charset="0"/>
                <a:sym typeface="Bellota Text"/>
              </a:rPr>
              <a:t>đẹp</a:t>
            </a:r>
            <a:r>
              <a:rPr lang="en-US" sz="2667" kern="0" dirty="0">
                <a:solidFill>
                  <a:srgbClr val="2C3C3D"/>
                </a:solidFill>
                <a:latin typeface="Times New Roman" panose="02020603050405020304" pitchFamily="18" charset="0"/>
                <a:ea typeface="Bellota Text"/>
                <a:cs typeface="Times New Roman" panose="02020603050405020304" pitchFamily="18" charset="0"/>
                <a:sym typeface="Bellota Text"/>
              </a:rPr>
              <a:t>, </a:t>
            </a:r>
            <a:r>
              <a:rPr lang="en-US" sz="2667" kern="0" dirty="0" err="1">
                <a:solidFill>
                  <a:srgbClr val="2C3C3D"/>
                </a:solidFill>
                <a:latin typeface="Times New Roman" panose="02020603050405020304" pitchFamily="18" charset="0"/>
                <a:ea typeface="Bellota Text"/>
                <a:cs typeface="Times New Roman" panose="02020603050405020304" pitchFamily="18" charset="0"/>
                <a:sym typeface="Bellota Text"/>
              </a:rPr>
              <a:t>khát</a:t>
            </a:r>
            <a:r>
              <a:rPr lang="en-US" sz="2667" kern="0" dirty="0">
                <a:solidFill>
                  <a:srgbClr val="2C3C3D"/>
                </a:solidFill>
                <a:latin typeface="Times New Roman" panose="02020603050405020304" pitchFamily="18" charset="0"/>
                <a:ea typeface="Bellota Text"/>
                <a:cs typeface="Times New Roman" panose="02020603050405020304" pitchFamily="18" charset="0"/>
                <a:sym typeface="Bellota Text"/>
              </a:rPr>
              <a:t> </a:t>
            </a:r>
            <a:r>
              <a:rPr lang="en-US" sz="2667" kern="0" dirty="0" err="1">
                <a:solidFill>
                  <a:srgbClr val="2C3C3D"/>
                </a:solidFill>
                <a:latin typeface="Times New Roman" panose="02020603050405020304" pitchFamily="18" charset="0"/>
                <a:ea typeface="Bellota Text"/>
                <a:cs typeface="Times New Roman" panose="02020603050405020304" pitchFamily="18" charset="0"/>
                <a:sym typeface="Bellota Text"/>
              </a:rPr>
              <a:t>vọng</a:t>
            </a:r>
            <a:r>
              <a:rPr lang="en-US" sz="2667" kern="0" dirty="0">
                <a:solidFill>
                  <a:srgbClr val="2C3C3D"/>
                </a:solidFill>
                <a:latin typeface="Times New Roman" panose="02020603050405020304" pitchFamily="18" charset="0"/>
                <a:ea typeface="Bellota Text"/>
                <a:cs typeface="Times New Roman" panose="02020603050405020304" pitchFamily="18" charset="0"/>
                <a:sym typeface="Bellota Text"/>
              </a:rPr>
              <a:t> “Ở </a:t>
            </a:r>
            <a:r>
              <a:rPr lang="en-US" sz="2667" kern="0" dirty="0" err="1">
                <a:solidFill>
                  <a:srgbClr val="2C3C3D"/>
                </a:solidFill>
                <a:latin typeface="Times New Roman" panose="02020603050405020304" pitchFamily="18" charset="0"/>
                <a:ea typeface="Bellota Text"/>
                <a:cs typeface="Times New Roman" panose="02020603050405020304" pitchFamily="18" charset="0"/>
                <a:sym typeface="Bellota Text"/>
              </a:rPr>
              <a:t>hiền</a:t>
            </a:r>
            <a:r>
              <a:rPr lang="en-US" sz="2667" kern="0" dirty="0">
                <a:solidFill>
                  <a:srgbClr val="2C3C3D"/>
                </a:solidFill>
                <a:latin typeface="Times New Roman" panose="02020603050405020304" pitchFamily="18" charset="0"/>
                <a:ea typeface="Bellota Text"/>
                <a:cs typeface="Times New Roman" panose="02020603050405020304" pitchFamily="18" charset="0"/>
                <a:sym typeface="Bellota Text"/>
              </a:rPr>
              <a:t> </a:t>
            </a:r>
            <a:r>
              <a:rPr lang="en-US" sz="2667" kern="0" dirty="0" err="1">
                <a:solidFill>
                  <a:srgbClr val="2C3C3D"/>
                </a:solidFill>
                <a:latin typeface="Times New Roman" panose="02020603050405020304" pitchFamily="18" charset="0"/>
                <a:ea typeface="Bellota Text"/>
                <a:cs typeface="Times New Roman" panose="02020603050405020304" pitchFamily="18" charset="0"/>
                <a:sym typeface="Bellota Text"/>
              </a:rPr>
              <a:t>gặp</a:t>
            </a:r>
            <a:r>
              <a:rPr lang="en-US" sz="2667" kern="0" dirty="0">
                <a:solidFill>
                  <a:srgbClr val="2C3C3D"/>
                </a:solidFill>
                <a:latin typeface="Times New Roman" panose="02020603050405020304" pitchFamily="18" charset="0"/>
                <a:ea typeface="Bellota Text"/>
                <a:cs typeface="Times New Roman" panose="02020603050405020304" pitchFamily="18" charset="0"/>
                <a:sym typeface="Bellota Text"/>
              </a:rPr>
              <a:t> </a:t>
            </a:r>
            <a:r>
              <a:rPr lang="en-US" sz="2667" kern="0" dirty="0" err="1">
                <a:solidFill>
                  <a:srgbClr val="2C3C3D"/>
                </a:solidFill>
                <a:latin typeface="Times New Roman" panose="02020603050405020304" pitchFamily="18" charset="0"/>
                <a:ea typeface="Bellota Text"/>
                <a:cs typeface="Times New Roman" panose="02020603050405020304" pitchFamily="18" charset="0"/>
                <a:sym typeface="Bellota Text"/>
              </a:rPr>
              <a:t>lành</a:t>
            </a:r>
            <a:r>
              <a:rPr lang="en-US" sz="2667" kern="0" dirty="0">
                <a:solidFill>
                  <a:srgbClr val="2C3C3D"/>
                </a:solidFill>
                <a:latin typeface="Times New Roman" panose="02020603050405020304" pitchFamily="18" charset="0"/>
                <a:ea typeface="Bellota Text"/>
                <a:cs typeface="Times New Roman" panose="02020603050405020304" pitchFamily="18" charset="0"/>
                <a:sym typeface="Bellota Text"/>
              </a:rPr>
              <a:t>”</a:t>
            </a:r>
            <a:endParaRPr sz="2667" kern="0" dirty="0">
              <a:solidFill>
                <a:srgbClr val="2C3C3D"/>
              </a:solidFill>
              <a:latin typeface="Times New Roman" panose="02020603050405020304" pitchFamily="18" charset="0"/>
              <a:ea typeface="Bellota Text"/>
              <a:cs typeface="Times New Roman" panose="02020603050405020304" pitchFamily="18" charset="0"/>
              <a:sym typeface="Bellota Text"/>
            </a:endParaRPr>
          </a:p>
        </p:txBody>
      </p:sp>
      <p:pic>
        <p:nvPicPr>
          <p:cNvPr id="16" name="Đồ họa 15" descr="Badge Tick outline">
            <a:extLst>
              <a:ext uri="{FF2B5EF4-FFF2-40B4-BE49-F238E27FC236}">
                <a16:creationId xmlns:a16="http://schemas.microsoft.com/office/drawing/2014/main" id="{8B9AFF1A-7B24-4A07-A845-B2FAC321FBF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403492" y="1792295"/>
            <a:ext cx="543131" cy="543131"/>
          </a:xfrm>
          <a:prstGeom prst="rect">
            <a:avLst/>
          </a:prstGeom>
        </p:spPr>
      </p:pic>
      <p:pic>
        <p:nvPicPr>
          <p:cNvPr id="2" name="Hình ảnh 1">
            <a:extLst>
              <a:ext uri="{FF2B5EF4-FFF2-40B4-BE49-F238E27FC236}">
                <a16:creationId xmlns:a16="http://schemas.microsoft.com/office/drawing/2014/main" id="{332B381D-13FD-43A9-8C36-BAE11E49C1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44330" y="2119711"/>
            <a:ext cx="3123013" cy="145902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17" name="Google Shape;177;p24">
            <a:extLst>
              <a:ext uri="{FF2B5EF4-FFF2-40B4-BE49-F238E27FC236}">
                <a16:creationId xmlns:a16="http://schemas.microsoft.com/office/drawing/2014/main" id="{399B8C15-00DB-4706-A337-6BAAE64E2F4E}"/>
              </a:ext>
            </a:extLst>
          </p:cNvPr>
          <p:cNvSpPr txBox="1">
            <a:spLocks/>
          </p:cNvSpPr>
          <p:nvPr/>
        </p:nvSpPr>
        <p:spPr>
          <a:xfrm>
            <a:off x="1946623" y="2713916"/>
            <a:ext cx="6597707" cy="113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Vidaloka"/>
              <a:buNone/>
              <a:defRPr sz="3000" b="0" i="0" u="none" strike="noStrike" cap="none">
                <a:solidFill>
                  <a:schemeClr val="dk2"/>
                </a:solidFill>
                <a:latin typeface="Vidaloka"/>
                <a:ea typeface="Vidaloka"/>
                <a:cs typeface="Vidaloka"/>
                <a:sym typeface="Vidaloka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Vidaloka"/>
              <a:buNone/>
              <a:defRPr sz="3000" b="0" i="0" u="none" strike="noStrike" cap="none">
                <a:solidFill>
                  <a:schemeClr val="dk2"/>
                </a:solidFill>
                <a:latin typeface="Vidaloka"/>
                <a:ea typeface="Vidaloka"/>
                <a:cs typeface="Vidaloka"/>
                <a:sym typeface="Vidaloka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Vidaloka"/>
              <a:buNone/>
              <a:defRPr sz="3000" b="0" i="0" u="none" strike="noStrike" cap="none">
                <a:solidFill>
                  <a:schemeClr val="dk2"/>
                </a:solidFill>
                <a:latin typeface="Vidaloka"/>
                <a:ea typeface="Vidaloka"/>
                <a:cs typeface="Vidaloka"/>
                <a:sym typeface="Vidaloka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Vidaloka"/>
              <a:buNone/>
              <a:defRPr sz="3000" b="0" i="0" u="none" strike="noStrike" cap="none">
                <a:solidFill>
                  <a:schemeClr val="dk2"/>
                </a:solidFill>
                <a:latin typeface="Vidaloka"/>
                <a:ea typeface="Vidaloka"/>
                <a:cs typeface="Vidaloka"/>
                <a:sym typeface="Vidaloka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Vidaloka"/>
              <a:buNone/>
              <a:defRPr sz="3000" b="0" i="0" u="none" strike="noStrike" cap="none">
                <a:solidFill>
                  <a:schemeClr val="dk2"/>
                </a:solidFill>
                <a:latin typeface="Vidaloka"/>
                <a:ea typeface="Vidaloka"/>
                <a:cs typeface="Vidaloka"/>
                <a:sym typeface="Vidaloka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Vidaloka"/>
              <a:buNone/>
              <a:defRPr sz="3000" b="0" i="0" u="none" strike="noStrike" cap="none">
                <a:solidFill>
                  <a:schemeClr val="dk2"/>
                </a:solidFill>
                <a:latin typeface="Vidaloka"/>
                <a:ea typeface="Vidaloka"/>
                <a:cs typeface="Vidaloka"/>
                <a:sym typeface="Vidaloka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Vidaloka"/>
              <a:buNone/>
              <a:defRPr sz="3000" b="0" i="0" u="none" strike="noStrike" cap="none">
                <a:solidFill>
                  <a:schemeClr val="dk2"/>
                </a:solidFill>
                <a:latin typeface="Vidaloka"/>
                <a:ea typeface="Vidaloka"/>
                <a:cs typeface="Vidaloka"/>
                <a:sym typeface="Vidaloka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Vidaloka"/>
              <a:buNone/>
              <a:defRPr sz="3000" b="0" i="0" u="none" strike="noStrike" cap="none">
                <a:solidFill>
                  <a:schemeClr val="dk2"/>
                </a:solidFill>
                <a:latin typeface="Vidaloka"/>
                <a:ea typeface="Vidaloka"/>
                <a:cs typeface="Vidaloka"/>
                <a:sym typeface="Vidaloka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Vidaloka"/>
              <a:buNone/>
              <a:defRPr sz="3000" b="0" i="0" u="none" strike="noStrike" cap="none">
                <a:solidFill>
                  <a:schemeClr val="dk2"/>
                </a:solidFill>
                <a:latin typeface="Vidaloka"/>
                <a:ea typeface="Vidaloka"/>
                <a:cs typeface="Vidaloka"/>
                <a:sym typeface="Vidaloka"/>
              </a:defRPr>
            </a:lvl9pPr>
          </a:lstStyle>
          <a:p>
            <a:pPr defTabSz="1219170">
              <a:buClr>
                <a:srgbClr val="44546A"/>
              </a:buClr>
            </a:pPr>
            <a:r>
              <a:rPr lang="vi-VN" sz="2667" kern="0" dirty="0">
                <a:solidFill>
                  <a:srgbClr val="44546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Lý giải tình yêu dành cho chuyện cổ: </a:t>
            </a:r>
          </a:p>
        </p:txBody>
      </p:sp>
      <p:pic>
        <p:nvPicPr>
          <p:cNvPr id="18" name="Đồ họa 15" descr="Badge Tick outline">
            <a:extLst>
              <a:ext uri="{FF2B5EF4-FFF2-40B4-BE49-F238E27FC236}">
                <a16:creationId xmlns:a16="http://schemas.microsoft.com/office/drawing/2014/main" id="{8B9AFF1A-7B24-4A07-A845-B2FAC321FBF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403492" y="2577660"/>
            <a:ext cx="543131" cy="54313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403491" y="880285"/>
            <a:ext cx="9441584" cy="5027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377"/>
            <a:r>
              <a:rPr lang="en-US" sz="2667" b="1" dirty="0">
                <a:solidFill>
                  <a:srgbClr val="44546A">
                    <a:lumMod val="50000"/>
                  </a:srgb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1. </a:t>
            </a:r>
            <a:r>
              <a:rPr lang="vi-VN" sz="2667" b="1" dirty="0">
                <a:solidFill>
                  <a:srgbClr val="44546A">
                    <a:lumMod val="50000"/>
                  </a:srgb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Tình yêu với những câu chuyện cổ nước mình của tác giả </a:t>
            </a:r>
            <a:endParaRPr lang="en-GB" sz="2667" b="1" dirty="0">
              <a:solidFill>
                <a:srgbClr val="44546A">
                  <a:lumMod val="50000"/>
                </a:srgbClr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1121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1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2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4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6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8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 animBg="1"/>
      <p:bldP spid="28" grpId="0" animBg="1"/>
      <p:bldP spid="29" grpId="0" animBg="1"/>
      <p:bldP spid="34" grpId="0" animBg="1"/>
      <p:bldP spid="1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ình chữ nhật 2">
            <a:extLst>
              <a:ext uri="{FF2B5EF4-FFF2-40B4-BE49-F238E27FC236}">
                <a16:creationId xmlns:a16="http://schemas.microsoft.com/office/drawing/2014/main" id="{FE3DF104-8C7A-456B-86AE-CC4431388968}"/>
              </a:ext>
            </a:extLst>
          </p:cNvPr>
          <p:cNvSpPr/>
          <p:nvPr/>
        </p:nvSpPr>
        <p:spPr>
          <a:xfrm>
            <a:off x="8685451" y="172631"/>
            <a:ext cx="3398656" cy="6365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GB">
              <a:solidFill>
                <a:prstClr val="white"/>
              </a:solidFill>
              <a:latin typeface="等线" panose="020F0502020204030204"/>
            </a:endParaRP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D431A5E5-3844-42A7-986D-3350D73B1160}"/>
              </a:ext>
            </a:extLst>
          </p:cNvPr>
          <p:cNvSpPr txBox="1"/>
          <p:nvPr/>
        </p:nvSpPr>
        <p:spPr>
          <a:xfrm>
            <a:off x="3217933" y="1495254"/>
            <a:ext cx="6744672" cy="5027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377"/>
            <a:r>
              <a:rPr lang="en-US" sz="2667" dirty="0" err="1">
                <a:solidFill>
                  <a:srgbClr val="44546A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Vẻ</a:t>
            </a:r>
            <a:r>
              <a:rPr lang="en-US" sz="2667" dirty="0">
                <a:solidFill>
                  <a:srgbClr val="44546A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67" dirty="0" err="1">
                <a:solidFill>
                  <a:srgbClr val="44546A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đẹp</a:t>
            </a:r>
            <a:r>
              <a:rPr lang="en-US" sz="2667" dirty="0">
                <a:solidFill>
                  <a:srgbClr val="44546A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67" dirty="0" err="1">
                <a:solidFill>
                  <a:srgbClr val="44546A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tình</a:t>
            </a:r>
            <a:r>
              <a:rPr lang="en-US" sz="2667" dirty="0">
                <a:solidFill>
                  <a:srgbClr val="44546A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67" dirty="0" err="1">
                <a:solidFill>
                  <a:srgbClr val="44546A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667" dirty="0">
                <a:solidFill>
                  <a:srgbClr val="44546A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667" dirty="0" err="1">
                <a:solidFill>
                  <a:srgbClr val="44546A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triết</a:t>
            </a:r>
            <a:r>
              <a:rPr lang="en-US" sz="2667" dirty="0">
                <a:solidFill>
                  <a:srgbClr val="44546A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67" dirty="0" err="1">
                <a:solidFill>
                  <a:srgbClr val="44546A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lý</a:t>
            </a:r>
            <a:r>
              <a:rPr lang="en-US" sz="2667" dirty="0">
                <a:solidFill>
                  <a:srgbClr val="44546A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“ở </a:t>
            </a:r>
            <a:r>
              <a:rPr lang="en-US" sz="2667" dirty="0" err="1">
                <a:solidFill>
                  <a:srgbClr val="44546A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hiền</a:t>
            </a:r>
            <a:r>
              <a:rPr lang="en-US" sz="2667" dirty="0">
                <a:solidFill>
                  <a:srgbClr val="44546A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67" dirty="0" err="1">
                <a:solidFill>
                  <a:srgbClr val="44546A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gặp</a:t>
            </a:r>
            <a:r>
              <a:rPr lang="en-US" sz="2667" dirty="0">
                <a:solidFill>
                  <a:srgbClr val="44546A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67" dirty="0" err="1">
                <a:solidFill>
                  <a:srgbClr val="44546A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lành</a:t>
            </a:r>
            <a:r>
              <a:rPr lang="en-US" sz="2667" dirty="0">
                <a:solidFill>
                  <a:srgbClr val="44546A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”</a:t>
            </a:r>
            <a:endParaRPr lang="en-GB" sz="2667" dirty="0">
              <a:solidFill>
                <a:srgbClr val="44546A"/>
              </a:solidFill>
              <a:latin typeface="等线" panose="020F0502020204030204"/>
            </a:endParaRPr>
          </a:p>
        </p:txBody>
      </p:sp>
      <p:pic>
        <p:nvPicPr>
          <p:cNvPr id="13" name="Hình ảnh 12">
            <a:extLst>
              <a:ext uri="{FF2B5EF4-FFF2-40B4-BE49-F238E27FC236}">
                <a16:creationId xmlns:a16="http://schemas.microsoft.com/office/drawing/2014/main" id="{4A688E45-3E23-4CE9-B909-B137422902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64323" y="3005189"/>
            <a:ext cx="3326088" cy="22820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Hình ảnh 13">
            <a:extLst>
              <a:ext uri="{FF2B5EF4-FFF2-40B4-BE49-F238E27FC236}">
                <a16:creationId xmlns:a16="http://schemas.microsoft.com/office/drawing/2014/main" id="{6B4BEB13-E4A7-4F4F-B180-BE3857595D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69684" y="2377758"/>
            <a:ext cx="3536893" cy="3536893"/>
          </a:xfrm>
          <a:prstGeom prst="rect">
            <a:avLst/>
          </a:prstGeom>
        </p:spPr>
      </p:pic>
      <p:pic>
        <p:nvPicPr>
          <p:cNvPr id="15" name="Hình ảnh 14">
            <a:extLst>
              <a:ext uri="{FF2B5EF4-FFF2-40B4-BE49-F238E27FC236}">
                <a16:creationId xmlns:a16="http://schemas.microsoft.com/office/drawing/2014/main" id="{99A266E6-C037-42FF-9DD3-FB68866645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28395" y="2861941"/>
            <a:ext cx="2956455" cy="2568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9794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Đồ họa 1" descr="Badge Tick outline">
            <a:extLst>
              <a:ext uri="{FF2B5EF4-FFF2-40B4-BE49-F238E27FC236}">
                <a16:creationId xmlns:a16="http://schemas.microsoft.com/office/drawing/2014/main" id="{721ACC3B-585E-44D6-B749-B9AD057E299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603608" y="1453335"/>
            <a:ext cx="543131" cy="543131"/>
          </a:xfrm>
          <a:prstGeom prst="rect">
            <a:avLst/>
          </a:prstGeom>
        </p:spPr>
      </p:pic>
      <p:sp>
        <p:nvSpPr>
          <p:cNvPr id="3" name="Hình chữ nhật 2">
            <a:extLst>
              <a:ext uri="{FF2B5EF4-FFF2-40B4-BE49-F238E27FC236}">
                <a16:creationId xmlns:a16="http://schemas.microsoft.com/office/drawing/2014/main" id="{FE3DF104-8C7A-456B-86AE-CC4431388968}"/>
              </a:ext>
            </a:extLst>
          </p:cNvPr>
          <p:cNvSpPr/>
          <p:nvPr/>
        </p:nvSpPr>
        <p:spPr>
          <a:xfrm>
            <a:off x="8685451" y="172631"/>
            <a:ext cx="3398656" cy="6365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GB">
              <a:solidFill>
                <a:prstClr val="white"/>
              </a:solidFill>
              <a:latin typeface="等线" panose="020F0502020204030204"/>
            </a:endParaRPr>
          </a:p>
        </p:txBody>
      </p:sp>
      <p:sp>
        <p:nvSpPr>
          <p:cNvPr id="8" name="Hộp Văn bản 6">
            <a:extLst>
              <a:ext uri="{FF2B5EF4-FFF2-40B4-BE49-F238E27FC236}">
                <a16:creationId xmlns:a16="http://schemas.microsoft.com/office/drawing/2014/main" id="{ACFFA8A1-0729-4BCD-8C76-5D01D2350373}"/>
              </a:ext>
            </a:extLst>
          </p:cNvPr>
          <p:cNvSpPr txBox="1"/>
          <p:nvPr/>
        </p:nvSpPr>
        <p:spPr>
          <a:xfrm>
            <a:off x="3137901" y="542465"/>
            <a:ext cx="8810845" cy="502766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defTabSz="914377"/>
            <a:r>
              <a:rPr lang="en-GB" sz="2667" b="1" dirty="0">
                <a:solidFill>
                  <a:srgbClr val="44546A">
                    <a:lumMod val="50000"/>
                  </a:srgb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2. </a:t>
            </a:r>
            <a:r>
              <a:rPr lang="en-GB" sz="2667" b="1" dirty="0" err="1">
                <a:solidFill>
                  <a:srgbClr val="44546A">
                    <a:lumMod val="50000"/>
                  </a:srgb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Những</a:t>
            </a:r>
            <a:r>
              <a:rPr lang="en-GB" sz="2667" b="1" dirty="0">
                <a:solidFill>
                  <a:srgbClr val="44546A">
                    <a:lumMod val="50000"/>
                  </a:srgb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GB" sz="2667" b="1" dirty="0" err="1">
                <a:solidFill>
                  <a:srgbClr val="44546A">
                    <a:lumMod val="50000"/>
                  </a:srgb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giá</a:t>
            </a:r>
            <a:r>
              <a:rPr lang="en-GB" sz="2667" b="1" dirty="0">
                <a:solidFill>
                  <a:srgbClr val="44546A">
                    <a:lumMod val="50000"/>
                  </a:srgb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GB" sz="2667" b="1" dirty="0" err="1">
                <a:solidFill>
                  <a:srgbClr val="44546A">
                    <a:lumMod val="50000"/>
                  </a:srgb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trị</a:t>
            </a:r>
            <a:r>
              <a:rPr lang="en-GB" sz="2667" b="1" dirty="0">
                <a:solidFill>
                  <a:srgbClr val="44546A">
                    <a:lumMod val="50000"/>
                  </a:srgb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, ý </a:t>
            </a:r>
            <a:r>
              <a:rPr lang="en-GB" sz="2667" b="1" dirty="0" err="1">
                <a:solidFill>
                  <a:srgbClr val="44546A">
                    <a:lumMod val="50000"/>
                  </a:srgb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nghĩa</a:t>
            </a:r>
            <a:r>
              <a:rPr lang="en-GB" sz="2667" b="1" dirty="0">
                <a:solidFill>
                  <a:srgbClr val="44546A">
                    <a:lumMod val="50000"/>
                  </a:srgb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, </a:t>
            </a:r>
            <a:r>
              <a:rPr lang="en-GB" sz="2667" b="1" dirty="0" err="1">
                <a:solidFill>
                  <a:srgbClr val="44546A">
                    <a:lumMod val="50000"/>
                  </a:srgb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bài</a:t>
            </a:r>
            <a:r>
              <a:rPr lang="en-GB" sz="2667" b="1" dirty="0">
                <a:solidFill>
                  <a:srgbClr val="44546A">
                    <a:lumMod val="50000"/>
                  </a:srgb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GB" sz="2667" b="1" dirty="0" err="1">
                <a:solidFill>
                  <a:srgbClr val="44546A">
                    <a:lumMod val="50000"/>
                  </a:srgb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học</a:t>
            </a:r>
            <a:r>
              <a:rPr lang="en-GB" sz="2667" b="1" dirty="0">
                <a:solidFill>
                  <a:srgbClr val="44546A">
                    <a:lumMod val="50000"/>
                  </a:srgb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GB" sz="2667" b="1" dirty="0" err="1">
                <a:solidFill>
                  <a:srgbClr val="44546A">
                    <a:lumMod val="50000"/>
                  </a:srgb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mà</a:t>
            </a:r>
            <a:r>
              <a:rPr lang="en-GB" sz="2667" b="1" dirty="0">
                <a:solidFill>
                  <a:srgbClr val="44546A">
                    <a:lumMod val="50000"/>
                  </a:srgb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GB" sz="2667" b="1" dirty="0" err="1">
                <a:solidFill>
                  <a:srgbClr val="44546A">
                    <a:lumMod val="50000"/>
                  </a:srgb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chuyện</a:t>
            </a:r>
            <a:r>
              <a:rPr lang="en-GB" sz="2667" b="1" dirty="0">
                <a:solidFill>
                  <a:srgbClr val="44546A">
                    <a:lumMod val="50000"/>
                  </a:srgb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GB" sz="2667" b="1" dirty="0" err="1">
                <a:solidFill>
                  <a:srgbClr val="44546A">
                    <a:lumMod val="50000"/>
                  </a:srgb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cổ</a:t>
            </a:r>
            <a:r>
              <a:rPr lang="en-GB" sz="2667" b="1" dirty="0">
                <a:solidFill>
                  <a:srgbClr val="44546A">
                    <a:lumMod val="50000"/>
                  </a:srgb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GB" sz="2667" b="1" dirty="0" err="1">
                <a:solidFill>
                  <a:srgbClr val="44546A">
                    <a:lumMod val="50000"/>
                  </a:srgb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chứa</a:t>
            </a:r>
            <a:r>
              <a:rPr lang="en-GB" sz="2667" b="1" dirty="0">
                <a:solidFill>
                  <a:srgbClr val="44546A">
                    <a:lumMod val="50000"/>
                  </a:srgb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GB" sz="2667" b="1" dirty="0" err="1">
                <a:solidFill>
                  <a:srgbClr val="44546A">
                    <a:lumMod val="50000"/>
                  </a:srgb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đựng</a:t>
            </a:r>
            <a:endParaRPr lang="en-GB" sz="2667" b="1" dirty="0">
              <a:solidFill>
                <a:srgbClr val="44546A">
                  <a:lumMod val="50000"/>
                </a:srgbClr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041230" y="1518689"/>
            <a:ext cx="10373511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5990" marR="115990" algn="just" defTabSz="914377">
              <a:lnSpc>
                <a:spcPct val="130000"/>
              </a:lnSpc>
            </a:pPr>
            <a:r>
              <a:rPr lang="en-US" sz="2000" b="1" i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a) </a:t>
            </a:r>
            <a:r>
              <a:rPr lang="en-US" sz="2000" b="1" i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Chuyện</a:t>
            </a:r>
            <a:r>
              <a:rPr lang="en-US" sz="2000" b="1" i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cổ</a:t>
            </a:r>
            <a:r>
              <a:rPr lang="en-US" sz="2000" b="1" i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trở</a:t>
            </a:r>
            <a:r>
              <a:rPr lang="en-US" sz="2000" b="1" i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2000" b="1" i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hành</a:t>
            </a:r>
            <a:r>
              <a:rPr lang="en-US" sz="2000" b="1" i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trang</a:t>
            </a:r>
            <a:r>
              <a:rPr lang="en-US" sz="2000" b="1" i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tinh</a:t>
            </a:r>
            <a:r>
              <a:rPr lang="en-US" sz="2000" b="1" i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thần</a:t>
            </a:r>
            <a:r>
              <a:rPr lang="en-US" sz="2000" b="1" i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000" b="1" i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nhắc</a:t>
            </a:r>
            <a:r>
              <a:rPr lang="en-US" sz="2000" b="1" i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nhà</a:t>
            </a:r>
            <a:r>
              <a:rPr lang="en-US" sz="2000" b="1" i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2000" b="1" i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nhớ</a:t>
            </a:r>
            <a:r>
              <a:rPr lang="en-US" sz="2000" b="1" i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000" b="1" i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quê</a:t>
            </a:r>
            <a:r>
              <a:rPr lang="en-US" sz="2000" b="1" i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hương</a:t>
            </a:r>
            <a:r>
              <a:rPr lang="en-US" sz="2000" b="1" i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000" b="1" i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nguồn</a:t>
            </a:r>
            <a:r>
              <a:rPr lang="en-US" sz="2000" b="1" i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cội</a:t>
            </a:r>
            <a:endParaRPr lang="en-US" sz="2000" b="1" i="1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112715" y="2230358"/>
            <a:ext cx="9671607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5990" marR="115990" algn="just" defTabSz="914377">
              <a:lnSpc>
                <a:spcPct val="130000"/>
              </a:lnSpc>
            </a:pP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Chuyện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cổ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hành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trang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khám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phá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cuộc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sống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dạy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biết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lặng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thầm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biết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lắng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nghe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yêu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thương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ý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nghĩa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lời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thầm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thì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vọng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quá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khứ</a:t>
            </a:r>
            <a:endParaRPr lang="en-US" sz="20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115990" marR="115990" algn="just" defTabSz="914377">
              <a:lnSpc>
                <a:spcPct val="130000"/>
              </a:lnSpc>
            </a:pPr>
            <a:endParaRPr lang="en-US" sz="20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115990" marR="115990" algn="just" defTabSz="914377">
              <a:lnSpc>
                <a:spcPct val="130000"/>
              </a:lnSpc>
            </a:pP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Gợi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nhắc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nhà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nhớ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quê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hương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nguồn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cội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màu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vàng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màu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trắng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con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sông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rặng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dừa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=&gt;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vẻ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đẹp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thân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thuộc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bình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dị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gần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gũi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</a:p>
        </p:txBody>
      </p:sp>
      <p:sp>
        <p:nvSpPr>
          <p:cNvPr id="7" name="Hộp Văn bản 27">
            <a:extLst>
              <a:ext uri="{FF2B5EF4-FFF2-40B4-BE49-F238E27FC236}">
                <a16:creationId xmlns:a16="http://schemas.microsoft.com/office/drawing/2014/main" id="{5B07EC6F-C9B7-4924-841C-2AB695909DF5}"/>
              </a:ext>
            </a:extLst>
          </p:cNvPr>
          <p:cNvSpPr txBox="1"/>
          <p:nvPr/>
        </p:nvSpPr>
        <p:spPr>
          <a:xfrm>
            <a:off x="6948519" y="4542465"/>
            <a:ext cx="5000227" cy="1938992"/>
          </a:xfrm>
          <a:custGeom>
            <a:avLst/>
            <a:gdLst>
              <a:gd name="connsiteX0" fmla="*/ 0 w 3412047"/>
              <a:gd name="connsiteY0" fmla="*/ 0 h 1346331"/>
              <a:gd name="connsiteX1" fmla="*/ 3412047 w 3412047"/>
              <a:gd name="connsiteY1" fmla="*/ 0 h 1346331"/>
              <a:gd name="connsiteX2" fmla="*/ 3412047 w 3412047"/>
              <a:gd name="connsiteY2" fmla="*/ 1346331 h 1346331"/>
              <a:gd name="connsiteX3" fmla="*/ 0 w 3412047"/>
              <a:gd name="connsiteY3" fmla="*/ 1346331 h 1346331"/>
              <a:gd name="connsiteX4" fmla="*/ 0 w 3412047"/>
              <a:gd name="connsiteY4" fmla="*/ 0 h 1346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12047" h="1346331" fill="none" extrusionOk="0">
                <a:moveTo>
                  <a:pt x="0" y="0"/>
                </a:moveTo>
                <a:cubicBezTo>
                  <a:pt x="1017819" y="3941"/>
                  <a:pt x="2038872" y="-161053"/>
                  <a:pt x="3412047" y="0"/>
                </a:cubicBezTo>
                <a:cubicBezTo>
                  <a:pt x="3310908" y="319848"/>
                  <a:pt x="3344598" y="796876"/>
                  <a:pt x="3412047" y="1346331"/>
                </a:cubicBezTo>
                <a:cubicBezTo>
                  <a:pt x="2550566" y="1490507"/>
                  <a:pt x="1399057" y="1334764"/>
                  <a:pt x="0" y="1346331"/>
                </a:cubicBezTo>
                <a:cubicBezTo>
                  <a:pt x="-13141" y="789814"/>
                  <a:pt x="60802" y="290730"/>
                  <a:pt x="0" y="0"/>
                </a:cubicBezTo>
                <a:close/>
              </a:path>
              <a:path w="3412047" h="1346331" stroke="0" extrusionOk="0">
                <a:moveTo>
                  <a:pt x="0" y="0"/>
                </a:moveTo>
                <a:cubicBezTo>
                  <a:pt x="878940" y="-97020"/>
                  <a:pt x="1749561" y="-107092"/>
                  <a:pt x="3412047" y="0"/>
                </a:cubicBezTo>
                <a:cubicBezTo>
                  <a:pt x="3360223" y="176433"/>
                  <a:pt x="3512473" y="875870"/>
                  <a:pt x="3412047" y="1346331"/>
                </a:cubicBezTo>
                <a:cubicBezTo>
                  <a:pt x="2380434" y="1283782"/>
                  <a:pt x="1517542" y="1474504"/>
                  <a:pt x="0" y="1346331"/>
                </a:cubicBezTo>
                <a:cubicBezTo>
                  <a:pt x="-72569" y="1087433"/>
                  <a:pt x="-39832" y="429509"/>
                  <a:pt x="0" y="0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2765859441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40447" algn="l"/>
              </a:tabLst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2D5419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“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2D5419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Mang</a:t>
            </a:r>
            <a:r>
              <a:rPr kumimoji="0" lang="en-GB" sz="2000" b="1" i="0" u="none" strike="noStrike" kern="1200" cap="none" spc="0" normalizeH="0" noProof="0" dirty="0">
                <a:ln>
                  <a:noFill/>
                </a:ln>
                <a:solidFill>
                  <a:srgbClr val="2D5419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GB" sz="2000" b="1" i="0" u="none" strike="noStrike" kern="1200" cap="none" spc="0" normalizeH="0" noProof="0" dirty="0" err="1">
                <a:ln>
                  <a:noFill/>
                </a:ln>
                <a:solidFill>
                  <a:srgbClr val="2D5419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theo</a:t>
            </a:r>
            <a:r>
              <a:rPr kumimoji="0" lang="en-GB" sz="2000" b="1" i="0" u="none" strike="noStrike" kern="1200" cap="none" spc="0" normalizeH="0" noProof="0" dirty="0">
                <a:ln>
                  <a:noFill/>
                </a:ln>
                <a:solidFill>
                  <a:srgbClr val="2D5419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GB" sz="2000" b="1" i="0" u="none" strike="noStrike" kern="1200" cap="none" spc="0" normalizeH="0" noProof="0" dirty="0" err="1">
                <a:ln>
                  <a:noFill/>
                </a:ln>
                <a:solidFill>
                  <a:srgbClr val="2D5419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chuyện</a:t>
            </a:r>
            <a:r>
              <a:rPr kumimoji="0" lang="en-GB" sz="2000" b="1" i="0" u="none" strike="noStrike" kern="1200" cap="none" spc="0" normalizeH="0" noProof="0" dirty="0">
                <a:ln>
                  <a:noFill/>
                </a:ln>
                <a:solidFill>
                  <a:srgbClr val="2D5419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GB" sz="2000" b="1" i="0" u="none" strike="noStrike" kern="1200" cap="none" spc="0" normalizeH="0" noProof="0" dirty="0" err="1">
                <a:ln>
                  <a:noFill/>
                </a:ln>
                <a:solidFill>
                  <a:srgbClr val="2D5419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cổ</a:t>
            </a:r>
            <a:r>
              <a:rPr kumimoji="0" lang="en-GB" sz="2000" b="1" i="0" u="none" strike="noStrike" kern="1200" cap="none" spc="0" normalizeH="0" noProof="0" dirty="0">
                <a:ln>
                  <a:noFill/>
                </a:ln>
                <a:solidFill>
                  <a:srgbClr val="2D5419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GB" sz="2000" b="1" i="0" u="none" strike="noStrike" kern="1200" cap="none" spc="0" normalizeH="0" noProof="0" dirty="0" err="1">
                <a:ln>
                  <a:noFill/>
                </a:ln>
                <a:solidFill>
                  <a:srgbClr val="2D5419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tôi</a:t>
            </a:r>
            <a:r>
              <a:rPr kumimoji="0" lang="en-GB" sz="2000" b="1" i="0" u="none" strike="noStrike" kern="1200" cap="none" spc="0" normalizeH="0" noProof="0" dirty="0">
                <a:ln>
                  <a:noFill/>
                </a:ln>
                <a:solidFill>
                  <a:srgbClr val="2D5419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GB" sz="2000" b="1" i="0" u="none" strike="noStrike" kern="1200" cap="none" spc="0" normalizeH="0" noProof="0" dirty="0" err="1">
                <a:ln>
                  <a:noFill/>
                </a:ln>
                <a:solidFill>
                  <a:srgbClr val="2D5419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đi</a:t>
            </a:r>
            <a:endParaRPr kumimoji="0" lang="en-GB" sz="2000" b="1" i="0" u="none" strike="noStrike" kern="1200" cap="none" spc="0" normalizeH="0" noProof="0" dirty="0">
              <a:ln>
                <a:noFill/>
              </a:ln>
              <a:solidFill>
                <a:srgbClr val="2D5419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lvl="0" indent="0" algn="ctr" defTabSz="914377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40447" algn="l"/>
              </a:tabLst>
              <a:defRPr/>
            </a:pPr>
            <a:r>
              <a:rPr lang="en-GB" sz="2000" b="1" baseline="0" dirty="0" err="1">
                <a:solidFill>
                  <a:srgbClr val="2D541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Nghe</a:t>
            </a:r>
            <a:r>
              <a:rPr lang="en-GB" sz="2000" b="1" dirty="0">
                <a:solidFill>
                  <a:srgbClr val="2D541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2000" b="1" dirty="0" err="1">
                <a:solidFill>
                  <a:srgbClr val="2D541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GB" sz="2000" b="1" dirty="0">
                <a:solidFill>
                  <a:srgbClr val="2D541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2000" b="1" dirty="0" err="1">
                <a:solidFill>
                  <a:srgbClr val="2D541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cuộc</a:t>
            </a:r>
            <a:r>
              <a:rPr lang="en-GB" sz="2000" b="1" dirty="0">
                <a:solidFill>
                  <a:srgbClr val="2D541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2000" b="1" dirty="0" err="1">
                <a:solidFill>
                  <a:srgbClr val="2D541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sống</a:t>
            </a:r>
            <a:r>
              <a:rPr lang="en-GB" sz="2000" b="1" dirty="0">
                <a:solidFill>
                  <a:srgbClr val="2D541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2000" b="1" dirty="0" err="1">
                <a:solidFill>
                  <a:srgbClr val="2D541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thầm</a:t>
            </a:r>
            <a:r>
              <a:rPr lang="en-GB" sz="2000" b="1" dirty="0">
                <a:solidFill>
                  <a:srgbClr val="2D541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2000" b="1" dirty="0" err="1">
                <a:solidFill>
                  <a:srgbClr val="2D541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thì</a:t>
            </a:r>
            <a:r>
              <a:rPr lang="en-GB" sz="2000" b="1" dirty="0">
                <a:solidFill>
                  <a:srgbClr val="2D541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2000" b="1" dirty="0" err="1">
                <a:solidFill>
                  <a:srgbClr val="2D541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tiếng</a:t>
            </a:r>
            <a:r>
              <a:rPr lang="en-GB" sz="2000" b="1" dirty="0">
                <a:solidFill>
                  <a:srgbClr val="2D541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2000" b="1" dirty="0" err="1">
                <a:solidFill>
                  <a:srgbClr val="2D541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xưa</a:t>
            </a:r>
            <a:endParaRPr lang="en-GB" sz="2000" b="1" dirty="0">
              <a:solidFill>
                <a:srgbClr val="2D5419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lvl="0" indent="0" algn="ctr" defTabSz="914377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40447" algn="l"/>
              </a:tabLst>
              <a:defRPr/>
            </a:pP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2D5419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Vàng</a:t>
            </a:r>
            <a:r>
              <a:rPr kumimoji="0" lang="en-GB" sz="2000" b="1" i="0" u="none" strike="noStrike" kern="1200" cap="none" spc="0" normalizeH="0" noProof="0" dirty="0">
                <a:ln>
                  <a:noFill/>
                </a:ln>
                <a:solidFill>
                  <a:srgbClr val="2D5419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GB" sz="2000" b="1" i="0" u="none" strike="noStrike" kern="1200" cap="none" spc="0" normalizeH="0" noProof="0" dirty="0" err="1">
                <a:ln>
                  <a:noFill/>
                </a:ln>
                <a:solidFill>
                  <a:srgbClr val="2D5419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cơn</a:t>
            </a:r>
            <a:r>
              <a:rPr kumimoji="0" lang="en-GB" sz="2000" b="1" i="0" u="none" strike="noStrike" kern="1200" cap="none" spc="0" normalizeH="0" noProof="0" dirty="0">
                <a:ln>
                  <a:noFill/>
                </a:ln>
                <a:solidFill>
                  <a:srgbClr val="2D5419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GB" sz="2000" b="1" i="0" u="none" strike="noStrike" kern="1200" cap="none" spc="0" normalizeH="0" noProof="0" dirty="0" err="1">
                <a:ln>
                  <a:noFill/>
                </a:ln>
                <a:solidFill>
                  <a:srgbClr val="2D5419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nắng</a:t>
            </a:r>
            <a:r>
              <a:rPr kumimoji="0" lang="en-GB" sz="2000" b="1" i="0" u="none" strike="noStrike" kern="1200" cap="none" spc="0" normalizeH="0" noProof="0" dirty="0">
                <a:ln>
                  <a:noFill/>
                </a:ln>
                <a:solidFill>
                  <a:srgbClr val="2D5419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kumimoji="0" lang="en-GB" sz="2000" b="1" i="0" u="none" strike="noStrike" kern="1200" cap="none" spc="0" normalizeH="0" noProof="0" dirty="0" err="1">
                <a:ln>
                  <a:noFill/>
                </a:ln>
                <a:solidFill>
                  <a:srgbClr val="2D5419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trắng</a:t>
            </a:r>
            <a:r>
              <a:rPr kumimoji="0" lang="en-GB" sz="2000" b="1" i="0" u="none" strike="noStrike" kern="1200" cap="none" spc="0" normalizeH="0" noProof="0" dirty="0">
                <a:ln>
                  <a:noFill/>
                </a:ln>
                <a:solidFill>
                  <a:srgbClr val="2D5419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GB" sz="2000" b="1" i="0" u="none" strike="noStrike" kern="1200" cap="none" spc="0" normalizeH="0" noProof="0" dirty="0" err="1">
                <a:ln>
                  <a:noFill/>
                </a:ln>
                <a:solidFill>
                  <a:srgbClr val="2D5419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cơn</a:t>
            </a:r>
            <a:r>
              <a:rPr kumimoji="0" lang="en-GB" sz="2000" b="1" i="0" u="none" strike="noStrike" kern="1200" cap="none" spc="0" normalizeH="0" noProof="0" dirty="0">
                <a:ln>
                  <a:noFill/>
                </a:ln>
                <a:solidFill>
                  <a:srgbClr val="2D5419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GB" sz="2000" b="1" i="0" u="none" strike="noStrike" kern="1200" cap="none" spc="0" normalizeH="0" noProof="0" dirty="0" err="1">
                <a:ln>
                  <a:noFill/>
                </a:ln>
                <a:solidFill>
                  <a:srgbClr val="2D5419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mưa</a:t>
            </a:r>
            <a:endParaRPr kumimoji="0" lang="en-GB" sz="2000" b="1" i="0" u="none" strike="noStrike" kern="1200" cap="none" spc="0" normalizeH="0" noProof="0" dirty="0">
              <a:ln>
                <a:noFill/>
              </a:ln>
              <a:solidFill>
                <a:srgbClr val="2D5419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lvl="0" indent="0" algn="ctr" defTabSz="914377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40447" algn="l"/>
              </a:tabLst>
              <a:defRPr/>
            </a:pPr>
            <a:r>
              <a:rPr lang="en-GB" sz="2000" b="1" baseline="0" dirty="0">
                <a:solidFill>
                  <a:srgbClr val="2D541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Con</a:t>
            </a:r>
            <a:r>
              <a:rPr lang="en-GB" sz="2000" b="1" dirty="0">
                <a:solidFill>
                  <a:srgbClr val="2D541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2000" b="1" dirty="0" err="1">
                <a:solidFill>
                  <a:srgbClr val="2D541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sông</a:t>
            </a:r>
            <a:r>
              <a:rPr lang="en-GB" sz="2000" b="1" dirty="0">
                <a:solidFill>
                  <a:srgbClr val="2D541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2000" b="1" dirty="0" err="1">
                <a:solidFill>
                  <a:srgbClr val="2D541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chảy</a:t>
            </a:r>
            <a:r>
              <a:rPr lang="en-GB" sz="2000" b="1" dirty="0">
                <a:solidFill>
                  <a:srgbClr val="2D541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2000" b="1" dirty="0" err="1">
                <a:solidFill>
                  <a:srgbClr val="2D541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GB" sz="2000" b="1" dirty="0">
                <a:solidFill>
                  <a:srgbClr val="2D541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2000" b="1" dirty="0" err="1">
                <a:solidFill>
                  <a:srgbClr val="2D541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rặng</a:t>
            </a:r>
            <a:r>
              <a:rPr lang="en-GB" sz="2000" b="1" dirty="0">
                <a:solidFill>
                  <a:srgbClr val="2D541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2000" b="1" dirty="0" err="1">
                <a:solidFill>
                  <a:srgbClr val="2D541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dừa</a:t>
            </a:r>
            <a:r>
              <a:rPr lang="en-GB" sz="2000" b="1" dirty="0">
                <a:solidFill>
                  <a:srgbClr val="2D541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2000" b="1" dirty="0" err="1">
                <a:solidFill>
                  <a:srgbClr val="2D541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nghiêng</a:t>
            </a:r>
            <a:r>
              <a:rPr lang="en-GB" sz="2000" b="1" dirty="0">
                <a:solidFill>
                  <a:srgbClr val="2D541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2000" b="1" dirty="0" err="1">
                <a:solidFill>
                  <a:srgbClr val="2D541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soi</a:t>
            </a:r>
            <a:r>
              <a:rPr lang="en-GB" sz="2000" b="1" dirty="0">
                <a:solidFill>
                  <a:srgbClr val="2D541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”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2D5419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1883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4" grpId="0"/>
      <p:bldP spid="5" grpId="0"/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31" name="Google Shape;531;p44"/>
          <p:cNvCxnSpPr>
            <a:cxnSpLocks/>
          </p:cNvCxnSpPr>
          <p:nvPr/>
        </p:nvCxnSpPr>
        <p:spPr>
          <a:xfrm>
            <a:off x="4469051" y="2349950"/>
            <a:ext cx="2072426" cy="311599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oval" w="med" len="med"/>
            <a:tailEnd type="oval" w="med" len="med"/>
          </a:ln>
        </p:spPr>
      </p:cxnSp>
      <p:cxnSp>
        <p:nvCxnSpPr>
          <p:cNvPr id="533" name="Google Shape;533;p44"/>
          <p:cNvCxnSpPr/>
          <p:nvPr/>
        </p:nvCxnSpPr>
        <p:spPr>
          <a:xfrm>
            <a:off x="1894290" y="3283277"/>
            <a:ext cx="1382400" cy="0"/>
          </a:xfrm>
          <a:prstGeom prst="straightConnector1">
            <a:avLst/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oval" w="med" len="med"/>
            <a:tailEnd type="oval" w="med" len="med"/>
          </a:ln>
        </p:spPr>
      </p:cxnSp>
      <p:cxnSp>
        <p:nvCxnSpPr>
          <p:cNvPr id="535" name="Google Shape;535;p44"/>
          <p:cNvCxnSpPr/>
          <p:nvPr/>
        </p:nvCxnSpPr>
        <p:spPr>
          <a:xfrm>
            <a:off x="1894290" y="1986828"/>
            <a:ext cx="1634800" cy="0"/>
          </a:xfrm>
          <a:prstGeom prst="straightConnector1">
            <a:avLst/>
          </a:prstGeom>
          <a:noFill/>
          <a:ln w="9525" cap="flat" cmpd="sng">
            <a:solidFill>
              <a:schemeClr val="accent3"/>
            </a:solidFill>
            <a:prstDash val="solid"/>
            <a:round/>
            <a:headEnd type="oval" w="med" len="med"/>
            <a:tailEnd type="oval" w="med" len="med"/>
          </a:ln>
        </p:spPr>
      </p:cxnSp>
      <p:cxnSp>
        <p:nvCxnSpPr>
          <p:cNvPr id="537" name="Google Shape;537;p44"/>
          <p:cNvCxnSpPr/>
          <p:nvPr/>
        </p:nvCxnSpPr>
        <p:spPr>
          <a:xfrm>
            <a:off x="1660690" y="3462238"/>
            <a:ext cx="1849600" cy="0"/>
          </a:xfrm>
          <a:prstGeom prst="straightConnector1">
            <a:avLst/>
          </a:prstGeom>
          <a:noFill/>
          <a:ln w="9525" cap="flat" cmpd="sng">
            <a:solidFill>
              <a:schemeClr val="accent4"/>
            </a:solidFill>
            <a:prstDash val="solid"/>
            <a:round/>
            <a:headEnd type="oval" w="med" len="med"/>
            <a:tailEnd type="oval" w="med" len="med"/>
          </a:ln>
        </p:spPr>
      </p:cxnSp>
      <p:cxnSp>
        <p:nvCxnSpPr>
          <p:cNvPr id="539" name="Google Shape;539;p44"/>
          <p:cNvCxnSpPr/>
          <p:nvPr/>
        </p:nvCxnSpPr>
        <p:spPr>
          <a:xfrm>
            <a:off x="1670090" y="1809364"/>
            <a:ext cx="2083200" cy="0"/>
          </a:xfrm>
          <a:prstGeom prst="straightConnector1">
            <a:avLst/>
          </a:prstGeom>
          <a:noFill/>
          <a:ln w="9525" cap="flat" cmpd="sng">
            <a:solidFill>
              <a:schemeClr val="accent5"/>
            </a:solidFill>
            <a:prstDash val="solid"/>
            <a:round/>
            <a:headEnd type="oval" w="med" len="med"/>
            <a:tailEnd type="oval" w="med" len="med"/>
          </a:ln>
        </p:spPr>
      </p:cxnSp>
      <p:sp>
        <p:nvSpPr>
          <p:cNvPr id="26" name="Hộp Văn bản 25">
            <a:extLst>
              <a:ext uri="{FF2B5EF4-FFF2-40B4-BE49-F238E27FC236}">
                <a16:creationId xmlns:a16="http://schemas.microsoft.com/office/drawing/2014/main" id="{706D83B3-ECC4-48C6-B505-5A311FD52FFF}"/>
              </a:ext>
            </a:extLst>
          </p:cNvPr>
          <p:cNvSpPr txBox="1"/>
          <p:nvPr/>
        </p:nvSpPr>
        <p:spPr>
          <a:xfrm>
            <a:off x="552516" y="2107320"/>
            <a:ext cx="4318347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377" fontAlgn="base">
              <a:lnSpc>
                <a:spcPct val="130000"/>
              </a:lnSpc>
            </a:pPr>
            <a:r>
              <a:rPr lang="de-DE" sz="20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de-DE" sz="2000" i="1" u="sng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Đời cha ông với đời tôi</a:t>
            </a:r>
            <a:endParaRPr lang="en-GB" sz="2000" u="sng" dirty="0">
              <a:solidFill>
                <a:srgbClr val="2C3C3D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914377" fontAlgn="base">
              <a:lnSpc>
                <a:spcPct val="130000"/>
              </a:lnSpc>
            </a:pPr>
            <a:r>
              <a:rPr lang="de-DE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 </a:t>
            </a:r>
            <a:r>
              <a:rPr lang="de-DE" sz="2000" i="1" u="sng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con sông với chân trời đã xa</a:t>
            </a:r>
            <a:r>
              <a:rPr lang="de-DE" sz="20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GB" sz="2000" dirty="0">
              <a:solidFill>
                <a:srgbClr val="2C3C3D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Hộp Văn bản 30">
            <a:extLst>
              <a:ext uri="{FF2B5EF4-FFF2-40B4-BE49-F238E27FC236}">
                <a16:creationId xmlns:a16="http://schemas.microsoft.com/office/drawing/2014/main" id="{B4EA6506-7998-4452-9AE2-5AAC289781DD}"/>
              </a:ext>
            </a:extLst>
          </p:cNvPr>
          <p:cNvSpPr txBox="1"/>
          <p:nvPr/>
        </p:nvSpPr>
        <p:spPr>
          <a:xfrm>
            <a:off x="6822832" y="2349950"/>
            <a:ext cx="5747238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377">
              <a:lnSpc>
                <a:spcPct val="130000"/>
              </a:lnSpc>
            </a:pPr>
            <a:r>
              <a:rPr lang="en-US" sz="2000" b="1" dirty="0" err="1">
                <a:solidFill>
                  <a:srgbClr val="EE6A8D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Nghệ</a:t>
            </a:r>
            <a:r>
              <a:rPr lang="en-US" sz="2000" b="1" dirty="0">
                <a:solidFill>
                  <a:srgbClr val="EE6A8D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EE6A8D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thuật</a:t>
            </a:r>
            <a:r>
              <a:rPr lang="en-US" sz="2000" b="1" dirty="0">
                <a:solidFill>
                  <a:srgbClr val="EE6A8D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so </a:t>
            </a:r>
            <a:r>
              <a:rPr lang="en-US" sz="2000" b="1" dirty="0" err="1">
                <a:solidFill>
                  <a:srgbClr val="EE6A8D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sánh</a:t>
            </a:r>
            <a:endParaRPr lang="en-GB" sz="2000" b="1" dirty="0">
              <a:solidFill>
                <a:srgbClr val="EE6A8D">
                  <a:lumMod val="7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3" name="Hộp Văn bản 32">
            <a:extLst>
              <a:ext uri="{FF2B5EF4-FFF2-40B4-BE49-F238E27FC236}">
                <a16:creationId xmlns:a16="http://schemas.microsoft.com/office/drawing/2014/main" id="{3E8B592D-6901-48F3-98C9-19DDA4DFC1D0}"/>
              </a:ext>
            </a:extLst>
          </p:cNvPr>
          <p:cNvSpPr txBox="1"/>
          <p:nvPr/>
        </p:nvSpPr>
        <p:spPr>
          <a:xfrm>
            <a:off x="4793738" y="2815907"/>
            <a:ext cx="7152078" cy="12926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377">
              <a:lnSpc>
                <a:spcPct val="130000"/>
              </a:lnSpc>
            </a:pPr>
            <a:r>
              <a:rPr lang="en-US" sz="2000" b="1" dirty="0">
                <a:solidFill>
                  <a:srgbClr val="2C3C3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2000" b="1" dirty="0" err="1">
                <a:solidFill>
                  <a:srgbClr val="2C3C3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2000" b="1" dirty="0">
                <a:solidFill>
                  <a:srgbClr val="2C3C3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cha </a:t>
            </a:r>
            <a:r>
              <a:rPr lang="en-US" sz="2000" b="1" dirty="0" err="1">
                <a:solidFill>
                  <a:srgbClr val="2C3C3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000" b="1" dirty="0">
                <a:solidFill>
                  <a:srgbClr val="2C3C3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2C3C3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000" b="1" dirty="0">
                <a:solidFill>
                  <a:srgbClr val="2C3C3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2C3C3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2000" b="1" dirty="0">
                <a:solidFill>
                  <a:srgbClr val="2C3C3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2C3C3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000" b="1" dirty="0">
                <a:solidFill>
                  <a:srgbClr val="2C3C3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” - “con </a:t>
            </a:r>
            <a:r>
              <a:rPr lang="en-US" sz="2000" b="1" dirty="0" err="1">
                <a:solidFill>
                  <a:srgbClr val="2C3C3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000" b="1" dirty="0">
                <a:solidFill>
                  <a:srgbClr val="2C3C3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2C3C3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000" b="1" dirty="0">
                <a:solidFill>
                  <a:srgbClr val="2C3C3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2C3C3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2000" b="1" dirty="0">
                <a:solidFill>
                  <a:srgbClr val="2C3C3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2C3C3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000" b="1" dirty="0">
                <a:solidFill>
                  <a:srgbClr val="2C3C3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2C3C3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000" b="1" dirty="0">
                <a:solidFill>
                  <a:srgbClr val="2C3C3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2C3C3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sz="2000" b="1" dirty="0">
                <a:solidFill>
                  <a:srgbClr val="2C3C3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  <a:p>
            <a:pPr marL="342900" indent="-342900" defTabSz="914377">
              <a:lnSpc>
                <a:spcPct val="130000"/>
              </a:lnSpc>
              <a:buFont typeface="Wingdings" panose="05000000000000000000" pitchFamily="2" charset="2"/>
              <a:buChar char="§"/>
            </a:pPr>
            <a:r>
              <a:rPr lang="en-US" sz="2000" dirty="0" err="1">
                <a:solidFill>
                  <a:srgbClr val="2C3C3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2000" dirty="0">
                <a:solidFill>
                  <a:srgbClr val="2C3C3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cha </a:t>
            </a:r>
            <a:r>
              <a:rPr lang="en-US" sz="2000" dirty="0" err="1">
                <a:solidFill>
                  <a:srgbClr val="2C3C3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000" dirty="0">
                <a:solidFill>
                  <a:srgbClr val="2C3C3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000" dirty="0" err="1">
                <a:solidFill>
                  <a:srgbClr val="2C3C3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2000" dirty="0">
                <a:solidFill>
                  <a:srgbClr val="2C3C3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2C3C3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000" dirty="0">
                <a:solidFill>
                  <a:srgbClr val="2C3C3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2C3C3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000" dirty="0">
                <a:solidFill>
                  <a:srgbClr val="2C3C3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2C3C3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sz="2000" dirty="0">
                <a:solidFill>
                  <a:srgbClr val="2C3C3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dirty="0" err="1">
                <a:solidFill>
                  <a:srgbClr val="2C3C3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000" dirty="0">
                <a:solidFill>
                  <a:srgbClr val="2C3C3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qua,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nắm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defTabSz="914377">
              <a:lnSpc>
                <a:spcPct val="130000"/>
              </a:lnSpc>
              <a:buFont typeface="Wingdings" panose="05000000000000000000" pitchFamily="2" charset="2"/>
              <a:buChar char="§"/>
            </a:pP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con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chảy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Hộp Văn bản 39">
            <a:extLst>
              <a:ext uri="{FF2B5EF4-FFF2-40B4-BE49-F238E27FC236}">
                <a16:creationId xmlns:a16="http://schemas.microsoft.com/office/drawing/2014/main" id="{4EBD2CAD-3004-4C8F-BC5B-75D7BEC49335}"/>
              </a:ext>
            </a:extLst>
          </p:cNvPr>
          <p:cNvSpPr txBox="1"/>
          <p:nvPr/>
        </p:nvSpPr>
        <p:spPr>
          <a:xfrm>
            <a:off x="3412224" y="4663075"/>
            <a:ext cx="6583113" cy="892552"/>
          </a:xfrm>
          <a:prstGeom prst="rect">
            <a:avLst/>
          </a:prstGeom>
          <a:ln>
            <a:prstDash val="lg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defTabSz="914377">
              <a:lnSpc>
                <a:spcPct val="130000"/>
              </a:lnSpc>
            </a:pPr>
            <a:r>
              <a:rPr lang="en-US" sz="2000" dirty="0" err="1">
                <a:solidFill>
                  <a:srgbClr val="2C3C3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2000" dirty="0">
                <a:solidFill>
                  <a:srgbClr val="2C3C3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2C3C3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2000" dirty="0">
                <a:solidFill>
                  <a:srgbClr val="2C3C3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2C3C3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khoảng</a:t>
            </a:r>
            <a:r>
              <a:rPr lang="en-US" sz="2000" dirty="0">
                <a:solidFill>
                  <a:srgbClr val="2C3C3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2C3C3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cách</a:t>
            </a:r>
            <a:r>
              <a:rPr lang="en-US" sz="2000" dirty="0">
                <a:solidFill>
                  <a:srgbClr val="2C3C3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2C3C3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xa</a:t>
            </a:r>
            <a:r>
              <a:rPr lang="en-US" sz="2000" dirty="0">
                <a:solidFill>
                  <a:srgbClr val="2C3C3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2C3C3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xôi</a:t>
            </a:r>
            <a:r>
              <a:rPr lang="en-US" sz="2000" dirty="0">
                <a:solidFill>
                  <a:srgbClr val="2C3C3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2C3C3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hàng</a:t>
            </a:r>
            <a:r>
              <a:rPr lang="en-US" sz="2000" dirty="0">
                <a:solidFill>
                  <a:srgbClr val="2C3C3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2C3C3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ngàn</a:t>
            </a:r>
            <a:r>
              <a:rPr lang="en-US" sz="2000" dirty="0">
                <a:solidFill>
                  <a:srgbClr val="2C3C3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2C3C3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năm</a:t>
            </a:r>
            <a:r>
              <a:rPr lang="en-US" sz="2000" dirty="0">
                <a:solidFill>
                  <a:srgbClr val="2C3C3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2C3C3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lịch</a:t>
            </a:r>
            <a:r>
              <a:rPr lang="en-US" sz="2000" dirty="0">
                <a:solidFill>
                  <a:srgbClr val="2C3C3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2C3C3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sử</a:t>
            </a:r>
            <a:r>
              <a:rPr lang="en-US" sz="2000" dirty="0">
                <a:solidFill>
                  <a:srgbClr val="2C3C3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2C3C3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giữa</a:t>
            </a:r>
            <a:r>
              <a:rPr lang="en-US" sz="2000" dirty="0">
                <a:solidFill>
                  <a:srgbClr val="2C3C3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2C3C3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bao</a:t>
            </a:r>
            <a:r>
              <a:rPr lang="en-US" sz="2000" dirty="0">
                <a:solidFill>
                  <a:srgbClr val="2C3C3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2C3C3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2000" dirty="0">
                <a:solidFill>
                  <a:srgbClr val="2C3C3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2C3C3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hệ</a:t>
            </a:r>
            <a:r>
              <a:rPr lang="en-US" sz="2000" dirty="0">
                <a:solidFill>
                  <a:srgbClr val="2C3C3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2C3C3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2000" dirty="0">
                <a:solidFill>
                  <a:srgbClr val="2C3C3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2C3C3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thời</a:t>
            </a:r>
            <a:r>
              <a:rPr lang="en-US" sz="2000" dirty="0">
                <a:solidFill>
                  <a:srgbClr val="2C3C3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cha </a:t>
            </a:r>
            <a:r>
              <a:rPr lang="en-US" sz="2000" dirty="0" err="1">
                <a:solidFill>
                  <a:srgbClr val="2C3C3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ông</a:t>
            </a:r>
            <a:r>
              <a:rPr lang="en-US" sz="2000" dirty="0">
                <a:solidFill>
                  <a:srgbClr val="2C3C3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2C3C3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ngày</a:t>
            </a:r>
            <a:r>
              <a:rPr lang="en-US" sz="2000" dirty="0">
                <a:solidFill>
                  <a:srgbClr val="2C3C3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2C3C3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xưa</a:t>
            </a:r>
            <a:r>
              <a:rPr lang="en-US" sz="2000" dirty="0">
                <a:solidFill>
                  <a:srgbClr val="2C3C3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2C3C3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đến</a:t>
            </a:r>
            <a:r>
              <a:rPr lang="en-US" sz="2000" dirty="0">
                <a:solidFill>
                  <a:srgbClr val="2C3C3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2C3C3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thời</a:t>
            </a:r>
            <a:r>
              <a:rPr lang="en-US" sz="2000" dirty="0">
                <a:solidFill>
                  <a:srgbClr val="2C3C3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2000" dirty="0" err="1">
                <a:solidFill>
                  <a:srgbClr val="2C3C3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cháu</a:t>
            </a:r>
            <a:r>
              <a:rPr lang="en-US" sz="2000" dirty="0">
                <a:solidFill>
                  <a:srgbClr val="2C3C3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2C3C3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ngày</a:t>
            </a:r>
            <a:r>
              <a:rPr lang="en-US" sz="2000" dirty="0">
                <a:solidFill>
                  <a:srgbClr val="2C3C3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nay</a:t>
            </a:r>
          </a:p>
        </p:txBody>
      </p:sp>
      <p:sp>
        <p:nvSpPr>
          <p:cNvPr id="15" name="Mũi tên: Phải 14">
            <a:extLst>
              <a:ext uri="{FF2B5EF4-FFF2-40B4-BE49-F238E27FC236}">
                <a16:creationId xmlns:a16="http://schemas.microsoft.com/office/drawing/2014/main" id="{BDA71A0E-FCFA-4DD3-BDFD-E9B25999CC5E}"/>
              </a:ext>
            </a:extLst>
          </p:cNvPr>
          <p:cNvSpPr/>
          <p:nvPr/>
        </p:nvSpPr>
        <p:spPr>
          <a:xfrm>
            <a:off x="2572666" y="4838257"/>
            <a:ext cx="478701" cy="45935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GB" sz="2000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13" name="Đồ họa 12" descr="Badge Tick outline">
            <a:extLst>
              <a:ext uri="{FF2B5EF4-FFF2-40B4-BE49-F238E27FC236}">
                <a16:creationId xmlns:a16="http://schemas.microsoft.com/office/drawing/2014/main" id="{6117F451-AFF7-4325-A136-CE2E55826B2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23532" y="891868"/>
            <a:ext cx="543131" cy="543131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566663" y="916353"/>
            <a:ext cx="6505282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5990" marR="115990" algn="just" defTabSz="914377">
              <a:lnSpc>
                <a:spcPct val="130000"/>
              </a:lnSpc>
            </a:pPr>
            <a:r>
              <a:rPr lang="en-US" sz="2000" b="1" i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b) </a:t>
            </a:r>
            <a:r>
              <a:rPr lang="en-US" sz="2000" b="1" i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Chuyện</a:t>
            </a:r>
            <a:r>
              <a:rPr lang="en-US" sz="2000" b="1" i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cổ</a:t>
            </a:r>
            <a:r>
              <a:rPr lang="en-US" sz="2000" b="1" i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trở</a:t>
            </a:r>
            <a:r>
              <a:rPr lang="en-US" sz="2000" b="1" i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2000" b="1" i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sợi</a:t>
            </a:r>
            <a:r>
              <a:rPr lang="en-US" sz="2000" b="1" i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dây</a:t>
            </a:r>
            <a:r>
              <a:rPr lang="en-US" sz="2000" b="1" i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gắn</a:t>
            </a:r>
            <a:r>
              <a:rPr lang="en-US" sz="2000" b="1" i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kết</a:t>
            </a:r>
            <a:r>
              <a:rPr lang="en-US" sz="2000" b="1" i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giữa</a:t>
            </a:r>
            <a:r>
              <a:rPr lang="en-US" sz="2000" b="1" i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000" b="1" i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2000" b="1" i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hệ</a:t>
            </a:r>
            <a:endParaRPr lang="en-US" sz="2000" b="1" i="1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4686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3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3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3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3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3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8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6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31" grpId="0"/>
      <p:bldP spid="33" grpId="0"/>
      <p:bldP spid="40" grpId="0" animBg="1"/>
      <p:bldP spid="15" grpId="0" animBg="1"/>
      <p:bldP spid="1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35" name="Google Shape;535;p44"/>
          <p:cNvCxnSpPr/>
          <p:nvPr/>
        </p:nvCxnSpPr>
        <p:spPr>
          <a:xfrm>
            <a:off x="4728655" y="1500647"/>
            <a:ext cx="1634800" cy="0"/>
          </a:xfrm>
          <a:prstGeom prst="straightConnector1">
            <a:avLst/>
          </a:prstGeom>
          <a:noFill/>
          <a:ln w="9525" cap="flat" cmpd="sng">
            <a:solidFill>
              <a:schemeClr val="accent3"/>
            </a:solidFill>
            <a:prstDash val="solid"/>
            <a:round/>
            <a:headEnd type="oval" w="med" len="med"/>
            <a:tailEnd type="oval" w="med" len="med"/>
          </a:ln>
        </p:spPr>
      </p:cxnSp>
      <p:cxnSp>
        <p:nvCxnSpPr>
          <p:cNvPr id="539" name="Google Shape;539;p44"/>
          <p:cNvCxnSpPr/>
          <p:nvPr/>
        </p:nvCxnSpPr>
        <p:spPr>
          <a:xfrm>
            <a:off x="4527095" y="1356851"/>
            <a:ext cx="2083200" cy="0"/>
          </a:xfrm>
          <a:prstGeom prst="straightConnector1">
            <a:avLst/>
          </a:prstGeom>
          <a:noFill/>
          <a:ln w="9525" cap="flat" cmpd="sng">
            <a:solidFill>
              <a:schemeClr val="accent5"/>
            </a:solidFill>
            <a:prstDash val="solid"/>
            <a:round/>
            <a:headEnd type="oval" w="med" len="med"/>
            <a:tailEnd type="oval" w="med" len="med"/>
          </a:ln>
        </p:spPr>
      </p:cxnSp>
      <p:sp>
        <p:nvSpPr>
          <p:cNvPr id="26" name="Hộp Văn bản 25">
            <a:extLst>
              <a:ext uri="{FF2B5EF4-FFF2-40B4-BE49-F238E27FC236}">
                <a16:creationId xmlns:a16="http://schemas.microsoft.com/office/drawing/2014/main" id="{706D83B3-ECC4-48C6-B505-5A311FD52FFF}"/>
              </a:ext>
            </a:extLst>
          </p:cNvPr>
          <p:cNvSpPr txBox="1"/>
          <p:nvPr/>
        </p:nvSpPr>
        <p:spPr>
          <a:xfrm>
            <a:off x="3176511" y="1972770"/>
            <a:ext cx="4739088" cy="13688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377" fontAlgn="base">
              <a:lnSpc>
                <a:spcPct val="130000"/>
              </a:lnSpc>
            </a:pPr>
            <a:r>
              <a:rPr lang="de-DE" sz="22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Chỉ còn chuyện cổ </a:t>
            </a:r>
            <a:r>
              <a:rPr lang="de-DE" sz="2200" b="1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thiết tha</a:t>
            </a:r>
          </a:p>
          <a:p>
            <a:pPr algn="ctr" defTabSz="914377" fontAlgn="base">
              <a:lnSpc>
                <a:spcPct val="130000"/>
              </a:lnSpc>
            </a:pPr>
            <a:endParaRPr lang="en-GB" sz="2200" b="1" dirty="0">
              <a:solidFill>
                <a:srgbClr val="0070C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914377">
              <a:lnSpc>
                <a:spcPct val="130000"/>
              </a:lnSpc>
            </a:pPr>
            <a:r>
              <a:rPr lang="de-DE" sz="22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 tôi </a:t>
            </a:r>
            <a:r>
              <a:rPr lang="de-DE" sz="2200" b="1" i="1" dirty="0">
                <a:solidFill>
                  <a:srgbClr val="EE6A8D">
                    <a:lumMod val="7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nhận mặt </a:t>
            </a:r>
            <a:r>
              <a:rPr lang="de-DE" sz="22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ông cha của mình”</a:t>
            </a:r>
            <a:endParaRPr lang="en-GB" sz="2200" dirty="0">
              <a:solidFill>
                <a:srgbClr val="2C3C3D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Hộp Văn bản 18">
            <a:extLst>
              <a:ext uri="{FF2B5EF4-FFF2-40B4-BE49-F238E27FC236}">
                <a16:creationId xmlns:a16="http://schemas.microsoft.com/office/drawing/2014/main" id="{9272D1C5-17C4-46BD-93B8-75635C3644B6}"/>
              </a:ext>
            </a:extLst>
          </p:cNvPr>
          <p:cNvSpPr txBox="1"/>
          <p:nvPr/>
        </p:nvSpPr>
        <p:spPr>
          <a:xfrm>
            <a:off x="639010" y="3813728"/>
            <a:ext cx="5339759" cy="1852815"/>
          </a:xfrm>
          <a:custGeom>
            <a:avLst/>
            <a:gdLst>
              <a:gd name="connsiteX0" fmla="*/ 0 w 4572000"/>
              <a:gd name="connsiteY0" fmla="*/ 0 h 904671"/>
              <a:gd name="connsiteX1" fmla="*/ 4572000 w 4572000"/>
              <a:gd name="connsiteY1" fmla="*/ 0 h 904671"/>
              <a:gd name="connsiteX2" fmla="*/ 4572000 w 4572000"/>
              <a:gd name="connsiteY2" fmla="*/ 904671 h 904671"/>
              <a:gd name="connsiteX3" fmla="*/ 0 w 4572000"/>
              <a:gd name="connsiteY3" fmla="*/ 904671 h 904671"/>
              <a:gd name="connsiteX4" fmla="*/ 0 w 4572000"/>
              <a:gd name="connsiteY4" fmla="*/ 0 h 9046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72000" h="904671" fill="none" extrusionOk="0">
                <a:moveTo>
                  <a:pt x="0" y="0"/>
                </a:moveTo>
                <a:cubicBezTo>
                  <a:pt x="869818" y="90471"/>
                  <a:pt x="3825348" y="80902"/>
                  <a:pt x="4572000" y="0"/>
                </a:cubicBezTo>
                <a:cubicBezTo>
                  <a:pt x="4583750" y="126173"/>
                  <a:pt x="4645967" y="644671"/>
                  <a:pt x="4572000" y="904671"/>
                </a:cubicBezTo>
                <a:cubicBezTo>
                  <a:pt x="3727270" y="944162"/>
                  <a:pt x="800056" y="1014509"/>
                  <a:pt x="0" y="904671"/>
                </a:cubicBezTo>
                <a:cubicBezTo>
                  <a:pt x="12696" y="810520"/>
                  <a:pt x="80918" y="285481"/>
                  <a:pt x="0" y="0"/>
                </a:cubicBezTo>
                <a:close/>
              </a:path>
              <a:path w="4572000" h="904671" stroke="0" extrusionOk="0">
                <a:moveTo>
                  <a:pt x="0" y="0"/>
                </a:moveTo>
                <a:cubicBezTo>
                  <a:pt x="1546280" y="110545"/>
                  <a:pt x="3859480" y="-153743"/>
                  <a:pt x="4572000" y="0"/>
                </a:cubicBezTo>
                <a:cubicBezTo>
                  <a:pt x="4593164" y="187850"/>
                  <a:pt x="4542538" y="714544"/>
                  <a:pt x="4572000" y="904671"/>
                </a:cubicBezTo>
                <a:cubicBezTo>
                  <a:pt x="2939438" y="1024801"/>
                  <a:pt x="848317" y="1071827"/>
                  <a:pt x="0" y="904671"/>
                </a:cubicBezTo>
                <a:cubicBezTo>
                  <a:pt x="24767" y="768057"/>
                  <a:pt x="-80506" y="330247"/>
                  <a:pt x="0" y="0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2657255489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defTabSz="914377">
              <a:lnSpc>
                <a:spcPct val="130000"/>
              </a:lnSpc>
            </a:pPr>
            <a:r>
              <a:rPr lang="en-US" sz="2200" dirty="0" err="1">
                <a:solidFill>
                  <a:srgbClr val="2C3C3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2200" dirty="0">
                <a:solidFill>
                  <a:srgbClr val="2C3C3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2C3C3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200" dirty="0">
                <a:solidFill>
                  <a:srgbClr val="2C3C3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2C3C3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gặp</a:t>
            </a:r>
            <a:r>
              <a:rPr lang="en-US" sz="2200" dirty="0">
                <a:solidFill>
                  <a:srgbClr val="2C3C3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2C3C3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mặt</a:t>
            </a:r>
            <a:r>
              <a:rPr lang="en-US" sz="2200" dirty="0">
                <a:solidFill>
                  <a:srgbClr val="2C3C3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2C3C3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ông</a:t>
            </a:r>
            <a:r>
              <a:rPr lang="en-US" sz="2200" dirty="0">
                <a:solidFill>
                  <a:srgbClr val="2C3C3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cha, </a:t>
            </a:r>
            <a:r>
              <a:rPr lang="en-US" sz="2200" dirty="0" err="1">
                <a:solidFill>
                  <a:srgbClr val="2C3C3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200" dirty="0">
                <a:solidFill>
                  <a:srgbClr val="2C3C3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2C3C3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khám</a:t>
            </a:r>
            <a:r>
              <a:rPr lang="en-US" sz="2200" dirty="0">
                <a:solidFill>
                  <a:srgbClr val="2C3C3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2C3C3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phá</a:t>
            </a:r>
            <a:r>
              <a:rPr lang="en-US" sz="2200" dirty="0">
                <a:solidFill>
                  <a:srgbClr val="2C3C3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rgbClr val="2C3C3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nhận</a:t>
            </a:r>
            <a:r>
              <a:rPr lang="en-US" sz="2200" dirty="0">
                <a:solidFill>
                  <a:srgbClr val="2C3C3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ra </a:t>
            </a:r>
            <a:r>
              <a:rPr lang="en-US" sz="2200" dirty="0" err="1">
                <a:solidFill>
                  <a:srgbClr val="2C3C3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200" dirty="0">
                <a:solidFill>
                  <a:srgbClr val="2C3C3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2C3C3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truyền</a:t>
            </a:r>
            <a:r>
              <a:rPr lang="en-US" sz="2200" dirty="0">
                <a:solidFill>
                  <a:srgbClr val="2C3C3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2C3C3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thống</a:t>
            </a:r>
            <a:r>
              <a:rPr lang="en-US" sz="2200" dirty="0">
                <a:solidFill>
                  <a:srgbClr val="2C3C3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2C3C3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tốt</a:t>
            </a:r>
            <a:r>
              <a:rPr lang="en-US" sz="2200" dirty="0">
                <a:solidFill>
                  <a:srgbClr val="2C3C3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2C3C3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đẹp</a:t>
            </a:r>
            <a:r>
              <a:rPr lang="en-US" sz="2200" dirty="0">
                <a:solidFill>
                  <a:srgbClr val="2C3C3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, </a:t>
            </a:r>
            <a:r>
              <a:rPr lang="en-US" sz="2200" dirty="0" err="1">
                <a:solidFill>
                  <a:srgbClr val="2C3C3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bản</a:t>
            </a:r>
            <a:r>
              <a:rPr lang="en-US" sz="2200" dirty="0">
                <a:solidFill>
                  <a:srgbClr val="2C3C3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2C3C3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sắc</a:t>
            </a:r>
            <a:r>
              <a:rPr lang="en-US" sz="2200" dirty="0">
                <a:solidFill>
                  <a:srgbClr val="2C3C3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2C3C3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200" dirty="0">
                <a:solidFill>
                  <a:srgbClr val="2C3C3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2C3C3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dân</a:t>
            </a:r>
            <a:r>
              <a:rPr lang="en-US" sz="2200" dirty="0">
                <a:solidFill>
                  <a:srgbClr val="2C3C3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2C3C3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tộc</a:t>
            </a:r>
            <a:r>
              <a:rPr lang="en-US" sz="2200" dirty="0">
                <a:solidFill>
                  <a:srgbClr val="2C3C3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rgbClr val="2C3C3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200" dirty="0">
                <a:solidFill>
                  <a:srgbClr val="2C3C3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2C3C3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kinh</a:t>
            </a:r>
            <a:r>
              <a:rPr lang="en-US" sz="2200" dirty="0">
                <a:solidFill>
                  <a:srgbClr val="2C3C3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2C3C3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nghiệm</a:t>
            </a:r>
            <a:r>
              <a:rPr lang="en-US" sz="2200" dirty="0">
                <a:solidFill>
                  <a:srgbClr val="2C3C3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2C3C3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sống</a:t>
            </a:r>
            <a:r>
              <a:rPr lang="en-US" sz="2200" dirty="0">
                <a:solidFill>
                  <a:srgbClr val="2C3C3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2C3C3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quý</a:t>
            </a:r>
            <a:r>
              <a:rPr lang="en-US" sz="2200" dirty="0">
                <a:solidFill>
                  <a:srgbClr val="2C3C3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2C3C3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báu</a:t>
            </a:r>
            <a:r>
              <a:rPr lang="en-US" sz="2200" dirty="0">
                <a:solidFill>
                  <a:srgbClr val="2C3C3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2C3C3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200" dirty="0">
                <a:solidFill>
                  <a:srgbClr val="2C3C3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2C3C3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ông</a:t>
            </a:r>
            <a:r>
              <a:rPr lang="en-US" sz="2200" dirty="0">
                <a:solidFill>
                  <a:srgbClr val="2C3C3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cha ta </a:t>
            </a:r>
            <a:r>
              <a:rPr lang="en-US" sz="2200" dirty="0" err="1">
                <a:solidFill>
                  <a:srgbClr val="2C3C3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2200" dirty="0">
                <a:solidFill>
                  <a:srgbClr val="2C3C3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bao </a:t>
            </a:r>
            <a:r>
              <a:rPr lang="en-US" sz="2200" dirty="0" err="1">
                <a:solidFill>
                  <a:srgbClr val="2C3C3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đời</a:t>
            </a:r>
            <a:r>
              <a:rPr lang="en-US" sz="2200" dirty="0">
                <a:solidFill>
                  <a:srgbClr val="2C3C3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nay.</a:t>
            </a:r>
            <a:endParaRPr lang="en-GB" sz="2200" dirty="0">
              <a:solidFill>
                <a:srgbClr val="2C3C3D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cxnSp>
        <p:nvCxnSpPr>
          <p:cNvPr id="12" name="Đường kết nối: Mũi tên Gấp khúc 11">
            <a:extLst>
              <a:ext uri="{FF2B5EF4-FFF2-40B4-BE49-F238E27FC236}">
                <a16:creationId xmlns:a16="http://schemas.microsoft.com/office/drawing/2014/main" id="{FF6F7A40-09A0-4B65-B3AC-D147F7D48B83}"/>
              </a:ext>
            </a:extLst>
          </p:cNvPr>
          <p:cNvCxnSpPr>
            <a:cxnSpLocks/>
          </p:cNvCxnSpPr>
          <p:nvPr/>
        </p:nvCxnSpPr>
        <p:spPr>
          <a:xfrm rot="10800000" flipV="1">
            <a:off x="3648347" y="3341606"/>
            <a:ext cx="1757496" cy="428579"/>
          </a:xfrm>
          <a:prstGeom prst="bentConnector3">
            <a:avLst/>
          </a:prstGeom>
          <a:ln w="19050"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Elbow Connector 15"/>
          <p:cNvCxnSpPr/>
          <p:nvPr/>
        </p:nvCxnSpPr>
        <p:spPr>
          <a:xfrm flipV="1">
            <a:off x="6124984" y="1828974"/>
            <a:ext cx="2003368" cy="647133"/>
          </a:xfrm>
          <a:prstGeom prst="bentConnector3">
            <a:avLst/>
          </a:prstGeom>
          <a:ln w="12700">
            <a:solidFill>
              <a:srgbClr val="00206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Snip Diagonal Corner Rectangle 22"/>
          <p:cNvSpPr/>
          <p:nvPr/>
        </p:nvSpPr>
        <p:spPr>
          <a:xfrm>
            <a:off x="8138018" y="1138342"/>
            <a:ext cx="3293507" cy="1668855"/>
          </a:xfrm>
          <a:prstGeom prst="snip2DiagRect">
            <a:avLst/>
          </a:prstGeom>
          <a:solidFill>
            <a:schemeClr val="bg1"/>
          </a:solidFill>
          <a:ln w="19050">
            <a:solidFill>
              <a:srgbClr val="0070C0"/>
            </a:solidFill>
            <a:prstDash val="solid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2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2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tư</a:t>
            </a:r>
            <a:r>
              <a:rPr lang="en-US" sz="2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tưởng</a:t>
            </a:r>
            <a:r>
              <a:rPr lang="en-US" sz="2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cha </a:t>
            </a:r>
            <a:r>
              <a:rPr lang="en-US" sz="2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ông</a:t>
            </a:r>
            <a:r>
              <a:rPr lang="en-US" sz="2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gửi</a:t>
            </a:r>
            <a:r>
              <a:rPr lang="en-US" sz="2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gắm</a:t>
            </a:r>
            <a:r>
              <a:rPr lang="en-US" sz="2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tình</a:t>
            </a:r>
            <a:r>
              <a:rPr lang="en-US" sz="2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r>
              <a:rPr lang="en-US" sz="2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lang="en-US" sz="2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giả</a:t>
            </a:r>
            <a:r>
              <a:rPr lang="en-US" sz="2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đối</a:t>
            </a:r>
            <a:r>
              <a:rPr lang="en-US" sz="2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chuyện</a:t>
            </a:r>
            <a:r>
              <a:rPr lang="en-US" sz="2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cổ</a:t>
            </a:r>
            <a:r>
              <a:rPr lang="en-US" sz="2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1218707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19" grpId="0" animBg="1"/>
      <p:bldP spid="2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33" name="Google Shape;533;p44"/>
          <p:cNvCxnSpPr/>
          <p:nvPr/>
        </p:nvCxnSpPr>
        <p:spPr>
          <a:xfrm>
            <a:off x="2248579" y="3297369"/>
            <a:ext cx="1382400" cy="0"/>
          </a:xfrm>
          <a:prstGeom prst="straightConnector1">
            <a:avLst/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oval" w="med" len="med"/>
            <a:tailEnd type="oval" w="med" len="med"/>
          </a:ln>
        </p:spPr>
      </p:cxnSp>
      <p:cxnSp>
        <p:nvCxnSpPr>
          <p:cNvPr id="535" name="Google Shape;535;p44"/>
          <p:cNvCxnSpPr/>
          <p:nvPr/>
        </p:nvCxnSpPr>
        <p:spPr>
          <a:xfrm>
            <a:off x="2081525" y="1262119"/>
            <a:ext cx="1634800" cy="0"/>
          </a:xfrm>
          <a:prstGeom prst="straightConnector1">
            <a:avLst/>
          </a:prstGeom>
          <a:noFill/>
          <a:ln w="9525" cap="flat" cmpd="sng">
            <a:solidFill>
              <a:schemeClr val="accent3"/>
            </a:solidFill>
            <a:prstDash val="solid"/>
            <a:round/>
            <a:headEnd type="oval" w="med" len="med"/>
            <a:tailEnd type="oval" w="med" len="med"/>
          </a:ln>
        </p:spPr>
      </p:cxnSp>
      <p:cxnSp>
        <p:nvCxnSpPr>
          <p:cNvPr id="537" name="Google Shape;537;p44"/>
          <p:cNvCxnSpPr/>
          <p:nvPr/>
        </p:nvCxnSpPr>
        <p:spPr>
          <a:xfrm>
            <a:off x="2014979" y="3476330"/>
            <a:ext cx="1849600" cy="0"/>
          </a:xfrm>
          <a:prstGeom prst="straightConnector1">
            <a:avLst/>
          </a:prstGeom>
          <a:noFill/>
          <a:ln w="9525" cap="flat" cmpd="sng">
            <a:solidFill>
              <a:schemeClr val="accent4"/>
            </a:solidFill>
            <a:prstDash val="solid"/>
            <a:round/>
            <a:headEnd type="oval" w="med" len="med"/>
            <a:tailEnd type="oval" w="med" len="med"/>
          </a:ln>
        </p:spPr>
      </p:cxnSp>
      <p:cxnSp>
        <p:nvCxnSpPr>
          <p:cNvPr id="539" name="Google Shape;539;p44"/>
          <p:cNvCxnSpPr/>
          <p:nvPr/>
        </p:nvCxnSpPr>
        <p:spPr>
          <a:xfrm>
            <a:off x="1857325" y="1084655"/>
            <a:ext cx="2083200" cy="0"/>
          </a:xfrm>
          <a:prstGeom prst="straightConnector1">
            <a:avLst/>
          </a:prstGeom>
          <a:noFill/>
          <a:ln w="9525" cap="flat" cmpd="sng">
            <a:solidFill>
              <a:schemeClr val="accent5"/>
            </a:solidFill>
            <a:prstDash val="solid"/>
            <a:round/>
            <a:headEnd type="oval" w="med" len="med"/>
            <a:tailEnd type="oval" w="med" len="med"/>
          </a:ln>
        </p:spPr>
      </p:cxnSp>
      <p:sp>
        <p:nvSpPr>
          <p:cNvPr id="26" name="Hộp Văn bản 25">
            <a:extLst>
              <a:ext uri="{FF2B5EF4-FFF2-40B4-BE49-F238E27FC236}">
                <a16:creationId xmlns:a16="http://schemas.microsoft.com/office/drawing/2014/main" id="{706D83B3-ECC4-48C6-B505-5A311FD52FFF}"/>
              </a:ext>
            </a:extLst>
          </p:cNvPr>
          <p:cNvSpPr txBox="1"/>
          <p:nvPr/>
        </p:nvSpPr>
        <p:spPr>
          <a:xfrm>
            <a:off x="739751" y="1382611"/>
            <a:ext cx="4318347" cy="17992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377" rtl="0" eaLnBrk="1" fontAlgn="base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133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“Đời cha ông với đời tôi</a:t>
            </a:r>
            <a:endParaRPr kumimoji="0" lang="en-GB" sz="1867" b="0" i="0" u="none" strike="noStrike" kern="1200" cap="none" spc="0" normalizeH="0" baseline="0" noProof="0" dirty="0">
              <a:ln>
                <a:noFill/>
              </a:ln>
              <a:solidFill>
                <a:srgbClr val="2C3C3D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377" rtl="0" eaLnBrk="1" fontAlgn="base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133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kumimoji="0" lang="de-DE" sz="2133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de-DE" sz="2133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con sông với chân trời đã xa</a:t>
            </a:r>
            <a:endParaRPr kumimoji="0" lang="en-GB" sz="1867" b="0" i="0" u="none" strike="noStrike" kern="1200" cap="none" spc="0" normalizeH="0" baseline="0" noProof="0" dirty="0">
              <a:ln>
                <a:noFill/>
              </a:ln>
              <a:solidFill>
                <a:srgbClr val="2C3C3D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377" rtl="0" eaLnBrk="1" fontAlgn="base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133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Chỉ còn chuyện cổ thiết tha</a:t>
            </a:r>
            <a:endParaRPr kumimoji="0" lang="en-GB" sz="1867" b="0" i="0" u="none" strike="noStrike" kern="1200" cap="none" spc="0" normalizeH="0" baseline="0" noProof="0" dirty="0">
              <a:ln>
                <a:noFill/>
              </a:ln>
              <a:solidFill>
                <a:srgbClr val="2C3C3D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377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133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 tôi nhận mặt ông cha của mình”</a:t>
            </a:r>
            <a:endParaRPr kumimoji="0" lang="en-GB" sz="1867" b="0" i="0" u="none" strike="noStrike" kern="1200" cap="none" spc="0" normalizeH="0" baseline="0" noProof="0" dirty="0">
              <a:ln>
                <a:noFill/>
              </a:ln>
              <a:solidFill>
                <a:srgbClr val="2C3C3D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Hộp Văn bản 39">
            <a:extLst>
              <a:ext uri="{FF2B5EF4-FFF2-40B4-BE49-F238E27FC236}">
                <a16:creationId xmlns:a16="http://schemas.microsoft.com/office/drawing/2014/main" id="{4EBD2CAD-3004-4C8F-BC5B-75D7BEC49335}"/>
              </a:ext>
            </a:extLst>
          </p:cNvPr>
          <p:cNvSpPr txBox="1"/>
          <p:nvPr/>
        </p:nvSpPr>
        <p:spPr>
          <a:xfrm>
            <a:off x="4373595" y="3787604"/>
            <a:ext cx="6748675" cy="2092881"/>
          </a:xfrm>
          <a:prstGeom prst="rect">
            <a:avLst/>
          </a:prstGeom>
          <a:ln>
            <a:prstDash val="lg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342900" marR="0" lvl="0" indent="-342900" algn="l" defTabSz="914377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2C3C3D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Khoảng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2C3C3D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2C3C3D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cách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2C3C3D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2C3C3D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hàng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2C3C3D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2C3C3D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ngàn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2C3C3D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2C3C3D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năm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2C3C3D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2C3C3D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lịch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2C3C3D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2C3C3D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sử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2C3C3D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2C3C3D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giữa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2C3C3D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bao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2C3C3D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thế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2C3C3D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2C3C3D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hệ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2C3C3D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2C3C3D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đã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2C3C3D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2C3C3D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và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2C3C3D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2C3C3D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đang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2C3C3D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2C3C3D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được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2C3C3D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2C3C3D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nối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2C3C3D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2C3C3D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liền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2C3C3D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2C3C3D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bởi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2C3C3D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2C3C3D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những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2C3C3D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2C3C3D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câu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2C3C3D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2C3C3D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chuyện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2C3C3D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2C3C3D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cổ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2C3C3D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. </a:t>
            </a:r>
          </a:p>
          <a:p>
            <a:pPr marL="342900" marR="0" lvl="0" indent="-342900" algn="l" defTabSz="914377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2C3C3D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Từ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2C3C3D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2C3C3D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đó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2C3C3D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2C3C3D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khẳng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2C3C3D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2C3C3D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định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2C3C3D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2C3C3D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chuyện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2C3C3D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2C3C3D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cổ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2C3C3D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2C3C3D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là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2C3C3D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2C3C3D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nhịp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2C3C3D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2C3C3D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cầu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2C3C3D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2C3C3D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lưu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2C3C3D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2C3C3D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giữ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2C3C3D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2C3C3D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và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2C3C3D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2C3C3D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kết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2C3C3D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2C3C3D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nối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2C3C3D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2C3C3D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lịch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2C3C3D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2C3C3D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sử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2C3C3D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2C3C3D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truyền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2C3C3D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2C3C3D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thống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2C3C3D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2C3C3D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văn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2C3C3D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2C3C3D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hóa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2C3C3D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2C3C3D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để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2C3C3D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con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2C3C3D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cháu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2C3C3D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2C3C3D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đời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2C3C3D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2C3C3D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sau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2C3C3D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2C3C3D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hiểu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2C3C3D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2C3C3D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hơn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2C3C3D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2C3C3D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về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2C3C3D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2C3C3D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truyền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2C3C3D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2C3C3D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thống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2C3C3D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2C3C3D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đất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2C3C3D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2C3C3D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nước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2C3C3D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2C3C3D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dân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2C3C3D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2C3C3D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tộc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2C3C3D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2C3C3D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mình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2C3C3D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.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2C3C3D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15" name="Mũi tên: Phải 14">
            <a:extLst>
              <a:ext uri="{FF2B5EF4-FFF2-40B4-BE49-F238E27FC236}">
                <a16:creationId xmlns:a16="http://schemas.microsoft.com/office/drawing/2014/main" id="{BDA71A0E-FCFA-4DD3-BDFD-E9B25999CC5E}"/>
              </a:ext>
            </a:extLst>
          </p:cNvPr>
          <p:cNvSpPr/>
          <p:nvPr/>
        </p:nvSpPr>
        <p:spPr>
          <a:xfrm>
            <a:off x="3152278" y="4604367"/>
            <a:ext cx="478701" cy="45935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30661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22F15A2D-2324-487D-A02A-BF46C5C580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>
              <a:solidFill>
                <a:prstClr val="white"/>
              </a:solidFill>
              <a:latin typeface="等线" panose="020F0502020204030204"/>
            </a:endParaRP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17A7F34E-D418-47E2-9F86-2C45BBC312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1733" y="321733"/>
            <a:ext cx="11546828" cy="6214535"/>
          </a:xfrm>
          <a:custGeom>
            <a:avLst/>
            <a:gdLst>
              <a:gd name="connsiteX0" fmla="*/ 0 w 11546828"/>
              <a:gd name="connsiteY0" fmla="*/ 0 h 6214534"/>
              <a:gd name="connsiteX1" fmla="*/ 7965430 w 11546828"/>
              <a:gd name="connsiteY1" fmla="*/ 0 h 6214534"/>
              <a:gd name="connsiteX2" fmla="*/ 7965430 w 11546828"/>
              <a:gd name="connsiteY2" fmla="*/ 1786 h 6214534"/>
              <a:gd name="connsiteX3" fmla="*/ 11546828 w 11546828"/>
              <a:gd name="connsiteY3" fmla="*/ 1786 h 6214534"/>
              <a:gd name="connsiteX4" fmla="*/ 11546828 w 11546828"/>
              <a:gd name="connsiteY4" fmla="*/ 2866740 h 6214534"/>
              <a:gd name="connsiteX5" fmla="*/ 11225095 w 11546828"/>
              <a:gd name="connsiteY5" fmla="*/ 3179536 h 6214534"/>
              <a:gd name="connsiteX6" fmla="*/ 11225095 w 11546828"/>
              <a:gd name="connsiteY6" fmla="*/ 301542 h 6214534"/>
              <a:gd name="connsiteX7" fmla="*/ 320042 w 11546828"/>
              <a:gd name="connsiteY7" fmla="*/ 301542 h 6214534"/>
              <a:gd name="connsiteX8" fmla="*/ 320042 w 11546828"/>
              <a:gd name="connsiteY8" fmla="*/ 5909424 h 6214534"/>
              <a:gd name="connsiteX9" fmla="*/ 8417210 w 11546828"/>
              <a:gd name="connsiteY9" fmla="*/ 5909424 h 6214534"/>
              <a:gd name="connsiteX10" fmla="*/ 8103383 w 11546828"/>
              <a:gd name="connsiteY10" fmla="*/ 6214534 h 6214534"/>
              <a:gd name="connsiteX11" fmla="*/ 7222929 w 11546828"/>
              <a:gd name="connsiteY11" fmla="*/ 6214534 h 6214534"/>
              <a:gd name="connsiteX12" fmla="*/ 7222929 w 11546828"/>
              <a:gd name="connsiteY12" fmla="*/ 6212748 h 6214534"/>
              <a:gd name="connsiteX13" fmla="*/ 0 w 11546828"/>
              <a:gd name="connsiteY13" fmla="*/ 6212748 h 6214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1546828" h="6214534">
                <a:moveTo>
                  <a:pt x="0" y="0"/>
                </a:moveTo>
                <a:lnTo>
                  <a:pt x="7965430" y="0"/>
                </a:lnTo>
                <a:lnTo>
                  <a:pt x="7965430" y="1786"/>
                </a:lnTo>
                <a:lnTo>
                  <a:pt x="11546828" y="1786"/>
                </a:lnTo>
                <a:lnTo>
                  <a:pt x="11546828" y="2866740"/>
                </a:lnTo>
                <a:lnTo>
                  <a:pt x="11225095" y="3179536"/>
                </a:lnTo>
                <a:lnTo>
                  <a:pt x="11225095" y="301542"/>
                </a:lnTo>
                <a:lnTo>
                  <a:pt x="320042" y="301542"/>
                </a:lnTo>
                <a:lnTo>
                  <a:pt x="320042" y="5909424"/>
                </a:lnTo>
                <a:lnTo>
                  <a:pt x="8417210" y="5909424"/>
                </a:lnTo>
                <a:lnTo>
                  <a:pt x="8103383" y="6214534"/>
                </a:lnTo>
                <a:lnTo>
                  <a:pt x="7222929" y="6214534"/>
                </a:lnTo>
                <a:lnTo>
                  <a:pt x="7222929" y="6212748"/>
                </a:lnTo>
                <a:lnTo>
                  <a:pt x="0" y="6212748"/>
                </a:lnTo>
                <a:close/>
              </a:path>
            </a:pathLst>
          </a:custGeom>
          <a:solidFill>
            <a:schemeClr val="tx1">
              <a:lumMod val="50000"/>
              <a:lumOff val="50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4377"/>
            <a:endParaRPr lang="en-US">
              <a:solidFill>
                <a:prstClr val="white"/>
              </a:solidFill>
              <a:latin typeface="等线" panose="020F0502020204030204"/>
            </a:endParaRPr>
          </a:p>
        </p:txBody>
      </p:sp>
      <p:sp>
        <p:nvSpPr>
          <p:cNvPr id="21" name="Right Triangle 20">
            <a:extLst>
              <a:ext uri="{FF2B5EF4-FFF2-40B4-BE49-F238E27FC236}">
                <a16:creationId xmlns:a16="http://schemas.microsoft.com/office/drawing/2014/main" id="{2AEAFA59-923A-4F54-8B49-44C970BCC3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 dirty="0">
              <a:solidFill>
                <a:prstClr val="white"/>
              </a:solidFill>
              <a:latin typeface="等线" panose="020F0502020204030204"/>
            </a:endParaRPr>
          </a:p>
        </p:txBody>
      </p:sp>
      <p:sp>
        <p:nvSpPr>
          <p:cNvPr id="11" name="Bong bóng Ý nghĩ: Hình đám mây 10">
            <a:extLst>
              <a:ext uri="{FF2B5EF4-FFF2-40B4-BE49-F238E27FC236}">
                <a16:creationId xmlns:a16="http://schemas.microsoft.com/office/drawing/2014/main" id="{2994A5D0-7EB1-437B-A04A-26A214291DC1}"/>
              </a:ext>
            </a:extLst>
          </p:cNvPr>
          <p:cNvSpPr/>
          <p:nvPr/>
        </p:nvSpPr>
        <p:spPr>
          <a:xfrm>
            <a:off x="7905404" y="1679171"/>
            <a:ext cx="3632661" cy="2094807"/>
          </a:xfrm>
          <a:prstGeom prst="cloudCallout">
            <a:avLst>
              <a:gd name="adj1" fmla="val -51053"/>
              <a:gd name="adj2" fmla="val 61634"/>
            </a:avLst>
          </a:prstGeom>
          <a:ln w="28575">
            <a:prstDash val="lgDash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/>
            <a:r>
              <a:rPr lang="en-US" sz="2400" dirty="0" err="1">
                <a:solidFill>
                  <a:srgbClr val="2D5419">
                    <a:lumMod val="75000"/>
                  </a:srgb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Dựa</a:t>
            </a:r>
            <a:r>
              <a:rPr lang="en-US" sz="2400" dirty="0">
                <a:solidFill>
                  <a:srgbClr val="2D5419">
                    <a:lumMod val="75000"/>
                  </a:srgb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400" dirty="0" err="1">
                <a:solidFill>
                  <a:srgbClr val="2D5419">
                    <a:lumMod val="75000"/>
                  </a:srgb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vào</a:t>
            </a:r>
            <a:r>
              <a:rPr lang="en-US" sz="2400" dirty="0">
                <a:solidFill>
                  <a:srgbClr val="2D5419">
                    <a:lumMod val="75000"/>
                  </a:srgb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400" dirty="0" err="1">
                <a:solidFill>
                  <a:srgbClr val="2D5419">
                    <a:lumMod val="75000"/>
                  </a:srgb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văn</a:t>
            </a:r>
            <a:r>
              <a:rPr lang="en-US" sz="2400" dirty="0">
                <a:solidFill>
                  <a:srgbClr val="2D5419">
                    <a:lumMod val="75000"/>
                  </a:srgb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400" dirty="0" err="1">
                <a:solidFill>
                  <a:srgbClr val="2D5419">
                    <a:lumMod val="75000"/>
                  </a:srgb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bản</a:t>
            </a:r>
            <a:r>
              <a:rPr lang="en-US" sz="2400" dirty="0">
                <a:solidFill>
                  <a:srgbClr val="2D5419">
                    <a:lumMod val="75000"/>
                  </a:srgb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, </a:t>
            </a:r>
            <a:r>
              <a:rPr lang="en-US" sz="2400" dirty="0" err="1">
                <a:solidFill>
                  <a:srgbClr val="2D5419">
                    <a:lumMod val="75000"/>
                  </a:srgb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em</a:t>
            </a:r>
            <a:r>
              <a:rPr lang="en-US" sz="2400" dirty="0">
                <a:solidFill>
                  <a:srgbClr val="2D5419">
                    <a:lumMod val="75000"/>
                  </a:srgb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400" dirty="0" err="1">
                <a:solidFill>
                  <a:srgbClr val="2D5419">
                    <a:lumMod val="75000"/>
                  </a:srgb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hãy</a:t>
            </a:r>
            <a:r>
              <a:rPr lang="en-US" sz="2400" dirty="0">
                <a:solidFill>
                  <a:srgbClr val="2D5419">
                    <a:lumMod val="75000"/>
                  </a:srgb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400" dirty="0" err="1">
                <a:solidFill>
                  <a:srgbClr val="2D5419">
                    <a:lumMod val="75000"/>
                  </a:srgb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hoàn</a:t>
            </a:r>
            <a:r>
              <a:rPr lang="en-US" sz="2400" dirty="0">
                <a:solidFill>
                  <a:srgbClr val="2D5419">
                    <a:lumMod val="75000"/>
                  </a:srgb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000" dirty="0" err="1">
                <a:solidFill>
                  <a:srgbClr val="2D5419">
                    <a:lumMod val="75000"/>
                  </a:srgb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thành</a:t>
            </a:r>
            <a:r>
              <a:rPr lang="en-US" sz="2400" dirty="0">
                <a:solidFill>
                  <a:srgbClr val="2D5419">
                    <a:lumMod val="75000"/>
                  </a:srgb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400" dirty="0" err="1">
                <a:solidFill>
                  <a:srgbClr val="2D5419">
                    <a:lumMod val="75000"/>
                  </a:srgb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phiếu</a:t>
            </a:r>
            <a:r>
              <a:rPr lang="en-US" sz="2400" dirty="0">
                <a:solidFill>
                  <a:srgbClr val="2D5419">
                    <a:lumMod val="75000"/>
                  </a:srgb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400" dirty="0" err="1">
                <a:solidFill>
                  <a:srgbClr val="2D5419">
                    <a:lumMod val="75000"/>
                  </a:srgb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bài</a:t>
            </a:r>
            <a:r>
              <a:rPr lang="en-US" sz="2400" dirty="0">
                <a:solidFill>
                  <a:srgbClr val="2D5419">
                    <a:lumMod val="75000"/>
                  </a:srgb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400" dirty="0" err="1">
                <a:solidFill>
                  <a:srgbClr val="2D5419">
                    <a:lumMod val="75000"/>
                  </a:srgb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tập</a:t>
            </a:r>
            <a:r>
              <a:rPr lang="en-US" sz="2400" dirty="0">
                <a:solidFill>
                  <a:srgbClr val="2D5419">
                    <a:lumMod val="75000"/>
                  </a:srgb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400" dirty="0" err="1">
                <a:solidFill>
                  <a:srgbClr val="2D5419">
                    <a:lumMod val="75000"/>
                  </a:srgb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sau</a:t>
            </a:r>
            <a:r>
              <a:rPr lang="en-US" sz="2400" dirty="0">
                <a:solidFill>
                  <a:srgbClr val="2D5419">
                    <a:lumMod val="75000"/>
                  </a:srgb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400" dirty="0" err="1">
                <a:solidFill>
                  <a:srgbClr val="2D5419">
                    <a:lumMod val="75000"/>
                  </a:srgb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nhé</a:t>
            </a:r>
            <a:r>
              <a:rPr lang="en-US" sz="2400" dirty="0">
                <a:solidFill>
                  <a:srgbClr val="2D5419">
                    <a:lumMod val="75000"/>
                  </a:srgbClr>
                </a:solidFill>
                <a:latin typeface="Times" panose="02020603050405020304" pitchFamily="18" charset="0"/>
                <a:cs typeface="Times" panose="02020603050405020304" pitchFamily="18" charset="0"/>
              </a:rPr>
              <a:t>!</a:t>
            </a:r>
            <a:endParaRPr lang="en-GB" sz="2400" dirty="0">
              <a:solidFill>
                <a:srgbClr val="2D5419">
                  <a:lumMod val="75000"/>
                </a:srgbClr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299" y="1322352"/>
            <a:ext cx="6925313" cy="489619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205893" y="668299"/>
            <a:ext cx="7674858" cy="5724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86995" marR="86995" algn="just">
              <a:lnSpc>
                <a:spcPct val="130000"/>
              </a:lnSpc>
              <a:spcAft>
                <a:spcPts val="0"/>
              </a:spcAft>
            </a:pPr>
            <a:r>
              <a:rPr lang="en-US" sz="24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c) </a:t>
            </a:r>
            <a:r>
              <a:rPr lang="en-US" sz="24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Chuyện</a:t>
            </a:r>
            <a:r>
              <a:rPr lang="en-US" sz="24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cổ</a:t>
            </a:r>
            <a:r>
              <a:rPr lang="en-US" sz="24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gửi</a:t>
            </a:r>
            <a:r>
              <a:rPr lang="en-US" sz="24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gắm</a:t>
            </a:r>
            <a:r>
              <a:rPr lang="en-US" sz="24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4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4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24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4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đạo</a:t>
            </a:r>
            <a:r>
              <a:rPr lang="en-US" sz="24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lý</a:t>
            </a:r>
            <a:r>
              <a:rPr lang="en-US" sz="24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24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endParaRPr lang="en-US" sz="2000" b="1" i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0" name="Đồ họa 12" descr="Badge Tick outline">
            <a:extLst>
              <a:ext uri="{FF2B5EF4-FFF2-40B4-BE49-F238E27FC236}">
                <a16:creationId xmlns:a16="http://schemas.microsoft.com/office/drawing/2014/main" id="{6117F451-AFF7-4325-A136-CE2E55826B2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62762" y="733904"/>
            <a:ext cx="543131" cy="543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7017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TORY">
            <a:hlinkClick r:id="" action="ppaction://media"/>
            <a:extLst>
              <a:ext uri="{FF2B5EF4-FFF2-40B4-BE49-F238E27FC236}">
                <a16:creationId xmlns:a16="http://schemas.microsoft.com/office/drawing/2014/main" id="{F2E05AB3-E848-4C36-B467-ECC8DF059B5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4459" y="981119"/>
            <a:ext cx="9909716" cy="4716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2346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9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矩形 20"/>
          <p:cNvSpPr/>
          <p:nvPr/>
        </p:nvSpPr>
        <p:spPr>
          <a:xfrm>
            <a:off x="3059084" y="2107258"/>
            <a:ext cx="4575559" cy="1733221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9170">
              <a:lnSpc>
                <a:spcPct val="150000"/>
              </a:lnSpc>
            </a:pPr>
            <a:r>
              <a:rPr lang="en-US" altLang="zh-CN" sz="32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TẤM CÁM</a:t>
            </a:r>
          </a:p>
          <a:p>
            <a:pPr algn="ctr" defTabSz="1219170">
              <a:lnSpc>
                <a:spcPct val="150000"/>
              </a:lnSpc>
            </a:pPr>
            <a:r>
              <a:rPr lang="en-US" altLang="zh-CN" sz="2000" b="1" i="1" dirty="0">
                <a:solidFill>
                  <a:prstClr val="white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“</a:t>
            </a:r>
            <a:r>
              <a:rPr lang="en-US" altLang="zh-CN" sz="2000" b="1" i="1" dirty="0" err="1">
                <a:solidFill>
                  <a:prstClr val="white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Thị</a:t>
            </a:r>
            <a:r>
              <a:rPr lang="en-US" altLang="zh-CN" sz="2000" b="1" i="1" dirty="0">
                <a:solidFill>
                  <a:prstClr val="white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000" b="1" i="1" dirty="0" err="1">
                <a:solidFill>
                  <a:prstClr val="white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thơm</a:t>
            </a:r>
            <a:r>
              <a:rPr lang="en-US" altLang="zh-CN" sz="2000" b="1" i="1" dirty="0">
                <a:solidFill>
                  <a:prstClr val="white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000" b="1" i="1" dirty="0" err="1">
                <a:solidFill>
                  <a:prstClr val="white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thì</a:t>
            </a:r>
            <a:r>
              <a:rPr lang="en-US" altLang="zh-CN" sz="2000" b="1" i="1" dirty="0">
                <a:solidFill>
                  <a:prstClr val="white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000" b="1" i="1" dirty="0" err="1">
                <a:solidFill>
                  <a:prstClr val="white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giấu</a:t>
            </a:r>
            <a:r>
              <a:rPr lang="en-US" altLang="zh-CN" sz="2000" b="1" i="1" dirty="0">
                <a:solidFill>
                  <a:prstClr val="white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000" b="1" i="1" dirty="0" err="1">
                <a:solidFill>
                  <a:prstClr val="white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người</a:t>
            </a:r>
            <a:r>
              <a:rPr lang="en-US" altLang="zh-CN" sz="2000" b="1" i="1" dirty="0">
                <a:solidFill>
                  <a:prstClr val="white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000" b="1" i="1" dirty="0" err="1">
                <a:solidFill>
                  <a:prstClr val="white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thơm</a:t>
            </a:r>
            <a:endParaRPr lang="en-US" altLang="zh-CN" sz="2000" b="1" i="1" dirty="0">
              <a:solidFill>
                <a:prstClr val="white"/>
              </a:solidFill>
              <a:latin typeface="Times New Roman" panose="02020603050405020304" pitchFamily="18" charset="0"/>
              <a:ea typeface="微软雅黑" pitchFamily="34" charset="-122"/>
              <a:cs typeface="Times New Roman" panose="02020603050405020304" pitchFamily="18" charset="0"/>
            </a:endParaRPr>
          </a:p>
          <a:p>
            <a:pPr algn="ctr" defTabSz="1219170">
              <a:lnSpc>
                <a:spcPct val="150000"/>
              </a:lnSpc>
            </a:pPr>
            <a:r>
              <a:rPr lang="en-US" altLang="zh-CN" sz="2000" b="1" i="1" dirty="0" err="1">
                <a:solidFill>
                  <a:prstClr val="white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Chăm</a:t>
            </a:r>
            <a:r>
              <a:rPr lang="en-US" altLang="zh-CN" sz="2000" b="1" i="1" dirty="0">
                <a:solidFill>
                  <a:prstClr val="white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000" b="1" i="1" dirty="0" err="1">
                <a:solidFill>
                  <a:prstClr val="white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làm</a:t>
            </a:r>
            <a:r>
              <a:rPr lang="en-US" altLang="zh-CN" sz="2000" b="1" i="1" dirty="0">
                <a:solidFill>
                  <a:prstClr val="white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000" b="1" i="1" dirty="0" err="1">
                <a:solidFill>
                  <a:prstClr val="white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thì</a:t>
            </a:r>
            <a:r>
              <a:rPr lang="en-US" altLang="zh-CN" sz="2000" b="1" i="1" dirty="0">
                <a:solidFill>
                  <a:prstClr val="white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000" b="1" i="1" dirty="0" err="1">
                <a:solidFill>
                  <a:prstClr val="white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được</a:t>
            </a:r>
            <a:r>
              <a:rPr lang="en-US" altLang="zh-CN" sz="2000" b="1" i="1" dirty="0">
                <a:solidFill>
                  <a:prstClr val="white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000" b="1" i="1" dirty="0" err="1">
                <a:solidFill>
                  <a:prstClr val="white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áo</a:t>
            </a:r>
            <a:r>
              <a:rPr lang="en-US" altLang="zh-CN" sz="2000" b="1" i="1" dirty="0">
                <a:solidFill>
                  <a:prstClr val="white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000" b="1" i="1" dirty="0" err="1">
                <a:solidFill>
                  <a:prstClr val="white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cơm</a:t>
            </a:r>
            <a:r>
              <a:rPr lang="en-US" altLang="zh-CN" sz="2000" b="1" i="1" dirty="0">
                <a:solidFill>
                  <a:prstClr val="white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000" b="1" i="1" dirty="0" err="1">
                <a:solidFill>
                  <a:prstClr val="white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cửa</a:t>
            </a:r>
            <a:r>
              <a:rPr lang="en-US" altLang="zh-CN" sz="2000" b="1" i="1" dirty="0">
                <a:solidFill>
                  <a:prstClr val="white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000" b="1" i="1" dirty="0" err="1">
                <a:solidFill>
                  <a:prstClr val="white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nhà</a:t>
            </a:r>
            <a:r>
              <a:rPr lang="en-US" altLang="zh-CN" sz="2000" b="1" i="1" dirty="0">
                <a:solidFill>
                  <a:prstClr val="white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”</a:t>
            </a:r>
          </a:p>
        </p:txBody>
      </p:sp>
      <p:sp>
        <p:nvSpPr>
          <p:cNvPr id="3" name="Hình chữ nhật 2">
            <a:extLst>
              <a:ext uri="{FF2B5EF4-FFF2-40B4-BE49-F238E27FC236}">
                <a16:creationId xmlns:a16="http://schemas.microsoft.com/office/drawing/2014/main" id="{57434FD7-4CF5-424E-97B3-CA67A4B50CFA}"/>
              </a:ext>
            </a:extLst>
          </p:cNvPr>
          <p:cNvSpPr/>
          <p:nvPr/>
        </p:nvSpPr>
        <p:spPr>
          <a:xfrm>
            <a:off x="8729064" y="297116"/>
            <a:ext cx="3462937" cy="5839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GB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1E4701B6-991C-4F7A-9760-D5FFB19A8B3D}"/>
              </a:ext>
            </a:extLst>
          </p:cNvPr>
          <p:cNvSpPr txBox="1"/>
          <p:nvPr/>
        </p:nvSpPr>
        <p:spPr>
          <a:xfrm>
            <a:off x="3230135" y="149422"/>
            <a:ext cx="80503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en-US" sz="3200" b="1" dirty="0" err="1">
                <a:solidFill>
                  <a:srgbClr val="70AD47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solidFill>
                  <a:srgbClr val="70AD47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AD47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70AD47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AD47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3200" b="1" dirty="0">
                <a:solidFill>
                  <a:srgbClr val="70AD47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AD47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3200" b="1" dirty="0">
                <a:solidFill>
                  <a:srgbClr val="70AD47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AD47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solidFill>
                  <a:srgbClr val="70AD47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AD47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3200" b="1" dirty="0">
                <a:solidFill>
                  <a:srgbClr val="70AD47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AD47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200" b="1" dirty="0">
                <a:solidFill>
                  <a:srgbClr val="70AD47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AD47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b="1" dirty="0">
                <a:solidFill>
                  <a:srgbClr val="70AD47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AD47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70AD47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AD47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endParaRPr lang="en-GB" sz="3200" b="1" dirty="0">
              <a:solidFill>
                <a:srgbClr val="70AD47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" descr="Tấm cám - Đọc truyện Online">
            <a:extLst>
              <a:ext uri="{FF2B5EF4-FFF2-40B4-BE49-F238E27FC236}">
                <a16:creationId xmlns:a16="http://schemas.microsoft.com/office/drawing/2014/main" id="{EC255976-1E1B-467A-9B41-14C8D7FB8389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829" y="2111386"/>
            <a:ext cx="2452255" cy="1729093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7631083" y="2107258"/>
            <a:ext cx="4172989" cy="1733221"/>
          </a:xfrm>
          <a:prstGeom prst="rect">
            <a:avLst/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vi-VN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huyên ta phải sống chăm chỉ, lương thiện. Hiền lành, tốt bụng sẽ được đền đáp xứng đáng; độc ác, xấu xa sẽ bị trừng phạt.</a:t>
            </a:r>
            <a:endParaRPr 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5685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Mùi hương">
            <a:extLst>
              <a:ext uri="{FF2B5EF4-FFF2-40B4-BE49-F238E27FC236}">
                <a16:creationId xmlns:a16="http://schemas.microsoft.com/office/drawing/2014/main" id="{BDD2BE01-41AE-46E7-8536-E8DBA53121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2105" y="1039362"/>
            <a:ext cx="4231347" cy="4790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2" name="Google Shape;162;p22"/>
          <p:cNvSpPr txBox="1">
            <a:spLocks noGrp="1"/>
          </p:cNvSpPr>
          <p:nvPr>
            <p:ph type="title" idx="4294967295"/>
          </p:nvPr>
        </p:nvSpPr>
        <p:spPr>
          <a:xfrm>
            <a:off x="1388664" y="1489369"/>
            <a:ext cx="4476400" cy="371091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“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Thị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AD56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thơm</a:t>
            </a:r>
            <a:r>
              <a:rPr lang="en-US" sz="2400" i="1" dirty="0">
                <a:solidFill>
                  <a:srgbClr val="FAD56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thì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giấu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AD56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thơm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”</a:t>
            </a:r>
            <a:endParaRPr dirty="0"/>
          </a:p>
        </p:txBody>
      </p:sp>
      <p:sp>
        <p:nvSpPr>
          <p:cNvPr id="165" name="Google Shape;165;p22"/>
          <p:cNvSpPr txBox="1">
            <a:spLocks noGrp="1"/>
          </p:cNvSpPr>
          <p:nvPr>
            <p:ph type="sldNum" idx="12"/>
          </p:nvPr>
        </p:nvSpPr>
        <p:spPr>
          <a:xfrm>
            <a:off x="5730200" y="6126400"/>
            <a:ext cx="731600" cy="731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defTabSz="914377"/>
            <a:endParaRPr dirty="0">
              <a:solidFill>
                <a:srgbClr val="93783F"/>
              </a:solidFill>
            </a:endParaRPr>
          </a:p>
        </p:txBody>
      </p:sp>
      <p:pic>
        <p:nvPicPr>
          <p:cNvPr id="166" name="Google Shape;166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948401" y="0"/>
            <a:ext cx="4243601" cy="3101067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6EE7708D-CF48-49B2-A7D3-5EC6D2EE9957}"/>
              </a:ext>
            </a:extLst>
          </p:cNvPr>
          <p:cNvSpPr txBox="1"/>
          <p:nvPr/>
        </p:nvSpPr>
        <p:spPr>
          <a:xfrm>
            <a:off x="827569" y="2360194"/>
            <a:ext cx="2562193" cy="19596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377">
              <a:lnSpc>
                <a:spcPct val="130000"/>
              </a:lnSpc>
            </a:pPr>
            <a:r>
              <a:rPr lang="en-US" sz="2133" b="1" dirty="0" err="1">
                <a:solidFill>
                  <a:srgbClr val="FAD56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Nghĩa</a:t>
            </a:r>
            <a:r>
              <a:rPr lang="en-US" sz="2133" b="1" dirty="0">
                <a:solidFill>
                  <a:srgbClr val="FAD56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133" b="1" dirty="0" err="1">
                <a:solidFill>
                  <a:srgbClr val="FAD56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gốc</a:t>
            </a:r>
            <a:endParaRPr lang="en-US" sz="2133" b="1" dirty="0">
              <a:solidFill>
                <a:srgbClr val="FAD56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 defTabSz="914377">
              <a:lnSpc>
                <a:spcPct val="130000"/>
              </a:lnSpc>
            </a:pPr>
            <a:r>
              <a:rPr lang="en-US" sz="1867" dirty="0" err="1">
                <a:solidFill>
                  <a:srgbClr val="718183">
                    <a:lumMod val="7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mùi</a:t>
            </a:r>
            <a:r>
              <a:rPr lang="en-US" sz="1867" dirty="0">
                <a:solidFill>
                  <a:srgbClr val="718183">
                    <a:lumMod val="7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67" dirty="0" err="1">
                <a:solidFill>
                  <a:srgbClr val="718183">
                    <a:lumMod val="7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thơm</a:t>
            </a:r>
            <a:r>
              <a:rPr lang="en-US" sz="1867" dirty="0">
                <a:solidFill>
                  <a:srgbClr val="718183">
                    <a:lumMod val="7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67" dirty="0" err="1">
                <a:solidFill>
                  <a:srgbClr val="718183">
                    <a:lumMod val="7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1867" dirty="0">
                <a:solidFill>
                  <a:srgbClr val="718183">
                    <a:lumMod val="7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67" dirty="0" err="1">
                <a:solidFill>
                  <a:srgbClr val="718183">
                    <a:lumMod val="7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hoa</a:t>
            </a:r>
            <a:r>
              <a:rPr lang="en-US" sz="1867" dirty="0">
                <a:solidFill>
                  <a:srgbClr val="718183">
                    <a:lumMod val="7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67" dirty="0" err="1">
                <a:solidFill>
                  <a:srgbClr val="718183">
                    <a:lumMod val="7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lá</a:t>
            </a:r>
            <a:r>
              <a:rPr lang="en-US" sz="1867" dirty="0">
                <a:solidFill>
                  <a:srgbClr val="718183">
                    <a:lumMod val="7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867" dirty="0" err="1">
                <a:solidFill>
                  <a:srgbClr val="718183">
                    <a:lumMod val="7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sz="1867" dirty="0">
                <a:solidFill>
                  <a:srgbClr val="718183">
                    <a:lumMod val="7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67" dirty="0" err="1">
                <a:solidFill>
                  <a:srgbClr val="718183">
                    <a:lumMod val="7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ăn</a:t>
            </a:r>
            <a:r>
              <a:rPr lang="en-US" sz="1867" dirty="0">
                <a:solidFill>
                  <a:srgbClr val="718183">
                    <a:lumMod val="7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867" dirty="0" err="1">
                <a:solidFill>
                  <a:srgbClr val="718183">
                    <a:lumMod val="7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thường</a:t>
            </a:r>
            <a:r>
              <a:rPr lang="en-US" sz="1867" dirty="0">
                <a:solidFill>
                  <a:srgbClr val="718183">
                    <a:lumMod val="7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67" dirty="0" err="1">
                <a:solidFill>
                  <a:srgbClr val="718183">
                    <a:lumMod val="7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đem</a:t>
            </a:r>
            <a:r>
              <a:rPr lang="en-US" sz="1867" dirty="0">
                <a:solidFill>
                  <a:srgbClr val="718183">
                    <a:lumMod val="7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67" dirty="0" err="1">
                <a:solidFill>
                  <a:srgbClr val="718183">
                    <a:lumMod val="7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sz="1867" dirty="0">
                <a:solidFill>
                  <a:srgbClr val="718183">
                    <a:lumMod val="7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67" dirty="0" err="1">
                <a:solidFill>
                  <a:srgbClr val="718183">
                    <a:lumMod val="7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r>
              <a:rPr lang="en-US" sz="1867" dirty="0">
                <a:solidFill>
                  <a:srgbClr val="718183">
                    <a:lumMod val="7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67" dirty="0" err="1">
                <a:solidFill>
                  <a:srgbClr val="718183">
                    <a:lumMod val="7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giác</a:t>
            </a:r>
            <a:r>
              <a:rPr lang="en-US" sz="1867" dirty="0">
                <a:solidFill>
                  <a:srgbClr val="718183">
                    <a:lumMod val="7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67" dirty="0" err="1">
                <a:solidFill>
                  <a:srgbClr val="718183">
                    <a:lumMod val="7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dễ</a:t>
            </a:r>
            <a:r>
              <a:rPr lang="en-US" sz="1867" dirty="0">
                <a:solidFill>
                  <a:srgbClr val="718183">
                    <a:lumMod val="7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67" dirty="0" err="1">
                <a:solidFill>
                  <a:srgbClr val="718183">
                    <a:lumMod val="7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chịu</a:t>
            </a:r>
            <a:endParaRPr lang="en-GB" sz="1600" dirty="0">
              <a:solidFill>
                <a:srgbClr val="718183">
                  <a:lumMod val="75000"/>
                </a:srgbClr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 defTabSz="914377">
              <a:lnSpc>
                <a:spcPct val="130000"/>
              </a:lnSpc>
            </a:pPr>
            <a:endParaRPr lang="en-GB" sz="1600" dirty="0">
              <a:solidFill>
                <a:srgbClr val="2C3C3D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AE9CFAB1-6ABA-45A7-BD5E-45AC05DAE354}"/>
              </a:ext>
            </a:extLst>
          </p:cNvPr>
          <p:cNvSpPr txBox="1"/>
          <p:nvPr/>
        </p:nvSpPr>
        <p:spPr>
          <a:xfrm>
            <a:off x="1601346" y="4457754"/>
            <a:ext cx="5007271" cy="945772"/>
          </a:xfrm>
          <a:prstGeom prst="rect">
            <a:avLst/>
          </a:prstGeom>
          <a:noFill/>
          <a:ln>
            <a:solidFill>
              <a:srgbClr val="F1A51C"/>
            </a:solidFill>
          </a:ln>
        </p:spPr>
        <p:txBody>
          <a:bodyPr wrap="square">
            <a:spAutoFit/>
          </a:bodyPr>
          <a:lstStyle/>
          <a:p>
            <a:pPr defTabSz="914377">
              <a:lnSpc>
                <a:spcPct val="130000"/>
              </a:lnSpc>
            </a:pPr>
            <a:r>
              <a:rPr lang="en-US" sz="2133" dirty="0">
                <a:solidFill>
                  <a:srgbClr val="F6D586">
                    <a:lumMod val="50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“</a:t>
            </a:r>
            <a:r>
              <a:rPr lang="en-US" sz="2133" dirty="0" err="1">
                <a:solidFill>
                  <a:srgbClr val="F6D586">
                    <a:lumMod val="50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133" dirty="0">
                <a:solidFill>
                  <a:srgbClr val="F6D586">
                    <a:lumMod val="50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133" dirty="0" err="1">
                <a:solidFill>
                  <a:srgbClr val="F6D586">
                    <a:lumMod val="50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thơm</a:t>
            </a:r>
            <a:r>
              <a:rPr lang="en-US" sz="2133" dirty="0">
                <a:solidFill>
                  <a:srgbClr val="F6D586">
                    <a:lumMod val="50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” </a:t>
            </a:r>
            <a:r>
              <a:rPr lang="en-US" sz="2133" dirty="0" err="1">
                <a:solidFill>
                  <a:srgbClr val="F6D586">
                    <a:lumMod val="50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2133" dirty="0">
                <a:solidFill>
                  <a:srgbClr val="F6D586">
                    <a:lumMod val="50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133" dirty="0" err="1">
                <a:solidFill>
                  <a:srgbClr val="F6D586">
                    <a:lumMod val="50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chỉ</a:t>
            </a:r>
            <a:r>
              <a:rPr lang="en-US" sz="2133" dirty="0">
                <a:solidFill>
                  <a:srgbClr val="F6D586">
                    <a:lumMod val="50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133" dirty="0" err="1">
                <a:solidFill>
                  <a:srgbClr val="F6D586">
                    <a:lumMod val="50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133" dirty="0">
                <a:solidFill>
                  <a:srgbClr val="F6D586">
                    <a:lumMod val="50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2133" dirty="0" err="1">
                <a:solidFill>
                  <a:srgbClr val="F6D586">
                    <a:lumMod val="50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133" dirty="0">
                <a:solidFill>
                  <a:srgbClr val="F6D586">
                    <a:lumMod val="50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133" dirty="0" err="1">
                <a:solidFill>
                  <a:srgbClr val="F6D586">
                    <a:lumMod val="50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hiền</a:t>
            </a:r>
            <a:r>
              <a:rPr lang="en-US" sz="2133" dirty="0">
                <a:solidFill>
                  <a:srgbClr val="F6D586">
                    <a:lumMod val="50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133" dirty="0" err="1">
                <a:solidFill>
                  <a:srgbClr val="F6D586">
                    <a:lumMod val="50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lành</a:t>
            </a:r>
            <a:r>
              <a:rPr lang="en-US" sz="2133" dirty="0">
                <a:solidFill>
                  <a:srgbClr val="F6D586">
                    <a:lumMod val="50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133" dirty="0" err="1">
                <a:solidFill>
                  <a:srgbClr val="F6D586">
                    <a:lumMod val="50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nhân</a:t>
            </a:r>
            <a:r>
              <a:rPr lang="en-US" sz="2133" dirty="0">
                <a:solidFill>
                  <a:srgbClr val="F6D586">
                    <a:lumMod val="50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133" dirty="0" err="1">
                <a:solidFill>
                  <a:srgbClr val="F6D586">
                    <a:lumMod val="50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hậu</a:t>
            </a:r>
            <a:r>
              <a:rPr lang="en-US" sz="2133" dirty="0">
                <a:solidFill>
                  <a:srgbClr val="F6D586">
                    <a:lumMod val="50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133" dirty="0" err="1">
                <a:solidFill>
                  <a:srgbClr val="F6D586">
                    <a:lumMod val="50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lương</a:t>
            </a:r>
            <a:r>
              <a:rPr lang="en-US" sz="2133" dirty="0">
                <a:solidFill>
                  <a:srgbClr val="F6D586">
                    <a:lumMod val="50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133" dirty="0" err="1">
                <a:solidFill>
                  <a:srgbClr val="F6D586">
                    <a:lumMod val="50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thiện</a:t>
            </a:r>
            <a:r>
              <a:rPr lang="en-US" sz="2133" dirty="0">
                <a:solidFill>
                  <a:srgbClr val="F6D586">
                    <a:lumMod val="50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endParaRPr lang="en-GB" sz="1867" dirty="0">
              <a:solidFill>
                <a:srgbClr val="F6D586">
                  <a:lumMod val="50000"/>
                </a:srgbClr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cxnSp>
        <p:nvCxnSpPr>
          <p:cNvPr id="14" name="Google Shape;243;p29">
            <a:extLst>
              <a:ext uri="{FF2B5EF4-FFF2-40B4-BE49-F238E27FC236}">
                <a16:creationId xmlns:a16="http://schemas.microsoft.com/office/drawing/2014/main" id="{2FD5BB4A-A011-48DE-A493-751CA5ECEAFF}"/>
              </a:ext>
            </a:extLst>
          </p:cNvPr>
          <p:cNvCxnSpPr>
            <a:cxnSpLocks/>
          </p:cNvCxnSpPr>
          <p:nvPr/>
        </p:nvCxnSpPr>
        <p:spPr>
          <a:xfrm>
            <a:off x="4680066" y="1839385"/>
            <a:ext cx="756978" cy="459640"/>
          </a:xfrm>
          <a:prstGeom prst="straightConnector1">
            <a:avLst/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oval" w="med" len="med"/>
          </a:ln>
        </p:spPr>
      </p:cxnSp>
      <p:cxnSp>
        <p:nvCxnSpPr>
          <p:cNvPr id="15" name="Google Shape;243;p29">
            <a:extLst>
              <a:ext uri="{FF2B5EF4-FFF2-40B4-BE49-F238E27FC236}">
                <a16:creationId xmlns:a16="http://schemas.microsoft.com/office/drawing/2014/main" id="{4F4B0FAE-BE6B-4735-8E27-F9A13F02070C}"/>
              </a:ext>
            </a:extLst>
          </p:cNvPr>
          <p:cNvCxnSpPr>
            <a:cxnSpLocks/>
          </p:cNvCxnSpPr>
          <p:nvPr/>
        </p:nvCxnSpPr>
        <p:spPr>
          <a:xfrm flipH="1">
            <a:off x="1645643" y="1860461"/>
            <a:ext cx="686440" cy="438564"/>
          </a:xfrm>
          <a:prstGeom prst="straightConnector1">
            <a:avLst/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oval" w="med" len="med"/>
          </a:ln>
        </p:spPr>
      </p:cxnSp>
      <p:sp>
        <p:nvSpPr>
          <p:cNvPr id="21" name="Hộp Văn bản 20">
            <a:extLst>
              <a:ext uri="{FF2B5EF4-FFF2-40B4-BE49-F238E27FC236}">
                <a16:creationId xmlns:a16="http://schemas.microsoft.com/office/drawing/2014/main" id="{30260846-A998-4A72-BEE1-2C0D7CACC9DD}"/>
              </a:ext>
            </a:extLst>
          </p:cNvPr>
          <p:cNvSpPr txBox="1"/>
          <p:nvPr/>
        </p:nvSpPr>
        <p:spPr>
          <a:xfrm>
            <a:off x="4449103" y="2299025"/>
            <a:ext cx="2562193" cy="17138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914377">
              <a:lnSpc>
                <a:spcPct val="140000"/>
              </a:lnSpc>
            </a:pPr>
            <a:r>
              <a:rPr lang="en-US" sz="2133" b="1" dirty="0" err="1">
                <a:solidFill>
                  <a:srgbClr val="FAD56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Nghĩa</a:t>
            </a:r>
            <a:r>
              <a:rPr lang="en-US" sz="2133" b="1" dirty="0">
                <a:solidFill>
                  <a:srgbClr val="FAD56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133" b="1" dirty="0" err="1">
                <a:solidFill>
                  <a:srgbClr val="FAD56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chuyển</a:t>
            </a:r>
            <a:endParaRPr lang="en-US" sz="2133" b="1" dirty="0">
              <a:solidFill>
                <a:srgbClr val="FAD56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 defTabSz="914377">
              <a:lnSpc>
                <a:spcPct val="140000"/>
              </a:lnSpc>
            </a:pPr>
            <a:r>
              <a:rPr lang="en-US" sz="1867" dirty="0" err="1">
                <a:solidFill>
                  <a:srgbClr val="718183">
                    <a:lumMod val="7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tiếng</a:t>
            </a:r>
            <a:r>
              <a:rPr lang="en-US" sz="1867" dirty="0">
                <a:solidFill>
                  <a:srgbClr val="718183">
                    <a:lumMod val="7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67" dirty="0" err="1">
                <a:solidFill>
                  <a:srgbClr val="718183">
                    <a:lumMod val="7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thơm</a:t>
            </a:r>
            <a:r>
              <a:rPr lang="en-US" sz="1867" dirty="0">
                <a:solidFill>
                  <a:srgbClr val="718183">
                    <a:lumMod val="7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867" dirty="0" err="1">
                <a:solidFill>
                  <a:srgbClr val="718183">
                    <a:lumMod val="7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tấm</a:t>
            </a:r>
            <a:r>
              <a:rPr lang="en-US" sz="1867" dirty="0">
                <a:solidFill>
                  <a:srgbClr val="718183">
                    <a:lumMod val="7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67" dirty="0" err="1">
                <a:solidFill>
                  <a:srgbClr val="718183">
                    <a:lumMod val="7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lòng</a:t>
            </a:r>
            <a:r>
              <a:rPr lang="en-US" sz="1867" dirty="0">
                <a:solidFill>
                  <a:srgbClr val="718183">
                    <a:lumMod val="7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67" dirty="0" err="1">
                <a:solidFill>
                  <a:srgbClr val="718183">
                    <a:lumMod val="7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thơm</a:t>
            </a:r>
            <a:r>
              <a:rPr lang="en-US" sz="1867" dirty="0">
                <a:solidFill>
                  <a:srgbClr val="718183">
                    <a:lumMod val="7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67" dirty="0" err="1">
                <a:solidFill>
                  <a:srgbClr val="718183">
                    <a:lumMod val="7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thảo</a:t>
            </a:r>
            <a:r>
              <a:rPr lang="en-US" sz="1867" dirty="0">
                <a:solidFill>
                  <a:srgbClr val="718183">
                    <a:lumMod val="7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67" dirty="0" err="1">
                <a:solidFill>
                  <a:srgbClr val="718183">
                    <a:lumMod val="7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1867" dirty="0">
                <a:solidFill>
                  <a:srgbClr val="718183">
                    <a:lumMod val="7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67" dirty="0" err="1">
                <a:solidFill>
                  <a:srgbClr val="718183">
                    <a:lumMod val="7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mọi</a:t>
            </a:r>
            <a:r>
              <a:rPr lang="en-US" sz="1867" dirty="0">
                <a:solidFill>
                  <a:srgbClr val="718183">
                    <a:lumMod val="7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67" dirty="0" err="1">
                <a:solidFill>
                  <a:srgbClr val="718183">
                    <a:lumMod val="7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1867" dirty="0">
                <a:solidFill>
                  <a:srgbClr val="718183">
                    <a:lumMod val="7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67" dirty="0" err="1">
                <a:solidFill>
                  <a:srgbClr val="718183">
                    <a:lumMod val="7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yêu</a:t>
            </a:r>
            <a:r>
              <a:rPr lang="en-US" sz="1867" dirty="0">
                <a:solidFill>
                  <a:srgbClr val="718183">
                    <a:lumMod val="7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67" dirty="0" err="1">
                <a:solidFill>
                  <a:srgbClr val="718183">
                    <a:lumMod val="7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mến</a:t>
            </a:r>
            <a:endParaRPr lang="en-GB" dirty="0">
              <a:solidFill>
                <a:srgbClr val="718183">
                  <a:lumMod val="75000"/>
                </a:srgbClr>
              </a:solidFill>
              <a:latin typeface="Arial"/>
            </a:endParaRPr>
          </a:p>
        </p:txBody>
      </p:sp>
      <p:sp>
        <p:nvSpPr>
          <p:cNvPr id="17" name="Mũi tên: Phải 16">
            <a:extLst>
              <a:ext uri="{FF2B5EF4-FFF2-40B4-BE49-F238E27FC236}">
                <a16:creationId xmlns:a16="http://schemas.microsoft.com/office/drawing/2014/main" id="{1D72DFE8-B2FA-43E0-8F92-5CA5737C97E7}"/>
              </a:ext>
            </a:extLst>
          </p:cNvPr>
          <p:cNvSpPr/>
          <p:nvPr/>
        </p:nvSpPr>
        <p:spPr>
          <a:xfrm>
            <a:off x="878546" y="4711118"/>
            <a:ext cx="631349" cy="439043"/>
          </a:xfrm>
          <a:prstGeom prst="rightArrow">
            <a:avLst/>
          </a:prstGeom>
          <a:noFill/>
          <a:ln>
            <a:solidFill>
              <a:srgbClr val="F1A51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GB">
              <a:solidFill>
                <a:srgbClr val="F6D586">
                  <a:lumMod val="50000"/>
                </a:srgb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29367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2" grpId="0"/>
      <p:bldP spid="10" grpId="0"/>
      <p:bldP spid="13" grpId="0" animBg="1"/>
      <p:bldP spid="21" grpId="0"/>
      <p:bldP spid="1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矩形 20"/>
          <p:cNvSpPr/>
          <p:nvPr/>
        </p:nvSpPr>
        <p:spPr>
          <a:xfrm>
            <a:off x="3316779" y="876974"/>
            <a:ext cx="4575559" cy="1733221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TẤM CÁM</a:t>
            </a:r>
          </a:p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“</a:t>
            </a:r>
            <a:r>
              <a:rPr kumimoji="0" lang="en-US" altLang="zh-CN" sz="20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Thị</a:t>
            </a:r>
            <a:r>
              <a:rPr kumimoji="0" lang="en-US" altLang="zh-CN" sz="20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0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thơm</a:t>
            </a:r>
            <a:r>
              <a:rPr kumimoji="0" lang="en-US" altLang="zh-CN" sz="20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0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thì</a:t>
            </a:r>
            <a:r>
              <a:rPr kumimoji="0" lang="en-US" altLang="zh-CN" sz="20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0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giấu</a:t>
            </a:r>
            <a:r>
              <a:rPr kumimoji="0" lang="en-US" altLang="zh-CN" sz="20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0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người</a:t>
            </a:r>
            <a:r>
              <a:rPr kumimoji="0" lang="en-US" altLang="zh-CN" sz="20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0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thơm</a:t>
            </a:r>
            <a:endParaRPr kumimoji="0" lang="en-US" altLang="zh-CN" sz="20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微软雅黑" pitchFamily="34" charset="-122"/>
              <a:cs typeface="Times New Roman" panose="02020603050405020304" pitchFamily="18" charset="0"/>
            </a:endParaRPr>
          </a:p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Chăm</a:t>
            </a:r>
            <a:r>
              <a:rPr kumimoji="0" lang="en-US" altLang="zh-CN" sz="20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0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làm</a:t>
            </a:r>
            <a:r>
              <a:rPr kumimoji="0" lang="en-US" altLang="zh-CN" sz="20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0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thì</a:t>
            </a:r>
            <a:r>
              <a:rPr kumimoji="0" lang="en-US" altLang="zh-CN" sz="20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0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được</a:t>
            </a:r>
            <a:r>
              <a:rPr kumimoji="0" lang="en-US" altLang="zh-CN" sz="20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0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áo</a:t>
            </a:r>
            <a:r>
              <a:rPr kumimoji="0" lang="en-US" altLang="zh-CN" sz="20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0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cơm</a:t>
            </a:r>
            <a:r>
              <a:rPr kumimoji="0" lang="en-US" altLang="zh-CN" sz="20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0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cửa</a:t>
            </a:r>
            <a:r>
              <a:rPr kumimoji="0" lang="en-US" altLang="zh-CN" sz="20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0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nhà</a:t>
            </a:r>
            <a:r>
              <a:rPr kumimoji="0" lang="en-US" altLang="zh-CN" sz="20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”</a:t>
            </a:r>
          </a:p>
        </p:txBody>
      </p:sp>
      <p:sp>
        <p:nvSpPr>
          <p:cNvPr id="25" name="矩形 24"/>
          <p:cNvSpPr/>
          <p:nvPr/>
        </p:nvSpPr>
        <p:spPr>
          <a:xfrm>
            <a:off x="3316779" y="2678522"/>
            <a:ext cx="4575559" cy="1910103"/>
          </a:xfrm>
          <a:prstGeom prst="rect">
            <a:avLst/>
          </a:prstGeom>
          <a:solidFill>
            <a:srgbClr val="BF5890"/>
          </a:solidFill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ĐẼO CÀY GIỮA ĐƯỜNG</a:t>
            </a:r>
          </a:p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“</a:t>
            </a:r>
            <a:r>
              <a:rPr kumimoji="0" lang="en-US" altLang="zh-C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Đẽo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cày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theo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ý </a:t>
            </a:r>
            <a:r>
              <a:rPr kumimoji="0" lang="en-US" altLang="zh-C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người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ta</a:t>
            </a:r>
          </a:p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Sẽ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thành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khúc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gỗ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chẳng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ra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việc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gì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”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Hình chữ nhật 2">
            <a:extLst>
              <a:ext uri="{FF2B5EF4-FFF2-40B4-BE49-F238E27FC236}">
                <a16:creationId xmlns:a16="http://schemas.microsoft.com/office/drawing/2014/main" id="{57434FD7-4CF5-424E-97B3-CA67A4B50CFA}"/>
              </a:ext>
            </a:extLst>
          </p:cNvPr>
          <p:cNvSpPr/>
          <p:nvPr/>
        </p:nvSpPr>
        <p:spPr>
          <a:xfrm>
            <a:off x="8729064" y="297116"/>
            <a:ext cx="3462937" cy="5839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1E4701B6-991C-4F7A-9760-D5FFB19A8B3D}"/>
              </a:ext>
            </a:extLst>
          </p:cNvPr>
          <p:cNvSpPr txBox="1"/>
          <p:nvPr/>
        </p:nvSpPr>
        <p:spPr>
          <a:xfrm>
            <a:off x="3316778" y="114253"/>
            <a:ext cx="80767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Những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chuyện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cổ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200" b="1" noProof="0" dirty="0" err="1">
                <a:solidFill>
                  <a:srgbClr val="70AD47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noProof="0" dirty="0">
                <a:solidFill>
                  <a:srgbClr val="70AD47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noProof="0" dirty="0" err="1">
                <a:solidFill>
                  <a:srgbClr val="70AD47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3200" b="1" noProof="0" dirty="0">
                <a:solidFill>
                  <a:srgbClr val="70AD47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noProof="0" dirty="0" err="1">
                <a:solidFill>
                  <a:srgbClr val="70AD47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200" b="1" noProof="0" dirty="0">
                <a:solidFill>
                  <a:srgbClr val="70AD47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noProof="0" dirty="0" err="1">
                <a:solidFill>
                  <a:srgbClr val="70AD47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b="1" noProof="0" dirty="0">
                <a:solidFill>
                  <a:srgbClr val="70AD47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noProof="0" dirty="0" err="1">
                <a:solidFill>
                  <a:srgbClr val="70AD47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noProof="0" dirty="0">
                <a:solidFill>
                  <a:srgbClr val="70AD47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noProof="0" dirty="0" err="1">
                <a:solidFill>
                  <a:srgbClr val="70AD47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1" name="Picture 1" descr="Tấm cám - Đọc truyện Online">
            <a:extLst>
              <a:ext uri="{FF2B5EF4-FFF2-40B4-BE49-F238E27FC236}">
                <a16:creationId xmlns:a16="http://schemas.microsoft.com/office/drawing/2014/main" id="{EC255976-1E1B-467A-9B41-14C8D7FB8389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524" y="881102"/>
            <a:ext cx="2452255" cy="1729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4" name="Picture 2" descr="Đẽo cày giữa đường và làm việc nhóm – The Ringo Team">
            <a:extLst>
              <a:ext uri="{FF2B5EF4-FFF2-40B4-BE49-F238E27FC236}">
                <a16:creationId xmlns:a16="http://schemas.microsoft.com/office/drawing/2014/main" id="{68046A6E-19A0-47F5-AA72-E7E7F4B315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524" y="2678522"/>
            <a:ext cx="2452255" cy="1910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Sự tích &amp;#39;Miếng trầu đỏ thắm nặng sâu tình người&amp;#39; - Tri Thức - Tài Nguyên">
            <a:extLst>
              <a:ext uri="{FF2B5EF4-FFF2-40B4-BE49-F238E27FC236}">
                <a16:creationId xmlns:a16="http://schemas.microsoft.com/office/drawing/2014/main" id="{0EA96C40-B9EE-458C-8934-06F6FFD2AB33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523" y="4656952"/>
            <a:ext cx="2452255" cy="178400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1"/>
          <p:cNvSpPr/>
          <p:nvPr/>
        </p:nvSpPr>
        <p:spPr>
          <a:xfrm>
            <a:off x="7888778" y="876974"/>
            <a:ext cx="4172989" cy="1733221"/>
          </a:xfrm>
          <a:prstGeom prst="rect">
            <a:avLst/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</a:t>
            </a: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huyên ta phải sống chăm chỉ, lương thiện. Hiền lành, tốt bụng sẽ được đền đáp xứng đáng; độc ác, xấu xa sẽ bị trừng phạt.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316778" y="4638710"/>
            <a:ext cx="4571999" cy="1802246"/>
          </a:xfrm>
          <a:prstGeom prst="rect">
            <a:avLst/>
          </a:prstGeom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SỰ TÍCH TRẦU CAU</a:t>
            </a:r>
          </a:p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“</a:t>
            </a:r>
            <a:r>
              <a:rPr kumimoji="0" lang="en-US" altLang="zh-C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Đậm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đà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cái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tích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trầu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cau</a:t>
            </a:r>
            <a:endParaRPr kumimoji="0" lang="en-US" altLang="zh-CN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微软雅黑" pitchFamily="34" charset="-122"/>
              <a:cs typeface="Times New Roman" panose="02020603050405020304" pitchFamily="18" charset="0"/>
            </a:endParaRPr>
          </a:p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Miếng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trầu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đỏ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thắm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nặng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sâu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tình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người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”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888777" y="2678522"/>
            <a:ext cx="4172990" cy="1910103"/>
          </a:xfrm>
          <a:prstGeom prst="rect">
            <a:avLst/>
          </a:prstGeom>
          <a:solidFill>
            <a:schemeClr val="bg1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Khuyên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ta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phải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biết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tích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lũy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kiến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thức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chính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kiến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kiên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định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" name="Rectangle 6"/>
          <p:cNvSpPr/>
          <p:nvPr/>
        </p:nvSpPr>
        <p:spPr>
          <a:xfrm>
            <a:off x="7888777" y="4638710"/>
            <a:ext cx="4172990" cy="1784004"/>
          </a:xfrm>
          <a:prstGeom prst="rect">
            <a:avLst/>
          </a:prstGeom>
          <a:solidFill>
            <a:schemeClr val="bg1"/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tình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anh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gắn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kết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tình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nghĩa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vợ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chồng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bền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chặt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72206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5" grpId="0" animBg="1"/>
      <p:bldP spid="4" grpId="0"/>
      <p:bldP spid="2" grpId="0" animBg="1"/>
      <p:bldP spid="5" grpId="0" animBg="1"/>
      <p:bldP spid="6" grpId="0" animBg="1"/>
      <p:bldP spid="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1362920" y="3306055"/>
            <a:ext cx="10803467" cy="2085347"/>
          </a:xfrm>
          <a:prstGeom prst="rect">
            <a:avLst/>
          </a:prstGeom>
          <a:solidFill>
            <a:srgbClr val="2D54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9170"/>
            <a:endParaRPr lang="zh-CN" altLang="en-US" sz="2667" b="1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2146789" y="4268078"/>
            <a:ext cx="2743868" cy="995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/>
            <a:r>
              <a:rPr lang="en-US" altLang="zh-CN" sz="2667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Nàng</a:t>
            </a:r>
            <a:r>
              <a:rPr lang="en-US" altLang="zh-CN" sz="2667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667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tiên</a:t>
            </a:r>
            <a:r>
              <a:rPr lang="en-US" altLang="zh-CN" sz="2667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667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Ốc</a:t>
            </a:r>
            <a:endParaRPr lang="en-US" altLang="zh-CN" sz="2667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微软雅黑" pitchFamily="34" charset="-122"/>
              <a:cs typeface="Times New Roman" panose="02020603050405020304" pitchFamily="18" charset="0"/>
            </a:endParaRPr>
          </a:p>
          <a:p>
            <a:pPr defTabSz="1219170"/>
            <a:endParaRPr lang="en-US" altLang="zh-CN" sz="32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微软雅黑" pitchFamily="34" charset="-122"/>
              <a:cs typeface="Times New Roman" panose="02020603050405020304" pitchFamily="18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5674526" y="4268078"/>
            <a:ext cx="2742591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/>
            <a:r>
              <a:rPr lang="en-US" altLang="zh-CN" sz="2667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Sự</a:t>
            </a:r>
            <a:r>
              <a:rPr lang="en-US" altLang="zh-CN" sz="2667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667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tích</a:t>
            </a:r>
            <a:r>
              <a:rPr lang="en-US" altLang="zh-CN" sz="2667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667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Hồ</a:t>
            </a:r>
            <a:r>
              <a:rPr lang="en-US" altLang="zh-CN" sz="2667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Ba </a:t>
            </a:r>
            <a:r>
              <a:rPr lang="en-US" altLang="zh-CN" sz="2667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Bể</a:t>
            </a:r>
            <a:endParaRPr lang="en-US" altLang="zh-CN" sz="2667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微软雅黑" pitchFamily="34" charset="-122"/>
              <a:cs typeface="Times New Roman" panose="02020603050405020304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9574098" y="4236667"/>
            <a:ext cx="2592289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/>
            <a:r>
              <a:rPr lang="en-US" altLang="zh-CN" sz="2667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Sọ</a:t>
            </a:r>
            <a:r>
              <a:rPr lang="en-US" altLang="zh-CN" sz="2667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667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Dừa</a:t>
            </a:r>
            <a:endParaRPr lang="en-US" altLang="zh-CN" sz="2667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微软雅黑" pitchFamily="34" charset="-122"/>
              <a:cs typeface="Times New Roman" panose="02020603050405020304" pitchFamily="18" charset="0"/>
            </a:endParaRPr>
          </a:p>
        </p:txBody>
      </p: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3344D605-A81D-489E-8792-BDB9F79B7D41}"/>
              </a:ext>
            </a:extLst>
          </p:cNvPr>
          <p:cNvSpPr txBox="1"/>
          <p:nvPr/>
        </p:nvSpPr>
        <p:spPr>
          <a:xfrm>
            <a:off x="8847200" y="281059"/>
            <a:ext cx="3309257" cy="50276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defTabSz="914377"/>
            <a:endParaRPr lang="en-GB" sz="2667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Hình ảnh 2">
            <a:extLst>
              <a:ext uri="{FF2B5EF4-FFF2-40B4-BE49-F238E27FC236}">
                <a16:creationId xmlns:a16="http://schemas.microsoft.com/office/drawing/2014/main" id="{D18210AF-2273-4236-A987-808D9BCEC9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1345" y="1656669"/>
            <a:ext cx="2861920" cy="221709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4098" name="Picture 2" descr="Truyện Cổ Tích Việt Nam | Sự tích hồ Ba Bể| Kể Chuyện Bé Nghe - YouTube">
            <a:extLst>
              <a:ext uri="{FF2B5EF4-FFF2-40B4-BE49-F238E27FC236}">
                <a16:creationId xmlns:a16="http://schemas.microsoft.com/office/drawing/2014/main" id="{E9BB1AAF-42A4-485B-A2D5-056EFCADD8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4355" y="1656669"/>
            <a:ext cx="3166024" cy="221709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4100" name="Picture 4" descr="12_KTTCTVN - Sọ Dừa Nhà Sách Tân Việt">
            <a:extLst>
              <a:ext uri="{FF2B5EF4-FFF2-40B4-BE49-F238E27FC236}">
                <a16:creationId xmlns:a16="http://schemas.microsoft.com/office/drawing/2014/main" id="{E456345C-84F9-4744-A8C6-73DC39EBD3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1469" y="1656669"/>
            <a:ext cx="2781943" cy="222141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4" name="Scroll: Horizontal 3">
            <a:extLst>
              <a:ext uri="{FF2B5EF4-FFF2-40B4-BE49-F238E27FC236}">
                <a16:creationId xmlns:a16="http://schemas.microsoft.com/office/drawing/2014/main" id="{B0FE6F69-76CE-4B7A-8C78-DC4F28338DC2}"/>
              </a:ext>
            </a:extLst>
          </p:cNvPr>
          <p:cNvSpPr/>
          <p:nvPr/>
        </p:nvSpPr>
        <p:spPr>
          <a:xfrm>
            <a:off x="4275123" y="193687"/>
            <a:ext cx="5144487" cy="1180275"/>
          </a:xfrm>
          <a:prstGeom prst="horizontalScroll">
            <a:avLst/>
          </a:prstGeom>
          <a:solidFill>
            <a:schemeClr val="bg1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/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“Ở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hiền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hiền</a:t>
            </a:r>
            <a:endParaRPr lang="en-US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914377"/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ngay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phật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379495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2" fill="hold" grpId="0" nodeType="withEffect" p14:presetBounceEnd="48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8000">
                                          <p:cBhvr additive="base">
                                            <p:cTn id="10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8000">
                                          <p:cBhvr additive="base">
                                            <p:cTn id="11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2" fill="hold" grpId="0" nodeType="withEffect" p14:presetBounceEnd="48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8000">
                                          <p:cBhvr additive="base">
                                            <p:cTn id="14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8000">
                                          <p:cBhvr additive="base">
                                            <p:cTn id="15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2" fill="hold" grpId="0" nodeType="withEffect" p14:presetBounceEnd="48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8000">
                                          <p:cBhvr additive="base">
                                            <p:cTn id="18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8000">
                                          <p:cBhvr additive="base">
                                            <p:cTn id="19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 animBg="1"/>
          <p:bldP spid="36" grpId="0"/>
          <p:bldP spid="37" grpId="0"/>
          <p:bldP spid="3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2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2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2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 animBg="1"/>
          <p:bldP spid="36" grpId="0"/>
          <p:bldP spid="37" grpId="0"/>
          <p:bldP spid="38" grpId="0"/>
        </p:bldLst>
      </p:timing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7403184" y="1585392"/>
            <a:ext cx="3946912" cy="1402840"/>
            <a:chOff x="5536116" y="1394397"/>
            <a:chExt cx="2960184" cy="1052130"/>
          </a:xfrm>
        </p:grpSpPr>
        <p:cxnSp>
          <p:nvCxnSpPr>
            <p:cNvPr id="7" name="直接连接符 6"/>
            <p:cNvCxnSpPr/>
            <p:nvPr/>
          </p:nvCxnSpPr>
          <p:spPr>
            <a:xfrm>
              <a:off x="5819263" y="1770865"/>
              <a:ext cx="2357330" cy="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51" name="TextBox 850"/>
            <p:cNvSpPr txBox="1"/>
            <p:nvPr/>
          </p:nvSpPr>
          <p:spPr bwMode="auto">
            <a:xfrm>
              <a:off x="6127199" y="1394397"/>
              <a:ext cx="1581202" cy="346249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defPPr>
                <a:defRPr lang="zh-CN"/>
              </a:defPPr>
              <a:lvl1pPr algn="ctr" fontAlgn="auto">
                <a:spcBef>
                  <a:spcPts val="0"/>
                </a:spcBef>
                <a:spcAft>
                  <a:spcPts val="0"/>
                </a:spcAft>
                <a:defRPr sz="1200" spc="300">
                  <a:solidFill>
                    <a:srgbClr val="F83003"/>
                  </a:solidFill>
                  <a:latin typeface="微软雅黑" pitchFamily="34" charset="-122"/>
                  <a:ea typeface="微软雅黑" pitchFamily="34" charset="-122"/>
                  <a:cs typeface="Arial" pitchFamily="34" charset="0"/>
                </a:defRPr>
              </a:lvl1pPr>
            </a:lstStyle>
            <a:p>
              <a:pPr defTabSz="914377"/>
              <a:r>
                <a:rPr lang="en-US" altLang="zh-CN" sz="2400" b="1" spc="400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“</a:t>
              </a:r>
              <a:r>
                <a:rPr lang="en-US" altLang="zh-CN" sz="2400" b="1" spc="400" dirty="0" err="1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thầm</a:t>
              </a:r>
              <a:r>
                <a:rPr lang="en-US" altLang="zh-CN" sz="2400" b="1" spc="400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2400" b="1" spc="400" dirty="0" err="1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thì</a:t>
              </a:r>
              <a:r>
                <a:rPr lang="en-US" altLang="zh-CN" sz="2400" spc="4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”</a:t>
              </a:r>
              <a:endParaRPr lang="zh-CN" altLang="en-US" sz="2400" spc="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52" name="矩形 1"/>
            <p:cNvSpPr>
              <a:spLocks noChangeArrowheads="1"/>
            </p:cNvSpPr>
            <p:nvPr/>
          </p:nvSpPr>
          <p:spPr bwMode="auto">
            <a:xfrm>
              <a:off x="5536116" y="1823279"/>
              <a:ext cx="2960184" cy="6232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algn="ctr" defTabSz="914377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400" i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thủ</a:t>
              </a:r>
              <a:r>
                <a:rPr lang="en-US" sz="2400" i="1" dirty="0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i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thỉ</a:t>
              </a:r>
              <a:r>
                <a:rPr lang="en-US" sz="2400" i="1" dirty="0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400" i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tâm</a:t>
              </a:r>
              <a:r>
                <a:rPr lang="en-US" sz="2400" i="1" dirty="0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i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tình</a:t>
              </a:r>
              <a:r>
                <a:rPr lang="en-US" sz="2400" i="1" dirty="0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400" i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nói</a:t>
              </a:r>
              <a:r>
                <a:rPr lang="en-US" sz="2400" i="1" dirty="0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i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nhỏ</a:t>
              </a:r>
              <a:r>
                <a:rPr lang="en-US" sz="2400" i="1" dirty="0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  <a:p>
              <a:pPr algn="ctr" defTabSz="914377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400" i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nhưng</a:t>
              </a:r>
              <a:r>
                <a:rPr lang="en-US" sz="2400" i="1" dirty="0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i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bền</a:t>
              </a:r>
              <a:r>
                <a:rPr lang="en-US" sz="2400" i="1" dirty="0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i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bỉ</a:t>
              </a:r>
              <a:r>
                <a:rPr lang="en-US" sz="2400" i="1" dirty="0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endParaRPr lang="zh-CN" altLang="en-US" sz="2400" i="1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32" name="Hộp Văn bản 31">
            <a:extLst>
              <a:ext uri="{FF2B5EF4-FFF2-40B4-BE49-F238E27FC236}">
                <a16:creationId xmlns:a16="http://schemas.microsoft.com/office/drawing/2014/main" id="{E63C069B-49DF-4111-8066-53BC10FD4497}"/>
              </a:ext>
            </a:extLst>
          </p:cNvPr>
          <p:cNvSpPr txBox="1"/>
          <p:nvPr/>
        </p:nvSpPr>
        <p:spPr>
          <a:xfrm>
            <a:off x="371964" y="1557055"/>
            <a:ext cx="611277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377">
              <a:lnSpc>
                <a:spcPct val="150000"/>
              </a:lnSpc>
              <a:tabLst>
                <a:tab pos="240447" algn="l"/>
              </a:tabLst>
            </a:pPr>
            <a:r>
              <a:rPr lang="en-US" sz="2400" i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400" i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400" i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400" i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2400" i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thầm</a:t>
            </a:r>
            <a:r>
              <a:rPr lang="en-US" sz="2400" b="1" i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endParaRPr lang="en-GB" sz="2133" b="1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914377">
              <a:lnSpc>
                <a:spcPct val="150000"/>
              </a:lnSpc>
              <a:tabLst>
                <a:tab pos="240447" algn="l"/>
              </a:tabLst>
            </a:pPr>
            <a:r>
              <a:rPr lang="en-US" sz="2400" i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400" i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400" i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cha </a:t>
            </a:r>
            <a:r>
              <a:rPr lang="en-US" sz="2400" i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sz="2400" i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2400" i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400" i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2400" i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endParaRPr lang="en-GB" sz="2133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Hình chữ nhật 12">
            <a:extLst>
              <a:ext uri="{FF2B5EF4-FFF2-40B4-BE49-F238E27FC236}">
                <a16:creationId xmlns:a16="http://schemas.microsoft.com/office/drawing/2014/main" id="{5496FCFE-E715-4DFA-AF69-AAC45380502D}"/>
              </a:ext>
            </a:extLst>
          </p:cNvPr>
          <p:cNvSpPr/>
          <p:nvPr/>
        </p:nvSpPr>
        <p:spPr>
          <a:xfrm>
            <a:off x="8825219" y="257264"/>
            <a:ext cx="3243743" cy="53347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GB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Hộp Văn bản 36">
            <a:extLst>
              <a:ext uri="{FF2B5EF4-FFF2-40B4-BE49-F238E27FC236}">
                <a16:creationId xmlns:a16="http://schemas.microsoft.com/office/drawing/2014/main" id="{72DF085B-10E1-43C3-B61F-231131364422}"/>
              </a:ext>
            </a:extLst>
          </p:cNvPr>
          <p:cNvSpPr txBox="1"/>
          <p:nvPr/>
        </p:nvSpPr>
        <p:spPr>
          <a:xfrm>
            <a:off x="5859477" y="3699800"/>
            <a:ext cx="6229456" cy="26832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377">
              <a:lnSpc>
                <a:spcPct val="150000"/>
              </a:lnSpc>
              <a:tabLst>
                <a:tab pos="240447" algn="l"/>
              </a:tabLst>
            </a:pPr>
            <a:r>
              <a:rPr lang="en-US" sz="2300" b="1" dirty="0">
                <a:solidFill>
                  <a:srgbClr val="2D5419">
                    <a:lumMod val="50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2300" b="1" dirty="0" err="1">
                <a:solidFill>
                  <a:srgbClr val="2D5419">
                    <a:lumMod val="50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300" b="1" dirty="0">
                <a:solidFill>
                  <a:srgbClr val="2D5419">
                    <a:lumMod val="50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rgbClr val="2D5419">
                    <a:lumMod val="50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2300" b="1" dirty="0">
                <a:solidFill>
                  <a:srgbClr val="2D5419">
                    <a:lumMod val="50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rgbClr val="2D5419">
                    <a:lumMod val="50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thầm</a:t>
            </a:r>
            <a:r>
              <a:rPr lang="en-US" sz="2300" b="1" dirty="0">
                <a:solidFill>
                  <a:srgbClr val="2D5419">
                    <a:lumMod val="50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rgbClr val="2D5419">
                    <a:lumMod val="50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300" b="1" dirty="0">
                <a:solidFill>
                  <a:srgbClr val="2D5419">
                    <a:lumMod val="50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” (BPTT </a:t>
            </a:r>
            <a:r>
              <a:rPr lang="en-US" sz="2300" b="1" dirty="0" err="1">
                <a:solidFill>
                  <a:srgbClr val="2D5419">
                    <a:lumMod val="50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300" b="1" dirty="0">
                <a:solidFill>
                  <a:srgbClr val="2D5419">
                    <a:lumMod val="50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rgbClr val="2D5419">
                    <a:lumMod val="50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300" b="1" dirty="0">
                <a:solidFill>
                  <a:srgbClr val="2D5419">
                    <a:lumMod val="50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 </a:t>
            </a:r>
          </a:p>
          <a:p>
            <a:pPr algn="ctr" defTabSz="914377">
              <a:lnSpc>
                <a:spcPct val="150000"/>
              </a:lnSpc>
              <a:tabLst>
                <a:tab pos="240447" algn="l"/>
              </a:tabLst>
            </a:pPr>
            <a:r>
              <a:rPr lang="en-US" sz="2300" b="1" dirty="0" err="1">
                <a:solidFill>
                  <a:srgbClr val="2D5419">
                    <a:lumMod val="50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300" b="1" dirty="0">
                <a:solidFill>
                  <a:srgbClr val="2D5419">
                    <a:lumMod val="50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rgbClr val="2D5419">
                    <a:lumMod val="50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2300" b="1" dirty="0">
                <a:solidFill>
                  <a:srgbClr val="2D5419">
                    <a:lumMod val="50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rgbClr val="2D5419">
                    <a:lumMod val="50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300" b="1" dirty="0">
                <a:solidFill>
                  <a:srgbClr val="2D5419">
                    <a:lumMod val="50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rgbClr val="2D5419">
                    <a:lumMod val="50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mạch</a:t>
            </a:r>
            <a:r>
              <a:rPr lang="en-US" sz="2300" b="1" dirty="0">
                <a:solidFill>
                  <a:srgbClr val="2D5419">
                    <a:lumMod val="50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rgbClr val="2D5419">
                    <a:lumMod val="50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2300" b="1" dirty="0">
                <a:solidFill>
                  <a:srgbClr val="2D5419">
                    <a:lumMod val="50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rgbClr val="2D5419">
                    <a:lumMod val="50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2300" b="1" dirty="0">
                <a:solidFill>
                  <a:srgbClr val="2D5419">
                    <a:lumMod val="50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ỉ, </a:t>
            </a:r>
            <a:r>
              <a:rPr lang="en-US" sz="2300" b="1" dirty="0" err="1">
                <a:solidFill>
                  <a:srgbClr val="2D5419">
                    <a:lumMod val="50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bền</a:t>
            </a:r>
            <a:r>
              <a:rPr lang="en-US" sz="2300" b="1" dirty="0">
                <a:solidFill>
                  <a:srgbClr val="2D5419">
                    <a:lumMod val="50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rgbClr val="2D5419">
                    <a:lumMod val="50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bỉ</a:t>
            </a:r>
            <a:r>
              <a:rPr lang="en-US" sz="2300" b="1" dirty="0">
                <a:solidFill>
                  <a:srgbClr val="2D5419">
                    <a:lumMod val="50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300" b="1" dirty="0" err="1">
                <a:solidFill>
                  <a:srgbClr val="2D5419">
                    <a:lumMod val="50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300" b="1" dirty="0">
                <a:solidFill>
                  <a:srgbClr val="2D5419">
                    <a:lumMod val="50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rgbClr val="2D5419">
                    <a:lumMod val="50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mãi</a:t>
            </a:r>
            <a:r>
              <a:rPr lang="en-US" sz="2300" b="1" dirty="0">
                <a:solidFill>
                  <a:srgbClr val="2D5419">
                    <a:lumMod val="50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300" b="1" dirty="0">
                <a:solidFill>
                  <a:srgbClr val="2D5419">
                    <a:lumMod val="50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 các thế hệ sau, gửi gắm tình yêu thương, những bài học quý giá của thế hệ cha ông dành cho thế hệ sau.</a:t>
            </a:r>
            <a:endParaRPr lang="en-GB" sz="2300" b="1" dirty="0">
              <a:solidFill>
                <a:srgbClr val="2D5419">
                  <a:lumMod val="50000"/>
                </a:srgbClr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Mũi tên: Xuống 16">
            <a:extLst>
              <a:ext uri="{FF2B5EF4-FFF2-40B4-BE49-F238E27FC236}">
                <a16:creationId xmlns:a16="http://schemas.microsoft.com/office/drawing/2014/main" id="{87D09E71-6B96-416F-9730-B76383C4E973}"/>
              </a:ext>
            </a:extLst>
          </p:cNvPr>
          <p:cNvSpPr/>
          <p:nvPr/>
        </p:nvSpPr>
        <p:spPr>
          <a:xfrm>
            <a:off x="9140872" y="3057280"/>
            <a:ext cx="471536" cy="55961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GB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Đồ họa 15" descr="Badge Tick outline">
            <a:extLst>
              <a:ext uri="{FF2B5EF4-FFF2-40B4-BE49-F238E27FC236}">
                <a16:creationId xmlns:a16="http://schemas.microsoft.com/office/drawing/2014/main" id="{04F1BE16-0514-4AE5-BDBB-5549CAD433B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156787" y="640919"/>
            <a:ext cx="543131" cy="543131"/>
          </a:xfrm>
          <a:prstGeom prst="rect">
            <a:avLst/>
          </a:prstGeom>
        </p:spPr>
      </p:pic>
      <p:pic>
        <p:nvPicPr>
          <p:cNvPr id="2" name="Hình ảnh 1">
            <a:extLst>
              <a:ext uri="{FF2B5EF4-FFF2-40B4-BE49-F238E27FC236}">
                <a16:creationId xmlns:a16="http://schemas.microsoft.com/office/drawing/2014/main" id="{4DF46C42-2C32-452C-94D0-6CB5A77087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05852" y="3057280"/>
            <a:ext cx="4445000" cy="325178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8" name="Hộp Văn bản 1">
            <a:extLst>
              <a:ext uri="{FF2B5EF4-FFF2-40B4-BE49-F238E27FC236}">
                <a16:creationId xmlns:a16="http://schemas.microsoft.com/office/drawing/2014/main" id="{4AD52C85-CEC8-494D-906D-C1DBCC969BA8}"/>
              </a:ext>
            </a:extLst>
          </p:cNvPr>
          <p:cNvSpPr txBox="1"/>
          <p:nvPr/>
        </p:nvSpPr>
        <p:spPr>
          <a:xfrm>
            <a:off x="3699918" y="681653"/>
            <a:ext cx="6484606" cy="461665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defTabSz="914377"/>
            <a:r>
              <a:rPr lang="en-GB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d) </a:t>
            </a:r>
            <a:r>
              <a:rPr lang="en-GB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GB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GB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GB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GB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GB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GB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GB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GB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GB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endParaRPr lang="en-GB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3407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0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7" grpId="0"/>
      <p:bldP spid="17" grpId="0" animBg="1"/>
      <p:bldP spid="1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矩形 1"/>
          <p:cNvSpPr>
            <a:spLocks noChangeArrowheads="1"/>
          </p:cNvSpPr>
          <p:nvPr/>
        </p:nvSpPr>
        <p:spPr bwMode="auto">
          <a:xfrm>
            <a:off x="1457419" y="2057444"/>
            <a:ext cx="10456791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 defTabSz="914377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400" i="1" dirty="0" err="1">
                <a:solidFill>
                  <a:srgbClr val="2D5419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400" i="1" dirty="0">
                <a:solidFill>
                  <a:srgbClr val="2D5419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2D5419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2400" i="1" dirty="0">
                <a:solidFill>
                  <a:srgbClr val="2D5419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2D5419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i="1" dirty="0">
                <a:solidFill>
                  <a:srgbClr val="2D5419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2D5419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400" i="1" dirty="0">
                <a:solidFill>
                  <a:srgbClr val="2D5419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2D5419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i="1" dirty="0">
                <a:solidFill>
                  <a:srgbClr val="2D5419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2D5419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2400" i="1" dirty="0">
                <a:solidFill>
                  <a:srgbClr val="2D5419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2D5419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400" i="1" dirty="0">
                <a:solidFill>
                  <a:srgbClr val="2D5419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2D5419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400" i="1" dirty="0">
                <a:solidFill>
                  <a:srgbClr val="2D5419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400" i="1" dirty="0" err="1">
                <a:solidFill>
                  <a:srgbClr val="2D5419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i="1" dirty="0">
                <a:solidFill>
                  <a:srgbClr val="2D5419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2D5419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i="1" dirty="0">
                <a:solidFill>
                  <a:srgbClr val="2D5419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2D5419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nhẹ</a:t>
            </a:r>
            <a:r>
              <a:rPr lang="en-US" sz="2400" i="1" dirty="0">
                <a:solidFill>
                  <a:srgbClr val="2D5419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2D5419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nhàng</a:t>
            </a:r>
            <a:r>
              <a:rPr lang="en-US" sz="2400" i="1" dirty="0">
                <a:solidFill>
                  <a:srgbClr val="2D5419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i="1" dirty="0" err="1">
                <a:solidFill>
                  <a:srgbClr val="2D5419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êm</a:t>
            </a:r>
            <a:r>
              <a:rPr lang="en-US" sz="2400" i="1" dirty="0">
                <a:solidFill>
                  <a:srgbClr val="2D5419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2D5419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ái</a:t>
            </a:r>
            <a:r>
              <a:rPr lang="en-US" sz="2400" i="1" dirty="0">
                <a:solidFill>
                  <a:srgbClr val="2D5419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2D5419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i="1" dirty="0">
                <a:solidFill>
                  <a:srgbClr val="2D5419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2D5419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i="1" dirty="0">
                <a:solidFill>
                  <a:srgbClr val="2D5419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2D5419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i="1" dirty="0">
                <a:solidFill>
                  <a:srgbClr val="2D5419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2D5419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chứng</a:t>
            </a:r>
            <a:r>
              <a:rPr lang="en-US" sz="2400" i="1" dirty="0">
                <a:solidFill>
                  <a:srgbClr val="2D5419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i="1" dirty="0" err="1">
                <a:solidFill>
                  <a:srgbClr val="2D5419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i="1" dirty="0">
                <a:solidFill>
                  <a:srgbClr val="2D5419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2D5419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2400" i="1" dirty="0">
                <a:solidFill>
                  <a:srgbClr val="2D5419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2D5419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2400" i="1" dirty="0">
                <a:solidFill>
                  <a:srgbClr val="2D5419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2D5419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r>
              <a:rPr lang="en-US" sz="2400" i="1" dirty="0">
                <a:solidFill>
                  <a:srgbClr val="2D5419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2D5419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đựng</a:t>
            </a:r>
            <a:r>
              <a:rPr lang="en-US" sz="2400" i="1" dirty="0">
                <a:solidFill>
                  <a:srgbClr val="2D5419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2D5419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i="1" dirty="0">
                <a:solidFill>
                  <a:srgbClr val="2D5419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2D5419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400" i="1" dirty="0">
                <a:solidFill>
                  <a:srgbClr val="2D5419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2D5419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2400" i="1" dirty="0">
                <a:solidFill>
                  <a:srgbClr val="2D5419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400" i="1" dirty="0" err="1">
                <a:solidFill>
                  <a:srgbClr val="2D5419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400" i="1" dirty="0">
                <a:solidFill>
                  <a:srgbClr val="2D5419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r>
              <a:rPr lang="en-US" sz="2400" i="1" dirty="0" err="1">
                <a:solidFill>
                  <a:srgbClr val="2D5419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400" i="1" dirty="0">
                <a:solidFill>
                  <a:srgbClr val="2D5419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i="1" dirty="0" err="1">
                <a:solidFill>
                  <a:srgbClr val="2D5419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400" i="1" dirty="0">
                <a:solidFill>
                  <a:srgbClr val="2D5419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2D5419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căn</a:t>
            </a:r>
            <a:r>
              <a:rPr lang="en-US" sz="2400" i="1" dirty="0">
                <a:solidFill>
                  <a:srgbClr val="2D5419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2D5419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sz="2400" i="1" dirty="0">
                <a:solidFill>
                  <a:srgbClr val="2D5419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2D5419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i="1" dirty="0">
                <a:solidFill>
                  <a:srgbClr val="2D5419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2D5419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i="1" dirty="0">
                <a:solidFill>
                  <a:srgbClr val="2D5419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2D5419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i="1" dirty="0">
                <a:solidFill>
                  <a:srgbClr val="2D5419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2D5419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i="1" dirty="0">
                <a:solidFill>
                  <a:srgbClr val="2D5419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2D5419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sz="2400" i="1" dirty="0">
                <a:solidFill>
                  <a:srgbClr val="2D5419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2D5419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400" i="1" dirty="0">
                <a:solidFill>
                  <a:srgbClr val="2D5419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2D5419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i="1" dirty="0">
                <a:solidFill>
                  <a:srgbClr val="2D5419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2D5419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400" i="1" dirty="0">
                <a:solidFill>
                  <a:srgbClr val="2D5419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cha</a:t>
            </a:r>
            <a:endParaRPr lang="en-US" altLang="zh-CN" sz="1867" i="1" dirty="0">
              <a:solidFill>
                <a:srgbClr val="2D5419">
                  <a:lumMod val="75000"/>
                </a:srgbClr>
              </a:solidFill>
              <a:latin typeface="Times New Roman" panose="02020603050405020304" pitchFamily="18" charset="0"/>
              <a:ea typeface="微软雅黑" pitchFamily="34" charset="-122"/>
              <a:cs typeface="Times New Roman" panose="02020603050405020304" pitchFamily="18" charset="0"/>
            </a:endParaRPr>
          </a:p>
        </p:txBody>
      </p:sp>
      <p:cxnSp>
        <p:nvCxnSpPr>
          <p:cNvPr id="297" name="直接连接符 296"/>
          <p:cNvCxnSpPr/>
          <p:nvPr/>
        </p:nvCxnSpPr>
        <p:spPr>
          <a:xfrm>
            <a:off x="1262585" y="2150131"/>
            <a:ext cx="10506217" cy="0"/>
          </a:xfrm>
          <a:prstGeom prst="line">
            <a:avLst/>
          </a:prstGeom>
          <a:solidFill>
            <a:srgbClr val="070606"/>
          </a:solidFill>
          <a:ln w="15875">
            <a:solidFill>
              <a:schemeClr val="bg1">
                <a:lumMod val="65000"/>
              </a:schemeClr>
            </a:solidFill>
            <a:round/>
          </a:ln>
        </p:spPr>
      </p:cxnSp>
      <p:sp>
        <p:nvSpPr>
          <p:cNvPr id="36" name="Block Arc 11"/>
          <p:cNvSpPr/>
          <p:nvPr/>
        </p:nvSpPr>
        <p:spPr>
          <a:xfrm rot="10800000">
            <a:off x="7808649" y="3868893"/>
            <a:ext cx="2739108" cy="2220820"/>
          </a:xfrm>
          <a:prstGeom prst="blockArc">
            <a:avLst>
              <a:gd name="adj1" fmla="val 10800000"/>
              <a:gd name="adj2" fmla="val 21562961"/>
              <a:gd name="adj3" fmla="val 12434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 fontAlgn="base">
              <a:spcBef>
                <a:spcPct val="0"/>
              </a:spcBef>
              <a:spcAft>
                <a:spcPct val="0"/>
              </a:spcAft>
            </a:pPr>
            <a:endParaRPr lang="vi-VN" sz="1867">
              <a:solidFill>
                <a:prstClr val="black">
                  <a:lumMod val="75000"/>
                  <a:lumOff val="25000"/>
                </a:prstClr>
              </a:solidFill>
              <a:latin typeface="Arial" panose="020B0604020202020204" pitchFamily="34" charset="0"/>
              <a:sym typeface="+mn-lt"/>
            </a:endParaRPr>
          </a:p>
        </p:txBody>
      </p:sp>
      <p:sp>
        <p:nvSpPr>
          <p:cNvPr id="38" name="Block Arc 20"/>
          <p:cNvSpPr/>
          <p:nvPr/>
        </p:nvSpPr>
        <p:spPr>
          <a:xfrm>
            <a:off x="5457757" y="3868892"/>
            <a:ext cx="2643412" cy="2342763"/>
          </a:xfrm>
          <a:prstGeom prst="blockArc">
            <a:avLst>
              <a:gd name="adj1" fmla="val 10704391"/>
              <a:gd name="adj2" fmla="val 78694"/>
              <a:gd name="adj3" fmla="val 12426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 fontAlgn="base">
              <a:spcBef>
                <a:spcPct val="0"/>
              </a:spcBef>
              <a:spcAft>
                <a:spcPct val="0"/>
              </a:spcAft>
            </a:pPr>
            <a:endParaRPr lang="vi-VN" sz="1867">
              <a:solidFill>
                <a:prstClr val="black">
                  <a:lumMod val="75000"/>
                  <a:lumOff val="25000"/>
                </a:prstClr>
              </a:solidFill>
              <a:latin typeface="Arial" panose="020B0604020202020204" pitchFamily="34" charset="0"/>
              <a:sym typeface="+mn-lt"/>
            </a:endParaRPr>
          </a:p>
        </p:txBody>
      </p:sp>
      <p:sp>
        <p:nvSpPr>
          <p:cNvPr id="39" name="Block Arc 21"/>
          <p:cNvSpPr/>
          <p:nvPr/>
        </p:nvSpPr>
        <p:spPr>
          <a:xfrm rot="10800000">
            <a:off x="2700354" y="3706797"/>
            <a:ext cx="3049924" cy="2613819"/>
          </a:xfrm>
          <a:prstGeom prst="blockArc">
            <a:avLst>
              <a:gd name="adj1" fmla="val 10800000"/>
              <a:gd name="adj2" fmla="val 21562961"/>
              <a:gd name="adj3" fmla="val 12434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 fontAlgn="base">
              <a:spcBef>
                <a:spcPct val="0"/>
              </a:spcBef>
              <a:spcAft>
                <a:spcPct val="0"/>
              </a:spcAft>
            </a:pPr>
            <a:endParaRPr lang="vi-VN" sz="1867">
              <a:solidFill>
                <a:prstClr val="black">
                  <a:lumMod val="75000"/>
                  <a:lumOff val="25000"/>
                </a:prstClr>
              </a:solidFill>
              <a:latin typeface="Arial" panose="020B0604020202020204" pitchFamily="34" charset="0"/>
              <a:sym typeface="+mn-lt"/>
            </a:endParaRPr>
          </a:p>
        </p:txBody>
      </p:sp>
      <p:sp>
        <p:nvSpPr>
          <p:cNvPr id="2" name="Hình chữ nhật 1">
            <a:extLst>
              <a:ext uri="{FF2B5EF4-FFF2-40B4-BE49-F238E27FC236}">
                <a16:creationId xmlns:a16="http://schemas.microsoft.com/office/drawing/2014/main" id="{F4FA3ABB-5409-41BE-8D03-619CBAACE476}"/>
              </a:ext>
            </a:extLst>
          </p:cNvPr>
          <p:cNvSpPr/>
          <p:nvPr/>
        </p:nvSpPr>
        <p:spPr>
          <a:xfrm>
            <a:off x="8825219" y="302004"/>
            <a:ext cx="3232557" cy="51793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GB">
              <a:solidFill>
                <a:prstClr val="white"/>
              </a:solidFill>
              <a:latin typeface="等线" panose="020F0502020204030204"/>
            </a:endParaRPr>
          </a:p>
        </p:txBody>
      </p:sp>
      <p:pic>
        <p:nvPicPr>
          <p:cNvPr id="3" name="Hình ảnh 2">
            <a:extLst>
              <a:ext uri="{FF2B5EF4-FFF2-40B4-BE49-F238E27FC236}">
                <a16:creationId xmlns:a16="http://schemas.microsoft.com/office/drawing/2014/main" id="{5CF483EE-C622-42AB-919B-02A2DCCFC1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6439" y="3868893"/>
            <a:ext cx="2497136" cy="195428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Hình ảnh 3">
            <a:extLst>
              <a:ext uri="{FF2B5EF4-FFF2-40B4-BE49-F238E27FC236}">
                <a16:creationId xmlns:a16="http://schemas.microsoft.com/office/drawing/2014/main" id="{015F410B-C171-4168-9556-0F12DFBE87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80800" y="4413171"/>
            <a:ext cx="2397325" cy="234276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id="{7660B8A3-4D5E-4AC6-9E65-92F0CC7613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78126" y="3585305"/>
            <a:ext cx="2522263" cy="222934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Hình chữ nhật 5">
            <a:extLst>
              <a:ext uri="{FF2B5EF4-FFF2-40B4-BE49-F238E27FC236}">
                <a16:creationId xmlns:a16="http://schemas.microsoft.com/office/drawing/2014/main" id="{60D8783B-09EB-4A03-BF3B-1589CD0D6FA8}"/>
              </a:ext>
            </a:extLst>
          </p:cNvPr>
          <p:cNvSpPr/>
          <p:nvPr/>
        </p:nvSpPr>
        <p:spPr>
          <a:xfrm>
            <a:off x="4341196" y="764889"/>
            <a:ext cx="4172125" cy="7368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 LUẬN</a:t>
            </a:r>
            <a:endParaRPr lang="en-GB" sz="32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0437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0"/>
                            </p:stCondLst>
                            <p:childTnLst>
                              <p:par>
                                <p:cTn id="3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6000"/>
                            </p:stCondLst>
                            <p:childTnLst>
                              <p:par>
                                <p:cTn id="4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6" grpId="0"/>
      <p:bldP spid="36" grpId="0" animBg="1"/>
      <p:bldP spid="38" grpId="0" animBg="1"/>
      <p:bldP spid="39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Hình chữ nhật 12">
            <a:extLst>
              <a:ext uri="{FF2B5EF4-FFF2-40B4-BE49-F238E27FC236}">
                <a16:creationId xmlns:a16="http://schemas.microsoft.com/office/drawing/2014/main" id="{5496FCFE-E715-4DFA-AF69-AAC45380502D}"/>
              </a:ext>
            </a:extLst>
          </p:cNvPr>
          <p:cNvSpPr/>
          <p:nvPr/>
        </p:nvSpPr>
        <p:spPr>
          <a:xfrm>
            <a:off x="8825219" y="257264"/>
            <a:ext cx="3243743" cy="53347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GB" sz="20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Hộp Văn bản 19">
            <a:extLst>
              <a:ext uri="{FF2B5EF4-FFF2-40B4-BE49-F238E27FC236}">
                <a16:creationId xmlns:a16="http://schemas.microsoft.com/office/drawing/2014/main" id="{16D30C4F-1B17-4C2D-8A7A-ED61B1ADF984}"/>
              </a:ext>
            </a:extLst>
          </p:cNvPr>
          <p:cNvSpPr txBox="1"/>
          <p:nvPr/>
        </p:nvSpPr>
        <p:spPr>
          <a:xfrm>
            <a:off x="186653" y="1358858"/>
            <a:ext cx="6112184" cy="18896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377">
              <a:lnSpc>
                <a:spcPct val="150000"/>
              </a:lnSpc>
            </a:pPr>
            <a:r>
              <a:rPr lang="vi-VN" sz="2000" i="1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Sẽ</a:t>
            </a:r>
            <a:r>
              <a:rPr lang="vi-VN" sz="2000" i="1" dirty="0">
                <a:solidFill>
                  <a:prstClr val="black"/>
                </a:solidFill>
                <a:latin typeface="Times New Roman" panose="02020603050405020304" pitchFamily="18" charset="0"/>
              </a:rPr>
              <a:t> đi qua </a:t>
            </a:r>
            <a:r>
              <a:rPr lang="vi-VN" sz="2000" i="1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cuộc</a:t>
            </a:r>
            <a:r>
              <a:rPr lang="vi-VN" sz="2000" i="1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vi-VN" sz="2000" i="1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đời</a:t>
            </a:r>
            <a:r>
              <a:rPr lang="vi-VN" sz="2000" i="1" dirty="0">
                <a:solidFill>
                  <a:prstClr val="black"/>
                </a:solidFill>
                <a:latin typeface="Times New Roman" panose="02020603050405020304" pitchFamily="18" charset="0"/>
              </a:rPr>
              <a:t> tôi</a:t>
            </a:r>
            <a:br>
              <a:rPr lang="vi-VN" sz="2000" i="1" dirty="0">
                <a:solidFill>
                  <a:prstClr val="black"/>
                </a:solidFill>
                <a:latin typeface="Times New Roman" panose="02020603050405020304" pitchFamily="18" charset="0"/>
              </a:rPr>
            </a:br>
            <a:r>
              <a:rPr lang="vi-VN" sz="2000" i="1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Bấy</a:t>
            </a:r>
            <a:r>
              <a:rPr lang="vi-VN" sz="2000" i="1" dirty="0">
                <a:solidFill>
                  <a:prstClr val="black"/>
                </a:solidFill>
                <a:latin typeface="Times New Roman" panose="02020603050405020304" pitchFamily="18" charset="0"/>
              </a:rPr>
              <a:t> nhiêu </a:t>
            </a:r>
            <a:r>
              <a:rPr lang="vi-VN" sz="2000" i="1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thời</a:t>
            </a:r>
            <a:r>
              <a:rPr lang="vi-VN" sz="2000" i="1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vi-VN" sz="2000" i="1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nữa</a:t>
            </a:r>
            <a:r>
              <a:rPr lang="vi-VN" sz="2000" i="1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vi-VN" sz="2000" i="1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chuyển</a:t>
            </a:r>
            <a:r>
              <a:rPr lang="vi-VN" sz="2000" i="1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vi-VN" sz="2000" i="1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dời</a:t>
            </a:r>
            <a:r>
              <a:rPr lang="vi-VN" sz="2000" i="1" dirty="0">
                <a:solidFill>
                  <a:prstClr val="black"/>
                </a:solidFill>
                <a:latin typeface="Times New Roman" panose="02020603050405020304" pitchFamily="18" charset="0"/>
              </a:rPr>
              <a:t> xa xôi.</a:t>
            </a:r>
            <a:br>
              <a:rPr lang="vi-VN" sz="2000" i="1" dirty="0">
                <a:solidFill>
                  <a:prstClr val="black"/>
                </a:solidFill>
                <a:latin typeface="Times New Roman" panose="02020603050405020304" pitchFamily="18" charset="0"/>
              </a:rPr>
            </a:br>
            <a:r>
              <a:rPr lang="vi-VN" sz="2000" i="1" dirty="0">
                <a:solidFill>
                  <a:prstClr val="black"/>
                </a:solidFill>
                <a:latin typeface="Times New Roman" panose="02020603050405020304" pitchFamily="18" charset="0"/>
              </a:rPr>
              <a:t>Nhưng bao </a:t>
            </a:r>
            <a:r>
              <a:rPr lang="vi-VN" sz="2000" i="1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truyện</a:t>
            </a:r>
            <a:r>
              <a:rPr lang="vi-VN" sz="2000" i="1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vi-VN" sz="2000" i="1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cổ</a:t>
            </a:r>
            <a:r>
              <a:rPr lang="vi-VN" sz="2000" i="1" dirty="0">
                <a:solidFill>
                  <a:prstClr val="black"/>
                </a:solidFill>
                <a:latin typeface="Times New Roman" panose="02020603050405020304" pitchFamily="18" charset="0"/>
              </a:rPr>
              <a:t> trên </a:t>
            </a:r>
            <a:r>
              <a:rPr lang="vi-VN" sz="2000" i="1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đời</a:t>
            </a:r>
            <a:br>
              <a:rPr lang="vi-VN" sz="2000" i="1" dirty="0">
                <a:solidFill>
                  <a:prstClr val="black"/>
                </a:solidFill>
                <a:latin typeface="Times New Roman" panose="02020603050405020304" pitchFamily="18" charset="0"/>
              </a:rPr>
            </a:br>
            <a:r>
              <a:rPr lang="vi-VN" sz="2000" b="1" i="1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Vẫn</a:t>
            </a:r>
            <a:r>
              <a:rPr lang="vi-VN" sz="2000" b="1" i="1" dirty="0">
                <a:solidFill>
                  <a:prstClr val="black"/>
                </a:solidFill>
                <a:latin typeface="Times New Roman" panose="02020603050405020304" pitchFamily="18" charset="0"/>
              </a:rPr>
              <a:t> luôn </a:t>
            </a:r>
            <a:r>
              <a:rPr lang="vi-VN" sz="2000" b="1" i="1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mới</a:t>
            </a:r>
            <a:r>
              <a:rPr lang="vi-VN" sz="2000" b="1" i="1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vi-VN" sz="2000" b="1" i="1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mẻ</a:t>
            </a:r>
            <a:r>
              <a:rPr lang="vi-VN" sz="2000" b="1" i="1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vi-VN" sz="2000" b="1" i="1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rạng</a:t>
            </a:r>
            <a:r>
              <a:rPr lang="vi-VN" sz="2000" b="1" i="1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vi-VN" sz="2000" b="1" i="1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ngời</a:t>
            </a:r>
            <a:r>
              <a:rPr lang="vi-VN" sz="2000" b="1" i="1" dirty="0">
                <a:solidFill>
                  <a:prstClr val="black"/>
                </a:solidFill>
                <a:latin typeface="Times New Roman" panose="02020603050405020304" pitchFamily="18" charset="0"/>
              </a:rPr>
              <a:t> lương tâm</a:t>
            </a:r>
            <a:endParaRPr lang="en-GB" sz="2000" b="1" i="1" dirty="0">
              <a:solidFill>
                <a:prstClr val="black"/>
              </a:solidFill>
              <a:latin typeface="等线" panose="020F0502020204030204"/>
            </a:endParaRPr>
          </a:p>
        </p:txBody>
      </p:sp>
      <p:cxnSp>
        <p:nvCxnSpPr>
          <p:cNvPr id="10" name="Đường nối Thẳng 9">
            <a:extLst>
              <a:ext uri="{FF2B5EF4-FFF2-40B4-BE49-F238E27FC236}">
                <a16:creationId xmlns:a16="http://schemas.microsoft.com/office/drawing/2014/main" id="{8466FD3B-BF72-44B2-8867-4BB4C599C745}"/>
              </a:ext>
            </a:extLst>
          </p:cNvPr>
          <p:cNvCxnSpPr>
            <a:cxnSpLocks/>
          </p:cNvCxnSpPr>
          <p:nvPr/>
        </p:nvCxnSpPr>
        <p:spPr>
          <a:xfrm>
            <a:off x="1297936" y="3248478"/>
            <a:ext cx="388961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Hộp Văn bản 27">
            <a:extLst>
              <a:ext uri="{FF2B5EF4-FFF2-40B4-BE49-F238E27FC236}">
                <a16:creationId xmlns:a16="http://schemas.microsoft.com/office/drawing/2014/main" id="{5B07EC6F-C9B7-4924-841C-2AB695909DF5}"/>
              </a:ext>
            </a:extLst>
          </p:cNvPr>
          <p:cNvSpPr txBox="1"/>
          <p:nvPr/>
        </p:nvSpPr>
        <p:spPr>
          <a:xfrm>
            <a:off x="6268263" y="1358857"/>
            <a:ext cx="5302414" cy="1938992"/>
          </a:xfrm>
          <a:custGeom>
            <a:avLst/>
            <a:gdLst>
              <a:gd name="connsiteX0" fmla="*/ 0 w 3412047"/>
              <a:gd name="connsiteY0" fmla="*/ 0 h 1346331"/>
              <a:gd name="connsiteX1" fmla="*/ 3412047 w 3412047"/>
              <a:gd name="connsiteY1" fmla="*/ 0 h 1346331"/>
              <a:gd name="connsiteX2" fmla="*/ 3412047 w 3412047"/>
              <a:gd name="connsiteY2" fmla="*/ 1346331 h 1346331"/>
              <a:gd name="connsiteX3" fmla="*/ 0 w 3412047"/>
              <a:gd name="connsiteY3" fmla="*/ 1346331 h 1346331"/>
              <a:gd name="connsiteX4" fmla="*/ 0 w 3412047"/>
              <a:gd name="connsiteY4" fmla="*/ 0 h 1346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12047" h="1346331" fill="none" extrusionOk="0">
                <a:moveTo>
                  <a:pt x="0" y="0"/>
                </a:moveTo>
                <a:cubicBezTo>
                  <a:pt x="1017819" y="3941"/>
                  <a:pt x="2038872" y="-161053"/>
                  <a:pt x="3412047" y="0"/>
                </a:cubicBezTo>
                <a:cubicBezTo>
                  <a:pt x="3310908" y="319848"/>
                  <a:pt x="3344598" y="796876"/>
                  <a:pt x="3412047" y="1346331"/>
                </a:cubicBezTo>
                <a:cubicBezTo>
                  <a:pt x="2550566" y="1490507"/>
                  <a:pt x="1399057" y="1334764"/>
                  <a:pt x="0" y="1346331"/>
                </a:cubicBezTo>
                <a:cubicBezTo>
                  <a:pt x="-13141" y="789814"/>
                  <a:pt x="60802" y="290730"/>
                  <a:pt x="0" y="0"/>
                </a:cubicBezTo>
                <a:close/>
              </a:path>
              <a:path w="3412047" h="1346331" stroke="0" extrusionOk="0">
                <a:moveTo>
                  <a:pt x="0" y="0"/>
                </a:moveTo>
                <a:cubicBezTo>
                  <a:pt x="878940" y="-97020"/>
                  <a:pt x="1749561" y="-107092"/>
                  <a:pt x="3412047" y="0"/>
                </a:cubicBezTo>
                <a:cubicBezTo>
                  <a:pt x="3360223" y="176433"/>
                  <a:pt x="3512473" y="875870"/>
                  <a:pt x="3412047" y="1346331"/>
                </a:cubicBezTo>
                <a:cubicBezTo>
                  <a:pt x="2380434" y="1283782"/>
                  <a:pt x="1517542" y="1474504"/>
                  <a:pt x="0" y="1346331"/>
                </a:cubicBezTo>
                <a:cubicBezTo>
                  <a:pt x="-72569" y="1087433"/>
                  <a:pt x="-39832" y="429509"/>
                  <a:pt x="0" y="0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2765859441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 defTabSz="914377">
              <a:lnSpc>
                <a:spcPct val="150000"/>
              </a:lnSpc>
              <a:tabLst>
                <a:tab pos="240447" algn="l"/>
              </a:tabLst>
            </a:pPr>
            <a:r>
              <a:rPr lang="en-US" sz="2000" b="1" dirty="0" err="1">
                <a:solidFill>
                  <a:srgbClr val="2D541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000" b="1" dirty="0">
                <a:solidFill>
                  <a:srgbClr val="2D541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2D541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000" b="1" dirty="0">
                <a:solidFill>
                  <a:srgbClr val="2D541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2D541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chuyện</a:t>
            </a:r>
            <a:r>
              <a:rPr lang="en-US" sz="2000" b="1" dirty="0">
                <a:solidFill>
                  <a:srgbClr val="2D541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2D541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cổ</a:t>
            </a:r>
            <a:r>
              <a:rPr lang="en-US" sz="2000" b="1" dirty="0">
                <a:solidFill>
                  <a:srgbClr val="2D541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2D541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2000" b="1" dirty="0">
                <a:solidFill>
                  <a:srgbClr val="2D541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bao </a:t>
            </a:r>
            <a:r>
              <a:rPr lang="en-US" sz="2000" b="1" dirty="0" err="1">
                <a:solidFill>
                  <a:srgbClr val="2D541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giờ</a:t>
            </a:r>
            <a:r>
              <a:rPr lang="en-US" sz="2000" b="1" dirty="0">
                <a:solidFill>
                  <a:srgbClr val="2D541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2D541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cũ</a:t>
            </a:r>
            <a:r>
              <a:rPr lang="en-US" sz="2000" b="1" dirty="0">
                <a:solidFill>
                  <a:srgbClr val="2D541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rgbClr val="2D541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000" b="1" dirty="0">
                <a:solidFill>
                  <a:srgbClr val="2D541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2D541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viên</a:t>
            </a:r>
            <a:r>
              <a:rPr lang="en-US" sz="2000" b="1" dirty="0">
                <a:solidFill>
                  <a:srgbClr val="2D541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2D541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ngọc</a:t>
            </a:r>
            <a:r>
              <a:rPr lang="en-US" sz="2000" b="1" dirty="0">
                <a:solidFill>
                  <a:srgbClr val="2D541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2D541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vẫn</a:t>
            </a:r>
            <a:r>
              <a:rPr lang="en-US" sz="2000" b="1" dirty="0">
                <a:solidFill>
                  <a:srgbClr val="2D541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2D541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tiếp</a:t>
            </a:r>
            <a:r>
              <a:rPr lang="en-US" sz="2000" b="1" dirty="0">
                <a:solidFill>
                  <a:srgbClr val="2D541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2D541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tục</a:t>
            </a:r>
            <a:r>
              <a:rPr lang="en-US" sz="2000" b="1" dirty="0">
                <a:solidFill>
                  <a:srgbClr val="2D541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2D541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tỏa</a:t>
            </a:r>
            <a:r>
              <a:rPr lang="en-US" sz="2000" b="1" dirty="0">
                <a:solidFill>
                  <a:srgbClr val="2D541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2D541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sáng</a:t>
            </a:r>
            <a:r>
              <a:rPr lang="en-US" sz="2000" b="1" dirty="0">
                <a:solidFill>
                  <a:srgbClr val="2D541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2D541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000" b="1" dirty="0">
                <a:solidFill>
                  <a:srgbClr val="2D541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2D541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cuộc</a:t>
            </a:r>
            <a:r>
              <a:rPr lang="en-US" sz="2000" b="1" dirty="0">
                <a:solidFill>
                  <a:srgbClr val="2D541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2D541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sống</a:t>
            </a:r>
            <a:r>
              <a:rPr lang="en-US" sz="2000" b="1" dirty="0">
                <a:solidFill>
                  <a:srgbClr val="2D541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2D541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2000" b="1" dirty="0">
                <a:solidFill>
                  <a:srgbClr val="2D541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2D541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tại</a:t>
            </a:r>
            <a:r>
              <a:rPr lang="en-US" sz="2000" b="1" dirty="0">
                <a:solidFill>
                  <a:srgbClr val="2D541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000" b="1" dirty="0" err="1">
                <a:solidFill>
                  <a:srgbClr val="2D541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000" b="1" dirty="0">
                <a:solidFill>
                  <a:srgbClr val="2D541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2D541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000" b="1" dirty="0">
                <a:solidFill>
                  <a:srgbClr val="2D541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2D541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2000" b="1" dirty="0">
                <a:solidFill>
                  <a:srgbClr val="2D541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2D541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2000" b="1" dirty="0">
                <a:solidFill>
                  <a:srgbClr val="2D541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2D541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000" b="1" dirty="0">
                <a:solidFill>
                  <a:srgbClr val="2D541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2D541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000" b="1" dirty="0">
                <a:solidFill>
                  <a:srgbClr val="2D541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2D541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chuyện</a:t>
            </a:r>
            <a:r>
              <a:rPr lang="en-US" sz="2000" b="1" dirty="0">
                <a:solidFill>
                  <a:srgbClr val="2D541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2D541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cổ</a:t>
            </a:r>
            <a:r>
              <a:rPr lang="en-US" sz="2000" b="1" dirty="0">
                <a:solidFill>
                  <a:srgbClr val="2D541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2D541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vẫn</a:t>
            </a:r>
            <a:r>
              <a:rPr lang="en-US" sz="2000" b="1" dirty="0">
                <a:solidFill>
                  <a:srgbClr val="2D541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2D541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luôn</a:t>
            </a:r>
            <a:r>
              <a:rPr lang="en-US" sz="2000" b="1" dirty="0">
                <a:solidFill>
                  <a:srgbClr val="2D541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2D541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vẹn</a:t>
            </a:r>
            <a:r>
              <a:rPr lang="en-US" sz="2000" b="1" dirty="0">
                <a:solidFill>
                  <a:srgbClr val="2D541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2D541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nguyên</a:t>
            </a:r>
            <a:r>
              <a:rPr lang="en-US" sz="2000" b="1" dirty="0">
                <a:solidFill>
                  <a:srgbClr val="2D541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2D541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giá</a:t>
            </a:r>
            <a:r>
              <a:rPr lang="en-US" sz="2000" b="1" dirty="0">
                <a:solidFill>
                  <a:srgbClr val="2D541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2D541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trị</a:t>
            </a:r>
            <a:r>
              <a:rPr lang="en-US" sz="2000" b="1" dirty="0">
                <a:solidFill>
                  <a:srgbClr val="2D541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GB" sz="2000" b="1" dirty="0">
              <a:solidFill>
                <a:srgbClr val="2D5419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5" name="Mũi tên: Cong Lên 14">
            <a:extLst>
              <a:ext uri="{FF2B5EF4-FFF2-40B4-BE49-F238E27FC236}">
                <a16:creationId xmlns:a16="http://schemas.microsoft.com/office/drawing/2014/main" id="{04CF5FA1-DFAF-4EEA-BCCB-63AB01A3A7E8}"/>
              </a:ext>
            </a:extLst>
          </p:cNvPr>
          <p:cNvSpPr/>
          <p:nvPr/>
        </p:nvSpPr>
        <p:spPr>
          <a:xfrm>
            <a:off x="4798600" y="3396417"/>
            <a:ext cx="1869259" cy="615548"/>
          </a:xfrm>
          <a:prstGeom prst="curvedUpArrow">
            <a:avLst>
              <a:gd name="adj1" fmla="val 25000"/>
              <a:gd name="adj2" fmla="val 69555"/>
              <a:gd name="adj3" fmla="val 3462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GB" sz="2000">
              <a:solidFill>
                <a:prstClr val="black"/>
              </a:solidFill>
              <a:latin typeface="等线" panose="020F0502020204030204"/>
            </a:endParaRPr>
          </a:p>
        </p:txBody>
      </p:sp>
      <p:sp>
        <p:nvSpPr>
          <p:cNvPr id="33" name="Hộp Văn bản 32">
            <a:extLst>
              <a:ext uri="{FF2B5EF4-FFF2-40B4-BE49-F238E27FC236}">
                <a16:creationId xmlns:a16="http://schemas.microsoft.com/office/drawing/2014/main" id="{42406E2D-E3D5-4B00-9DA4-73A7B02353A9}"/>
              </a:ext>
            </a:extLst>
          </p:cNvPr>
          <p:cNvSpPr txBox="1"/>
          <p:nvPr/>
        </p:nvSpPr>
        <p:spPr>
          <a:xfrm>
            <a:off x="2233246" y="4788339"/>
            <a:ext cx="6340289" cy="1477328"/>
          </a:xfrm>
          <a:prstGeom prst="rect">
            <a:avLst/>
          </a:prstGeom>
          <a:ln>
            <a:solidFill>
              <a:schemeClr val="tx2"/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defTabSz="914377">
              <a:lnSpc>
                <a:spcPct val="150000"/>
              </a:lnSpc>
              <a:tabLst>
                <a:tab pos="240447" algn="l"/>
              </a:tabLst>
            </a:pPr>
            <a:r>
              <a:rPr lang="en-US" sz="2000" b="1" dirty="0" err="1">
                <a:solidFill>
                  <a:srgbClr val="44546A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Nhắc</a:t>
            </a:r>
            <a:r>
              <a:rPr lang="en-US" sz="2000" b="1" dirty="0">
                <a:solidFill>
                  <a:srgbClr val="44546A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44546A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nhở</a:t>
            </a:r>
            <a:r>
              <a:rPr lang="en-US" sz="2000" b="1" dirty="0">
                <a:solidFill>
                  <a:srgbClr val="44546A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44546A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2000" b="1" dirty="0">
                <a:solidFill>
                  <a:srgbClr val="44546A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44546A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hệ</a:t>
            </a:r>
            <a:r>
              <a:rPr lang="en-US" sz="2000" b="1" dirty="0">
                <a:solidFill>
                  <a:srgbClr val="44546A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2000" b="1" dirty="0" err="1">
                <a:solidFill>
                  <a:srgbClr val="44546A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cháu</a:t>
            </a:r>
            <a:r>
              <a:rPr lang="en-US" sz="2000" b="1" dirty="0">
                <a:solidFill>
                  <a:srgbClr val="44546A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44546A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cần</a:t>
            </a:r>
            <a:r>
              <a:rPr lang="en-US" sz="2000" b="1" dirty="0">
                <a:solidFill>
                  <a:srgbClr val="44546A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44546A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phải</a:t>
            </a:r>
            <a:r>
              <a:rPr lang="en-US" sz="2000" b="1" dirty="0">
                <a:solidFill>
                  <a:srgbClr val="44546A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44546A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biết</a:t>
            </a:r>
            <a:r>
              <a:rPr lang="en-US" sz="2000" b="1" dirty="0">
                <a:solidFill>
                  <a:srgbClr val="44546A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44546A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trân</a:t>
            </a:r>
            <a:r>
              <a:rPr lang="en-US" sz="2000" b="1" dirty="0">
                <a:solidFill>
                  <a:srgbClr val="44546A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44546A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trọng</a:t>
            </a:r>
            <a:r>
              <a:rPr lang="en-US" sz="2000" b="1" dirty="0">
                <a:solidFill>
                  <a:srgbClr val="44546A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</a:p>
          <a:p>
            <a:pPr algn="ctr" defTabSz="914377">
              <a:lnSpc>
                <a:spcPct val="150000"/>
              </a:lnSpc>
              <a:tabLst>
                <a:tab pos="240447" algn="l"/>
              </a:tabLst>
            </a:pPr>
            <a:r>
              <a:rPr lang="en-US" sz="2000" b="1" dirty="0" err="1">
                <a:solidFill>
                  <a:srgbClr val="44546A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giữ</a:t>
            </a:r>
            <a:r>
              <a:rPr lang="en-US" sz="2000" b="1" dirty="0">
                <a:solidFill>
                  <a:srgbClr val="44546A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44546A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gìn</a:t>
            </a:r>
            <a:r>
              <a:rPr lang="en-US" sz="2000" b="1" dirty="0">
                <a:solidFill>
                  <a:srgbClr val="44546A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44546A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000" b="1" dirty="0">
                <a:solidFill>
                  <a:srgbClr val="44546A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44546A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phát</a:t>
            </a:r>
            <a:r>
              <a:rPr lang="en-US" sz="2000" b="1" dirty="0">
                <a:solidFill>
                  <a:srgbClr val="44546A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44546A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huy</a:t>
            </a:r>
            <a:r>
              <a:rPr lang="en-US" sz="2000" b="1" dirty="0">
                <a:solidFill>
                  <a:srgbClr val="44546A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44546A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000" b="1" dirty="0">
                <a:solidFill>
                  <a:srgbClr val="44546A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44546A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giá</a:t>
            </a:r>
            <a:r>
              <a:rPr lang="en-US" sz="2000" b="1" dirty="0">
                <a:solidFill>
                  <a:srgbClr val="44546A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44546A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trị</a:t>
            </a:r>
            <a:r>
              <a:rPr lang="en-US" sz="2000" b="1" dirty="0">
                <a:solidFill>
                  <a:srgbClr val="44546A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44546A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2000" b="1" dirty="0">
                <a:solidFill>
                  <a:srgbClr val="44546A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44546A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hóa</a:t>
            </a:r>
            <a:r>
              <a:rPr lang="en-US" sz="2000" b="1" dirty="0">
                <a:solidFill>
                  <a:srgbClr val="44546A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  <a:p>
            <a:pPr algn="ctr" defTabSz="914377">
              <a:lnSpc>
                <a:spcPct val="150000"/>
              </a:lnSpc>
              <a:tabLst>
                <a:tab pos="240447" algn="l"/>
              </a:tabLst>
            </a:pPr>
            <a:r>
              <a:rPr lang="en-US" sz="2000" b="1" dirty="0" err="1">
                <a:solidFill>
                  <a:srgbClr val="44546A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truyền</a:t>
            </a:r>
            <a:r>
              <a:rPr lang="en-US" sz="2000" b="1" dirty="0">
                <a:solidFill>
                  <a:srgbClr val="44546A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44546A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thống</a:t>
            </a:r>
            <a:r>
              <a:rPr lang="en-US" sz="2000" b="1" dirty="0">
                <a:solidFill>
                  <a:srgbClr val="44546A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44546A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000" b="1" dirty="0">
                <a:solidFill>
                  <a:srgbClr val="44546A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44546A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dân</a:t>
            </a:r>
            <a:r>
              <a:rPr lang="en-US" sz="2000" b="1" dirty="0">
                <a:solidFill>
                  <a:srgbClr val="44546A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44546A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tộc</a:t>
            </a:r>
            <a:r>
              <a:rPr lang="en-US" sz="2000" b="1" dirty="0">
                <a:solidFill>
                  <a:srgbClr val="44546A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GB" sz="2000" b="1" dirty="0">
              <a:solidFill>
                <a:srgbClr val="44546A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3" name="Mũi tên: Cong Trái 22">
            <a:extLst>
              <a:ext uri="{FF2B5EF4-FFF2-40B4-BE49-F238E27FC236}">
                <a16:creationId xmlns:a16="http://schemas.microsoft.com/office/drawing/2014/main" id="{2D5A0597-F2BD-436F-9628-29BA6E43879A}"/>
              </a:ext>
            </a:extLst>
          </p:cNvPr>
          <p:cNvSpPr/>
          <p:nvPr/>
        </p:nvSpPr>
        <p:spPr>
          <a:xfrm>
            <a:off x="8660423" y="3451844"/>
            <a:ext cx="768609" cy="1410830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GB" sz="2000">
              <a:solidFill>
                <a:prstClr val="black"/>
              </a:solidFill>
              <a:latin typeface="等线" panose="020F0502020204030204"/>
            </a:endParaRPr>
          </a:p>
        </p:txBody>
      </p:sp>
      <p:pic>
        <p:nvPicPr>
          <p:cNvPr id="25" name="Hình ảnh 24">
            <a:extLst>
              <a:ext uri="{FF2B5EF4-FFF2-40B4-BE49-F238E27FC236}">
                <a16:creationId xmlns:a16="http://schemas.microsoft.com/office/drawing/2014/main" id="{8C750C81-E3EC-41A2-BD5B-0DED786FF6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54375" y="4110533"/>
            <a:ext cx="3429043" cy="2621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149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14:ferris dir="l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8" grpId="0" animBg="1"/>
      <p:bldP spid="15" grpId="0" animBg="1"/>
      <p:bldP spid="33" grpId="0" animBg="1"/>
      <p:bldP spid="2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ṣļîdè">
            <a:extLst>
              <a:ext uri="{FF2B5EF4-FFF2-40B4-BE49-F238E27FC236}">
                <a16:creationId xmlns:a16="http://schemas.microsoft.com/office/drawing/2014/main" id="{F8CE59F7-C492-4BD5-A85D-EAC8D48620CC}"/>
              </a:ext>
            </a:extLst>
          </p:cNvPr>
          <p:cNvSpPr/>
          <p:nvPr/>
        </p:nvSpPr>
        <p:spPr>
          <a:xfrm>
            <a:off x="2911326" y="3281171"/>
            <a:ext cx="4474049" cy="2453559"/>
          </a:xfrm>
          <a:prstGeom prst="donut">
            <a:avLst>
              <a:gd name="adj" fmla="val 10342"/>
            </a:avLst>
          </a:prstGeom>
          <a:gradFill>
            <a:gsLst>
              <a:gs pos="0">
                <a:schemeClr val="bg1"/>
              </a:gs>
              <a:gs pos="74000">
                <a:schemeClr val="bg1">
                  <a:lumMod val="95000"/>
                </a:schemeClr>
              </a:gs>
              <a:gs pos="83000">
                <a:schemeClr val="bg1">
                  <a:lumMod val="95000"/>
                </a:schemeClr>
              </a:gs>
              <a:gs pos="100000">
                <a:schemeClr val="bg1">
                  <a:lumMod val="95000"/>
                </a:schemeClr>
              </a:gs>
            </a:gsLst>
            <a:lin ang="5400000" scaled="1"/>
          </a:gradFill>
          <a:ln w="12700" cap="rnd">
            <a:noFill/>
            <a:prstDash val="solid"/>
            <a:round/>
            <a:headEnd/>
            <a:tailE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 defTabSz="914332"/>
            <a:endParaRPr lang="zh-CN" altLang="en-US" sz="1867" b="1" dirty="0">
              <a:solidFill>
                <a:prstClr val="white"/>
              </a:solidFill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5" name="íṥḷíḓe">
            <a:extLst>
              <a:ext uri="{FF2B5EF4-FFF2-40B4-BE49-F238E27FC236}">
                <a16:creationId xmlns:a16="http://schemas.microsoft.com/office/drawing/2014/main" id="{F6C0B8BD-8162-4FCA-B7AC-235FD87189C5}"/>
              </a:ext>
            </a:extLst>
          </p:cNvPr>
          <p:cNvSpPr txBox="1"/>
          <p:nvPr/>
        </p:nvSpPr>
        <p:spPr>
          <a:xfrm>
            <a:off x="666750" y="659503"/>
            <a:ext cx="10858500" cy="778891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91440" tIns="45720" rIns="91440" bIns="45720" anchor="ctr" anchorCtr="0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 defTabSz="914377">
              <a:buSzPct val="25000"/>
            </a:pP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III. TỔNG KẾT</a:t>
            </a:r>
          </a:p>
        </p:txBody>
      </p:sp>
      <p:grpSp>
        <p:nvGrpSpPr>
          <p:cNvPr id="7" name="ïṥḷíďe">
            <a:extLst>
              <a:ext uri="{FF2B5EF4-FFF2-40B4-BE49-F238E27FC236}">
                <a16:creationId xmlns:a16="http://schemas.microsoft.com/office/drawing/2014/main" id="{5ABF4F86-5D89-4C52-93AD-3105759BC0E4}"/>
              </a:ext>
            </a:extLst>
          </p:cNvPr>
          <p:cNvGrpSpPr/>
          <p:nvPr/>
        </p:nvGrpSpPr>
        <p:grpSpPr>
          <a:xfrm>
            <a:off x="504367" y="1048948"/>
            <a:ext cx="3502368" cy="2934192"/>
            <a:chOff x="660400" y="2805473"/>
            <a:chExt cx="3502368" cy="2934192"/>
          </a:xfrm>
        </p:grpSpPr>
        <p:grpSp>
          <p:nvGrpSpPr>
            <p:cNvPr id="15" name="íşľíḋe">
              <a:extLst>
                <a:ext uri="{FF2B5EF4-FFF2-40B4-BE49-F238E27FC236}">
                  <a16:creationId xmlns:a16="http://schemas.microsoft.com/office/drawing/2014/main" id="{503816DE-0735-4065-9BD7-36CE37BD8C88}"/>
                </a:ext>
              </a:extLst>
            </p:cNvPr>
            <p:cNvGrpSpPr/>
            <p:nvPr/>
          </p:nvGrpSpPr>
          <p:grpSpPr>
            <a:xfrm>
              <a:off x="1675250" y="2805473"/>
              <a:ext cx="842683" cy="842683"/>
              <a:chOff x="1739153" y="2986259"/>
              <a:chExt cx="842683" cy="842683"/>
            </a:xfrm>
          </p:grpSpPr>
          <p:sp>
            <p:nvSpPr>
              <p:cNvPr id="19" name="îś1íḋè">
                <a:extLst>
                  <a:ext uri="{FF2B5EF4-FFF2-40B4-BE49-F238E27FC236}">
                    <a16:creationId xmlns:a16="http://schemas.microsoft.com/office/drawing/2014/main" id="{6DAFA701-0C0F-4568-B3FC-0BD625DF9C5F}"/>
                  </a:ext>
                </a:extLst>
              </p:cNvPr>
              <p:cNvSpPr/>
              <p:nvPr/>
            </p:nvSpPr>
            <p:spPr>
              <a:xfrm>
                <a:off x="1739153" y="2986259"/>
                <a:ext cx="842683" cy="842683"/>
              </a:xfrm>
              <a:prstGeom prst="ellipse">
                <a:avLst/>
              </a:prstGeom>
              <a:solidFill>
                <a:srgbClr val="738857"/>
              </a:solidFill>
              <a:ln w="19050" cap="rnd">
                <a:noFill/>
                <a:prstDash val="solid"/>
                <a:round/>
                <a:headEnd/>
                <a:tailEnd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rm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9pPr>
              </a:lstStyle>
              <a:p>
                <a:pPr algn="ctr" defTabSz="914332"/>
                <a:endParaRPr lang="zh-CN" altLang="en-US" sz="1867" b="1" dirty="0">
                  <a:solidFill>
                    <a:prstClr val="white"/>
                  </a:solidFill>
                  <a:latin typeface="Times New Roman" panose="02020603050405020304" pitchFamily="18" charset="0"/>
                  <a:ea typeface="等线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20" name="îṡļîḓé">
                <a:extLst>
                  <a:ext uri="{FF2B5EF4-FFF2-40B4-BE49-F238E27FC236}">
                    <a16:creationId xmlns:a16="http://schemas.microsoft.com/office/drawing/2014/main" id="{B2060C55-BC1E-4130-B0BF-8C9307166B87}"/>
                  </a:ext>
                </a:extLst>
              </p:cNvPr>
              <p:cNvSpPr/>
              <p:nvPr/>
            </p:nvSpPr>
            <p:spPr>
              <a:xfrm>
                <a:off x="1960684" y="3211458"/>
                <a:ext cx="399620" cy="392274"/>
              </a:xfrm>
              <a:custGeom>
                <a:avLst/>
                <a:gdLst>
                  <a:gd name="connsiteX0" fmla="*/ 170608 w 607804"/>
                  <a:gd name="connsiteY0" fmla="*/ 262009 h 596630"/>
                  <a:gd name="connsiteX1" fmla="*/ 260792 w 607804"/>
                  <a:gd name="connsiteY1" fmla="*/ 427304 h 596630"/>
                  <a:gd name="connsiteX2" fmla="*/ 303865 w 607804"/>
                  <a:gd name="connsiteY2" fmla="*/ 451493 h 596630"/>
                  <a:gd name="connsiteX3" fmla="*/ 346938 w 607804"/>
                  <a:gd name="connsiteY3" fmla="*/ 427304 h 596630"/>
                  <a:gd name="connsiteX4" fmla="*/ 408855 w 607804"/>
                  <a:gd name="connsiteY4" fmla="*/ 319795 h 596630"/>
                  <a:gd name="connsiteX5" fmla="*/ 519229 w 607804"/>
                  <a:gd name="connsiteY5" fmla="*/ 298293 h 596630"/>
                  <a:gd name="connsiteX6" fmla="*/ 552880 w 607804"/>
                  <a:gd name="connsiteY6" fmla="*/ 319795 h 596630"/>
                  <a:gd name="connsiteX7" fmla="*/ 606721 w 607804"/>
                  <a:gd name="connsiteY7" fmla="*/ 538844 h 596630"/>
                  <a:gd name="connsiteX8" fmla="*/ 602683 w 607804"/>
                  <a:gd name="connsiteY8" fmla="*/ 563034 h 596630"/>
                  <a:gd name="connsiteX9" fmla="*/ 582493 w 607804"/>
                  <a:gd name="connsiteY9" fmla="*/ 575128 h 596630"/>
                  <a:gd name="connsiteX10" fmla="*/ 414239 w 607804"/>
                  <a:gd name="connsiteY10" fmla="*/ 596630 h 596630"/>
                  <a:gd name="connsiteX11" fmla="*/ 400779 w 607804"/>
                  <a:gd name="connsiteY11" fmla="*/ 595286 h 596630"/>
                  <a:gd name="connsiteX12" fmla="*/ 205605 w 607804"/>
                  <a:gd name="connsiteY12" fmla="*/ 532125 h 596630"/>
                  <a:gd name="connsiteX13" fmla="*/ 189453 w 607804"/>
                  <a:gd name="connsiteY13" fmla="*/ 532125 h 596630"/>
                  <a:gd name="connsiteX14" fmla="*/ 37352 w 607804"/>
                  <a:gd name="connsiteY14" fmla="*/ 572441 h 596630"/>
                  <a:gd name="connsiteX15" fmla="*/ 9085 w 607804"/>
                  <a:gd name="connsiteY15" fmla="*/ 565721 h 596630"/>
                  <a:gd name="connsiteX16" fmla="*/ 1009 w 607804"/>
                  <a:gd name="connsiteY16" fmla="*/ 537500 h 596630"/>
                  <a:gd name="connsiteX17" fmla="*/ 54850 w 607804"/>
                  <a:gd name="connsiteY17" fmla="*/ 321139 h 596630"/>
                  <a:gd name="connsiteX18" fmla="*/ 72348 w 607804"/>
                  <a:gd name="connsiteY18" fmla="*/ 300981 h 596630"/>
                  <a:gd name="connsiteX19" fmla="*/ 302554 w 607804"/>
                  <a:gd name="connsiteY19" fmla="*/ 68530 h 596630"/>
                  <a:gd name="connsiteX20" fmla="*/ 237945 w 607804"/>
                  <a:gd name="connsiteY20" fmla="*/ 133029 h 596630"/>
                  <a:gd name="connsiteX21" fmla="*/ 302554 w 607804"/>
                  <a:gd name="connsiteY21" fmla="*/ 197528 h 596630"/>
                  <a:gd name="connsiteX22" fmla="*/ 367164 w 607804"/>
                  <a:gd name="connsiteY22" fmla="*/ 133029 h 596630"/>
                  <a:gd name="connsiteX23" fmla="*/ 302554 w 607804"/>
                  <a:gd name="connsiteY23" fmla="*/ 68530 h 596630"/>
                  <a:gd name="connsiteX24" fmla="*/ 303901 w 607804"/>
                  <a:gd name="connsiteY24" fmla="*/ 0 h 596630"/>
                  <a:gd name="connsiteX25" fmla="*/ 438504 w 607804"/>
                  <a:gd name="connsiteY25" fmla="*/ 134373 h 596630"/>
                  <a:gd name="connsiteX26" fmla="*/ 313323 w 607804"/>
                  <a:gd name="connsiteY26" fmla="*/ 407150 h 596630"/>
                  <a:gd name="connsiteX27" fmla="*/ 303901 w 607804"/>
                  <a:gd name="connsiteY27" fmla="*/ 412525 h 596630"/>
                  <a:gd name="connsiteX28" fmla="*/ 294478 w 607804"/>
                  <a:gd name="connsiteY28" fmla="*/ 407150 h 596630"/>
                  <a:gd name="connsiteX29" fmla="*/ 169297 w 607804"/>
                  <a:gd name="connsiteY29" fmla="*/ 134373 h 596630"/>
                  <a:gd name="connsiteX30" fmla="*/ 303901 w 607804"/>
                  <a:gd name="connsiteY30" fmla="*/ 0 h 5966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607804" h="596630">
                    <a:moveTo>
                      <a:pt x="170608" y="262009"/>
                    </a:moveTo>
                    <a:cubicBezTo>
                      <a:pt x="196183" y="317107"/>
                      <a:pt x="229834" y="376237"/>
                      <a:pt x="260792" y="427304"/>
                    </a:cubicBezTo>
                    <a:cubicBezTo>
                      <a:pt x="270214" y="442086"/>
                      <a:pt x="286367" y="451493"/>
                      <a:pt x="303865" y="451493"/>
                    </a:cubicBezTo>
                    <a:cubicBezTo>
                      <a:pt x="321363" y="451493"/>
                      <a:pt x="337516" y="442086"/>
                      <a:pt x="346938" y="427304"/>
                    </a:cubicBezTo>
                    <a:cubicBezTo>
                      <a:pt x="367128" y="393707"/>
                      <a:pt x="388665" y="357423"/>
                      <a:pt x="408855" y="319795"/>
                    </a:cubicBezTo>
                    <a:cubicBezTo>
                      <a:pt x="411547" y="319795"/>
                      <a:pt x="519229" y="298293"/>
                      <a:pt x="519229" y="298293"/>
                    </a:cubicBezTo>
                    <a:cubicBezTo>
                      <a:pt x="534036" y="295605"/>
                      <a:pt x="548842" y="305013"/>
                      <a:pt x="552880" y="319795"/>
                    </a:cubicBezTo>
                    <a:lnTo>
                      <a:pt x="606721" y="538844"/>
                    </a:lnTo>
                    <a:cubicBezTo>
                      <a:pt x="609413" y="546907"/>
                      <a:pt x="606721" y="556314"/>
                      <a:pt x="602683" y="563034"/>
                    </a:cubicBezTo>
                    <a:cubicBezTo>
                      <a:pt x="598645" y="569753"/>
                      <a:pt x="590569" y="573784"/>
                      <a:pt x="582493" y="575128"/>
                    </a:cubicBezTo>
                    <a:lnTo>
                      <a:pt x="414239" y="596630"/>
                    </a:lnTo>
                    <a:cubicBezTo>
                      <a:pt x="408855" y="596630"/>
                      <a:pt x="404817" y="596630"/>
                      <a:pt x="400779" y="595286"/>
                    </a:cubicBezTo>
                    <a:lnTo>
                      <a:pt x="205605" y="532125"/>
                    </a:lnTo>
                    <a:cubicBezTo>
                      <a:pt x="200221" y="530781"/>
                      <a:pt x="194837" y="530781"/>
                      <a:pt x="189453" y="532125"/>
                    </a:cubicBezTo>
                    <a:lnTo>
                      <a:pt x="37352" y="572441"/>
                    </a:lnTo>
                    <a:cubicBezTo>
                      <a:pt x="26584" y="575128"/>
                      <a:pt x="15815" y="572441"/>
                      <a:pt x="9085" y="565721"/>
                    </a:cubicBezTo>
                    <a:cubicBezTo>
                      <a:pt x="1009" y="557658"/>
                      <a:pt x="-1683" y="546907"/>
                      <a:pt x="1009" y="537500"/>
                    </a:cubicBezTo>
                    <a:lnTo>
                      <a:pt x="54850" y="321139"/>
                    </a:lnTo>
                    <a:cubicBezTo>
                      <a:pt x="57542" y="311732"/>
                      <a:pt x="64272" y="305013"/>
                      <a:pt x="72348" y="300981"/>
                    </a:cubicBezTo>
                    <a:close/>
                    <a:moveTo>
                      <a:pt x="302554" y="68530"/>
                    </a:moveTo>
                    <a:cubicBezTo>
                      <a:pt x="266212" y="68530"/>
                      <a:pt x="237945" y="98092"/>
                      <a:pt x="237945" y="133029"/>
                    </a:cubicBezTo>
                    <a:cubicBezTo>
                      <a:pt x="237945" y="169310"/>
                      <a:pt x="266212" y="197528"/>
                      <a:pt x="302554" y="197528"/>
                    </a:cubicBezTo>
                    <a:cubicBezTo>
                      <a:pt x="338897" y="197528"/>
                      <a:pt x="367164" y="167966"/>
                      <a:pt x="367164" y="133029"/>
                    </a:cubicBezTo>
                    <a:cubicBezTo>
                      <a:pt x="367164" y="96749"/>
                      <a:pt x="337551" y="68530"/>
                      <a:pt x="302554" y="68530"/>
                    </a:cubicBezTo>
                    <a:close/>
                    <a:moveTo>
                      <a:pt x="303901" y="0"/>
                    </a:moveTo>
                    <a:cubicBezTo>
                      <a:pt x="377932" y="0"/>
                      <a:pt x="438504" y="60468"/>
                      <a:pt x="438504" y="134373"/>
                    </a:cubicBezTo>
                    <a:cubicBezTo>
                      <a:pt x="438504" y="196185"/>
                      <a:pt x="344282" y="357432"/>
                      <a:pt x="313323" y="407150"/>
                    </a:cubicBezTo>
                    <a:cubicBezTo>
                      <a:pt x="310631" y="409838"/>
                      <a:pt x="307939" y="412525"/>
                      <a:pt x="303901" y="412525"/>
                    </a:cubicBezTo>
                    <a:cubicBezTo>
                      <a:pt x="301208" y="412525"/>
                      <a:pt x="297170" y="409838"/>
                      <a:pt x="294478" y="407150"/>
                    </a:cubicBezTo>
                    <a:cubicBezTo>
                      <a:pt x="263519" y="357432"/>
                      <a:pt x="169297" y="196185"/>
                      <a:pt x="169297" y="134373"/>
                    </a:cubicBezTo>
                    <a:cubicBezTo>
                      <a:pt x="169297" y="60468"/>
                      <a:pt x="229869" y="0"/>
                      <a:pt x="303901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2700" cap="rnd">
                <a:noFill/>
                <a:prstDash val="solid"/>
                <a:round/>
                <a:headEnd/>
                <a:tailEnd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rm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9pPr>
              </a:lstStyle>
              <a:p>
                <a:pPr algn="ctr" defTabSz="914332"/>
                <a:endParaRPr lang="zh-CN" altLang="en-US" sz="1867" b="1" dirty="0">
                  <a:solidFill>
                    <a:prstClr val="white"/>
                  </a:solidFill>
                  <a:latin typeface="Times New Roman" panose="02020603050405020304" pitchFamily="18" charset="0"/>
                  <a:ea typeface="等线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16" name="ïšḷíḑè">
              <a:extLst>
                <a:ext uri="{FF2B5EF4-FFF2-40B4-BE49-F238E27FC236}">
                  <a16:creationId xmlns:a16="http://schemas.microsoft.com/office/drawing/2014/main" id="{71953C40-F173-4489-8BEF-74D2C18066E4}"/>
                </a:ext>
              </a:extLst>
            </p:cNvPr>
            <p:cNvGrpSpPr/>
            <p:nvPr/>
          </p:nvGrpSpPr>
          <p:grpSpPr>
            <a:xfrm>
              <a:off x="660400" y="3816083"/>
              <a:ext cx="3502368" cy="1923582"/>
              <a:chOff x="660400" y="3820679"/>
              <a:chExt cx="3502368" cy="1923582"/>
            </a:xfrm>
          </p:grpSpPr>
          <p:sp>
            <p:nvSpPr>
              <p:cNvPr id="17" name="íslîďé">
                <a:extLst>
                  <a:ext uri="{FF2B5EF4-FFF2-40B4-BE49-F238E27FC236}">
                    <a16:creationId xmlns:a16="http://schemas.microsoft.com/office/drawing/2014/main" id="{921D2456-A6A6-43F5-AD86-0A010D24A2F0}"/>
                  </a:ext>
                </a:extLst>
              </p:cNvPr>
              <p:cNvSpPr txBox="1"/>
              <p:nvPr/>
            </p:nvSpPr>
            <p:spPr>
              <a:xfrm>
                <a:off x="660400" y="3820679"/>
                <a:ext cx="2872383" cy="432521"/>
              </a:xfrm>
              <a:prstGeom prst="rect">
                <a:avLst/>
              </a:prstGeom>
              <a:noFill/>
              <a:ln w="3175">
                <a:noFill/>
              </a:ln>
            </p:spPr>
            <p:txBody>
              <a:bodyPr wrap="square" lIns="91440" tIns="45720" rIns="91440" bIns="45720" rtlCol="0" anchor="ctr" anchorCtr="0">
                <a:normAutofit fontScale="92500" lnSpcReduction="20000"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algn="ctr" defTabSz="914377"/>
                <a:r>
                  <a:rPr lang="en-US" altLang="zh-CN" sz="2667" b="1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等线" panose="02010600030101010101" pitchFamily="2" charset="-122"/>
                    <a:cs typeface="Times New Roman" panose="02020603050405020304" pitchFamily="18" charset="0"/>
                  </a:rPr>
                  <a:t>Nội</a:t>
                </a:r>
                <a:r>
                  <a:rPr lang="en-US" altLang="zh-CN" sz="2667" b="1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等线" panose="02010600030101010101" pitchFamily="2" charset="-122"/>
                    <a:cs typeface="Times New Roman" panose="02020603050405020304" pitchFamily="18" charset="0"/>
                  </a:rPr>
                  <a:t> dung</a:t>
                </a:r>
                <a:endParaRPr lang="id-ID" sz="2667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8" name="í$ľïḑé">
                <a:extLst>
                  <a:ext uri="{FF2B5EF4-FFF2-40B4-BE49-F238E27FC236}">
                    <a16:creationId xmlns:a16="http://schemas.microsoft.com/office/drawing/2014/main" id="{F8E07573-A8E5-42F7-B445-E2E8E3B47ABD}"/>
                  </a:ext>
                </a:extLst>
              </p:cNvPr>
              <p:cNvSpPr/>
              <p:nvPr/>
            </p:nvSpPr>
            <p:spPr bwMode="auto">
              <a:xfrm>
                <a:off x="660400" y="4253203"/>
                <a:ext cx="3502368" cy="149105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91440" tIns="45720" rIns="91440" bIns="45720" anchor="t" anchorCtr="0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algn="just" defTabSz="914377">
                  <a:lnSpc>
                    <a:spcPct val="150000"/>
                  </a:lnSpc>
                </a:pPr>
                <a:r>
                  <a:rPr lang="en-US" sz="1867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- </a:t>
                </a:r>
                <a:r>
                  <a:rPr lang="en-US" sz="1867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Bài</a:t>
                </a:r>
                <a:r>
                  <a:rPr lang="en-US" sz="1867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867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thơ</a:t>
                </a:r>
                <a:r>
                  <a:rPr lang="en-US" sz="1867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867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thể</a:t>
                </a:r>
                <a:r>
                  <a:rPr lang="en-US" sz="1867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867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hiện</a:t>
                </a:r>
                <a:r>
                  <a:rPr lang="en-US" sz="1867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867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tình</a:t>
                </a:r>
                <a:r>
                  <a:rPr lang="en-US" sz="1867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867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yêu</a:t>
                </a:r>
                <a:r>
                  <a:rPr lang="en-US" sz="1867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867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quê</a:t>
                </a:r>
                <a:r>
                  <a:rPr lang="en-US" sz="1867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867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hương</a:t>
                </a:r>
                <a:r>
                  <a:rPr lang="en-US" sz="1867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sz="1867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đất</a:t>
                </a:r>
                <a:r>
                  <a:rPr lang="en-US" sz="1867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867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nước</a:t>
                </a:r>
                <a:r>
                  <a:rPr lang="en-US" sz="1867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sz="1867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niềm</a:t>
                </a:r>
                <a:r>
                  <a:rPr lang="en-US" sz="1867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867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tự</a:t>
                </a:r>
                <a:r>
                  <a:rPr lang="en-US" sz="1867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867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hào</a:t>
                </a:r>
                <a:r>
                  <a:rPr lang="en-US" sz="1867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867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1867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867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nhà</a:t>
                </a:r>
                <a:r>
                  <a:rPr lang="en-US" sz="1867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867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thơ</a:t>
                </a:r>
                <a:r>
                  <a:rPr lang="en-US" sz="1867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867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về</a:t>
                </a:r>
                <a:r>
                  <a:rPr lang="en-US" sz="1867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867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những</a:t>
                </a:r>
                <a:r>
                  <a:rPr lang="en-US" sz="1867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867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giá</a:t>
                </a:r>
                <a:r>
                  <a:rPr lang="en-US" sz="1867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867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trị</a:t>
                </a:r>
                <a:r>
                  <a:rPr lang="en-US" sz="1867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867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văn</a:t>
                </a:r>
                <a:r>
                  <a:rPr lang="en-US" sz="1867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867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hóa</a:t>
                </a:r>
                <a:r>
                  <a:rPr lang="en-US" sz="1867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867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tinh</a:t>
                </a:r>
                <a:r>
                  <a:rPr lang="en-US" sz="1867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867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thần</a:t>
                </a:r>
                <a:r>
                  <a:rPr lang="en-US" sz="1867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867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1867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867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dân</a:t>
                </a:r>
                <a:r>
                  <a:rPr lang="en-US" sz="1867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867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tộc</a:t>
                </a:r>
                <a:r>
                  <a:rPr lang="en-US" sz="1867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867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được</a:t>
                </a:r>
                <a:r>
                  <a:rPr lang="en-US" sz="1867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867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thể</a:t>
                </a:r>
                <a:r>
                  <a:rPr lang="en-US" sz="1867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867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hiện</a:t>
                </a:r>
                <a:r>
                  <a:rPr lang="en-US" sz="1867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qua </a:t>
                </a:r>
                <a:r>
                  <a:rPr lang="en-US" sz="1867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tình</a:t>
                </a:r>
                <a:r>
                  <a:rPr lang="en-US" sz="1867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867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yêu</a:t>
                </a:r>
                <a:r>
                  <a:rPr lang="en-US" sz="1867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867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đối</a:t>
                </a:r>
                <a:r>
                  <a:rPr lang="en-US" sz="1867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867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với</a:t>
                </a:r>
                <a:r>
                  <a:rPr lang="en-US" sz="1867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867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những</a:t>
                </a:r>
                <a:r>
                  <a:rPr lang="en-US" sz="1867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867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câu</a:t>
                </a:r>
                <a:r>
                  <a:rPr lang="en-US" sz="1867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867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chuyện</a:t>
                </a:r>
                <a:r>
                  <a:rPr lang="en-US" sz="1867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867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cổ</a:t>
                </a:r>
                <a:r>
                  <a:rPr lang="en-US" sz="1867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en-GB" sz="1867" dirty="0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 defTabSz="914377">
                  <a:lnSpc>
                    <a:spcPct val="150000"/>
                  </a:lnSpc>
                </a:pPr>
                <a:endParaRPr lang="en-US" altLang="zh-CN" sz="1867" dirty="0">
                  <a:solidFill>
                    <a:prstClr val="black"/>
                  </a:solidFill>
                  <a:latin typeface="Times New Roman" panose="02020603050405020304" pitchFamily="18" charset="0"/>
                  <a:ea typeface="等线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p:grpSp>
      </p:grpSp>
      <p:grpSp>
        <p:nvGrpSpPr>
          <p:cNvPr id="8" name="îşļiḑé">
            <a:extLst>
              <a:ext uri="{FF2B5EF4-FFF2-40B4-BE49-F238E27FC236}">
                <a16:creationId xmlns:a16="http://schemas.microsoft.com/office/drawing/2014/main" id="{C4690876-58B9-408A-BE33-ECDC04D20C8D}"/>
              </a:ext>
            </a:extLst>
          </p:cNvPr>
          <p:cNvGrpSpPr/>
          <p:nvPr/>
        </p:nvGrpSpPr>
        <p:grpSpPr>
          <a:xfrm>
            <a:off x="8029930" y="1048948"/>
            <a:ext cx="2872385" cy="2934192"/>
            <a:chOff x="660397" y="2805473"/>
            <a:chExt cx="2872386" cy="2934192"/>
          </a:xfrm>
        </p:grpSpPr>
        <p:grpSp>
          <p:nvGrpSpPr>
            <p:cNvPr id="9" name="îSļídê">
              <a:extLst>
                <a:ext uri="{FF2B5EF4-FFF2-40B4-BE49-F238E27FC236}">
                  <a16:creationId xmlns:a16="http://schemas.microsoft.com/office/drawing/2014/main" id="{F351F529-CBF8-4614-B9EB-162AC01E5237}"/>
                </a:ext>
              </a:extLst>
            </p:cNvPr>
            <p:cNvGrpSpPr/>
            <p:nvPr/>
          </p:nvGrpSpPr>
          <p:grpSpPr>
            <a:xfrm>
              <a:off x="1675250" y="2805473"/>
              <a:ext cx="842683" cy="842683"/>
              <a:chOff x="1739153" y="2986259"/>
              <a:chExt cx="842683" cy="842683"/>
            </a:xfrm>
          </p:grpSpPr>
          <p:sp>
            <p:nvSpPr>
              <p:cNvPr id="13" name="íS1îďè">
                <a:extLst>
                  <a:ext uri="{FF2B5EF4-FFF2-40B4-BE49-F238E27FC236}">
                    <a16:creationId xmlns:a16="http://schemas.microsoft.com/office/drawing/2014/main" id="{5A348229-622D-4F7F-B828-7414D1B92CE2}"/>
                  </a:ext>
                </a:extLst>
              </p:cNvPr>
              <p:cNvSpPr/>
              <p:nvPr/>
            </p:nvSpPr>
            <p:spPr>
              <a:xfrm>
                <a:off x="1739153" y="2986259"/>
                <a:ext cx="842683" cy="842683"/>
              </a:xfrm>
              <a:prstGeom prst="ellipse">
                <a:avLst/>
              </a:prstGeom>
              <a:solidFill>
                <a:srgbClr val="738857"/>
              </a:solidFill>
              <a:ln w="19050" cap="rnd">
                <a:noFill/>
                <a:prstDash val="solid"/>
                <a:round/>
                <a:headEnd/>
                <a:tailEnd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rm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9pPr>
              </a:lstStyle>
              <a:p>
                <a:pPr algn="ctr" defTabSz="914332"/>
                <a:endParaRPr lang="zh-CN" altLang="en-US" sz="1867" b="1" dirty="0">
                  <a:solidFill>
                    <a:prstClr val="white"/>
                  </a:solidFill>
                  <a:latin typeface="Times New Roman" panose="02020603050405020304" pitchFamily="18" charset="0"/>
                  <a:ea typeface="等线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14" name="iṩḷîḋê">
                <a:extLst>
                  <a:ext uri="{FF2B5EF4-FFF2-40B4-BE49-F238E27FC236}">
                    <a16:creationId xmlns:a16="http://schemas.microsoft.com/office/drawing/2014/main" id="{34D4E6FD-8C37-4250-9831-6D87276C0676}"/>
                  </a:ext>
                </a:extLst>
              </p:cNvPr>
              <p:cNvSpPr/>
              <p:nvPr/>
            </p:nvSpPr>
            <p:spPr>
              <a:xfrm>
                <a:off x="1960684" y="3211458"/>
                <a:ext cx="399620" cy="392274"/>
              </a:xfrm>
              <a:custGeom>
                <a:avLst/>
                <a:gdLst>
                  <a:gd name="connsiteX0" fmla="*/ 170608 w 607804"/>
                  <a:gd name="connsiteY0" fmla="*/ 262009 h 596630"/>
                  <a:gd name="connsiteX1" fmla="*/ 260792 w 607804"/>
                  <a:gd name="connsiteY1" fmla="*/ 427304 h 596630"/>
                  <a:gd name="connsiteX2" fmla="*/ 303865 w 607804"/>
                  <a:gd name="connsiteY2" fmla="*/ 451493 h 596630"/>
                  <a:gd name="connsiteX3" fmla="*/ 346938 w 607804"/>
                  <a:gd name="connsiteY3" fmla="*/ 427304 h 596630"/>
                  <a:gd name="connsiteX4" fmla="*/ 408855 w 607804"/>
                  <a:gd name="connsiteY4" fmla="*/ 319795 h 596630"/>
                  <a:gd name="connsiteX5" fmla="*/ 519229 w 607804"/>
                  <a:gd name="connsiteY5" fmla="*/ 298293 h 596630"/>
                  <a:gd name="connsiteX6" fmla="*/ 552880 w 607804"/>
                  <a:gd name="connsiteY6" fmla="*/ 319795 h 596630"/>
                  <a:gd name="connsiteX7" fmla="*/ 606721 w 607804"/>
                  <a:gd name="connsiteY7" fmla="*/ 538844 h 596630"/>
                  <a:gd name="connsiteX8" fmla="*/ 602683 w 607804"/>
                  <a:gd name="connsiteY8" fmla="*/ 563034 h 596630"/>
                  <a:gd name="connsiteX9" fmla="*/ 582493 w 607804"/>
                  <a:gd name="connsiteY9" fmla="*/ 575128 h 596630"/>
                  <a:gd name="connsiteX10" fmla="*/ 414239 w 607804"/>
                  <a:gd name="connsiteY10" fmla="*/ 596630 h 596630"/>
                  <a:gd name="connsiteX11" fmla="*/ 400779 w 607804"/>
                  <a:gd name="connsiteY11" fmla="*/ 595286 h 596630"/>
                  <a:gd name="connsiteX12" fmla="*/ 205605 w 607804"/>
                  <a:gd name="connsiteY12" fmla="*/ 532125 h 596630"/>
                  <a:gd name="connsiteX13" fmla="*/ 189453 w 607804"/>
                  <a:gd name="connsiteY13" fmla="*/ 532125 h 596630"/>
                  <a:gd name="connsiteX14" fmla="*/ 37352 w 607804"/>
                  <a:gd name="connsiteY14" fmla="*/ 572441 h 596630"/>
                  <a:gd name="connsiteX15" fmla="*/ 9085 w 607804"/>
                  <a:gd name="connsiteY15" fmla="*/ 565721 h 596630"/>
                  <a:gd name="connsiteX16" fmla="*/ 1009 w 607804"/>
                  <a:gd name="connsiteY16" fmla="*/ 537500 h 596630"/>
                  <a:gd name="connsiteX17" fmla="*/ 54850 w 607804"/>
                  <a:gd name="connsiteY17" fmla="*/ 321139 h 596630"/>
                  <a:gd name="connsiteX18" fmla="*/ 72348 w 607804"/>
                  <a:gd name="connsiteY18" fmla="*/ 300981 h 596630"/>
                  <a:gd name="connsiteX19" fmla="*/ 302554 w 607804"/>
                  <a:gd name="connsiteY19" fmla="*/ 68530 h 596630"/>
                  <a:gd name="connsiteX20" fmla="*/ 237945 w 607804"/>
                  <a:gd name="connsiteY20" fmla="*/ 133029 h 596630"/>
                  <a:gd name="connsiteX21" fmla="*/ 302554 w 607804"/>
                  <a:gd name="connsiteY21" fmla="*/ 197528 h 596630"/>
                  <a:gd name="connsiteX22" fmla="*/ 367164 w 607804"/>
                  <a:gd name="connsiteY22" fmla="*/ 133029 h 596630"/>
                  <a:gd name="connsiteX23" fmla="*/ 302554 w 607804"/>
                  <a:gd name="connsiteY23" fmla="*/ 68530 h 596630"/>
                  <a:gd name="connsiteX24" fmla="*/ 303901 w 607804"/>
                  <a:gd name="connsiteY24" fmla="*/ 0 h 596630"/>
                  <a:gd name="connsiteX25" fmla="*/ 438504 w 607804"/>
                  <a:gd name="connsiteY25" fmla="*/ 134373 h 596630"/>
                  <a:gd name="connsiteX26" fmla="*/ 313323 w 607804"/>
                  <a:gd name="connsiteY26" fmla="*/ 407150 h 596630"/>
                  <a:gd name="connsiteX27" fmla="*/ 303901 w 607804"/>
                  <a:gd name="connsiteY27" fmla="*/ 412525 h 596630"/>
                  <a:gd name="connsiteX28" fmla="*/ 294478 w 607804"/>
                  <a:gd name="connsiteY28" fmla="*/ 407150 h 596630"/>
                  <a:gd name="connsiteX29" fmla="*/ 169297 w 607804"/>
                  <a:gd name="connsiteY29" fmla="*/ 134373 h 596630"/>
                  <a:gd name="connsiteX30" fmla="*/ 303901 w 607804"/>
                  <a:gd name="connsiteY30" fmla="*/ 0 h 5966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607804" h="596630">
                    <a:moveTo>
                      <a:pt x="170608" y="262009"/>
                    </a:moveTo>
                    <a:cubicBezTo>
                      <a:pt x="196183" y="317107"/>
                      <a:pt x="229834" y="376237"/>
                      <a:pt x="260792" y="427304"/>
                    </a:cubicBezTo>
                    <a:cubicBezTo>
                      <a:pt x="270214" y="442086"/>
                      <a:pt x="286367" y="451493"/>
                      <a:pt x="303865" y="451493"/>
                    </a:cubicBezTo>
                    <a:cubicBezTo>
                      <a:pt x="321363" y="451493"/>
                      <a:pt x="337516" y="442086"/>
                      <a:pt x="346938" y="427304"/>
                    </a:cubicBezTo>
                    <a:cubicBezTo>
                      <a:pt x="367128" y="393707"/>
                      <a:pt x="388665" y="357423"/>
                      <a:pt x="408855" y="319795"/>
                    </a:cubicBezTo>
                    <a:cubicBezTo>
                      <a:pt x="411547" y="319795"/>
                      <a:pt x="519229" y="298293"/>
                      <a:pt x="519229" y="298293"/>
                    </a:cubicBezTo>
                    <a:cubicBezTo>
                      <a:pt x="534036" y="295605"/>
                      <a:pt x="548842" y="305013"/>
                      <a:pt x="552880" y="319795"/>
                    </a:cubicBezTo>
                    <a:lnTo>
                      <a:pt x="606721" y="538844"/>
                    </a:lnTo>
                    <a:cubicBezTo>
                      <a:pt x="609413" y="546907"/>
                      <a:pt x="606721" y="556314"/>
                      <a:pt x="602683" y="563034"/>
                    </a:cubicBezTo>
                    <a:cubicBezTo>
                      <a:pt x="598645" y="569753"/>
                      <a:pt x="590569" y="573784"/>
                      <a:pt x="582493" y="575128"/>
                    </a:cubicBezTo>
                    <a:lnTo>
                      <a:pt x="414239" y="596630"/>
                    </a:lnTo>
                    <a:cubicBezTo>
                      <a:pt x="408855" y="596630"/>
                      <a:pt x="404817" y="596630"/>
                      <a:pt x="400779" y="595286"/>
                    </a:cubicBezTo>
                    <a:lnTo>
                      <a:pt x="205605" y="532125"/>
                    </a:lnTo>
                    <a:cubicBezTo>
                      <a:pt x="200221" y="530781"/>
                      <a:pt x="194837" y="530781"/>
                      <a:pt x="189453" y="532125"/>
                    </a:cubicBezTo>
                    <a:lnTo>
                      <a:pt x="37352" y="572441"/>
                    </a:lnTo>
                    <a:cubicBezTo>
                      <a:pt x="26584" y="575128"/>
                      <a:pt x="15815" y="572441"/>
                      <a:pt x="9085" y="565721"/>
                    </a:cubicBezTo>
                    <a:cubicBezTo>
                      <a:pt x="1009" y="557658"/>
                      <a:pt x="-1683" y="546907"/>
                      <a:pt x="1009" y="537500"/>
                    </a:cubicBezTo>
                    <a:lnTo>
                      <a:pt x="54850" y="321139"/>
                    </a:lnTo>
                    <a:cubicBezTo>
                      <a:pt x="57542" y="311732"/>
                      <a:pt x="64272" y="305013"/>
                      <a:pt x="72348" y="300981"/>
                    </a:cubicBezTo>
                    <a:close/>
                    <a:moveTo>
                      <a:pt x="302554" y="68530"/>
                    </a:moveTo>
                    <a:cubicBezTo>
                      <a:pt x="266212" y="68530"/>
                      <a:pt x="237945" y="98092"/>
                      <a:pt x="237945" y="133029"/>
                    </a:cubicBezTo>
                    <a:cubicBezTo>
                      <a:pt x="237945" y="169310"/>
                      <a:pt x="266212" y="197528"/>
                      <a:pt x="302554" y="197528"/>
                    </a:cubicBezTo>
                    <a:cubicBezTo>
                      <a:pt x="338897" y="197528"/>
                      <a:pt x="367164" y="167966"/>
                      <a:pt x="367164" y="133029"/>
                    </a:cubicBezTo>
                    <a:cubicBezTo>
                      <a:pt x="367164" y="96749"/>
                      <a:pt x="337551" y="68530"/>
                      <a:pt x="302554" y="68530"/>
                    </a:cubicBezTo>
                    <a:close/>
                    <a:moveTo>
                      <a:pt x="303901" y="0"/>
                    </a:moveTo>
                    <a:cubicBezTo>
                      <a:pt x="377932" y="0"/>
                      <a:pt x="438504" y="60468"/>
                      <a:pt x="438504" y="134373"/>
                    </a:cubicBezTo>
                    <a:cubicBezTo>
                      <a:pt x="438504" y="196185"/>
                      <a:pt x="344282" y="357432"/>
                      <a:pt x="313323" y="407150"/>
                    </a:cubicBezTo>
                    <a:cubicBezTo>
                      <a:pt x="310631" y="409838"/>
                      <a:pt x="307939" y="412525"/>
                      <a:pt x="303901" y="412525"/>
                    </a:cubicBezTo>
                    <a:cubicBezTo>
                      <a:pt x="301208" y="412525"/>
                      <a:pt x="297170" y="409838"/>
                      <a:pt x="294478" y="407150"/>
                    </a:cubicBezTo>
                    <a:cubicBezTo>
                      <a:pt x="263519" y="357432"/>
                      <a:pt x="169297" y="196185"/>
                      <a:pt x="169297" y="134373"/>
                    </a:cubicBezTo>
                    <a:cubicBezTo>
                      <a:pt x="169297" y="60468"/>
                      <a:pt x="229869" y="0"/>
                      <a:pt x="303901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2700" cap="rnd">
                <a:noFill/>
                <a:prstDash val="solid"/>
                <a:round/>
                <a:headEnd/>
                <a:tailEnd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rm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9pPr>
              </a:lstStyle>
              <a:p>
                <a:pPr algn="ctr" defTabSz="914332"/>
                <a:endParaRPr lang="zh-CN" altLang="en-US" sz="1867" b="1" dirty="0">
                  <a:solidFill>
                    <a:prstClr val="white"/>
                  </a:solidFill>
                  <a:latin typeface="Times New Roman" panose="02020603050405020304" pitchFamily="18" charset="0"/>
                  <a:ea typeface="等线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10" name="iṡľíḓé">
              <a:extLst>
                <a:ext uri="{FF2B5EF4-FFF2-40B4-BE49-F238E27FC236}">
                  <a16:creationId xmlns:a16="http://schemas.microsoft.com/office/drawing/2014/main" id="{2BE1DE74-0C7F-454C-9E3C-B920309908DC}"/>
                </a:ext>
              </a:extLst>
            </p:cNvPr>
            <p:cNvGrpSpPr/>
            <p:nvPr/>
          </p:nvGrpSpPr>
          <p:grpSpPr>
            <a:xfrm>
              <a:off x="660397" y="3840707"/>
              <a:ext cx="2872386" cy="1898958"/>
              <a:chOff x="660397" y="3845303"/>
              <a:chExt cx="2872386" cy="1898958"/>
            </a:xfrm>
          </p:grpSpPr>
          <p:sp>
            <p:nvSpPr>
              <p:cNvPr id="11" name="iṥḻíḑe">
                <a:extLst>
                  <a:ext uri="{FF2B5EF4-FFF2-40B4-BE49-F238E27FC236}">
                    <a16:creationId xmlns:a16="http://schemas.microsoft.com/office/drawing/2014/main" id="{921D2456-A6A6-43F5-AD86-0A010D24A2F0}"/>
                  </a:ext>
                </a:extLst>
              </p:cNvPr>
              <p:cNvSpPr txBox="1"/>
              <p:nvPr/>
            </p:nvSpPr>
            <p:spPr>
              <a:xfrm>
                <a:off x="660397" y="3845303"/>
                <a:ext cx="2872383" cy="432521"/>
              </a:xfrm>
              <a:prstGeom prst="rect">
                <a:avLst/>
              </a:prstGeom>
              <a:noFill/>
              <a:ln w="3175">
                <a:noFill/>
              </a:ln>
            </p:spPr>
            <p:txBody>
              <a:bodyPr wrap="square" lIns="91440" tIns="45720" rIns="91440" bIns="45720" rtlCol="0" anchor="ctr" anchorCtr="0">
                <a:normAutofit fontScale="92500" lnSpcReduction="20000"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algn="ctr" defTabSz="914377"/>
                <a:r>
                  <a:rPr lang="en-US" altLang="zh-CN" sz="2667" b="1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等线" panose="02010600030101010101" pitchFamily="2" charset="-122"/>
                    <a:cs typeface="Times New Roman" panose="02020603050405020304" pitchFamily="18" charset="0"/>
                  </a:rPr>
                  <a:t>Nghệ</a:t>
                </a:r>
                <a:r>
                  <a:rPr lang="en-US" altLang="zh-CN" sz="2667" b="1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等线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667" b="1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等线" panose="02010600030101010101" pitchFamily="2" charset="-122"/>
                    <a:cs typeface="Times New Roman" panose="02020603050405020304" pitchFamily="18" charset="0"/>
                  </a:rPr>
                  <a:t>thuật</a:t>
                </a:r>
                <a:endParaRPr lang="id-ID" sz="2667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2" name="íS1íḍé">
                <a:extLst>
                  <a:ext uri="{FF2B5EF4-FFF2-40B4-BE49-F238E27FC236}">
                    <a16:creationId xmlns:a16="http://schemas.microsoft.com/office/drawing/2014/main" id="{F8E07573-A8E5-42F7-B445-E2E8E3B47ABD}"/>
                  </a:ext>
                </a:extLst>
              </p:cNvPr>
              <p:cNvSpPr/>
              <p:nvPr/>
            </p:nvSpPr>
            <p:spPr bwMode="auto">
              <a:xfrm>
                <a:off x="660400" y="4253203"/>
                <a:ext cx="2872383" cy="149105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91440" tIns="45720" rIns="91440" bIns="45720" anchor="t" anchorCtr="0">
                <a:norm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algn="ctr" defTabSz="914377">
                  <a:lnSpc>
                    <a:spcPct val="150000"/>
                  </a:lnSpc>
                </a:pPr>
                <a:endParaRPr lang="en-US" altLang="zh-CN" sz="1867" dirty="0">
                  <a:solidFill>
                    <a:prstClr val="black"/>
                  </a:solidFill>
                  <a:latin typeface="Times New Roman" panose="02020603050405020304" pitchFamily="18" charset="0"/>
                  <a:ea typeface="等线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p:grpSp>
      </p:grpSp>
      <p:sp>
        <p:nvSpPr>
          <p:cNvPr id="334" name="îṥḻîḓè">
            <a:extLst>
              <a:ext uri="{FF2B5EF4-FFF2-40B4-BE49-F238E27FC236}">
                <a16:creationId xmlns:a16="http://schemas.microsoft.com/office/drawing/2014/main" id="{BEC4E4D2-D9E3-4A90-ADCD-AF60BCE96ED8}"/>
              </a:ext>
            </a:extLst>
          </p:cNvPr>
          <p:cNvSpPr/>
          <p:nvPr/>
        </p:nvSpPr>
        <p:spPr>
          <a:xfrm>
            <a:off x="4093240" y="1863946"/>
            <a:ext cx="2326316" cy="2464859"/>
          </a:xfrm>
          <a:prstGeom prst="ellipse">
            <a:avLst/>
          </a:prstGeom>
          <a:blipFill>
            <a:blip r:embed="rId2"/>
            <a:stretch>
              <a:fillRect/>
            </a:stretch>
          </a:blipFill>
          <a:ln w="38100" cap="flat" cmpd="sng" algn="ctr">
            <a:solidFill>
              <a:schemeClr val="bg1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anchor="ctr">
            <a:normAutofit/>
          </a:bodyPr>
          <a:lstStyle/>
          <a:p>
            <a:pPr algn="ctr" defTabSz="457189"/>
            <a:endParaRPr sz="1867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Hộp Văn bản 21">
            <a:extLst>
              <a:ext uri="{FF2B5EF4-FFF2-40B4-BE49-F238E27FC236}">
                <a16:creationId xmlns:a16="http://schemas.microsoft.com/office/drawing/2014/main" id="{AFD5EA9F-398F-42A1-AB14-D8DA92E694EA}"/>
              </a:ext>
            </a:extLst>
          </p:cNvPr>
          <p:cNvSpPr txBox="1"/>
          <p:nvPr/>
        </p:nvSpPr>
        <p:spPr>
          <a:xfrm>
            <a:off x="6608950" y="2492079"/>
            <a:ext cx="5481877" cy="39714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457189">
              <a:lnSpc>
                <a:spcPct val="150000"/>
              </a:lnSpc>
              <a:tabLst>
                <a:tab pos="180335" algn="l"/>
              </a:tabLst>
            </a:pPr>
            <a:r>
              <a:rPr lang="vi-VN" sz="1867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Sử dụng thành công thể thơ lục bát truyền thống của dân tộc, gần gũi, dễ hiểu, dễ nhớ.</a:t>
            </a:r>
          </a:p>
          <a:p>
            <a:pPr algn="just" defTabSz="457189">
              <a:lnSpc>
                <a:spcPct val="150000"/>
              </a:lnSpc>
              <a:tabLst>
                <a:tab pos="180335" algn="l"/>
              </a:tabLst>
            </a:pPr>
            <a:r>
              <a:rPr lang="vi-VN" sz="1867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Hình ảnh thơ độc đáo, sáng tạo kết hợp với việc sử dụng từ láy, biện pháp tu từ,..</a:t>
            </a:r>
          </a:p>
          <a:p>
            <a:pPr algn="just" defTabSz="457189">
              <a:lnSpc>
                <a:spcPct val="150000"/>
              </a:lnSpc>
              <a:tabLst>
                <a:tab pos="180335" algn="l"/>
              </a:tabLst>
            </a:pPr>
            <a:r>
              <a:rPr lang="vi-VN" sz="1867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Sử dụng sáng tạo, linh hoạt các câu chuyện cổ để đưa vào bài thơ với ý nghĩa sâu sắc.</a:t>
            </a:r>
          </a:p>
          <a:p>
            <a:pPr algn="just" defTabSz="457189">
              <a:lnSpc>
                <a:spcPct val="150000"/>
              </a:lnSpc>
              <a:tabLst>
                <a:tab pos="180335" algn="l"/>
              </a:tabLst>
            </a:pPr>
            <a:r>
              <a:rPr lang="vi-VN" sz="1867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Giọng thơ nhẹ nhàng, tâm tình, thể hiện tình yêu quê hương tha thiết, đằm sâu, nhưng đầy tự hào.</a:t>
            </a:r>
          </a:p>
          <a:p>
            <a:pPr algn="just" defTabSz="457189">
              <a:lnSpc>
                <a:spcPct val="150000"/>
              </a:lnSpc>
              <a:tabLst>
                <a:tab pos="180335" algn="l"/>
              </a:tabLst>
            </a:pPr>
            <a:endParaRPr lang="en-GB" sz="1867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7192893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3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334" grpId="0" animBg="1"/>
      <p:bldP spid="2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585084" y="1"/>
            <a:ext cx="2708752" cy="527739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400163" y="1843386"/>
            <a:ext cx="4630177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defTabSz="914377"/>
            <a:r>
              <a:rPr lang="en-US" sz="6600" b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/>
              </a:rPr>
              <a:t>NHỔ CÀ RỐT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3107" y="2841838"/>
            <a:ext cx="1196895" cy="92728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1265" y="2379174"/>
            <a:ext cx="2039956" cy="185261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3660" y="3201545"/>
            <a:ext cx="1485873" cy="207585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8864974" y="5417842"/>
            <a:ext cx="850901" cy="127320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6643364" y="5417842"/>
            <a:ext cx="850901" cy="127320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4408164" y="5417842"/>
            <a:ext cx="850901" cy="127320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2252703" y="5417842"/>
            <a:ext cx="850901" cy="1273201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2219145" y="6050478"/>
            <a:ext cx="7678835" cy="82356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77"/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pic>
        <p:nvPicPr>
          <p:cNvPr id="20" name="nhacne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660667" y="253703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5337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BDD7EE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DD7EE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1159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3107" y="2841838"/>
            <a:ext cx="1196895" cy="92728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52601" y="330407"/>
            <a:ext cx="1661009" cy="32361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952499" y="442175"/>
            <a:ext cx="2476500" cy="3810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80520" y="3301355"/>
            <a:ext cx="1683131" cy="168313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3006" y="2284901"/>
            <a:ext cx="1581151" cy="2032907"/>
          </a:xfrm>
          <a:prstGeom prst="rect">
            <a:avLst/>
          </a:prstGeom>
        </p:spPr>
      </p:pic>
      <p:sp>
        <p:nvSpPr>
          <p:cNvPr id="9" name="Rounded Rectangular Callout 8"/>
          <p:cNvSpPr/>
          <p:nvPr/>
        </p:nvSpPr>
        <p:spPr>
          <a:xfrm>
            <a:off x="5765421" y="3027879"/>
            <a:ext cx="3409951" cy="1345724"/>
          </a:xfrm>
          <a:prstGeom prst="wedgeRoundRectCallout">
            <a:avLst>
              <a:gd name="adj1" fmla="val -77817"/>
              <a:gd name="adj2" fmla="val -23801"/>
              <a:gd name="adj3" fmla="val 16667"/>
            </a:avLst>
          </a:prstGeom>
          <a:solidFill>
            <a:schemeClr val="accent2">
              <a:alpha val="7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sz="24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! </a:t>
            </a:r>
            <a:r>
              <a:rPr lang="en-US" sz="24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đói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rốt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ạ ?</a:t>
            </a:r>
          </a:p>
        </p:txBody>
      </p:sp>
      <p:sp>
        <p:nvSpPr>
          <p:cNvPr id="10" name="Rounded Rectangular Callout 9"/>
          <p:cNvSpPr/>
          <p:nvPr/>
        </p:nvSpPr>
        <p:spPr>
          <a:xfrm>
            <a:off x="4095629" y="1276351"/>
            <a:ext cx="3023048" cy="1341211"/>
          </a:xfrm>
          <a:prstGeom prst="wedgeRoundRectCallout">
            <a:avLst>
              <a:gd name="adj1" fmla="val -103719"/>
              <a:gd name="adj2" fmla="val -56700"/>
              <a:gd name="adj3" fmla="val 16667"/>
            </a:avLst>
          </a:prstGeom>
          <a:solidFill>
            <a:schemeClr val="accent2">
              <a:alpha val="7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sz="20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</a:t>
            </a:r>
            <a:r>
              <a:rPr lang="en-US" sz="2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2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0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2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ở </a:t>
            </a:r>
            <a:r>
              <a:rPr lang="en-US" sz="20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đàng</a:t>
            </a:r>
            <a:r>
              <a:rPr lang="en-US" sz="2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hoàng</a:t>
            </a:r>
            <a:r>
              <a:rPr lang="en-US" sz="2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0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endParaRPr lang="en-US" sz="20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ounded Rectangular Callout 10"/>
          <p:cNvSpPr/>
          <p:nvPr/>
        </p:nvSpPr>
        <p:spPr>
          <a:xfrm>
            <a:off x="1715915" y="3924301"/>
            <a:ext cx="3124200" cy="1060184"/>
          </a:xfrm>
          <a:prstGeom prst="wedgeRoundRectCallout">
            <a:avLst>
              <a:gd name="adj1" fmla="val -25718"/>
              <a:gd name="adj2" fmla="val -299077"/>
              <a:gd name="adj3" fmla="val 16667"/>
            </a:avLst>
          </a:prstGeom>
          <a:solidFill>
            <a:schemeClr val="accent2">
              <a:alpha val="7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sz="24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 ta sẽ cho con tự nhổ cà rốt</a:t>
            </a:r>
          </a:p>
        </p:txBody>
      </p:sp>
      <p:sp>
        <p:nvSpPr>
          <p:cNvPr id="12" name="Rounded Rectangular Callout 11"/>
          <p:cNvSpPr/>
          <p:nvPr/>
        </p:nvSpPr>
        <p:spPr>
          <a:xfrm>
            <a:off x="4929343" y="408655"/>
            <a:ext cx="4894435" cy="726840"/>
          </a:xfrm>
          <a:prstGeom prst="wedgeRoundRectCallout">
            <a:avLst>
              <a:gd name="adj1" fmla="val -96880"/>
              <a:gd name="adj2" fmla="val 47257"/>
              <a:gd name="adj3" fmla="val 16667"/>
            </a:avLst>
          </a:prstGeom>
          <a:solidFill>
            <a:schemeClr val="accent2">
              <a:alpha val="7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sz="28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có dám thử không?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1091" y="2690473"/>
            <a:ext cx="1683131" cy="168313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2405209"/>
            <a:ext cx="1060935" cy="1267227"/>
          </a:xfrm>
          <a:prstGeom prst="rect">
            <a:avLst/>
          </a:prstGeom>
        </p:spPr>
      </p:pic>
      <p:sp>
        <p:nvSpPr>
          <p:cNvPr id="17" name="Rounded Rectangular Callout 16"/>
          <p:cNvSpPr/>
          <p:nvPr/>
        </p:nvSpPr>
        <p:spPr>
          <a:xfrm>
            <a:off x="1708634" y="3769123"/>
            <a:ext cx="3409951" cy="1345724"/>
          </a:xfrm>
          <a:prstGeom prst="wedgeRoundRectCallout">
            <a:avLst>
              <a:gd name="adj1" fmla="val -37594"/>
              <a:gd name="adj2" fmla="val -100244"/>
              <a:gd name="adj3" fmla="val 16667"/>
            </a:avLst>
          </a:prstGeom>
          <a:solidFill>
            <a:schemeClr val="accent2">
              <a:alpha val="7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sz="24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Dạ. Con đồng ý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8864974" y="5417842"/>
            <a:ext cx="850901" cy="127320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6643364" y="5417842"/>
            <a:ext cx="850901" cy="127320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4408164" y="5417842"/>
            <a:ext cx="850901" cy="127320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2252703" y="5417842"/>
            <a:ext cx="850901" cy="1273201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2219145" y="6050478"/>
            <a:ext cx="7678835" cy="82356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77"/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pic>
        <p:nvPicPr>
          <p:cNvPr id="29" name="voice 1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512485" y="-90343"/>
            <a:ext cx="609600" cy="609600"/>
          </a:xfrm>
          <a:prstGeom prst="rect">
            <a:avLst/>
          </a:prstGeom>
        </p:spPr>
      </p:pic>
      <p:pic>
        <p:nvPicPr>
          <p:cNvPr id="30" name="voice1b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512485" y="1207860"/>
            <a:ext cx="609600" cy="609600"/>
          </a:xfrm>
          <a:prstGeom prst="rect">
            <a:avLst/>
          </a:prstGeom>
        </p:spPr>
      </p:pic>
      <p:pic>
        <p:nvPicPr>
          <p:cNvPr id="31" name="voice2b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3354051" y="1207860"/>
            <a:ext cx="609600" cy="609600"/>
          </a:xfrm>
          <a:prstGeom prst="rect">
            <a:avLst/>
          </a:prstGeom>
        </p:spPr>
      </p:pic>
      <p:pic>
        <p:nvPicPr>
          <p:cNvPr id="32" name="voice3b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4382751" y="1167755"/>
            <a:ext cx="609600" cy="609600"/>
          </a:xfrm>
          <a:prstGeom prst="rect">
            <a:avLst/>
          </a:prstGeom>
        </p:spPr>
      </p:pic>
      <p:pic>
        <p:nvPicPr>
          <p:cNvPr id="33" name="voice2a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3354051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8936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11111E-6 L 0.21684 -0.0541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851" y="-27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3.33333E-6 L -0.76302 -0.09584 " pathEditMode="relative" rAng="0" ptsTypes="AA">
                                      <p:cBhvr>
                                        <p:cTn id="15" dur="4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160" y="-47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1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020"/>
                            </p:stCondLst>
                            <p:childTnLst>
                              <p:par>
                                <p:cTn id="2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5976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1996"/>
                            </p:stCondLst>
                            <p:childTnLst>
                              <p:par>
                                <p:cTn id="33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2496"/>
                            </p:stCondLst>
                            <p:childTnLst>
                              <p:par>
                                <p:cTn id="37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7176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9672"/>
                            </p:stCondLst>
                            <p:childTnLst>
                              <p:par>
                                <p:cTn id="45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172"/>
                            </p:stCondLst>
                            <p:childTnLst>
                              <p:par>
                                <p:cTn id="49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3720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3892"/>
                            </p:stCondLst>
                            <p:childTnLst>
                              <p:par>
                                <p:cTn id="57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4392"/>
                            </p:stCondLst>
                            <p:childTnLst>
                              <p:par>
                                <p:cTn id="61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1944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6336"/>
                            </p:stCondLst>
                            <p:childTnLst>
                              <p:par>
                                <p:cTn id="6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1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6346"/>
                            </p:stCondLst>
                            <p:childTnLst>
                              <p:par>
                                <p:cTn id="7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3.7037E-6 L -0.26493 -0.07361 " pathEditMode="relative" rAng="0" ptsTypes="AA">
                                      <p:cBhvr>
                                        <p:cTn id="7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247" y="-36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27346"/>
                            </p:stCondLst>
                            <p:childTnLst>
                              <p:par>
                                <p:cTn id="7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1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7356"/>
                            </p:stCondLst>
                            <p:childTnLst>
                              <p:par>
                                <p:cTn id="8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8356"/>
                            </p:stCondLst>
                            <p:childTnLst>
                              <p:par>
                                <p:cTn id="9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3" dur="2136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30492"/>
                            </p:stCondLst>
                            <p:childTnLst>
                              <p:par>
                                <p:cTn id="95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>
                <p:cTn id="9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>
                <p:cTn id="1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10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audio>
              <p:cMediaNode vol="80000">
                <p:cTn id="10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</p:childTnLst>
        </p:cTn>
      </p:par>
    </p:tnLst>
    <p:bldLst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ấm cám - Đọc truyện Online">
            <a:extLst>
              <a:ext uri="{FF2B5EF4-FFF2-40B4-BE49-F238E27FC236}">
                <a16:creationId xmlns:a16="http://schemas.microsoft.com/office/drawing/2014/main" id="{F54B7082-FD95-41EB-813E-B287F3B95FDC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8049" y="167322"/>
            <a:ext cx="3139440" cy="2480945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 descr="Đã tìm ra quê của nhân vật Thạch Sanh và Lý Thông!">
            <a:extLst>
              <a:ext uri="{FF2B5EF4-FFF2-40B4-BE49-F238E27FC236}">
                <a16:creationId xmlns:a16="http://schemas.microsoft.com/office/drawing/2014/main" id="{77E819FA-F9BB-4896-8DFF-400DC0A21382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1173" y="3286760"/>
            <a:ext cx="3215428" cy="299212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Sự tích &amp;#39;Miếng trầu đỏ thắm nặng sâu tình người&amp;#39; - Tri Thức - Tài Nguyên">
            <a:extLst>
              <a:ext uri="{FF2B5EF4-FFF2-40B4-BE49-F238E27FC236}">
                <a16:creationId xmlns:a16="http://schemas.microsoft.com/office/drawing/2014/main" id="{0EA96C40-B9EE-458C-8934-06F6FFD2AB33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6694" y="3286760"/>
            <a:ext cx="3359409" cy="2963117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6561C40C-6A46-4DCD-81EF-E9E62AF837ED}"/>
              </a:ext>
            </a:extLst>
          </p:cNvPr>
          <p:cNvSpPr/>
          <p:nvPr/>
        </p:nvSpPr>
        <p:spPr>
          <a:xfrm>
            <a:off x="2130162" y="80646"/>
            <a:ext cx="3348143" cy="2654300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300281CB-8ED2-40F5-ACA0-E9EDD946C872}"/>
              </a:ext>
            </a:extLst>
          </p:cNvPr>
          <p:cNvSpPr/>
          <p:nvPr/>
        </p:nvSpPr>
        <p:spPr>
          <a:xfrm>
            <a:off x="6713699" y="80646"/>
            <a:ext cx="3348143" cy="2654300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9F510DE-719D-465D-93A8-4E4A0CC1AB14}"/>
              </a:ext>
            </a:extLst>
          </p:cNvPr>
          <p:cNvSpPr/>
          <p:nvPr/>
        </p:nvSpPr>
        <p:spPr>
          <a:xfrm>
            <a:off x="2124817" y="3225800"/>
            <a:ext cx="3359409" cy="311404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7DE0CC1-A24F-4294-A1A5-347833C37242}"/>
              </a:ext>
            </a:extLst>
          </p:cNvPr>
          <p:cNvSpPr/>
          <p:nvPr/>
        </p:nvSpPr>
        <p:spPr>
          <a:xfrm>
            <a:off x="6748377" y="3225800"/>
            <a:ext cx="3456041" cy="311404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3" name="Picture 2" descr="Game Cây tre trăm đốt, Game Trí tuệ hay nhất">
            <a:extLst>
              <a:ext uri="{FF2B5EF4-FFF2-40B4-BE49-F238E27FC236}">
                <a16:creationId xmlns:a16="http://schemas.microsoft.com/office/drawing/2014/main" id="{A5EDBFBF-A5D3-45A5-A6B7-E9000290CB1B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816" y="80646"/>
            <a:ext cx="3348141" cy="26543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Speech Bubble: Oval 12">
            <a:extLst>
              <a:ext uri="{FF2B5EF4-FFF2-40B4-BE49-F238E27FC236}">
                <a16:creationId xmlns:a16="http://schemas.microsoft.com/office/drawing/2014/main" id="{0BE72A9F-1974-40CF-9EB3-667D7C92BAD5}"/>
              </a:ext>
            </a:extLst>
          </p:cNvPr>
          <p:cNvSpPr/>
          <p:nvPr/>
        </p:nvSpPr>
        <p:spPr>
          <a:xfrm flipH="1">
            <a:off x="36669" y="859153"/>
            <a:ext cx="1983795" cy="1097280"/>
          </a:xfrm>
          <a:prstGeom prst="wedgeEllipseCallou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tre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đốt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Speech Bubble: Oval 13">
            <a:extLst>
              <a:ext uri="{FF2B5EF4-FFF2-40B4-BE49-F238E27FC236}">
                <a16:creationId xmlns:a16="http://schemas.microsoft.com/office/drawing/2014/main" id="{72167A09-3A6D-48A7-9DE9-EEDDCBADB804}"/>
              </a:ext>
            </a:extLst>
          </p:cNvPr>
          <p:cNvSpPr/>
          <p:nvPr/>
        </p:nvSpPr>
        <p:spPr>
          <a:xfrm flipH="1">
            <a:off x="36669" y="4295140"/>
            <a:ext cx="1983795" cy="1097280"/>
          </a:xfrm>
          <a:prstGeom prst="wedgeEllipseCallou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Thạch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Sanh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hought Bubble: Cloud 14">
            <a:extLst>
              <a:ext uri="{FF2B5EF4-FFF2-40B4-BE49-F238E27FC236}">
                <a16:creationId xmlns:a16="http://schemas.microsoft.com/office/drawing/2014/main" id="{1102B0C7-2A28-402F-82DD-F105D54E0CB9}"/>
              </a:ext>
            </a:extLst>
          </p:cNvPr>
          <p:cNvSpPr/>
          <p:nvPr/>
        </p:nvSpPr>
        <p:spPr>
          <a:xfrm>
            <a:off x="10272031" y="714691"/>
            <a:ext cx="1823407" cy="1241743"/>
          </a:xfrm>
          <a:prstGeom prst="cloudCallou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33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Tấm</a:t>
            </a:r>
            <a:r>
              <a:rPr lang="en-US" sz="2133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Cám</a:t>
            </a:r>
            <a:endParaRPr lang="en-US" sz="2133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hought Bubble: Cloud 15">
            <a:extLst>
              <a:ext uri="{FF2B5EF4-FFF2-40B4-BE49-F238E27FC236}">
                <a16:creationId xmlns:a16="http://schemas.microsoft.com/office/drawing/2014/main" id="{73B97006-0877-4153-9E3D-11F77BCB516A}"/>
              </a:ext>
            </a:extLst>
          </p:cNvPr>
          <p:cNvSpPr/>
          <p:nvPr/>
        </p:nvSpPr>
        <p:spPr>
          <a:xfrm>
            <a:off x="10212137" y="4165917"/>
            <a:ext cx="1943195" cy="1386207"/>
          </a:xfrm>
          <a:prstGeom prst="cloudCallou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33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133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133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Trầu</a:t>
            </a:r>
            <a:r>
              <a:rPr lang="en-US" sz="2133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Cau</a:t>
            </a:r>
            <a:endParaRPr lang="en-US" sz="2133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3531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4025" y="4555482"/>
            <a:ext cx="1249999" cy="133620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2415" y="4489550"/>
            <a:ext cx="1249999" cy="1336207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3107" y="2841838"/>
            <a:ext cx="1196895" cy="927287"/>
          </a:xfrm>
          <a:prstGeom prst="rect">
            <a:avLst/>
          </a:prstGeom>
        </p:spPr>
      </p:pic>
      <p:sp>
        <p:nvSpPr>
          <p:cNvPr id="77" name="Sun 76"/>
          <p:cNvSpPr/>
          <p:nvPr/>
        </p:nvSpPr>
        <p:spPr>
          <a:xfrm>
            <a:off x="1714750" y="3981875"/>
            <a:ext cx="2162493" cy="2083116"/>
          </a:xfrm>
          <a:prstGeom prst="su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>
              <a:solidFill>
                <a:prstClr val="white"/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52601" y="330407"/>
            <a:ext cx="1661009" cy="32361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78482" y="2209365"/>
            <a:ext cx="1958679" cy="187162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2405209"/>
            <a:ext cx="1060935" cy="1267227"/>
          </a:xfrm>
          <a:prstGeom prst="rect">
            <a:avLst/>
          </a:prstGeom>
        </p:spPr>
      </p:pic>
      <p:sp>
        <p:nvSpPr>
          <p:cNvPr id="35" name="Rectangle 34"/>
          <p:cNvSpPr/>
          <p:nvPr/>
        </p:nvSpPr>
        <p:spPr>
          <a:xfrm>
            <a:off x="5477467" y="1411498"/>
            <a:ext cx="524680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377"/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: </a:t>
            </a:r>
            <a:r>
              <a:rPr lang="en-US" sz="24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Lâm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Mỹ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</a:t>
            </a:r>
            <a:endParaRPr lang="en-GB" sz="24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914377"/>
            <a:endParaRPr lang="en-US" sz="24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1754" y="4489550"/>
            <a:ext cx="1249999" cy="133620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7745" y="4555483"/>
            <a:ext cx="1442555" cy="131007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9748785" y="5479736"/>
            <a:ext cx="823031" cy="61253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8864974" y="5417842"/>
            <a:ext cx="850901" cy="127320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6136" y="4489551"/>
            <a:ext cx="1442555" cy="131007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7527175" y="5413804"/>
            <a:ext cx="823031" cy="61253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6643364" y="5417842"/>
            <a:ext cx="850901" cy="127320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0936" y="4527651"/>
            <a:ext cx="1442555" cy="131007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7215" y="4527650"/>
            <a:ext cx="1249999" cy="1336207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5291975" y="5451904"/>
            <a:ext cx="823031" cy="61253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4408164" y="5417842"/>
            <a:ext cx="850901" cy="127320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4738" y="4343308"/>
            <a:ext cx="1102519" cy="1360251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2252703" y="5417842"/>
            <a:ext cx="850901" cy="1273201"/>
          </a:xfrm>
          <a:prstGeom prst="rect">
            <a:avLst/>
          </a:prstGeom>
        </p:spPr>
      </p:pic>
      <p:sp>
        <p:nvSpPr>
          <p:cNvPr id="45" name="Rounded Rectangular Callout 44"/>
          <p:cNvSpPr/>
          <p:nvPr/>
        </p:nvSpPr>
        <p:spPr>
          <a:xfrm>
            <a:off x="3143717" y="7778"/>
            <a:ext cx="8136814" cy="1394583"/>
          </a:xfrm>
          <a:prstGeom prst="wedgeRoundRectCallout">
            <a:avLst>
              <a:gd name="adj1" fmla="val -58471"/>
              <a:gd name="adj2" fmla="val 22449"/>
              <a:gd name="adj3" fmla="val 16667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sz="2667" dirty="0" err="1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Câu</a:t>
            </a:r>
            <a:r>
              <a:rPr lang="en-US" sz="2667" dirty="0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1: </a:t>
            </a:r>
            <a:r>
              <a:rPr lang="en-US" sz="2667" dirty="0" err="1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Bài</a:t>
            </a:r>
            <a:r>
              <a:rPr lang="en-US" sz="2667" dirty="0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667" dirty="0" err="1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thơ</a:t>
            </a:r>
            <a:r>
              <a:rPr lang="en-US" sz="2667" dirty="0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"</a:t>
            </a:r>
            <a:r>
              <a:rPr lang="en-US" sz="2667" dirty="0" err="1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Chuyện</a:t>
            </a:r>
            <a:r>
              <a:rPr lang="en-US" sz="2667" dirty="0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667" dirty="0" err="1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cổ</a:t>
            </a:r>
            <a:r>
              <a:rPr lang="en-US" sz="2667" dirty="0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667" dirty="0" err="1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nước</a:t>
            </a:r>
            <a:r>
              <a:rPr lang="en-US" sz="2667" dirty="0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667" dirty="0" err="1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mình</a:t>
            </a:r>
            <a:r>
              <a:rPr lang="en-US" sz="2667" dirty="0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" </a:t>
            </a:r>
            <a:r>
              <a:rPr lang="en-US" sz="2667" dirty="0" err="1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của</a:t>
            </a:r>
            <a:r>
              <a:rPr lang="en-US" sz="2667" dirty="0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667" dirty="0" err="1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tác</a:t>
            </a:r>
            <a:r>
              <a:rPr lang="en-US" sz="2667" dirty="0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667" dirty="0" err="1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giả</a:t>
            </a:r>
            <a:r>
              <a:rPr lang="en-US" sz="2667" dirty="0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667" dirty="0" err="1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nào</a:t>
            </a:r>
            <a:r>
              <a:rPr lang="en-US" sz="2667" dirty="0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?</a:t>
            </a:r>
            <a:endParaRPr lang="en-US" sz="2667" b="1" dirty="0">
              <a:solidFill>
                <a:srgbClr val="FF0000"/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2219145" y="6050478"/>
            <a:ext cx="7678835" cy="82356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77"/>
            <a:r>
              <a:rPr lang="en-US" sz="3200">
                <a:solidFill>
                  <a:srgbClr val="00206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 A                   B                   C                   D</a:t>
            </a:r>
          </a:p>
        </p:txBody>
      </p:sp>
      <p:sp>
        <p:nvSpPr>
          <p:cNvPr id="81" name="Rectangle 80"/>
          <p:cNvSpPr/>
          <p:nvPr/>
        </p:nvSpPr>
        <p:spPr>
          <a:xfrm>
            <a:off x="5477467" y="1905642"/>
            <a:ext cx="524680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377"/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 : </a:t>
            </a:r>
            <a:r>
              <a:rPr lang="en-US" sz="24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Đăng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Khoa</a:t>
            </a:r>
            <a:endParaRPr lang="en-GB" sz="24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914377"/>
            <a:endParaRPr lang="en-US" sz="24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2" name="Rectangle 81"/>
          <p:cNvSpPr/>
          <p:nvPr/>
        </p:nvSpPr>
        <p:spPr>
          <a:xfrm>
            <a:off x="5477467" y="2399786"/>
            <a:ext cx="524680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377"/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 : Phan </a:t>
            </a:r>
            <a:r>
              <a:rPr lang="en-US" sz="24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Anh</a:t>
            </a:r>
            <a:endParaRPr lang="en-GB" sz="24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914377"/>
            <a:endParaRPr lang="en-US" sz="24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3" name="Rectangle 82"/>
          <p:cNvSpPr/>
          <p:nvPr/>
        </p:nvSpPr>
        <p:spPr>
          <a:xfrm>
            <a:off x="5477467" y="2893930"/>
            <a:ext cx="524680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377"/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 : Phan </a:t>
            </a:r>
            <a:r>
              <a:rPr lang="en-US" sz="24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Thanh </a:t>
            </a:r>
            <a:r>
              <a:rPr lang="en-US" sz="24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Nhàn</a:t>
            </a:r>
            <a:endParaRPr lang="en-GB" sz="24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914377"/>
            <a:endParaRPr lang="en-US" sz="24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0720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5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5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10"/>
                            </p:stCondLst>
                            <p:childTnLst>
                              <p:par>
                                <p:cTn id="4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75677 0.30996 " pathEditMode="relative" rAng="0" ptsTypes="AA">
                                      <p:cBhvr>
                                        <p:cTn id="4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30" y="1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01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020"/>
                            </p:stCondLst>
                            <p:childTnLst>
                              <p:par>
                                <p:cTn id="5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6020"/>
                            </p:stCondLst>
                            <p:childTnLst>
                              <p:par>
                                <p:cTn id="6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250"/>
                            </p:stCondLst>
                            <p:childTnLst>
                              <p:par>
                                <p:cTn id="9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54809 0.30024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9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3250"/>
                            </p:stCondLst>
                            <p:childTnLst>
                              <p:par>
                                <p:cTn id="10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3500"/>
                            </p:stCondLst>
                            <p:childTnLst>
                              <p:par>
                                <p:cTn id="10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5500"/>
                            </p:stCondLst>
                            <p:childTnLst>
                              <p:par>
                                <p:cTn id="12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3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" fill="hold">
                      <p:stCondLst>
                        <p:cond delay="0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1000"/>
                            </p:stCondLst>
                            <p:childTnLst>
                              <p:par>
                                <p:cTn id="14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1250"/>
                            </p:stCondLst>
                            <p:childTnLst>
                              <p:par>
                                <p:cTn id="14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33316 0.30024 " pathEditMode="relative" rAng="0" ptsTypes="AA">
                                      <p:cBhvr>
                                        <p:cTn id="15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49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3250"/>
                            </p:stCondLst>
                            <p:childTnLst>
                              <p:par>
                                <p:cTn id="15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3500"/>
                            </p:stCondLst>
                            <p:childTnLst>
                              <p:par>
                                <p:cTn id="15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5500"/>
                            </p:stCondLst>
                            <p:childTnLst>
                              <p:par>
                                <p:cTn id="17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2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84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5" fill="hold">
                      <p:stCondLst>
                        <p:cond delay="0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1000"/>
                            </p:stCondLst>
                            <p:childTnLst>
                              <p:par>
                                <p:cTn id="19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1250"/>
                            </p:stCondLst>
                            <p:childTnLst>
                              <p:par>
                                <p:cTn id="201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0.02894 L 0.07917 0.32917 " pathEditMode="relative" rAng="0" ptsTypes="AA">
                                      <p:cBhvr>
                                        <p:cTn id="20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3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3" fill="hold">
                            <p:stCondLst>
                              <p:cond delay="3250"/>
                            </p:stCondLst>
                            <p:childTnLst>
                              <p:par>
                                <p:cTn id="20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9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5500"/>
                            </p:stCondLst>
                            <p:childTnLst>
                              <p:par>
                                <p:cTn id="22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5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1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6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7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3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9" fill="hold">
                      <p:stCondLst>
                        <p:cond delay="0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8" dur="500" fill="hold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49" dur="500" fill="hold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0" dur="500" fill="hold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51" dur="500" fill="hold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3" dur="500" fill="hold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4" dur="500" fill="hold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5" dur="500" fill="hold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56" dur="500" fill="hold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8" dur="500" fill="hold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9" dur="500" fill="hold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60" dur="500" fill="hold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61" dur="500" fill="hold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77" grpId="0" animBg="1"/>
      <p:bldP spid="77" grpId="1" animBg="1"/>
      <p:bldP spid="45" grpId="0" animBg="1"/>
      <p:bldP spid="81" grpId="0" build="allAtOnce"/>
      <p:bldP spid="82" grpId="0" build="allAtOnce"/>
      <p:bldP spid="83" grpId="0" build="allAtOnce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4025" y="4555482"/>
            <a:ext cx="1249999" cy="133620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2415" y="4489550"/>
            <a:ext cx="1249999" cy="1336207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7215" y="4527650"/>
            <a:ext cx="1249999" cy="1336207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3107" y="2841838"/>
            <a:ext cx="1196895" cy="927287"/>
          </a:xfrm>
          <a:prstGeom prst="rect">
            <a:avLst/>
          </a:prstGeom>
        </p:spPr>
      </p:pic>
      <p:sp>
        <p:nvSpPr>
          <p:cNvPr id="77" name="Sun 76"/>
          <p:cNvSpPr/>
          <p:nvPr/>
        </p:nvSpPr>
        <p:spPr>
          <a:xfrm>
            <a:off x="3879399" y="3960547"/>
            <a:ext cx="2162493" cy="2083116"/>
          </a:xfrm>
          <a:prstGeom prst="su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52601" y="330407"/>
            <a:ext cx="1661009" cy="32361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78482" y="2209365"/>
            <a:ext cx="1958679" cy="187162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2405209"/>
            <a:ext cx="1060935" cy="1267227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1754" y="4489550"/>
            <a:ext cx="1249999" cy="133620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7745" y="4555483"/>
            <a:ext cx="1442555" cy="131007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9748785" y="5479736"/>
            <a:ext cx="823031" cy="61253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8864974" y="5417842"/>
            <a:ext cx="850901" cy="127320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6136" y="4489551"/>
            <a:ext cx="1442555" cy="131007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7527175" y="5413804"/>
            <a:ext cx="823031" cy="61253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6643364" y="5417842"/>
            <a:ext cx="850901" cy="127320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9719" y="4347069"/>
            <a:ext cx="1061851" cy="1310075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4408164" y="5417842"/>
            <a:ext cx="850901" cy="127320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0739" y="4385097"/>
            <a:ext cx="1581495" cy="1436256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2252703" y="5417842"/>
            <a:ext cx="850901" cy="1273201"/>
          </a:xfrm>
          <a:prstGeom prst="rect">
            <a:avLst/>
          </a:prstGeom>
        </p:spPr>
      </p:pic>
      <p:sp>
        <p:nvSpPr>
          <p:cNvPr id="45" name="Rounded Rectangular Callout 44"/>
          <p:cNvSpPr/>
          <p:nvPr/>
        </p:nvSpPr>
        <p:spPr>
          <a:xfrm>
            <a:off x="3413610" y="-100805"/>
            <a:ext cx="8006605" cy="1237512"/>
          </a:xfrm>
          <a:prstGeom prst="wedgeRoundRectCallout">
            <a:avLst>
              <a:gd name="adj1" fmla="val -58471"/>
              <a:gd name="adj2" fmla="val 22449"/>
              <a:gd name="adj3" fmla="val 16667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77"/>
            <a:r>
              <a:rPr lang="en-US" sz="2667" dirty="0" err="1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Câu</a:t>
            </a:r>
            <a:r>
              <a:rPr lang="en-US" sz="2667" dirty="0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2: </a:t>
            </a:r>
            <a:r>
              <a:rPr lang="vi-VN" sz="2667" dirty="0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Cách hiểu nào không đúng về câu thơ: </a:t>
            </a:r>
          </a:p>
          <a:p>
            <a:pPr algn="ctr" defTabSz="914377"/>
            <a:r>
              <a:rPr lang="vi-VN" sz="2667" dirty="0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“Cho tôi nhận mặt ông cha của mình”</a:t>
            </a:r>
          </a:p>
        </p:txBody>
      </p:sp>
      <p:sp>
        <p:nvSpPr>
          <p:cNvPr id="55" name="Rectangle 54"/>
          <p:cNvSpPr/>
          <p:nvPr/>
        </p:nvSpPr>
        <p:spPr>
          <a:xfrm>
            <a:off x="2219145" y="6050478"/>
            <a:ext cx="7678835" cy="82356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77"/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A                   B                   C                   D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3218655" y="5479735"/>
            <a:ext cx="823031" cy="612531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4947016" y="1548349"/>
            <a:ext cx="683997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377"/>
            <a:r>
              <a:rPr lang="vi-VN" sz="2000" dirty="0">
                <a:solidFill>
                  <a:prstClr val="white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A. Nhận ra được, thấu hiểu thế giới tinh thần của ông cha</a:t>
            </a:r>
            <a:endParaRPr lang="en-GB" sz="2000" dirty="0">
              <a:solidFill>
                <a:prstClr val="white"/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4947016" y="1893479"/>
            <a:ext cx="659323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377"/>
            <a:r>
              <a:rPr lang="vi-VN" sz="2000" dirty="0">
                <a:solidFill>
                  <a:prstClr val="white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B. Nhận ra được, hình dung được dáng vẻ ông cha</a:t>
            </a:r>
            <a:endParaRPr lang="en-US" sz="2000" dirty="0">
              <a:solidFill>
                <a:prstClr val="white"/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4947016" y="2257163"/>
            <a:ext cx="712612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377"/>
            <a:r>
              <a:rPr lang="vi-VN" sz="2000" dirty="0">
                <a:solidFill>
                  <a:prstClr val="white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C. Nhận ra được những bài học đạo lí làm người </a:t>
            </a:r>
            <a:endParaRPr lang="en-US" sz="2000" dirty="0">
              <a:solidFill>
                <a:prstClr val="white"/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  <a:p>
            <a:pPr defTabSz="914377"/>
            <a:r>
              <a:rPr lang="vi-VN" sz="2000" dirty="0">
                <a:solidFill>
                  <a:prstClr val="white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D. Nhận ra được những giá trị văn hóa truyền thống </a:t>
            </a:r>
          </a:p>
        </p:txBody>
      </p:sp>
    </p:spTree>
    <p:extLst>
      <p:ext uri="{BB962C8B-B14F-4D97-AF65-F5344CB8AC3E}">
        <p14:creationId xmlns:p14="http://schemas.microsoft.com/office/powerpoint/2010/main" val="1961931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5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55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5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250"/>
                            </p:stCondLst>
                            <p:childTnLst>
                              <p:par>
                                <p:cTn id="4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75677 0.30996 " pathEditMode="relative" rAng="0" ptsTypes="AA">
                                      <p:cBhvr>
                                        <p:cTn id="4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30" y="1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25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500"/>
                            </p:stCondLst>
                            <p:childTnLst>
                              <p:par>
                                <p:cTn id="5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6500"/>
                            </p:stCondLst>
                            <p:childTnLst>
                              <p:par>
                                <p:cTn id="6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250"/>
                            </p:stCondLst>
                            <p:childTnLst>
                              <p:par>
                                <p:cTn id="9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54809 0.30024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9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3250"/>
                            </p:stCondLst>
                            <p:childTnLst>
                              <p:par>
                                <p:cTn id="10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3500"/>
                            </p:stCondLst>
                            <p:childTnLst>
                              <p:par>
                                <p:cTn id="10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5500"/>
                            </p:stCondLst>
                            <p:childTnLst>
                              <p:par>
                                <p:cTn id="12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3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" fill="hold">
                      <p:stCondLst>
                        <p:cond delay="0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1000"/>
                            </p:stCondLst>
                            <p:childTnLst>
                              <p:par>
                                <p:cTn id="14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1250"/>
                            </p:stCondLst>
                            <p:childTnLst>
                              <p:par>
                                <p:cTn id="14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33316 0.30024 " pathEditMode="relative" rAng="0" ptsTypes="AA">
                                      <p:cBhvr>
                                        <p:cTn id="15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49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3250"/>
                            </p:stCondLst>
                            <p:childTnLst>
                              <p:par>
                                <p:cTn id="15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3500"/>
                            </p:stCondLst>
                            <p:childTnLst>
                              <p:par>
                                <p:cTn id="15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5500"/>
                            </p:stCondLst>
                            <p:childTnLst>
                              <p:par>
                                <p:cTn id="17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5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5" fill="hold">
                            <p:stCondLst>
                              <p:cond delay="1000"/>
                            </p:stCondLst>
                            <p:childTnLst>
                              <p:par>
                                <p:cTn id="19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7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1250"/>
                            </p:stCondLst>
                            <p:childTnLst>
                              <p:par>
                                <p:cTn id="203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0.02894 L 0.07917 0.32917 " pathEditMode="relative" rAng="0" ptsTypes="AA">
                                      <p:cBhvr>
                                        <p:cTn id="20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3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3250"/>
                            </p:stCondLst>
                            <p:childTnLst>
                              <p:par>
                                <p:cTn id="20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3500"/>
                            </p:stCondLst>
                            <p:childTnLst>
                              <p:par>
                                <p:cTn id="21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5" fill="hold">
                            <p:stCondLst>
                              <p:cond delay="5500"/>
                            </p:stCondLst>
                            <p:childTnLst>
                              <p:par>
                                <p:cTn id="22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7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1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4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6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3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9" fill="hold">
                      <p:stCondLst>
                        <p:cond delay="0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8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49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0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51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3" dur="500" fill="hold"/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4" dur="500" fill="hold"/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5" dur="500" fill="hold"/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56" dur="500" fill="hold"/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8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9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60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61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77" grpId="0" animBg="1"/>
      <p:bldP spid="77" grpId="1" animBg="1"/>
      <p:bldP spid="45" grpId="0" animBg="1"/>
      <p:bldP spid="29" grpId="0" build="allAtOnce"/>
      <p:bldP spid="32" grpId="0" build="allAtOnce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7215" y="4527650"/>
            <a:ext cx="1249999" cy="1336207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1754" y="4489550"/>
            <a:ext cx="1249999" cy="1336207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6468" y="4392304"/>
            <a:ext cx="1580781" cy="1435608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0739" y="4385097"/>
            <a:ext cx="1581495" cy="143625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4025" y="4555482"/>
            <a:ext cx="1249999" cy="133620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2415" y="4489550"/>
            <a:ext cx="1249999" cy="1336207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3107" y="2841838"/>
            <a:ext cx="1196895" cy="927287"/>
          </a:xfrm>
          <a:prstGeom prst="rect">
            <a:avLst/>
          </a:prstGeom>
        </p:spPr>
      </p:pic>
      <p:sp>
        <p:nvSpPr>
          <p:cNvPr id="77" name="Sun 76"/>
          <p:cNvSpPr/>
          <p:nvPr/>
        </p:nvSpPr>
        <p:spPr>
          <a:xfrm>
            <a:off x="6079635" y="3952203"/>
            <a:ext cx="2162493" cy="2083116"/>
          </a:xfrm>
          <a:prstGeom prst="su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52601" y="330407"/>
            <a:ext cx="1661009" cy="32361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78482" y="2209365"/>
            <a:ext cx="1958679" cy="187162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2405209"/>
            <a:ext cx="1060935" cy="126722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7745" y="4555483"/>
            <a:ext cx="1442555" cy="131007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9748785" y="5479736"/>
            <a:ext cx="823031" cy="61253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8864974" y="5417842"/>
            <a:ext cx="850901" cy="127320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4307" y="4338724"/>
            <a:ext cx="1073147" cy="131007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6643364" y="5417842"/>
            <a:ext cx="850901" cy="127320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4408164" y="5417842"/>
            <a:ext cx="850901" cy="1273201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2252703" y="5417842"/>
            <a:ext cx="850901" cy="1273201"/>
          </a:xfrm>
          <a:prstGeom prst="rect">
            <a:avLst/>
          </a:prstGeom>
        </p:spPr>
      </p:pic>
      <p:sp>
        <p:nvSpPr>
          <p:cNvPr id="45" name="Rounded Rectangular Callout 44"/>
          <p:cNvSpPr/>
          <p:nvPr/>
        </p:nvSpPr>
        <p:spPr>
          <a:xfrm>
            <a:off x="3168366" y="40987"/>
            <a:ext cx="8296589" cy="1260319"/>
          </a:xfrm>
          <a:prstGeom prst="wedgeRoundRectCallout">
            <a:avLst>
              <a:gd name="adj1" fmla="val -58471"/>
              <a:gd name="adj2" fmla="val 22449"/>
              <a:gd name="adj3" fmla="val 16667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77"/>
            <a:r>
              <a:rPr lang="en-US" sz="2667" dirty="0" err="1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Câu</a:t>
            </a:r>
            <a:r>
              <a:rPr lang="en-US" sz="2667" dirty="0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3: </a:t>
            </a:r>
            <a:r>
              <a:rPr lang="en-US" sz="2667" dirty="0" err="1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Câu</a:t>
            </a:r>
            <a:r>
              <a:rPr lang="en-US" sz="2667" dirty="0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667" dirty="0" err="1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thơ</a:t>
            </a:r>
            <a:r>
              <a:rPr lang="en-US" sz="2667" dirty="0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667" dirty="0" err="1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sau</a:t>
            </a:r>
            <a:r>
              <a:rPr lang="en-US" sz="2667" dirty="0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667" dirty="0" err="1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gợi</a:t>
            </a:r>
            <a:r>
              <a:rPr lang="en-US" sz="2667" dirty="0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667" dirty="0" err="1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cho</a:t>
            </a:r>
            <a:r>
              <a:rPr lang="en-US" sz="2667" dirty="0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667" dirty="0" err="1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em</a:t>
            </a:r>
            <a:r>
              <a:rPr lang="en-US" sz="2667" dirty="0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667" dirty="0" err="1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nhớ</a:t>
            </a:r>
            <a:r>
              <a:rPr lang="en-US" sz="2667" dirty="0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667" dirty="0" err="1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tới</a:t>
            </a:r>
            <a:r>
              <a:rPr lang="en-US" sz="2667" dirty="0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667" dirty="0" err="1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câu</a:t>
            </a:r>
            <a:r>
              <a:rPr lang="en-US" sz="2667" dirty="0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667" dirty="0" err="1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tục</a:t>
            </a:r>
            <a:r>
              <a:rPr lang="en-US" sz="2667" dirty="0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667" dirty="0" err="1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ngữ</a:t>
            </a:r>
            <a:r>
              <a:rPr lang="en-US" sz="2667" dirty="0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667" dirty="0" err="1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nào</a:t>
            </a:r>
            <a:r>
              <a:rPr lang="en-US" sz="2667" dirty="0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?</a:t>
            </a:r>
            <a:endParaRPr lang="en-GB" sz="2667" dirty="0">
              <a:solidFill>
                <a:srgbClr val="FF0000"/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  <a:p>
            <a:pPr algn="ctr" defTabSz="914377"/>
            <a:r>
              <a:rPr lang="en-US" sz="2667" i="1" dirty="0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"Ở </a:t>
            </a:r>
            <a:r>
              <a:rPr lang="en-US" sz="2667" i="1" dirty="0" err="1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hiền</a:t>
            </a:r>
            <a:r>
              <a:rPr lang="en-US" sz="2667" i="1" dirty="0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667" i="1" dirty="0" err="1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thì</a:t>
            </a:r>
            <a:r>
              <a:rPr lang="en-US" sz="2667" i="1" dirty="0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667" i="1" dirty="0" err="1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lại</a:t>
            </a:r>
            <a:r>
              <a:rPr lang="en-US" sz="2667" i="1" dirty="0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667" i="1" dirty="0" err="1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gặp</a:t>
            </a:r>
            <a:r>
              <a:rPr lang="en-US" sz="2667" i="1" dirty="0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667" i="1" dirty="0" err="1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hiền</a:t>
            </a:r>
            <a:endParaRPr lang="en-GB" sz="2667" i="1" dirty="0">
              <a:solidFill>
                <a:srgbClr val="FF0000"/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  <a:p>
            <a:pPr algn="ctr" defTabSz="914377"/>
            <a:r>
              <a:rPr lang="en-US" sz="2667" i="1" dirty="0" err="1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Người</a:t>
            </a:r>
            <a:r>
              <a:rPr lang="en-US" sz="2667" i="1" dirty="0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667" i="1" dirty="0" err="1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ngay</a:t>
            </a:r>
            <a:r>
              <a:rPr lang="en-US" sz="2667" i="1" dirty="0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667" i="1" dirty="0" err="1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thì</a:t>
            </a:r>
            <a:r>
              <a:rPr lang="en-US" sz="2667" i="1" dirty="0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667" i="1" dirty="0" err="1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được</a:t>
            </a:r>
            <a:r>
              <a:rPr lang="en-US" sz="2667" i="1" dirty="0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667" i="1" dirty="0" err="1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người</a:t>
            </a:r>
            <a:r>
              <a:rPr lang="en-US" sz="2667" i="1" dirty="0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667" i="1" dirty="0" err="1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tiên</a:t>
            </a:r>
            <a:r>
              <a:rPr lang="en-US" sz="2667" i="1" dirty="0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667" i="1" dirty="0" err="1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độ</a:t>
            </a:r>
            <a:r>
              <a:rPr lang="en-US" sz="2667" i="1" dirty="0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667" i="1" dirty="0" err="1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trì</a:t>
            </a:r>
            <a:r>
              <a:rPr lang="en-US" sz="2667" i="1" dirty="0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"</a:t>
            </a:r>
            <a:endParaRPr lang="en-GB" sz="2667" i="1" dirty="0">
              <a:solidFill>
                <a:srgbClr val="FF0000"/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2219145" y="6050478"/>
            <a:ext cx="7678835" cy="82356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77"/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A                   B                   C                   D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3218655" y="5479735"/>
            <a:ext cx="823031" cy="61253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5363182" y="5400357"/>
            <a:ext cx="823031" cy="612531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5504782" y="1366766"/>
            <a:ext cx="661848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377"/>
            <a:r>
              <a:rPr lang="en-US" sz="2400" dirty="0">
                <a:solidFill>
                  <a:prstClr val="white"/>
                </a:solidFill>
                <a:latin typeface="Times" panose="02020603050405020304" pitchFamily="18" charset="0"/>
                <a:ea typeface="Times" panose="020B0500000000000000" pitchFamily="34" charset="0"/>
                <a:cs typeface="Times" panose="02020603050405020304" pitchFamily="18" charset="0"/>
              </a:rPr>
              <a:t>A : </a:t>
            </a:r>
            <a:r>
              <a:rPr lang="en-US" sz="2400" dirty="0" err="1">
                <a:solidFill>
                  <a:prstClr val="white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Trâu</a:t>
            </a:r>
            <a:r>
              <a:rPr lang="en-US" sz="2400" dirty="0">
                <a:solidFill>
                  <a:prstClr val="white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buộc</a:t>
            </a:r>
            <a:r>
              <a:rPr lang="en-US" sz="2400" dirty="0">
                <a:solidFill>
                  <a:prstClr val="white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ghét</a:t>
            </a:r>
            <a:r>
              <a:rPr lang="en-US" sz="2400" dirty="0">
                <a:solidFill>
                  <a:prstClr val="white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trâu</a:t>
            </a:r>
            <a:r>
              <a:rPr lang="en-US" sz="2400" dirty="0">
                <a:solidFill>
                  <a:prstClr val="white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ăn</a:t>
            </a:r>
            <a:endParaRPr lang="en-GB" sz="2400" dirty="0">
              <a:solidFill>
                <a:prstClr val="white"/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  <a:p>
            <a:pPr defTabSz="914377"/>
            <a:endParaRPr lang="en-US" sz="2400" dirty="0">
              <a:solidFill>
                <a:prstClr val="white"/>
              </a:solidFill>
              <a:latin typeface="Times" panose="02020603050405020304" pitchFamily="18" charset="0"/>
              <a:ea typeface="Times" panose="020B0500000000000000" pitchFamily="34" charset="0"/>
              <a:cs typeface="Times" panose="02020603050405020304" pitchFamily="18" charset="0"/>
            </a:endParaRPr>
          </a:p>
          <a:p>
            <a:pPr defTabSz="914377"/>
            <a:endParaRPr lang="en-US" sz="2400" dirty="0">
              <a:solidFill>
                <a:prstClr val="white"/>
              </a:solidFill>
              <a:latin typeface="Times" panose="02020603050405020304" pitchFamily="18" charset="0"/>
              <a:ea typeface="Times" panose="020B0500000000000000" pitchFamily="34" charset="0"/>
              <a:cs typeface="Times" panose="02020603050405020304" pitchFamily="18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5504782" y="1833676"/>
            <a:ext cx="52468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377"/>
            <a:r>
              <a:rPr lang="en-US" sz="2400" dirty="0">
                <a:solidFill>
                  <a:prstClr val="white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B : </a:t>
            </a:r>
            <a:r>
              <a:rPr lang="en-US" sz="2400" dirty="0" err="1">
                <a:solidFill>
                  <a:prstClr val="white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Lá</a:t>
            </a:r>
            <a:r>
              <a:rPr lang="en-US" sz="2400" dirty="0">
                <a:solidFill>
                  <a:prstClr val="white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lành</a:t>
            </a:r>
            <a:r>
              <a:rPr lang="en-US" sz="2400" dirty="0">
                <a:solidFill>
                  <a:prstClr val="white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đùm</a:t>
            </a:r>
            <a:r>
              <a:rPr lang="en-US" sz="2400" dirty="0">
                <a:solidFill>
                  <a:prstClr val="white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lá</a:t>
            </a:r>
            <a:r>
              <a:rPr lang="en-US" sz="2400" dirty="0">
                <a:solidFill>
                  <a:prstClr val="white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rách</a:t>
            </a:r>
            <a:endParaRPr lang="en-GB" sz="2400" dirty="0">
              <a:solidFill>
                <a:prstClr val="white"/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5513194" y="2327783"/>
            <a:ext cx="708206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377"/>
            <a:r>
              <a:rPr lang="en-US" sz="2400" dirty="0">
                <a:solidFill>
                  <a:prstClr val="white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C :</a:t>
            </a:r>
            <a:r>
              <a:rPr lang="en-US" sz="2400" dirty="0">
                <a:solidFill>
                  <a:prstClr val="white"/>
                </a:solidFill>
                <a:latin typeface="Times" panose="02020603050405020304" pitchFamily="18" charset="0"/>
                <a:ea typeface="Times" panose="020B0500000000000000" pitchFamily="34" charset="0"/>
                <a:cs typeface="Times" panose="02020603050405020304" pitchFamily="18" charset="0"/>
              </a:rPr>
              <a:t> </a:t>
            </a:r>
            <a:r>
              <a:rPr lang="en-US" sz="2400" dirty="0">
                <a:solidFill>
                  <a:prstClr val="white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Ở </a:t>
            </a:r>
            <a:r>
              <a:rPr lang="en-US" sz="2400" dirty="0" err="1">
                <a:solidFill>
                  <a:prstClr val="white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hiền</a:t>
            </a:r>
            <a:r>
              <a:rPr lang="en-US" sz="2400" dirty="0">
                <a:solidFill>
                  <a:prstClr val="white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gặp</a:t>
            </a:r>
            <a:r>
              <a:rPr lang="en-US" sz="2400" dirty="0">
                <a:solidFill>
                  <a:prstClr val="white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lành</a:t>
            </a:r>
            <a:endParaRPr lang="en-GB" sz="2400" dirty="0">
              <a:solidFill>
                <a:prstClr val="white"/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  <a:p>
            <a:pPr defTabSz="914377"/>
            <a:r>
              <a:rPr lang="en-US" sz="2400" dirty="0">
                <a:solidFill>
                  <a:prstClr val="white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</a:p>
        </p:txBody>
      </p:sp>
      <p:sp>
        <p:nvSpPr>
          <p:cNvPr id="34" name="Rectangle 33"/>
          <p:cNvSpPr/>
          <p:nvPr/>
        </p:nvSpPr>
        <p:spPr>
          <a:xfrm>
            <a:off x="5513194" y="2831707"/>
            <a:ext cx="52468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377"/>
            <a:r>
              <a:rPr lang="en-US" sz="2400" dirty="0">
                <a:solidFill>
                  <a:prstClr val="white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D :</a:t>
            </a:r>
            <a:r>
              <a:rPr lang="en-US" sz="2400" dirty="0" err="1">
                <a:solidFill>
                  <a:prstClr val="white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Gần</a:t>
            </a:r>
            <a:r>
              <a:rPr lang="en-US" sz="2400" dirty="0">
                <a:solidFill>
                  <a:prstClr val="white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mực</a:t>
            </a:r>
            <a:r>
              <a:rPr lang="en-US" sz="2400" dirty="0">
                <a:solidFill>
                  <a:prstClr val="white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thì</a:t>
            </a:r>
            <a:r>
              <a:rPr lang="en-US" sz="2400" dirty="0">
                <a:solidFill>
                  <a:prstClr val="white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đen</a:t>
            </a:r>
            <a:r>
              <a:rPr lang="en-US" sz="2400" dirty="0">
                <a:solidFill>
                  <a:prstClr val="white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, </a:t>
            </a:r>
            <a:r>
              <a:rPr lang="en-US" sz="2400" dirty="0" err="1">
                <a:solidFill>
                  <a:prstClr val="white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gần</a:t>
            </a:r>
            <a:r>
              <a:rPr lang="en-US" sz="2400" dirty="0">
                <a:solidFill>
                  <a:prstClr val="white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đèn</a:t>
            </a:r>
            <a:r>
              <a:rPr lang="en-US" sz="2400" dirty="0">
                <a:solidFill>
                  <a:prstClr val="white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thì</a:t>
            </a:r>
            <a:r>
              <a:rPr lang="en-US" sz="2400" dirty="0">
                <a:solidFill>
                  <a:prstClr val="white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rạng</a:t>
            </a:r>
            <a:endParaRPr lang="en-US" sz="2400" dirty="0">
              <a:solidFill>
                <a:prstClr val="white"/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3739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250"/>
                            </p:stCondLst>
                            <p:childTnLst>
                              <p:par>
                                <p:cTn id="4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75677 0.30996 " pathEditMode="relative" rAng="0" ptsTypes="AA">
                                      <p:cBhvr>
                                        <p:cTn id="50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30" y="1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250"/>
                            </p:stCondLst>
                            <p:childTnLst>
                              <p:par>
                                <p:cTn id="5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500"/>
                            </p:stCondLst>
                            <p:childTnLst>
                              <p:par>
                                <p:cTn id="5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6500"/>
                            </p:stCondLst>
                            <p:childTnLst>
                              <p:par>
                                <p:cTn id="7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000"/>
                            </p:stCondLst>
                            <p:childTnLst>
                              <p:par>
                                <p:cTn id="9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250"/>
                            </p:stCondLst>
                            <p:childTnLst>
                              <p:par>
                                <p:cTn id="101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54809 0.30024 " pathEditMode="relative" rAng="0" ptsTypes="AA">
                                      <p:cBhvr>
                                        <p:cTn id="10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9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3250"/>
                            </p:stCondLst>
                            <p:childTnLst>
                              <p:par>
                                <p:cTn id="10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3500"/>
                            </p:stCondLst>
                            <p:childTnLst>
                              <p:par>
                                <p:cTn id="11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5500"/>
                            </p:stCondLst>
                            <p:childTnLst>
                              <p:par>
                                <p:cTn id="12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25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7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3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9" fill="hold">
                      <p:stCondLst>
                        <p:cond delay="0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1000"/>
                            </p:stCondLst>
                            <p:childTnLst>
                              <p:par>
                                <p:cTn id="1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9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1250"/>
                            </p:stCondLst>
                            <p:childTnLst>
                              <p:par>
                                <p:cTn id="15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33316 0.30024 " pathEditMode="relative" rAng="0" ptsTypes="AA">
                                      <p:cBhvr>
                                        <p:cTn id="15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49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3250"/>
                            </p:stCondLst>
                            <p:childTnLst>
                              <p:par>
                                <p:cTn id="15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3500"/>
                            </p:stCondLst>
                            <p:childTnLst>
                              <p:par>
                                <p:cTn id="16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5500"/>
                            </p:stCondLst>
                            <p:childTnLst>
                              <p:par>
                                <p:cTn id="17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8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90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1" fill="hold">
                      <p:stCondLst>
                        <p:cond delay="0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>
                            <p:stCondLst>
                              <p:cond delay="1250"/>
                            </p:stCondLst>
                            <p:childTnLst>
                              <p:par>
                                <p:cTn id="207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0.02894 L 0.07917 0.32917 " pathEditMode="relative" rAng="0" ptsTypes="AA">
                                      <p:cBhvr>
                                        <p:cTn id="20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3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9" fill="hold">
                            <p:stCondLst>
                              <p:cond delay="3250"/>
                            </p:stCondLst>
                            <p:childTnLst>
                              <p:par>
                                <p:cTn id="21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5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6" fill="hold">
                            <p:stCondLst>
                              <p:cond delay="3500"/>
                            </p:stCondLst>
                            <p:childTnLst>
                              <p:par>
                                <p:cTn id="21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9" fill="hold">
                            <p:stCondLst>
                              <p:cond delay="5500"/>
                            </p:stCondLst>
                            <p:childTnLst>
                              <p:par>
                                <p:cTn id="23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1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8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4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3" fill="hold">
                      <p:stCondLst>
                        <p:cond delay="0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1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2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3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4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55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6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7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8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9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60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2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63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64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65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77" grpId="0" animBg="1"/>
      <p:bldP spid="77" grpId="1" animBg="1"/>
      <p:bldP spid="45" grpId="0" animBg="1"/>
      <p:bldP spid="29" grpId="0" build="allAtOnce"/>
      <p:bldP spid="31" grpId="0" build="allAtOnce"/>
      <p:bldP spid="34" grpId="0" build="allAtOnce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2415" y="4489550"/>
            <a:ext cx="1249999" cy="1336207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7215" y="4527650"/>
            <a:ext cx="1249999" cy="1336207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1754" y="4489550"/>
            <a:ext cx="1249999" cy="133620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4881" y="4428248"/>
            <a:ext cx="1580783" cy="1435608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6467" y="4392304"/>
            <a:ext cx="1580783" cy="1435608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0739" y="4385097"/>
            <a:ext cx="1581495" cy="143625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4025" y="4555482"/>
            <a:ext cx="1249999" cy="1336207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9965" y="2811443"/>
            <a:ext cx="1196895" cy="927287"/>
          </a:xfrm>
          <a:prstGeom prst="rect">
            <a:avLst/>
          </a:prstGeom>
        </p:spPr>
      </p:pic>
      <p:sp>
        <p:nvSpPr>
          <p:cNvPr id="77" name="Sun 76"/>
          <p:cNvSpPr/>
          <p:nvPr/>
        </p:nvSpPr>
        <p:spPr>
          <a:xfrm>
            <a:off x="8289720" y="3945563"/>
            <a:ext cx="2162493" cy="2083116"/>
          </a:xfrm>
          <a:prstGeom prst="su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52265" y="306515"/>
            <a:ext cx="1661009" cy="32361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78482" y="2209365"/>
            <a:ext cx="1958679" cy="187162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2405209"/>
            <a:ext cx="1060935" cy="126722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4393" y="4332085"/>
            <a:ext cx="1073147" cy="13100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8864974" y="5417842"/>
            <a:ext cx="850901" cy="127320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6643364" y="5417842"/>
            <a:ext cx="850901" cy="127320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4408164" y="5417842"/>
            <a:ext cx="850901" cy="1273201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2252703" y="5417842"/>
            <a:ext cx="850901" cy="1273201"/>
          </a:xfrm>
          <a:prstGeom prst="rect">
            <a:avLst/>
          </a:prstGeom>
        </p:spPr>
      </p:pic>
      <p:sp>
        <p:nvSpPr>
          <p:cNvPr id="45" name="Rounded Rectangular Callout 44"/>
          <p:cNvSpPr/>
          <p:nvPr/>
        </p:nvSpPr>
        <p:spPr>
          <a:xfrm>
            <a:off x="3292093" y="66243"/>
            <a:ext cx="8778425" cy="1653073"/>
          </a:xfrm>
          <a:prstGeom prst="wedgeRoundRectCallout">
            <a:avLst>
              <a:gd name="adj1" fmla="val -58471"/>
              <a:gd name="adj2" fmla="val 22449"/>
              <a:gd name="adj3" fmla="val 16667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 sz="2000" dirty="0">
              <a:solidFill>
                <a:srgbClr val="FF0000"/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  <a:p>
            <a:pPr defTabSz="914377"/>
            <a:r>
              <a:rPr lang="en-US" sz="2000" dirty="0" err="1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Câu</a:t>
            </a:r>
            <a:r>
              <a:rPr lang="en-US" sz="2000" dirty="0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4: </a:t>
            </a:r>
            <a:r>
              <a:rPr lang="vi-VN" sz="2000" dirty="0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Những câu thơ dưới đây gợi cho em nhớ tới </a:t>
            </a:r>
            <a:r>
              <a:rPr lang="en-US" sz="2000" dirty="0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n</a:t>
            </a:r>
            <a:r>
              <a:rPr lang="vi-VN" sz="2000" dirty="0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hững câu chuyện cổ nào?</a:t>
            </a:r>
          </a:p>
          <a:p>
            <a:pPr algn="ctr" defTabSz="914377"/>
            <a:r>
              <a:rPr lang="vi-VN" sz="2000" dirty="0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“Thị thơm th</a:t>
            </a:r>
            <a:r>
              <a:rPr lang="en-US" sz="2000" dirty="0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ì</a:t>
            </a:r>
            <a:r>
              <a:rPr lang="vi-VN" sz="2000" dirty="0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giấu người thơm</a:t>
            </a:r>
          </a:p>
          <a:p>
            <a:pPr algn="ctr" defTabSz="914377"/>
            <a:r>
              <a:rPr lang="vi-VN" sz="2000" dirty="0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Chăm làm thì được áo cơm cửa nhà</a:t>
            </a:r>
          </a:p>
          <a:p>
            <a:pPr algn="ctr" defTabSz="914377"/>
            <a:r>
              <a:rPr lang="vi-VN" sz="2000" dirty="0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Đẽo cày theo ý người ta</a:t>
            </a:r>
          </a:p>
          <a:p>
            <a:pPr algn="ctr" defTabSz="914377"/>
            <a:r>
              <a:rPr lang="vi-VN" sz="2000" dirty="0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Sẽ thành khúc gỗ, chẳng ra việc gì”</a:t>
            </a:r>
          </a:p>
          <a:p>
            <a:pPr defTabSz="914377"/>
            <a:endParaRPr lang="en-US" sz="2000" b="1" dirty="0">
              <a:solidFill>
                <a:srgbClr val="FF0000"/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2219145" y="6050478"/>
            <a:ext cx="7678835" cy="82356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77"/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A                   B                   C                   D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3218655" y="5479735"/>
            <a:ext cx="823031" cy="61253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5363182" y="5400357"/>
            <a:ext cx="823031" cy="61253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7569562" y="5440387"/>
            <a:ext cx="823031" cy="612531"/>
          </a:xfrm>
          <a:prstGeom prst="rect">
            <a:avLst/>
          </a:prstGeom>
        </p:spPr>
      </p:pic>
      <p:sp>
        <p:nvSpPr>
          <p:cNvPr id="34" name="Rectangle 33"/>
          <p:cNvSpPr/>
          <p:nvPr/>
        </p:nvSpPr>
        <p:spPr>
          <a:xfrm>
            <a:off x="5192596" y="1775638"/>
            <a:ext cx="5246804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377"/>
            <a:r>
              <a:rPr lang="vi-VN" sz="2000" dirty="0">
                <a:solidFill>
                  <a:prstClr val="white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A. Em bé thông minh, Cây khế</a:t>
            </a:r>
          </a:p>
          <a:p>
            <a:pPr defTabSz="914377"/>
            <a:r>
              <a:rPr lang="vi-VN" sz="2000" dirty="0">
                <a:solidFill>
                  <a:prstClr val="white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B. Thạch Sanh, Tấm Cám</a:t>
            </a:r>
          </a:p>
          <a:p>
            <a:pPr defTabSz="914377"/>
            <a:r>
              <a:rPr lang="vi-VN" sz="2000" dirty="0">
                <a:solidFill>
                  <a:prstClr val="white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C. Đẽo cày giữa đường, Cây khế</a:t>
            </a:r>
          </a:p>
          <a:p>
            <a:pPr defTabSz="914377"/>
            <a:r>
              <a:rPr lang="vi-VN" sz="2000" dirty="0">
                <a:solidFill>
                  <a:prstClr val="white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D. Tấm Cám, Đẽo cày giữa đường</a:t>
            </a:r>
          </a:p>
          <a:p>
            <a:pPr defTabSz="914377"/>
            <a:endParaRPr lang="en-US" sz="2000" dirty="0">
              <a:solidFill>
                <a:prstClr val="white"/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8885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80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85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905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955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250"/>
                            </p:stCondLst>
                            <p:childTnLst>
                              <p:par>
                                <p:cTn id="4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75677 0.30996 " pathEditMode="relative" rAng="0" ptsTypes="AA">
                                      <p:cBhvr>
                                        <p:cTn id="4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30" y="1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25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500"/>
                            </p:stCondLst>
                            <p:childTnLst>
                              <p:par>
                                <p:cTn id="5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6500"/>
                            </p:stCondLst>
                            <p:childTnLst>
                              <p:par>
                                <p:cTn id="6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1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000"/>
                            </p:stCondLst>
                            <p:childTnLst>
                              <p:par>
                                <p:cTn id="9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250"/>
                            </p:stCondLst>
                            <p:childTnLst>
                              <p:par>
                                <p:cTn id="9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54809 0.30024 " pathEditMode="relative" rAng="0" ptsTypes="AA">
                                      <p:cBhvr>
                                        <p:cTn id="10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9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3250"/>
                            </p:stCondLst>
                            <p:childTnLst>
                              <p:par>
                                <p:cTn id="10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3500"/>
                            </p:stCondLst>
                            <p:childTnLst>
                              <p:par>
                                <p:cTn id="10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5500"/>
                            </p:stCondLst>
                            <p:childTnLst>
                              <p:par>
                                <p:cTn id="1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1250"/>
                            </p:stCondLst>
                            <p:childTnLst>
                              <p:par>
                                <p:cTn id="151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33316 0.30024 " pathEditMode="relative" rAng="0" ptsTypes="AA">
                                      <p:cBhvr>
                                        <p:cTn id="15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49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3250"/>
                            </p:stCondLst>
                            <p:childTnLst>
                              <p:par>
                                <p:cTn id="15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3500"/>
                            </p:stCondLst>
                            <p:childTnLst>
                              <p:par>
                                <p:cTn id="16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5500"/>
                            </p:stCondLst>
                            <p:childTnLst>
                              <p:par>
                                <p:cTn id="17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5" fill="hold">
                            <p:stCondLst>
                              <p:cond delay="1000"/>
                            </p:stCondLst>
                            <p:childTnLst>
                              <p:par>
                                <p:cTn id="19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7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1250"/>
                            </p:stCondLst>
                            <p:childTnLst>
                              <p:par>
                                <p:cTn id="203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0.02894 L 0.07917 0.32917 " pathEditMode="relative" rAng="0" ptsTypes="AA">
                                      <p:cBhvr>
                                        <p:cTn id="20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3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3250"/>
                            </p:stCondLst>
                            <p:childTnLst>
                              <p:par>
                                <p:cTn id="20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3500"/>
                            </p:stCondLst>
                            <p:childTnLst>
                              <p:par>
                                <p:cTn id="21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5" fill="hold">
                            <p:stCondLst>
                              <p:cond delay="5500"/>
                            </p:stCondLst>
                            <p:childTnLst>
                              <p:par>
                                <p:cTn id="22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7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1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4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6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3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9" fill="hold">
                      <p:stCondLst>
                        <p:cond delay="0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77" grpId="0" animBg="1"/>
      <p:bldP spid="77" grpId="1" animBg="1"/>
      <p:bldP spid="45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2415" y="4489550"/>
            <a:ext cx="1249999" cy="1336207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7215" y="4527650"/>
            <a:ext cx="1249999" cy="1336207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1754" y="4489550"/>
            <a:ext cx="1249999" cy="133620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4881" y="4428248"/>
            <a:ext cx="1580783" cy="1435608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6467" y="4392304"/>
            <a:ext cx="1580783" cy="1435608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0739" y="4385097"/>
            <a:ext cx="1581495" cy="143625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4025" y="4555482"/>
            <a:ext cx="1249999" cy="1336207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3107" y="2841838"/>
            <a:ext cx="1196895" cy="927287"/>
          </a:xfrm>
          <a:prstGeom prst="rect">
            <a:avLst/>
          </a:prstGeom>
        </p:spPr>
      </p:pic>
      <p:sp>
        <p:nvSpPr>
          <p:cNvPr id="77" name="Sun 76"/>
          <p:cNvSpPr/>
          <p:nvPr/>
        </p:nvSpPr>
        <p:spPr>
          <a:xfrm>
            <a:off x="8289720" y="3945563"/>
            <a:ext cx="2162493" cy="2083116"/>
          </a:xfrm>
          <a:prstGeom prst="su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52601" y="330407"/>
            <a:ext cx="1661009" cy="32361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78482" y="2209365"/>
            <a:ext cx="1958679" cy="187162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2405209"/>
            <a:ext cx="1060935" cy="126722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4393" y="4332085"/>
            <a:ext cx="1073147" cy="13100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8864974" y="5417842"/>
            <a:ext cx="850901" cy="127320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6643364" y="5417842"/>
            <a:ext cx="850901" cy="127320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4408164" y="5417842"/>
            <a:ext cx="850901" cy="1273201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2252703" y="5417842"/>
            <a:ext cx="850901" cy="1273201"/>
          </a:xfrm>
          <a:prstGeom prst="rect">
            <a:avLst/>
          </a:prstGeom>
        </p:spPr>
      </p:pic>
      <p:sp>
        <p:nvSpPr>
          <p:cNvPr id="45" name="Rounded Rectangular Callout 44"/>
          <p:cNvSpPr/>
          <p:nvPr/>
        </p:nvSpPr>
        <p:spPr>
          <a:xfrm>
            <a:off x="3137162" y="8859"/>
            <a:ext cx="7055223" cy="1394583"/>
          </a:xfrm>
          <a:prstGeom prst="wedgeRoundRectCallout">
            <a:avLst>
              <a:gd name="adj1" fmla="val -58471"/>
              <a:gd name="adj2" fmla="val 22449"/>
              <a:gd name="adj3" fmla="val 16667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 sz="2667" dirty="0">
              <a:solidFill>
                <a:srgbClr val="FF0000"/>
              </a:solidFill>
              <a:latin typeface="Calibri" panose="020F0502020204030204"/>
            </a:endParaRPr>
          </a:p>
          <a:p>
            <a:pPr algn="ctr" defTabSz="914377"/>
            <a:r>
              <a:rPr lang="en-US" sz="2667" dirty="0" err="1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Câu</a:t>
            </a:r>
            <a:r>
              <a:rPr lang="en-US" sz="2667" dirty="0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5: </a:t>
            </a:r>
            <a:r>
              <a:rPr lang="en-US" sz="2667" dirty="0" err="1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Nội</a:t>
            </a:r>
            <a:r>
              <a:rPr lang="en-US" sz="2667" dirty="0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dung </a:t>
            </a:r>
            <a:r>
              <a:rPr lang="en-US" sz="2667" dirty="0" err="1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của</a:t>
            </a:r>
            <a:r>
              <a:rPr lang="en-US" sz="2667" dirty="0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667" dirty="0" err="1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bài</a:t>
            </a:r>
            <a:r>
              <a:rPr lang="en-US" sz="2667" dirty="0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667" dirty="0" err="1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thơ</a:t>
            </a:r>
            <a:r>
              <a:rPr lang="en-US" sz="2667" dirty="0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</a:p>
          <a:p>
            <a:pPr algn="ctr" defTabSz="914377"/>
            <a:r>
              <a:rPr lang="en-US" sz="2667" dirty="0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“</a:t>
            </a:r>
            <a:r>
              <a:rPr lang="en-US" sz="2667" dirty="0" err="1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Chuyện</a:t>
            </a:r>
            <a:r>
              <a:rPr lang="en-US" sz="2667" dirty="0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667" dirty="0" err="1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cổ</a:t>
            </a:r>
            <a:r>
              <a:rPr lang="en-US" sz="2667" dirty="0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667" dirty="0" err="1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nước</a:t>
            </a:r>
            <a:r>
              <a:rPr lang="en-US" sz="2667" dirty="0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667" dirty="0" err="1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mình</a:t>
            </a:r>
            <a:r>
              <a:rPr lang="en-US" sz="2667" dirty="0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” </a:t>
            </a:r>
            <a:r>
              <a:rPr lang="en-US" sz="2667" dirty="0" err="1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là</a:t>
            </a:r>
            <a:r>
              <a:rPr lang="en-US" sz="2667" dirty="0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667" dirty="0" err="1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gì</a:t>
            </a:r>
            <a:r>
              <a:rPr lang="en-US" sz="2667" dirty="0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?</a:t>
            </a:r>
            <a:endParaRPr lang="en-GB" sz="2667" dirty="0">
              <a:solidFill>
                <a:srgbClr val="FF0000"/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  <a:p>
            <a:pPr algn="ctr" defTabSz="914377"/>
            <a:endParaRPr lang="en-US" sz="2667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2219145" y="6050478"/>
            <a:ext cx="7678835" cy="82356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77"/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A                   B                   C                   D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3218655" y="5479735"/>
            <a:ext cx="823031" cy="61253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5363182" y="5400357"/>
            <a:ext cx="823031" cy="61253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7569562" y="5440387"/>
            <a:ext cx="823031" cy="612531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5247692" y="1388610"/>
            <a:ext cx="712015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377"/>
            <a:r>
              <a:rPr lang="en-US" sz="2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:</a:t>
            </a:r>
            <a:r>
              <a:rPr lang="en-US" sz="20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2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0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20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endParaRPr lang="en-GB" sz="20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5247692" y="1803023"/>
            <a:ext cx="670768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377"/>
            <a:r>
              <a:rPr lang="en-US" sz="2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 : Ca </a:t>
            </a:r>
            <a:r>
              <a:rPr lang="en-US" sz="20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ngợi</a:t>
            </a:r>
            <a:r>
              <a:rPr lang="en-US" sz="2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2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0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2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2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2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r>
              <a:rPr lang="en-US" sz="2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đựng</a:t>
            </a:r>
            <a:r>
              <a:rPr lang="en-US" sz="2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2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2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2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báu</a:t>
            </a:r>
            <a:r>
              <a:rPr lang="en-US" sz="2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cha </a:t>
            </a:r>
            <a:r>
              <a:rPr lang="en-US" sz="20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2" name="Rectangle 31"/>
          <p:cNvSpPr/>
          <p:nvPr/>
        </p:nvSpPr>
        <p:spPr>
          <a:xfrm>
            <a:off x="5292622" y="2472114"/>
            <a:ext cx="718119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377"/>
            <a:r>
              <a:rPr lang="en-US" sz="2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 : </a:t>
            </a:r>
            <a:r>
              <a:rPr lang="en-US" sz="20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2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2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endParaRPr lang="en-US" sz="20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3823107" y="2872224"/>
            <a:ext cx="546623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377"/>
            <a:r>
              <a:rPr lang="en-US" sz="2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 :</a:t>
            </a:r>
            <a:r>
              <a:rPr lang="en-US" sz="20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0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2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 </a:t>
            </a:r>
            <a:r>
              <a:rPr lang="en-US" sz="20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</a:t>
            </a:r>
          </a:p>
        </p:txBody>
      </p:sp>
    </p:spTree>
    <p:extLst>
      <p:ext uri="{BB962C8B-B14F-4D97-AF65-F5344CB8AC3E}">
        <p14:creationId xmlns:p14="http://schemas.microsoft.com/office/powerpoint/2010/main" val="3584352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6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1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65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15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250"/>
                            </p:stCondLst>
                            <p:childTnLst>
                              <p:par>
                                <p:cTn id="4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75677 0.30996 " pathEditMode="relative" rAng="0" ptsTypes="AA">
                                      <p:cBhvr>
                                        <p:cTn id="4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30" y="1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25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500"/>
                            </p:stCondLst>
                            <p:childTnLst>
                              <p:par>
                                <p:cTn id="5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6500"/>
                            </p:stCondLst>
                            <p:childTnLst>
                              <p:par>
                                <p:cTn id="6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1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000"/>
                            </p:stCondLst>
                            <p:childTnLst>
                              <p:par>
                                <p:cTn id="9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250"/>
                            </p:stCondLst>
                            <p:childTnLst>
                              <p:par>
                                <p:cTn id="9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54809 0.30024 " pathEditMode="relative" rAng="0" ptsTypes="AA">
                                      <p:cBhvr>
                                        <p:cTn id="10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9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3250"/>
                            </p:stCondLst>
                            <p:childTnLst>
                              <p:par>
                                <p:cTn id="10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3500"/>
                            </p:stCondLst>
                            <p:childTnLst>
                              <p:par>
                                <p:cTn id="10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5500"/>
                            </p:stCondLst>
                            <p:childTnLst>
                              <p:par>
                                <p:cTn id="1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1250"/>
                            </p:stCondLst>
                            <p:childTnLst>
                              <p:par>
                                <p:cTn id="151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33316 0.30024 " pathEditMode="relative" rAng="0" ptsTypes="AA">
                                      <p:cBhvr>
                                        <p:cTn id="15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49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3250"/>
                            </p:stCondLst>
                            <p:childTnLst>
                              <p:par>
                                <p:cTn id="15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3500"/>
                            </p:stCondLst>
                            <p:childTnLst>
                              <p:par>
                                <p:cTn id="16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5500"/>
                            </p:stCondLst>
                            <p:childTnLst>
                              <p:par>
                                <p:cTn id="17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5" fill="hold">
                            <p:stCondLst>
                              <p:cond delay="1000"/>
                            </p:stCondLst>
                            <p:childTnLst>
                              <p:par>
                                <p:cTn id="19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7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1250"/>
                            </p:stCondLst>
                            <p:childTnLst>
                              <p:par>
                                <p:cTn id="203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0.02894 L 0.07917 0.32917 " pathEditMode="relative" rAng="0" ptsTypes="AA">
                                      <p:cBhvr>
                                        <p:cTn id="20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3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3250"/>
                            </p:stCondLst>
                            <p:childTnLst>
                              <p:par>
                                <p:cTn id="20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3500"/>
                            </p:stCondLst>
                            <p:childTnLst>
                              <p:par>
                                <p:cTn id="21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5" fill="hold">
                            <p:stCondLst>
                              <p:cond delay="5500"/>
                            </p:stCondLst>
                            <p:childTnLst>
                              <p:par>
                                <p:cTn id="22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7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1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4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6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3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9" fill="hold">
                      <p:stCondLst>
                        <p:cond delay="0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8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49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0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51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3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4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5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56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8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9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60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61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77" grpId="0" animBg="1"/>
      <p:bldP spid="77" grpId="1" animBg="1"/>
      <p:bldP spid="45" grpId="0" animBg="1"/>
      <p:bldP spid="29" grpId="0" build="allAtOnce"/>
      <p:bldP spid="31" grpId="0" build="allAtOnce"/>
      <p:bldP spid="32" grpId="0" build="allAtOnce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815530"/>
            <a:ext cx="12192000" cy="3042471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02858" y="2078996"/>
            <a:ext cx="3589905" cy="3473067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-13471"/>
            <a:ext cx="2873791" cy="6858000"/>
          </a:xfrm>
          <a:prstGeom prst="rect">
            <a:avLst/>
          </a:prstGeom>
        </p:spPr>
      </p:pic>
      <p:sp>
        <p:nvSpPr>
          <p:cNvPr id="32" name="KSO_Shape"/>
          <p:cNvSpPr/>
          <p:nvPr>
            <p:custDataLst>
              <p:tags r:id="rId1"/>
            </p:custDataLst>
          </p:nvPr>
        </p:nvSpPr>
        <p:spPr>
          <a:xfrm flipH="1">
            <a:off x="3575986" y="693956"/>
            <a:ext cx="1343025" cy="1223963"/>
          </a:xfrm>
          <a:prstGeom prst="heart">
            <a:avLst/>
          </a:prstGeom>
          <a:noFill/>
          <a:ln w="25400">
            <a:solidFill>
              <a:srgbClr val="2D541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/>
          <a:p>
            <a:pPr algn="ctr" defTabSz="914377">
              <a:defRPr/>
            </a:pPr>
            <a:endParaRPr lang="zh-CN" altLang="en-US" sz="2400">
              <a:solidFill>
                <a:srgbClr val="FFFFFF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33" name="KSO_Shape"/>
          <p:cNvSpPr/>
          <p:nvPr>
            <p:custDataLst>
              <p:tags r:id="rId2"/>
            </p:custDataLst>
          </p:nvPr>
        </p:nvSpPr>
        <p:spPr>
          <a:xfrm rot="20677348" flipH="1">
            <a:off x="3931503" y="526915"/>
            <a:ext cx="1343824" cy="1224136"/>
          </a:xfrm>
          <a:prstGeom prst="heart">
            <a:avLst/>
          </a:prstGeom>
          <a:solidFill>
            <a:srgbClr val="2D54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36000" bIns="0" anchor="ctr"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/>
          <a:p>
            <a:pPr algn="ctr" defTabSz="914377">
              <a:defRPr/>
            </a:pPr>
            <a:r>
              <a:rPr lang="en-US" altLang="zh-CN" sz="2400" b="1" dirty="0">
                <a:solidFill>
                  <a:srgbClr val="FFFF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04</a:t>
            </a:r>
            <a:endParaRPr lang="zh-CN" altLang="en-US" sz="2400" b="1" dirty="0">
              <a:solidFill>
                <a:srgbClr val="FFFFFF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5476648" y="1138983"/>
            <a:ext cx="6424533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IV. VẬN DỤNG</a:t>
            </a:r>
            <a:endParaRPr lang="en-GB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914377"/>
            <a:endParaRPr lang="en-GB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914377"/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(5 – 7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defTabSz="914377"/>
            <a:endParaRPr lang="en-GB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914377"/>
            <a:r>
              <a:rPr lang="en-US" sz="2400" b="1" i="1" dirty="0" err="1">
                <a:solidFill>
                  <a:srgbClr val="2D5419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2400" b="1" i="1" dirty="0">
                <a:solidFill>
                  <a:srgbClr val="2D5419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cha </a:t>
            </a:r>
            <a:r>
              <a:rPr lang="en-US" sz="2400" b="1" i="1" dirty="0" err="1">
                <a:solidFill>
                  <a:srgbClr val="2D5419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400" b="1" i="1" dirty="0">
                <a:solidFill>
                  <a:srgbClr val="2D5419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2D5419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b="1" i="1" dirty="0">
                <a:solidFill>
                  <a:srgbClr val="2D5419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2D5419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2400" b="1" i="1" dirty="0">
                <a:solidFill>
                  <a:srgbClr val="2D5419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2D5419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endParaRPr lang="en-GB" sz="2400" b="1" dirty="0">
              <a:solidFill>
                <a:srgbClr val="2D5419">
                  <a:lumMod val="75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914377"/>
            <a:r>
              <a:rPr lang="en-US" sz="2400" b="1" i="1" dirty="0" err="1">
                <a:solidFill>
                  <a:srgbClr val="2D5419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b="1" i="1" dirty="0">
                <a:solidFill>
                  <a:srgbClr val="2D5419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b="1" i="1" dirty="0" err="1">
                <a:solidFill>
                  <a:srgbClr val="2D5419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400" b="1" i="1" dirty="0">
                <a:solidFill>
                  <a:srgbClr val="2D5419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2D5419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b="1" i="1" dirty="0">
                <a:solidFill>
                  <a:srgbClr val="2D5419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2D5419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2400" b="1" i="1" dirty="0">
                <a:solidFill>
                  <a:srgbClr val="2D5419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2D5419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400" b="1" i="1" dirty="0">
                <a:solidFill>
                  <a:srgbClr val="2D5419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2D5419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b="1" i="1" dirty="0">
                <a:solidFill>
                  <a:srgbClr val="2D5419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2D5419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endParaRPr lang="en-GB" sz="2400" b="1" dirty="0">
              <a:solidFill>
                <a:srgbClr val="2D5419">
                  <a:lumMod val="75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914377"/>
            <a:r>
              <a:rPr lang="en-US" sz="2400" b="1" i="1" dirty="0" err="1">
                <a:solidFill>
                  <a:srgbClr val="2D5419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400" b="1" i="1" dirty="0">
                <a:solidFill>
                  <a:srgbClr val="2D5419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2D5419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400" b="1" i="1" dirty="0">
                <a:solidFill>
                  <a:srgbClr val="2D5419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2D5419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400" b="1" i="1" dirty="0">
                <a:solidFill>
                  <a:srgbClr val="2D5419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2D5419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2400" b="1" i="1" dirty="0">
                <a:solidFill>
                  <a:srgbClr val="2D5419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2D5419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2400" b="1" i="1" dirty="0">
                <a:solidFill>
                  <a:srgbClr val="2D5419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2D5419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</a:t>
            </a:r>
            <a:endParaRPr lang="en-GB" sz="2400" b="1" dirty="0">
              <a:solidFill>
                <a:srgbClr val="2D5419">
                  <a:lumMod val="75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914377"/>
            <a:r>
              <a:rPr lang="en-US" sz="2400" b="1" i="1" dirty="0">
                <a:solidFill>
                  <a:srgbClr val="2D5419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 </a:t>
            </a:r>
            <a:r>
              <a:rPr lang="en-US" sz="2400" b="1" i="1" dirty="0" err="1">
                <a:solidFill>
                  <a:srgbClr val="2D5419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400" b="1" i="1" dirty="0">
                <a:solidFill>
                  <a:srgbClr val="2D5419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2D5419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400" b="1" i="1" dirty="0">
                <a:solidFill>
                  <a:srgbClr val="2D5419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2D5419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400" b="1" i="1" dirty="0">
                <a:solidFill>
                  <a:srgbClr val="2D5419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2D5419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400" b="1" i="1" dirty="0">
                <a:solidFill>
                  <a:srgbClr val="2D5419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cha </a:t>
            </a:r>
            <a:r>
              <a:rPr lang="en-US" sz="2400" b="1" i="1" dirty="0" err="1">
                <a:solidFill>
                  <a:srgbClr val="2D5419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i="1" dirty="0">
                <a:solidFill>
                  <a:srgbClr val="2D5419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2D5419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endParaRPr lang="en-GB" sz="2400" b="1" dirty="0">
              <a:solidFill>
                <a:srgbClr val="2D5419">
                  <a:lumMod val="75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914377"/>
            <a:r>
              <a:rPr lang="en-US" sz="2400" b="1" dirty="0">
                <a:solidFill>
                  <a:srgbClr val="2D5419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GB" sz="2400" b="1" dirty="0">
              <a:solidFill>
                <a:srgbClr val="2D5419">
                  <a:lumMod val="75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914377"/>
            <a:endParaRPr lang="zh-CN" altLang="en-US" sz="2400" b="1" dirty="0">
              <a:solidFill>
                <a:srgbClr val="2D541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0395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4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3" grpId="0" animBg="1"/>
      <p:bldP spid="5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9365373" y="4506761"/>
            <a:ext cx="2473084" cy="1634075"/>
            <a:chOff x="4580595" y="2859618"/>
            <a:chExt cx="1854813" cy="1225556"/>
          </a:xfrm>
        </p:grpSpPr>
        <p:sp>
          <p:nvSpPr>
            <p:cNvPr id="96" name="矩形 15"/>
            <p:cNvSpPr>
              <a:spLocks noChangeArrowheads="1"/>
            </p:cNvSpPr>
            <p:nvPr/>
          </p:nvSpPr>
          <p:spPr bwMode="auto">
            <a:xfrm>
              <a:off x="4580595" y="2859618"/>
              <a:ext cx="1854813" cy="1225556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algn="ctr" defTabSz="914377"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zh-CN" altLang="zh-CN" sz="24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宋体" pitchFamily="2" charset="-122"/>
              </a:endParaRPr>
            </a:p>
          </p:txBody>
        </p:sp>
        <p:sp>
          <p:nvSpPr>
            <p:cNvPr id="98" name="椭圆 17"/>
            <p:cNvSpPr>
              <a:spLocks noChangeArrowheads="1"/>
            </p:cNvSpPr>
            <p:nvPr/>
          </p:nvSpPr>
          <p:spPr bwMode="auto">
            <a:xfrm>
              <a:off x="5288463" y="3135284"/>
              <a:ext cx="620172" cy="638464"/>
            </a:xfrm>
            <a:prstGeom prst="ellipse">
              <a:avLst/>
            </a:prstGeom>
            <a:solidFill>
              <a:schemeClr val="bg1">
                <a:alpha val="32156"/>
              </a:schemeClr>
            </a:solidFill>
            <a:ln w="12700">
              <a:solidFill>
                <a:schemeClr val="bg1"/>
              </a:solidFill>
              <a:bevel/>
            </a:ln>
          </p:spPr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algn="ctr" defTabSz="914377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2400">
                  <a:solidFill>
                    <a:prstClr val="white"/>
                  </a:solidFill>
                  <a:latin typeface="Times New Roman" panose="02020603050405020304" pitchFamily="18" charset="0"/>
                  <a:ea typeface="方正兰亭粗黑_GBK" charset="-122"/>
                  <a:cs typeface="Times New Roman" panose="02020603050405020304" pitchFamily="18" charset="0"/>
                  <a:sym typeface="方正兰亭粗黑_GBK" charset="-122"/>
                </a:rPr>
                <a:t>03</a:t>
              </a: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5366952" y="4830791"/>
            <a:ext cx="3998421" cy="1313132"/>
            <a:chOff x="2784964" y="3082446"/>
            <a:chExt cx="1856239" cy="984849"/>
          </a:xfrm>
        </p:grpSpPr>
        <p:sp>
          <p:nvSpPr>
            <p:cNvPr id="95" name="矩形 14"/>
            <p:cNvSpPr>
              <a:spLocks noChangeArrowheads="1"/>
            </p:cNvSpPr>
            <p:nvPr/>
          </p:nvSpPr>
          <p:spPr bwMode="auto">
            <a:xfrm>
              <a:off x="2784964" y="3082446"/>
              <a:ext cx="1856239" cy="98484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algn="ctr" defTabSz="914377"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zh-CN" altLang="zh-CN" sz="24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宋体" pitchFamily="2" charset="-122"/>
              </a:endParaRPr>
            </a:p>
          </p:txBody>
        </p:sp>
        <p:sp>
          <p:nvSpPr>
            <p:cNvPr id="99" name="椭圆 18"/>
            <p:cNvSpPr>
              <a:spLocks noChangeArrowheads="1"/>
            </p:cNvSpPr>
            <p:nvPr/>
          </p:nvSpPr>
          <p:spPr bwMode="auto">
            <a:xfrm>
              <a:off x="3402285" y="3254171"/>
              <a:ext cx="620171" cy="638463"/>
            </a:xfrm>
            <a:prstGeom prst="ellipse">
              <a:avLst/>
            </a:prstGeom>
            <a:solidFill>
              <a:schemeClr val="bg1">
                <a:alpha val="32156"/>
              </a:schemeClr>
            </a:solidFill>
            <a:ln w="12700">
              <a:solidFill>
                <a:schemeClr val="bg1"/>
              </a:solidFill>
              <a:bevel/>
            </a:ln>
          </p:spPr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algn="ctr" defTabSz="914377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2400" dirty="0">
                  <a:solidFill>
                    <a:prstClr val="white"/>
                  </a:solidFill>
                  <a:latin typeface="Times New Roman" panose="02020603050405020304" pitchFamily="18" charset="0"/>
                  <a:ea typeface="方正兰亭粗黑_GBK" charset="-122"/>
                  <a:cs typeface="Times New Roman" panose="02020603050405020304" pitchFamily="18" charset="0"/>
                  <a:sym typeface="方正兰亭粗黑_GBK" charset="-122"/>
                </a:rPr>
                <a:t>02</a:t>
              </a:r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2000301" y="5236712"/>
            <a:ext cx="3369721" cy="904124"/>
            <a:chOff x="928725" y="3390670"/>
            <a:chExt cx="1856239" cy="678093"/>
          </a:xfrm>
        </p:grpSpPr>
        <p:sp>
          <p:nvSpPr>
            <p:cNvPr id="94" name="矩形 93"/>
            <p:cNvSpPr>
              <a:spLocks noChangeArrowheads="1"/>
            </p:cNvSpPr>
            <p:nvPr/>
          </p:nvSpPr>
          <p:spPr bwMode="auto">
            <a:xfrm>
              <a:off x="928725" y="3390670"/>
              <a:ext cx="1856239" cy="678093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algn="ctr" defTabSz="914377"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zh-CN" altLang="zh-CN" sz="24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宋体" pitchFamily="2" charset="-122"/>
              </a:endParaRPr>
            </a:p>
          </p:txBody>
        </p:sp>
        <p:sp>
          <p:nvSpPr>
            <p:cNvPr id="100" name="椭圆 19"/>
            <p:cNvSpPr>
              <a:spLocks noChangeArrowheads="1"/>
            </p:cNvSpPr>
            <p:nvPr/>
          </p:nvSpPr>
          <p:spPr bwMode="auto">
            <a:xfrm>
              <a:off x="1527512" y="3390670"/>
              <a:ext cx="621598" cy="636996"/>
            </a:xfrm>
            <a:prstGeom prst="ellipse">
              <a:avLst/>
            </a:prstGeom>
            <a:solidFill>
              <a:schemeClr val="bg1">
                <a:alpha val="32156"/>
              </a:schemeClr>
            </a:solidFill>
            <a:ln w="12700">
              <a:solidFill>
                <a:schemeClr val="bg1"/>
              </a:solidFill>
              <a:bevel/>
            </a:ln>
          </p:spPr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algn="ctr" defTabSz="914377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2400" dirty="0">
                  <a:solidFill>
                    <a:prstClr val="white"/>
                  </a:solidFill>
                  <a:latin typeface="Times New Roman" panose="02020603050405020304" pitchFamily="18" charset="0"/>
                  <a:ea typeface="方正兰亭粗黑_GBK" charset="-122"/>
                  <a:cs typeface="Times New Roman" panose="02020603050405020304" pitchFamily="18" charset="0"/>
                  <a:sym typeface="方正兰亭粗黑_GBK" charset="-122"/>
                </a:rPr>
                <a:t>01</a:t>
              </a:r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10356225" y="1817426"/>
            <a:ext cx="1559735" cy="2689335"/>
            <a:chOff x="7308850" y="1211580"/>
            <a:chExt cx="935038" cy="1365885"/>
          </a:xfrm>
        </p:grpSpPr>
        <p:sp>
          <p:nvSpPr>
            <p:cNvPr id="101" name="直接连接符 21"/>
            <p:cNvSpPr>
              <a:spLocks noChangeShapeType="1"/>
            </p:cNvSpPr>
            <p:nvPr/>
          </p:nvSpPr>
          <p:spPr bwMode="auto">
            <a:xfrm>
              <a:off x="7308850" y="1211580"/>
              <a:ext cx="0" cy="1365885"/>
            </a:xfrm>
            <a:prstGeom prst="line">
              <a:avLst/>
            </a:prstGeom>
            <a:noFill/>
            <a:ln w="76200">
              <a:solidFill>
                <a:schemeClr val="accent4"/>
              </a:solidFill>
              <a:beve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377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2" name="流程图: 资料带 22"/>
            <p:cNvSpPr>
              <a:spLocks noChangeArrowheads="1"/>
            </p:cNvSpPr>
            <p:nvPr/>
          </p:nvSpPr>
          <p:spPr bwMode="auto">
            <a:xfrm>
              <a:off x="7308850" y="1211580"/>
              <a:ext cx="935038" cy="682943"/>
            </a:xfrm>
            <a:prstGeom prst="flowChartPunchedTape">
              <a:avLst/>
            </a:prstGeom>
            <a:solidFill>
              <a:schemeClr val="accent4"/>
            </a:solidFill>
            <a:ln>
              <a:noFill/>
            </a:ln>
          </p:spPr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algn="ctr" defTabSz="914377"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zh-CN" altLang="zh-CN" sz="240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宋体" pitchFamily="2" charset="-122"/>
              </a:endParaRPr>
            </a:p>
          </p:txBody>
        </p:sp>
        <p:grpSp>
          <p:nvGrpSpPr>
            <p:cNvPr id="111" name="Group 265"/>
            <p:cNvGrpSpPr/>
            <p:nvPr/>
          </p:nvGrpSpPr>
          <p:grpSpPr bwMode="auto">
            <a:xfrm>
              <a:off x="7579421" y="1581033"/>
              <a:ext cx="404948" cy="93137"/>
              <a:chOff x="48" y="184"/>
              <a:chExt cx="469" cy="109"/>
            </a:xfrm>
            <a:solidFill>
              <a:schemeClr val="bg1"/>
            </a:solidFill>
          </p:grpSpPr>
          <p:sp>
            <p:nvSpPr>
              <p:cNvPr id="113" name="AutoShape 263"/>
              <p:cNvSpPr/>
              <p:nvPr/>
            </p:nvSpPr>
            <p:spPr bwMode="auto">
              <a:xfrm>
                <a:off x="48" y="184"/>
                <a:ext cx="109" cy="109"/>
              </a:xfrm>
              <a:custGeom>
                <a:avLst/>
                <a:gdLst>
                  <a:gd name="T0" fmla="*/ 0 w 21598"/>
                  <a:gd name="T1" fmla="*/ 0 h 21598"/>
                  <a:gd name="T2" fmla="*/ 0 w 21598"/>
                  <a:gd name="T3" fmla="*/ 0 h 21598"/>
                  <a:gd name="T4" fmla="*/ 0 w 21598"/>
                  <a:gd name="T5" fmla="*/ 0 h 21598"/>
                  <a:gd name="T6" fmla="*/ 0 w 21598"/>
                  <a:gd name="T7" fmla="*/ 0 h 21598"/>
                  <a:gd name="T8" fmla="*/ 0 w 21598"/>
                  <a:gd name="T9" fmla="*/ 0 h 21598"/>
                  <a:gd name="T10" fmla="*/ 0 w 21598"/>
                  <a:gd name="T11" fmla="*/ 0 h 21598"/>
                  <a:gd name="T12" fmla="*/ 0 w 21598"/>
                  <a:gd name="T13" fmla="*/ 0 h 21598"/>
                  <a:gd name="T14" fmla="*/ 0 w 21598"/>
                  <a:gd name="T15" fmla="*/ 0 h 21598"/>
                  <a:gd name="T16" fmla="*/ 0 w 21598"/>
                  <a:gd name="T17" fmla="*/ 0 h 21598"/>
                  <a:gd name="T18" fmla="*/ 0 w 21598"/>
                  <a:gd name="T19" fmla="*/ 0 h 21598"/>
                  <a:gd name="T20" fmla="*/ 0 w 21598"/>
                  <a:gd name="T21" fmla="*/ 0 h 21598"/>
                  <a:gd name="T22" fmla="*/ 0 w 21598"/>
                  <a:gd name="T23" fmla="*/ 0 h 21598"/>
                  <a:gd name="T24" fmla="*/ 0 w 21598"/>
                  <a:gd name="T25" fmla="*/ 0 h 21598"/>
                  <a:gd name="T26" fmla="*/ 0 w 21598"/>
                  <a:gd name="T27" fmla="*/ 0 h 21598"/>
                  <a:gd name="T28" fmla="*/ 0 w 21598"/>
                  <a:gd name="T29" fmla="*/ 0 h 21598"/>
                  <a:gd name="T30" fmla="*/ 0 w 21598"/>
                  <a:gd name="T31" fmla="*/ 0 h 21598"/>
                  <a:gd name="T32" fmla="*/ 0 w 21598"/>
                  <a:gd name="T33" fmla="*/ 0 h 21598"/>
                  <a:gd name="T34" fmla="*/ 0 w 21598"/>
                  <a:gd name="T35" fmla="*/ 0 h 21598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21598" h="21598">
                    <a:moveTo>
                      <a:pt x="21598" y="10799"/>
                    </a:moveTo>
                    <a:cubicBezTo>
                      <a:pt x="21599" y="9385"/>
                      <a:pt x="21318" y="7972"/>
                      <a:pt x="20776" y="6666"/>
                    </a:cubicBezTo>
                    <a:cubicBezTo>
                      <a:pt x="20236" y="5360"/>
                      <a:pt x="19435" y="4162"/>
                      <a:pt x="18435" y="3163"/>
                    </a:cubicBezTo>
                    <a:cubicBezTo>
                      <a:pt x="17436" y="2163"/>
                      <a:pt x="16238" y="1362"/>
                      <a:pt x="14932" y="822"/>
                    </a:cubicBezTo>
                    <a:cubicBezTo>
                      <a:pt x="13626" y="280"/>
                      <a:pt x="12213" y="-1"/>
                      <a:pt x="10799" y="0"/>
                    </a:cubicBezTo>
                    <a:cubicBezTo>
                      <a:pt x="9385" y="-1"/>
                      <a:pt x="7972" y="280"/>
                      <a:pt x="6666" y="822"/>
                    </a:cubicBezTo>
                    <a:cubicBezTo>
                      <a:pt x="5360" y="1362"/>
                      <a:pt x="4162" y="2163"/>
                      <a:pt x="3163" y="3163"/>
                    </a:cubicBezTo>
                    <a:cubicBezTo>
                      <a:pt x="2163" y="4162"/>
                      <a:pt x="1362" y="5360"/>
                      <a:pt x="822" y="6666"/>
                    </a:cubicBezTo>
                    <a:cubicBezTo>
                      <a:pt x="280" y="7972"/>
                      <a:pt x="-1" y="9385"/>
                      <a:pt x="0" y="10799"/>
                    </a:cubicBezTo>
                    <a:cubicBezTo>
                      <a:pt x="-1" y="12213"/>
                      <a:pt x="280" y="13626"/>
                      <a:pt x="822" y="14932"/>
                    </a:cubicBezTo>
                    <a:cubicBezTo>
                      <a:pt x="1362" y="16238"/>
                      <a:pt x="2163" y="17436"/>
                      <a:pt x="3163" y="18435"/>
                    </a:cubicBezTo>
                    <a:cubicBezTo>
                      <a:pt x="4162" y="19435"/>
                      <a:pt x="5360" y="20236"/>
                      <a:pt x="6666" y="20776"/>
                    </a:cubicBezTo>
                    <a:cubicBezTo>
                      <a:pt x="7972" y="21318"/>
                      <a:pt x="9385" y="21599"/>
                      <a:pt x="10799" y="21598"/>
                    </a:cubicBezTo>
                    <a:cubicBezTo>
                      <a:pt x="12213" y="21599"/>
                      <a:pt x="13626" y="21318"/>
                      <a:pt x="14932" y="20776"/>
                    </a:cubicBezTo>
                    <a:cubicBezTo>
                      <a:pt x="16238" y="20236"/>
                      <a:pt x="17436" y="19435"/>
                      <a:pt x="18435" y="18435"/>
                    </a:cubicBezTo>
                    <a:cubicBezTo>
                      <a:pt x="19435" y="17436"/>
                      <a:pt x="20236" y="16238"/>
                      <a:pt x="20776" y="14932"/>
                    </a:cubicBezTo>
                    <a:cubicBezTo>
                      <a:pt x="21318" y="13626"/>
                      <a:pt x="21599" y="12213"/>
                      <a:pt x="21598" y="10799"/>
                    </a:cubicBezTo>
                    <a:close/>
                    <a:moveTo>
                      <a:pt x="21598" y="10799"/>
                    </a:move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25400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pPr defTabSz="914377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 dirty="0">
                  <a:solidFill>
                    <a:prstClr val="white"/>
                  </a:solidFill>
                  <a:latin typeface="Times New Roman" panose="02020603050405020304" pitchFamily="18" charset="0"/>
                  <a:ea typeface="Open Sans Light" panose="020B030603050402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14" name="AutoShape 264"/>
              <p:cNvSpPr/>
              <p:nvPr/>
            </p:nvSpPr>
            <p:spPr bwMode="auto">
              <a:xfrm>
                <a:off x="408" y="184"/>
                <a:ext cx="109" cy="109"/>
              </a:xfrm>
              <a:custGeom>
                <a:avLst/>
                <a:gdLst>
                  <a:gd name="T0" fmla="*/ 0 w 21598"/>
                  <a:gd name="T1" fmla="*/ 0 h 21598"/>
                  <a:gd name="T2" fmla="*/ 0 w 21598"/>
                  <a:gd name="T3" fmla="*/ 0 h 21598"/>
                  <a:gd name="T4" fmla="*/ 0 w 21598"/>
                  <a:gd name="T5" fmla="*/ 0 h 21598"/>
                  <a:gd name="T6" fmla="*/ 0 w 21598"/>
                  <a:gd name="T7" fmla="*/ 0 h 21598"/>
                  <a:gd name="T8" fmla="*/ 0 w 21598"/>
                  <a:gd name="T9" fmla="*/ 0 h 21598"/>
                  <a:gd name="T10" fmla="*/ 0 w 21598"/>
                  <a:gd name="T11" fmla="*/ 0 h 21598"/>
                  <a:gd name="T12" fmla="*/ 0 w 21598"/>
                  <a:gd name="T13" fmla="*/ 0 h 21598"/>
                  <a:gd name="T14" fmla="*/ 0 w 21598"/>
                  <a:gd name="T15" fmla="*/ 0 h 21598"/>
                  <a:gd name="T16" fmla="*/ 0 w 21598"/>
                  <a:gd name="T17" fmla="*/ 0 h 21598"/>
                  <a:gd name="T18" fmla="*/ 0 w 21598"/>
                  <a:gd name="T19" fmla="*/ 0 h 21598"/>
                  <a:gd name="T20" fmla="*/ 0 w 21598"/>
                  <a:gd name="T21" fmla="*/ 0 h 21598"/>
                  <a:gd name="T22" fmla="*/ 0 w 21598"/>
                  <a:gd name="T23" fmla="*/ 0 h 21598"/>
                  <a:gd name="T24" fmla="*/ 0 w 21598"/>
                  <a:gd name="T25" fmla="*/ 0 h 21598"/>
                  <a:gd name="T26" fmla="*/ 0 w 21598"/>
                  <a:gd name="T27" fmla="*/ 0 h 21598"/>
                  <a:gd name="T28" fmla="*/ 0 w 21598"/>
                  <a:gd name="T29" fmla="*/ 0 h 21598"/>
                  <a:gd name="T30" fmla="*/ 0 w 21598"/>
                  <a:gd name="T31" fmla="*/ 0 h 21598"/>
                  <a:gd name="T32" fmla="*/ 0 w 21598"/>
                  <a:gd name="T33" fmla="*/ 0 h 21598"/>
                  <a:gd name="T34" fmla="*/ 0 w 21598"/>
                  <a:gd name="T35" fmla="*/ 0 h 21598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21598" h="21598">
                    <a:moveTo>
                      <a:pt x="21598" y="10799"/>
                    </a:moveTo>
                    <a:cubicBezTo>
                      <a:pt x="21599" y="9385"/>
                      <a:pt x="21318" y="7972"/>
                      <a:pt x="20776" y="6666"/>
                    </a:cubicBezTo>
                    <a:cubicBezTo>
                      <a:pt x="20236" y="5360"/>
                      <a:pt x="19435" y="4162"/>
                      <a:pt x="18435" y="3163"/>
                    </a:cubicBezTo>
                    <a:cubicBezTo>
                      <a:pt x="17436" y="2163"/>
                      <a:pt x="16238" y="1362"/>
                      <a:pt x="14932" y="822"/>
                    </a:cubicBezTo>
                    <a:cubicBezTo>
                      <a:pt x="13626" y="280"/>
                      <a:pt x="12213" y="-1"/>
                      <a:pt x="10799" y="0"/>
                    </a:cubicBezTo>
                    <a:cubicBezTo>
                      <a:pt x="9385" y="-1"/>
                      <a:pt x="7972" y="280"/>
                      <a:pt x="6666" y="822"/>
                    </a:cubicBezTo>
                    <a:cubicBezTo>
                      <a:pt x="5360" y="1362"/>
                      <a:pt x="4162" y="2163"/>
                      <a:pt x="3163" y="3163"/>
                    </a:cubicBezTo>
                    <a:cubicBezTo>
                      <a:pt x="2163" y="4162"/>
                      <a:pt x="1362" y="5360"/>
                      <a:pt x="822" y="6666"/>
                    </a:cubicBezTo>
                    <a:cubicBezTo>
                      <a:pt x="280" y="7972"/>
                      <a:pt x="-1" y="9385"/>
                      <a:pt x="0" y="10799"/>
                    </a:cubicBezTo>
                    <a:cubicBezTo>
                      <a:pt x="-1" y="12213"/>
                      <a:pt x="280" y="13626"/>
                      <a:pt x="822" y="14932"/>
                    </a:cubicBezTo>
                    <a:cubicBezTo>
                      <a:pt x="1362" y="16238"/>
                      <a:pt x="2163" y="17436"/>
                      <a:pt x="3163" y="18435"/>
                    </a:cubicBezTo>
                    <a:cubicBezTo>
                      <a:pt x="4162" y="19435"/>
                      <a:pt x="5360" y="20236"/>
                      <a:pt x="6666" y="20776"/>
                    </a:cubicBezTo>
                    <a:cubicBezTo>
                      <a:pt x="7972" y="21318"/>
                      <a:pt x="9385" y="21599"/>
                      <a:pt x="10799" y="21598"/>
                    </a:cubicBezTo>
                    <a:cubicBezTo>
                      <a:pt x="12213" y="21599"/>
                      <a:pt x="13626" y="21318"/>
                      <a:pt x="14932" y="20776"/>
                    </a:cubicBezTo>
                    <a:cubicBezTo>
                      <a:pt x="16238" y="20236"/>
                      <a:pt x="17436" y="19435"/>
                      <a:pt x="18435" y="18435"/>
                    </a:cubicBezTo>
                    <a:cubicBezTo>
                      <a:pt x="19435" y="17436"/>
                      <a:pt x="20236" y="16238"/>
                      <a:pt x="20776" y="14932"/>
                    </a:cubicBezTo>
                    <a:cubicBezTo>
                      <a:pt x="21318" y="13626"/>
                      <a:pt x="21599" y="12213"/>
                      <a:pt x="21598" y="10799"/>
                    </a:cubicBezTo>
                    <a:close/>
                    <a:moveTo>
                      <a:pt x="21598" y="10799"/>
                    </a:move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25400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pPr defTabSz="914377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 dirty="0">
                  <a:solidFill>
                    <a:prstClr val="white"/>
                  </a:solidFill>
                  <a:latin typeface="Times New Roman" panose="02020603050405020304" pitchFamily="18" charset="0"/>
                  <a:ea typeface="Open Sans Light" panose="020B0306030504020204" pitchFamily="34" charset="0"/>
                  <a:cs typeface="Times New Roman" panose="02020603050405020304" pitchFamily="18" charset="0"/>
                </a:endParaRPr>
              </a:p>
            </p:txBody>
          </p:sp>
        </p:grpSp>
      </p:grpSp>
      <p:sp>
        <p:nvSpPr>
          <p:cNvPr id="35" name="Lưu đồ: Tài liệu 34">
            <a:extLst>
              <a:ext uri="{FF2B5EF4-FFF2-40B4-BE49-F238E27FC236}">
                <a16:creationId xmlns:a16="http://schemas.microsoft.com/office/drawing/2014/main" id="{E78E43B8-CF96-4F5C-AA49-142187D0E2E0}"/>
              </a:ext>
            </a:extLst>
          </p:cNvPr>
          <p:cNvSpPr/>
          <p:nvPr/>
        </p:nvSpPr>
        <p:spPr>
          <a:xfrm>
            <a:off x="2052466" y="1815915"/>
            <a:ext cx="3198099" cy="2358782"/>
          </a:xfrm>
          <a:prstGeom prst="flowChartDocumen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just" defTabSz="914377">
              <a:lnSpc>
                <a:spcPct val="130000"/>
              </a:lnSpc>
            </a:pPr>
            <a:r>
              <a:rPr lang="vi-VN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Về hình thức: </a:t>
            </a:r>
            <a: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Đảm bảo đoạn văn khoảng 5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 câu, không quá dài hoặc quá ngắn.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Lưu đồ: Tài liệu 36">
            <a:extLst>
              <a:ext uri="{FF2B5EF4-FFF2-40B4-BE49-F238E27FC236}">
                <a16:creationId xmlns:a16="http://schemas.microsoft.com/office/drawing/2014/main" id="{C69CD843-1D88-4674-81F0-759BCD52BF66}"/>
              </a:ext>
            </a:extLst>
          </p:cNvPr>
          <p:cNvSpPr/>
          <p:nvPr/>
        </p:nvSpPr>
        <p:spPr>
          <a:xfrm>
            <a:off x="5782203" y="1817426"/>
            <a:ext cx="3164848" cy="2609427"/>
          </a:xfrm>
          <a:prstGeom prst="flowChartDocumen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 defTabSz="914377">
              <a:lnSpc>
                <a:spcPct val="130000"/>
              </a:lnSpc>
            </a:pPr>
            <a:endParaRPr lang="en-US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defTabSz="914377">
              <a:lnSpc>
                <a:spcPct val="130000"/>
              </a:lnSpc>
            </a:pPr>
            <a:r>
              <a:rPr lang="vi-VN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Về nội dung: </a:t>
            </a:r>
            <a: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Nêu được xuất xứ đoạn thơ, ý nghĩa của cả đoạn thơ, các hình tượng so sánh, liên hệ...</a:t>
            </a:r>
          </a:p>
        </p:txBody>
      </p:sp>
      <p:sp>
        <p:nvSpPr>
          <p:cNvPr id="18" name="Hình chữ nhật 17">
            <a:extLst>
              <a:ext uri="{FF2B5EF4-FFF2-40B4-BE49-F238E27FC236}">
                <a16:creationId xmlns:a16="http://schemas.microsoft.com/office/drawing/2014/main" id="{996117D0-66C2-4319-BD59-6721947C1D7C}"/>
              </a:ext>
            </a:extLst>
          </p:cNvPr>
          <p:cNvSpPr/>
          <p:nvPr/>
        </p:nvSpPr>
        <p:spPr>
          <a:xfrm>
            <a:off x="8640181" y="268448"/>
            <a:ext cx="3350479" cy="52570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GB" sz="24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Hình chữ nhật 1">
            <a:extLst>
              <a:ext uri="{FF2B5EF4-FFF2-40B4-BE49-F238E27FC236}">
                <a16:creationId xmlns:a16="http://schemas.microsoft.com/office/drawing/2014/main" id="{5BC04B25-5A84-4F29-ADC4-D6BD08F3E6E4}"/>
              </a:ext>
            </a:extLst>
          </p:cNvPr>
          <p:cNvSpPr/>
          <p:nvPr/>
        </p:nvSpPr>
        <p:spPr>
          <a:xfrm>
            <a:off x="4705191" y="525711"/>
            <a:ext cx="3683800" cy="63411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LƯU Ý</a:t>
            </a:r>
            <a:endParaRPr lang="en-GB" sz="24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6523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815530"/>
            <a:ext cx="12192000" cy="3042471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02858" y="2078996"/>
            <a:ext cx="3589905" cy="3473067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-13471"/>
            <a:ext cx="2873791" cy="6858000"/>
          </a:xfrm>
          <a:prstGeom prst="rect">
            <a:avLst/>
          </a:prstGeom>
        </p:spPr>
      </p:pic>
      <p:sp>
        <p:nvSpPr>
          <p:cNvPr id="32" name="KSO_Shape"/>
          <p:cNvSpPr/>
          <p:nvPr>
            <p:custDataLst>
              <p:tags r:id="rId1"/>
            </p:custDataLst>
          </p:nvPr>
        </p:nvSpPr>
        <p:spPr>
          <a:xfrm flipH="1">
            <a:off x="6900540" y="982687"/>
            <a:ext cx="1343025" cy="1223963"/>
          </a:xfrm>
          <a:prstGeom prst="heart">
            <a:avLst/>
          </a:prstGeom>
          <a:noFill/>
          <a:ln w="25400">
            <a:solidFill>
              <a:srgbClr val="2D541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/>
          <a:p>
            <a:pPr algn="ctr" defTabSz="914377">
              <a:defRPr/>
            </a:pPr>
            <a:endParaRPr lang="zh-CN" altLang="en-US" sz="2400">
              <a:solidFill>
                <a:srgbClr val="FFFFFF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33" name="KSO_Shape"/>
          <p:cNvSpPr/>
          <p:nvPr>
            <p:custDataLst>
              <p:tags r:id="rId2"/>
            </p:custDataLst>
          </p:nvPr>
        </p:nvSpPr>
        <p:spPr>
          <a:xfrm rot="20677348" flipH="1">
            <a:off x="6900140" y="770813"/>
            <a:ext cx="1343824" cy="1224136"/>
          </a:xfrm>
          <a:prstGeom prst="heart">
            <a:avLst/>
          </a:prstGeom>
          <a:solidFill>
            <a:srgbClr val="2D54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36000" bIns="0" anchor="ctr"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/>
          <a:p>
            <a:pPr algn="ctr" defTabSz="914377">
              <a:defRPr/>
            </a:pPr>
            <a:r>
              <a:rPr lang="en-US" altLang="zh-CN" sz="2400" b="1" dirty="0">
                <a:solidFill>
                  <a:srgbClr val="FFFF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05</a:t>
            </a:r>
            <a:endParaRPr lang="zh-CN" altLang="en-US" sz="2400" b="1" dirty="0">
              <a:solidFill>
                <a:srgbClr val="FFFFFF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5980115" y="2574787"/>
            <a:ext cx="642453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V. MỞ RỘNG</a:t>
            </a:r>
            <a:endParaRPr lang="en-GB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914377"/>
            <a:r>
              <a:rPr lang="en-US" sz="24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GB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914377"/>
            <a:r>
              <a:rPr lang="en-US" sz="2400" b="1" i="1" dirty="0" err="1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400" b="1" i="1" dirty="0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2400" b="1" i="1" dirty="0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400" b="1" i="1" dirty="0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400" b="1" i="1" dirty="0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“Kho </a:t>
            </a:r>
            <a:r>
              <a:rPr lang="en-US" sz="2400" b="1" i="1" dirty="0" err="1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tàng</a:t>
            </a:r>
            <a:r>
              <a:rPr lang="en-US" sz="2400" b="1" i="1" dirty="0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400" b="1" i="1" dirty="0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400" b="1" i="1" dirty="0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GB" sz="2400" dirty="0">
              <a:solidFill>
                <a:srgbClr val="70AD47">
                  <a:lumMod val="75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914377"/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GB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914377"/>
            <a:endParaRPr lang="zh-CN" altLang="en-US" sz="2400" b="1" dirty="0">
              <a:solidFill>
                <a:srgbClr val="2D541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503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4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3" grpId="0" animBg="1"/>
      <p:bldP spid="5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3471"/>
            <a:ext cx="2292989" cy="6858000"/>
          </a:xfrm>
          <a:prstGeom prst="rect">
            <a:avLst/>
          </a:prstGeom>
        </p:spPr>
      </p:pic>
      <p:pic>
        <p:nvPicPr>
          <p:cNvPr id="6" name="y2meta.com-Truyện Sự tích ngày và đêm _ Kể Bé Nghe truyện cổ tích cho bé mầm non-(1080p)">
            <a:hlinkClick r:id="" action="ppaction://media"/>
            <a:extLst>
              <a:ext uri="{FF2B5EF4-FFF2-40B4-BE49-F238E27FC236}">
                <a16:creationId xmlns:a16="http://schemas.microsoft.com/office/drawing/2014/main" id="{F5638EBD-C6BD-48F3-BBB5-54E56F6B414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292990" y="956343"/>
            <a:ext cx="8607721" cy="4502092"/>
          </a:xfrm>
          <a:prstGeom prst="rect">
            <a:avLst/>
          </a:prstGeom>
        </p:spPr>
      </p:pic>
      <p:cxnSp>
        <p:nvCxnSpPr>
          <p:cNvPr id="8" name="Đường nối Thẳng 7">
            <a:extLst>
              <a:ext uri="{FF2B5EF4-FFF2-40B4-BE49-F238E27FC236}">
                <a16:creationId xmlns:a16="http://schemas.microsoft.com/office/drawing/2014/main" id="{5DA44DBB-B1C7-4A0F-8F94-117FE2CC5BFC}"/>
              </a:ext>
            </a:extLst>
          </p:cNvPr>
          <p:cNvCxnSpPr/>
          <p:nvPr/>
        </p:nvCxnSpPr>
        <p:spPr>
          <a:xfrm>
            <a:off x="1935060" y="1241571"/>
            <a:ext cx="0" cy="371352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Đường nối Thẳng 9">
            <a:extLst>
              <a:ext uri="{FF2B5EF4-FFF2-40B4-BE49-F238E27FC236}">
                <a16:creationId xmlns:a16="http://schemas.microsoft.com/office/drawing/2014/main" id="{C1D770C9-269D-4E60-BA6E-5CCD875E81E5}"/>
              </a:ext>
            </a:extLst>
          </p:cNvPr>
          <p:cNvCxnSpPr>
            <a:cxnSpLocks/>
          </p:cNvCxnSpPr>
          <p:nvPr/>
        </p:nvCxnSpPr>
        <p:spPr>
          <a:xfrm>
            <a:off x="11364287" y="1350624"/>
            <a:ext cx="0" cy="371352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29316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303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包含 文字&#10;&#10;描述已自动生成">
            <a:extLst>
              <a:ext uri="{FF2B5EF4-FFF2-40B4-BE49-F238E27FC236}">
                <a16:creationId xmlns:a16="http://schemas.microsoft.com/office/drawing/2014/main" id="{B76F4219-2625-4EE3-B18B-33700DF7465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42" t="14346" r="18947"/>
          <a:stretch/>
        </p:blipFill>
        <p:spPr>
          <a:xfrm rot="16200000">
            <a:off x="4737407" y="-596596"/>
            <a:ext cx="6854284" cy="8054909"/>
          </a:xfrm>
          <a:prstGeom prst="rect">
            <a:avLst/>
          </a:prstGeom>
        </p:spPr>
      </p:pic>
      <p:cxnSp>
        <p:nvCxnSpPr>
          <p:cNvPr id="17" name="直接连接符 4">
            <a:extLst>
              <a:ext uri="{FF2B5EF4-FFF2-40B4-BE49-F238E27FC236}">
                <a16:creationId xmlns:a16="http://schemas.microsoft.com/office/drawing/2014/main" id="{5BB77033-8423-444F-AA88-0FCFD0BF1701}"/>
              </a:ext>
            </a:extLst>
          </p:cNvPr>
          <p:cNvCxnSpPr>
            <a:cxnSpLocks/>
          </p:cNvCxnSpPr>
          <p:nvPr/>
        </p:nvCxnSpPr>
        <p:spPr>
          <a:xfrm>
            <a:off x="6248233" y="2685819"/>
            <a:ext cx="3912779" cy="0"/>
          </a:xfrm>
          <a:prstGeom prst="line">
            <a:avLst/>
          </a:prstGeom>
          <a:ln>
            <a:solidFill>
              <a:srgbClr val="7388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接连接符 5">
            <a:extLst>
              <a:ext uri="{FF2B5EF4-FFF2-40B4-BE49-F238E27FC236}">
                <a16:creationId xmlns:a16="http://schemas.microsoft.com/office/drawing/2014/main" id="{0FD52633-28E4-4714-B606-28AAEC07708D}"/>
              </a:ext>
            </a:extLst>
          </p:cNvPr>
          <p:cNvCxnSpPr>
            <a:cxnSpLocks/>
          </p:cNvCxnSpPr>
          <p:nvPr/>
        </p:nvCxnSpPr>
        <p:spPr>
          <a:xfrm>
            <a:off x="6734387" y="3764424"/>
            <a:ext cx="3912779" cy="0"/>
          </a:xfrm>
          <a:prstGeom prst="line">
            <a:avLst/>
          </a:prstGeom>
          <a:ln>
            <a:solidFill>
              <a:srgbClr val="7388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文本框 6">
            <a:extLst>
              <a:ext uri="{FF2B5EF4-FFF2-40B4-BE49-F238E27FC236}">
                <a16:creationId xmlns:a16="http://schemas.microsoft.com/office/drawing/2014/main" id="{724E4955-C7DE-43BC-9098-7C3763105E63}"/>
              </a:ext>
            </a:extLst>
          </p:cNvPr>
          <p:cNvSpPr txBox="1"/>
          <p:nvPr/>
        </p:nvSpPr>
        <p:spPr>
          <a:xfrm>
            <a:off x="6602162" y="2925079"/>
            <a:ext cx="3392737" cy="74898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dist" defTabSz="914377"/>
            <a:r>
              <a:rPr lang="en-US" altLang="zh-CN" sz="4267" b="1" dirty="0">
                <a:solidFill>
                  <a:srgbClr val="738857"/>
                </a:solidFill>
                <a:latin typeface="UTM Cookies" panose="02040603050506020204" pitchFamily="18" charset="0"/>
                <a:ea typeface="仓耳玄三M W05" panose="02020400000000000000" pitchFamily="18" charset="-122"/>
              </a:rPr>
              <a:t>PHIẾU GỢI Ý</a:t>
            </a:r>
            <a:endParaRPr lang="zh-CN" altLang="en-US" sz="4267" b="1" dirty="0">
              <a:solidFill>
                <a:srgbClr val="738857"/>
              </a:solidFill>
              <a:latin typeface="UTM Cookies" panose="02040603050506020204" pitchFamily="18" charset="0"/>
              <a:ea typeface="仓耳玄三M W05" panose="02020400000000000000" pitchFamily="18" charset="-122"/>
            </a:endParaRPr>
          </a:p>
        </p:txBody>
      </p:sp>
      <p:sp>
        <p:nvSpPr>
          <p:cNvPr id="20" name="Rectangle 18">
            <a:extLst>
              <a:ext uri="{FF2B5EF4-FFF2-40B4-BE49-F238E27FC236}">
                <a16:creationId xmlns:a16="http://schemas.microsoft.com/office/drawing/2014/main" id="{B497F777-8626-43F6-B4A5-6F5E067B9D96}"/>
              </a:ext>
            </a:extLst>
          </p:cNvPr>
          <p:cNvSpPr/>
          <p:nvPr/>
        </p:nvSpPr>
        <p:spPr>
          <a:xfrm>
            <a:off x="6418127" y="3824071"/>
            <a:ext cx="357677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377">
              <a:lnSpc>
                <a:spcPct val="150000"/>
              </a:lnSpc>
            </a:pPr>
            <a:r>
              <a:rPr lang="en-US" sz="1600" dirty="0">
                <a:solidFill>
                  <a:srgbClr val="343C3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CON HÃY HOÀN THÀNH PHIẾU VÀ KỂ LẠI CÂU CHUYỆN CỦA MÌNH</a:t>
            </a:r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id="{501015A7-A8F8-46C3-9BD5-7B428E61BB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864" y="288803"/>
            <a:ext cx="4631459" cy="605225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53899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829001"/>
            <a:ext cx="12192000" cy="3042471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2995" y="852541"/>
            <a:ext cx="6058707" cy="5861519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2873791" cy="6858000"/>
          </a:xfrm>
          <a:prstGeom prst="rect">
            <a:avLst/>
          </a:prstGeom>
        </p:spPr>
      </p:pic>
      <p:sp>
        <p:nvSpPr>
          <p:cNvPr id="6" name="Google Shape;98;p15">
            <a:extLst>
              <a:ext uri="{FF2B5EF4-FFF2-40B4-BE49-F238E27FC236}">
                <a16:creationId xmlns:a16="http://schemas.microsoft.com/office/drawing/2014/main" id="{ECB4A335-DEE1-4B13-BF76-4DE43150E0CE}"/>
              </a:ext>
            </a:extLst>
          </p:cNvPr>
          <p:cNvSpPr txBox="1">
            <a:spLocks/>
          </p:cNvSpPr>
          <p:nvPr/>
        </p:nvSpPr>
        <p:spPr>
          <a:xfrm>
            <a:off x="2060125" y="1250065"/>
            <a:ext cx="9610000" cy="1019441"/>
          </a:xfrm>
          <a:prstGeom prst="rect">
            <a:avLst/>
          </a:prstGeom>
        </p:spPr>
        <p:txBody>
          <a:bodyPr spcFirstLastPara="1" vert="horz" wrap="square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1219170">
              <a:spcBef>
                <a:spcPts val="0"/>
              </a:spcBef>
            </a:pPr>
            <a:r>
              <a:rPr lang="vi-VN" sz="5867" b="1" dirty="0">
                <a:solidFill>
                  <a:srgbClr val="2D541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CHUYỆN CỔ NƯỚC MÌNH</a:t>
            </a: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FBF0A22A-46C5-445D-8EE4-AE0D3CF61807}"/>
              </a:ext>
            </a:extLst>
          </p:cNvPr>
          <p:cNvSpPr txBox="1"/>
          <p:nvPr/>
        </p:nvSpPr>
        <p:spPr>
          <a:xfrm>
            <a:off x="8661034" y="2413447"/>
            <a:ext cx="283092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377"/>
            <a:r>
              <a:rPr lang="vi-VN" sz="3200" i="1" dirty="0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Lâm </a:t>
            </a:r>
            <a:r>
              <a:rPr lang="en-US" sz="3200" i="1" dirty="0" err="1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Thị</a:t>
            </a:r>
            <a:r>
              <a:rPr lang="en-US" sz="3200" i="1" dirty="0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Mỹ</a:t>
            </a:r>
            <a:r>
              <a:rPr lang="en-US" sz="3200" i="1" dirty="0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Dạ</a:t>
            </a:r>
            <a:endParaRPr lang="en-GB" sz="3200" dirty="0">
              <a:solidFill>
                <a:srgbClr val="70AD47">
                  <a:lumMod val="75000"/>
                </a:srgbClr>
              </a:solidFill>
              <a:latin typeface="等线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033972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14:ferris dir="l"/>
      </p:transition>
    </mc:Choice>
    <mc:Fallback xmlns:ahyp="http://schemas.microsoft.com/office/drawing/2018/hyperlinkcolor" xmlns:a16="http://schemas.microsoft.com/office/drawing/2014/main" xmlns:a14="http://schemas.microsoft.com/office/drawing/2010/main"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829001"/>
            <a:ext cx="12192000" cy="3042471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41561" y="996482"/>
            <a:ext cx="6058707" cy="5861519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2873791" cy="6858000"/>
          </a:xfrm>
          <a:prstGeom prst="rect">
            <a:avLst/>
          </a:prstGeom>
        </p:spPr>
      </p:pic>
      <p:sp>
        <p:nvSpPr>
          <p:cNvPr id="20" name="TextBox 3">
            <a:hlinkClick r:id="rId6"/>
            <a:extLst>
              <a:ext uri="{FF2B5EF4-FFF2-40B4-BE49-F238E27FC236}">
                <a16:creationId xmlns:a16="http://schemas.microsoft.com/office/drawing/2014/main" id="{9856C36C-8728-400D-8022-4303E7B6D297}"/>
              </a:ext>
            </a:extLst>
          </p:cNvPr>
          <p:cNvSpPr txBox="1"/>
          <p:nvPr/>
        </p:nvSpPr>
        <p:spPr>
          <a:xfrm>
            <a:off x="3723518" y="6385764"/>
            <a:ext cx="6892817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914377"/>
            <a:r>
              <a:rPr lang="en-US" altLang="zh-CN" sz="1333" dirty="0">
                <a:solidFill>
                  <a:prstClr val="black">
                    <a:lumMod val="75000"/>
                    <a:lumOff val="25000"/>
                  </a:prstClr>
                </a:solidFill>
                <a:latin typeface="等线" panose="020F0502020204030204"/>
                <a:cs typeface="Arial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https://www.freeppt7.com</a:t>
            </a:r>
            <a:endParaRPr lang="ko-KR" altLang="en-US" sz="1333" dirty="0">
              <a:solidFill>
                <a:prstClr val="black">
                  <a:lumMod val="75000"/>
                  <a:lumOff val="25000"/>
                </a:prstClr>
              </a:solidFill>
              <a:latin typeface="等线" panose="020F0502020204030204"/>
              <a:ea typeface="맑은 고딕" panose="020B0503020000020004" pitchFamily="34" charset="-127"/>
              <a:cs typeface="Arial" pitchFamily="34" charset="0"/>
            </a:endParaRPr>
          </a:p>
        </p:txBody>
      </p:sp>
      <p:sp>
        <p:nvSpPr>
          <p:cNvPr id="21" name="TextBox 7">
            <a:extLst>
              <a:ext uri="{FF2B5EF4-FFF2-40B4-BE49-F238E27FC236}">
                <a16:creationId xmlns:a16="http://schemas.microsoft.com/office/drawing/2014/main" id="{99C9D39E-4AA0-4EB7-9F04-E2907FD201BE}"/>
              </a:ext>
            </a:extLst>
          </p:cNvPr>
          <p:cNvSpPr txBox="1"/>
          <p:nvPr/>
        </p:nvSpPr>
        <p:spPr>
          <a:xfrm>
            <a:off x="3723518" y="630367"/>
            <a:ext cx="7901093" cy="206210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defTabSz="914377"/>
            <a:r>
              <a:rPr lang="en-US" altLang="zh-CN" sz="6400" b="1" dirty="0" err="1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altLang="zh-CN" sz="6400" b="1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6400" b="1" dirty="0" err="1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altLang="zh-CN" sz="6400" b="1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6400" b="1" dirty="0" err="1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altLang="zh-CN" sz="6400" b="1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6400" b="1" dirty="0" err="1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altLang="zh-CN" sz="6400" b="1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6400" b="1" dirty="0" err="1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zh-CN" sz="6400" b="1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6400" b="1" dirty="0" err="1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zh-CN" sz="6400" b="1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6400" b="1" dirty="0" err="1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zh-CN" sz="6400" b="1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6400" b="1" dirty="0" err="1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zh-CN" sz="6400" b="1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6400" b="1" dirty="0" err="1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lắng</a:t>
            </a:r>
            <a:r>
              <a:rPr lang="en-US" altLang="zh-CN" sz="6400" b="1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6400" b="1" dirty="0" err="1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endParaRPr lang="ko-KR" altLang="en-US" sz="6400" b="1" dirty="0">
              <a:solidFill>
                <a:prstClr val="black">
                  <a:lumMod val="85000"/>
                  <a:lumOff val="15000"/>
                </a:prstClr>
              </a:solidFill>
              <a:latin typeface="Times New Roman" panose="02020603050405020304" pitchFamily="18" charset="0"/>
              <a:ea typeface="맑은 고딕" panose="020B0503020000020004" pitchFamily="34" charset="-127"/>
              <a:cs typeface="Times New Roman" panose="02020603050405020304" pitchFamily="18" charset="0"/>
            </a:endParaRPr>
          </a:p>
        </p:txBody>
      </p:sp>
      <p:pic>
        <p:nvPicPr>
          <p:cNvPr id="8" name="Đồ họa 7" descr="Comment Heart outline">
            <a:extLst>
              <a:ext uri="{FF2B5EF4-FFF2-40B4-BE49-F238E27FC236}">
                <a16:creationId xmlns:a16="http://schemas.microsoft.com/office/drawing/2014/main" id="{CD2DF102-77CE-48AD-95B3-84B5FA13463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829501" y="2939800"/>
            <a:ext cx="1219200" cy="12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3790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815530"/>
            <a:ext cx="12192000" cy="3042471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02858" y="2092467"/>
            <a:ext cx="3589905" cy="3473067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2873791" cy="6858000"/>
          </a:xfrm>
          <a:prstGeom prst="rect">
            <a:avLst/>
          </a:prstGeom>
        </p:spPr>
      </p:pic>
      <p:sp>
        <p:nvSpPr>
          <p:cNvPr id="20" name="KSO_Shape"/>
          <p:cNvSpPr/>
          <p:nvPr>
            <p:custDataLst>
              <p:tags r:id="rId1"/>
            </p:custDataLst>
          </p:nvPr>
        </p:nvSpPr>
        <p:spPr>
          <a:xfrm>
            <a:off x="6827839" y="1096098"/>
            <a:ext cx="554037" cy="504825"/>
          </a:xfrm>
          <a:prstGeom prst="heart">
            <a:avLst/>
          </a:prstGeom>
          <a:noFill/>
          <a:ln w="25400">
            <a:solidFill>
              <a:srgbClr val="2D541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/>
          <a:p>
            <a:pPr algn="ctr" defTabSz="914377">
              <a:defRPr/>
            </a:pPr>
            <a:endParaRPr lang="zh-CN" altLang="en-US" sz="1351">
              <a:solidFill>
                <a:srgbClr val="FFFFFF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21" name="KSO_Shape"/>
          <p:cNvSpPr/>
          <p:nvPr>
            <p:custDataLst>
              <p:tags r:id="rId2"/>
            </p:custDataLst>
          </p:nvPr>
        </p:nvSpPr>
        <p:spPr>
          <a:xfrm rot="922652">
            <a:off x="7133533" y="1096351"/>
            <a:ext cx="553339" cy="504056"/>
          </a:xfrm>
          <a:prstGeom prst="heart">
            <a:avLst/>
          </a:prstGeom>
          <a:solidFill>
            <a:srgbClr val="2D54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/>
          <a:p>
            <a:pPr algn="ctr" defTabSz="914377">
              <a:defRPr/>
            </a:pPr>
            <a:r>
              <a:rPr lang="en-US" altLang="zh-CN" sz="1600" b="1" dirty="0">
                <a:solidFill>
                  <a:srgbClr val="FFFFFF"/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</a:rPr>
              <a:t>01</a:t>
            </a:r>
            <a:endParaRPr lang="zh-CN" altLang="en-US" sz="1600" b="1" dirty="0">
              <a:solidFill>
                <a:srgbClr val="FFFFFF"/>
              </a:solidFill>
              <a:latin typeface="Times New Roman" panose="02020603050405020304" pitchFamily="18" charset="0"/>
              <a:ea typeface="华文中宋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8" name="文本框 44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7869238" y="967511"/>
            <a:ext cx="3897460" cy="696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defTabSz="914377"/>
            <a:r>
              <a:rPr lang="en-US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ĐỌC – TÌM HIỂU CHUNG</a:t>
            </a:r>
            <a:endParaRPr lang="en-GB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KSO_Shape"/>
          <p:cNvSpPr/>
          <p:nvPr>
            <p:custDataLst>
              <p:tags r:id="rId4"/>
            </p:custDataLst>
          </p:nvPr>
        </p:nvSpPr>
        <p:spPr>
          <a:xfrm flipH="1">
            <a:off x="4298364" y="935773"/>
            <a:ext cx="1343025" cy="1223963"/>
          </a:xfrm>
          <a:prstGeom prst="heart">
            <a:avLst/>
          </a:prstGeom>
          <a:noFill/>
          <a:ln w="25400">
            <a:solidFill>
              <a:srgbClr val="2D541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/>
          <a:p>
            <a:pPr algn="ctr" defTabSz="914377">
              <a:defRPr/>
            </a:pPr>
            <a:endParaRPr lang="zh-CN" altLang="en-US" sz="1351">
              <a:solidFill>
                <a:srgbClr val="FFFFFF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33" name="KSO_Shape"/>
          <p:cNvSpPr/>
          <p:nvPr>
            <p:custDataLst>
              <p:tags r:id="rId5"/>
            </p:custDataLst>
          </p:nvPr>
        </p:nvSpPr>
        <p:spPr>
          <a:xfrm rot="20677348" flipH="1">
            <a:off x="3554305" y="916440"/>
            <a:ext cx="1486079" cy="1224136"/>
          </a:xfrm>
          <a:prstGeom prst="heart">
            <a:avLst/>
          </a:prstGeom>
          <a:solidFill>
            <a:srgbClr val="2D54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36000" bIns="0" anchor="ctr"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/>
          <a:p>
            <a:pPr algn="ctr" defTabSz="914377">
              <a:defRPr/>
            </a:pPr>
            <a:endParaRPr lang="zh-CN" altLang="en-US" sz="3200" dirty="0">
              <a:solidFill>
                <a:srgbClr val="FFFFFF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34" name="KSO_Shape"/>
          <p:cNvSpPr/>
          <p:nvPr>
            <p:custDataLst>
              <p:tags r:id="rId6"/>
            </p:custDataLst>
          </p:nvPr>
        </p:nvSpPr>
        <p:spPr>
          <a:xfrm>
            <a:off x="6827839" y="1872598"/>
            <a:ext cx="554037" cy="504825"/>
          </a:xfrm>
          <a:prstGeom prst="heart">
            <a:avLst/>
          </a:prstGeom>
          <a:noFill/>
          <a:ln w="25400">
            <a:solidFill>
              <a:srgbClr val="2D541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/>
          <a:p>
            <a:pPr algn="ctr" defTabSz="914377">
              <a:defRPr/>
            </a:pPr>
            <a:endParaRPr lang="zh-CN" altLang="en-US" sz="1351">
              <a:solidFill>
                <a:srgbClr val="FFFFFF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35" name="KSO_Shape"/>
          <p:cNvSpPr/>
          <p:nvPr>
            <p:custDataLst>
              <p:tags r:id="rId7"/>
            </p:custDataLst>
          </p:nvPr>
        </p:nvSpPr>
        <p:spPr>
          <a:xfrm rot="922652">
            <a:off x="7133533" y="1872851"/>
            <a:ext cx="553339" cy="504056"/>
          </a:xfrm>
          <a:prstGeom prst="heart">
            <a:avLst/>
          </a:prstGeom>
          <a:solidFill>
            <a:srgbClr val="2D54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/>
          <a:p>
            <a:pPr algn="ctr" defTabSz="914377">
              <a:defRPr/>
            </a:pPr>
            <a:r>
              <a:rPr lang="en-US" altLang="zh-CN" sz="1600" b="1" dirty="0">
                <a:solidFill>
                  <a:srgbClr val="FFFFFF"/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</a:rPr>
              <a:t>02</a:t>
            </a:r>
            <a:endParaRPr lang="zh-CN" altLang="en-US" sz="1600" b="1" dirty="0">
              <a:solidFill>
                <a:srgbClr val="FFFFFF"/>
              </a:solidFill>
              <a:latin typeface="Times New Roman" panose="02020603050405020304" pitchFamily="18" charset="0"/>
              <a:ea typeface="华文中宋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36" name="文本框 44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7869238" y="1744011"/>
            <a:ext cx="3897460" cy="696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defTabSz="914377"/>
            <a:r>
              <a:rPr lang="en-US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ĐỌC – TÌM HIỂU CHI TIẾT</a:t>
            </a:r>
            <a:endParaRPr lang="en-GB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KSO_Shape"/>
          <p:cNvSpPr/>
          <p:nvPr>
            <p:custDataLst>
              <p:tags r:id="rId9"/>
            </p:custDataLst>
          </p:nvPr>
        </p:nvSpPr>
        <p:spPr>
          <a:xfrm>
            <a:off x="6827839" y="2793734"/>
            <a:ext cx="554037" cy="504825"/>
          </a:xfrm>
          <a:prstGeom prst="heart">
            <a:avLst/>
          </a:prstGeom>
          <a:noFill/>
          <a:ln w="25400">
            <a:solidFill>
              <a:srgbClr val="2D541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/>
          <a:p>
            <a:pPr algn="ctr" defTabSz="914377">
              <a:defRPr/>
            </a:pPr>
            <a:endParaRPr lang="zh-CN" altLang="en-US" sz="1351">
              <a:solidFill>
                <a:srgbClr val="FFFFFF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38" name="KSO_Shape"/>
          <p:cNvSpPr/>
          <p:nvPr>
            <p:custDataLst>
              <p:tags r:id="rId10"/>
            </p:custDataLst>
          </p:nvPr>
        </p:nvSpPr>
        <p:spPr>
          <a:xfrm rot="922652">
            <a:off x="7133533" y="2793987"/>
            <a:ext cx="553339" cy="504056"/>
          </a:xfrm>
          <a:prstGeom prst="heart">
            <a:avLst/>
          </a:prstGeom>
          <a:solidFill>
            <a:srgbClr val="2D54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/>
          <a:p>
            <a:pPr algn="ctr" defTabSz="914377">
              <a:defRPr/>
            </a:pPr>
            <a:r>
              <a:rPr lang="en-US" altLang="zh-CN" sz="1600" b="1" dirty="0">
                <a:solidFill>
                  <a:srgbClr val="FFFFFF"/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</a:rPr>
              <a:t>03</a:t>
            </a:r>
            <a:endParaRPr lang="zh-CN" altLang="en-US" sz="1600" b="1" dirty="0">
              <a:solidFill>
                <a:srgbClr val="FFFFFF"/>
              </a:solidFill>
              <a:latin typeface="Times New Roman" panose="02020603050405020304" pitchFamily="18" charset="0"/>
              <a:ea typeface="华文中宋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39" name="文本框 44"/>
          <p:cNvSpPr txBox="1"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7869235" y="2663905"/>
            <a:ext cx="3897460" cy="696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defTabSz="914377"/>
            <a:r>
              <a:rPr lang="en-US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III. TỔNG KẾT</a:t>
            </a:r>
            <a:endParaRPr lang="en-GB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CA19D001-5C17-4113-85AC-7A767AD54985}"/>
              </a:ext>
            </a:extLst>
          </p:cNvPr>
          <p:cNvSpPr txBox="1"/>
          <p:nvPr/>
        </p:nvSpPr>
        <p:spPr>
          <a:xfrm>
            <a:off x="3068637" y="2070611"/>
            <a:ext cx="3165977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en-US" altLang="zh-CN" sz="4267" b="1" dirty="0">
                <a:solidFill>
                  <a:srgbClr val="2D54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 DUNG</a:t>
            </a:r>
          </a:p>
        </p:txBody>
      </p:sp>
      <p:sp>
        <p:nvSpPr>
          <p:cNvPr id="17" name="KSO_Shape">
            <a:extLst>
              <a:ext uri="{FF2B5EF4-FFF2-40B4-BE49-F238E27FC236}">
                <a16:creationId xmlns:a16="http://schemas.microsoft.com/office/drawing/2014/main" id="{0FDAE585-F33D-4986-94B7-581BCC1563E3}"/>
              </a:ext>
            </a:extLst>
          </p:cNvPr>
          <p:cNvSpPr/>
          <p:nvPr>
            <p:custDataLst>
              <p:tags r:id="rId12"/>
            </p:custDataLst>
          </p:nvPr>
        </p:nvSpPr>
        <p:spPr>
          <a:xfrm>
            <a:off x="6829864" y="3830541"/>
            <a:ext cx="554037" cy="504825"/>
          </a:xfrm>
          <a:prstGeom prst="heart">
            <a:avLst/>
          </a:prstGeom>
          <a:noFill/>
          <a:ln w="25400">
            <a:solidFill>
              <a:srgbClr val="2D541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/>
          <a:p>
            <a:pPr algn="ctr" defTabSz="914377">
              <a:defRPr/>
            </a:pPr>
            <a:endParaRPr lang="zh-CN" altLang="en-US" sz="1351">
              <a:solidFill>
                <a:srgbClr val="FFFFFF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18" name="KSO_Shape">
            <a:extLst>
              <a:ext uri="{FF2B5EF4-FFF2-40B4-BE49-F238E27FC236}">
                <a16:creationId xmlns:a16="http://schemas.microsoft.com/office/drawing/2014/main" id="{5B07925A-7F6F-41B2-9493-76C0357D04CE}"/>
              </a:ext>
            </a:extLst>
          </p:cNvPr>
          <p:cNvSpPr/>
          <p:nvPr>
            <p:custDataLst>
              <p:tags r:id="rId13"/>
            </p:custDataLst>
          </p:nvPr>
        </p:nvSpPr>
        <p:spPr>
          <a:xfrm rot="922652">
            <a:off x="7135559" y="3830793"/>
            <a:ext cx="553339" cy="504056"/>
          </a:xfrm>
          <a:prstGeom prst="heart">
            <a:avLst/>
          </a:prstGeom>
          <a:solidFill>
            <a:srgbClr val="2D54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/>
          <a:p>
            <a:pPr algn="ctr" defTabSz="914377">
              <a:defRPr/>
            </a:pPr>
            <a:r>
              <a:rPr lang="en-US" altLang="zh-CN" sz="1600" b="1" dirty="0">
                <a:solidFill>
                  <a:srgbClr val="FFFFFF"/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</a:rPr>
              <a:t>04</a:t>
            </a:r>
            <a:endParaRPr lang="zh-CN" altLang="en-US" sz="1600" b="1" dirty="0">
              <a:solidFill>
                <a:srgbClr val="FFFFFF"/>
              </a:solidFill>
              <a:latin typeface="Times New Roman" panose="02020603050405020304" pitchFamily="18" charset="0"/>
              <a:ea typeface="华文中宋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9" name="文本框 44">
            <a:extLst>
              <a:ext uri="{FF2B5EF4-FFF2-40B4-BE49-F238E27FC236}">
                <a16:creationId xmlns:a16="http://schemas.microsoft.com/office/drawing/2014/main" id="{838F4767-4C1E-4611-A93B-19D249E75530}"/>
              </a:ext>
            </a:extLst>
          </p:cNvPr>
          <p:cNvSpPr txBox="1"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7869235" y="3667697"/>
            <a:ext cx="3897460" cy="696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defTabSz="914377"/>
            <a:r>
              <a:rPr lang="en-US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IV. VẬN DỤNG</a:t>
            </a:r>
            <a:endParaRPr lang="en-GB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KSO_Shape">
            <a:extLst>
              <a:ext uri="{FF2B5EF4-FFF2-40B4-BE49-F238E27FC236}">
                <a16:creationId xmlns:a16="http://schemas.microsoft.com/office/drawing/2014/main" id="{926C2A94-02D9-49AE-B64A-3C257411213A}"/>
              </a:ext>
            </a:extLst>
          </p:cNvPr>
          <p:cNvSpPr/>
          <p:nvPr>
            <p:custDataLst>
              <p:tags r:id="rId15"/>
            </p:custDataLst>
          </p:nvPr>
        </p:nvSpPr>
        <p:spPr>
          <a:xfrm>
            <a:off x="7004846" y="4831265"/>
            <a:ext cx="554037" cy="504825"/>
          </a:xfrm>
          <a:prstGeom prst="heart">
            <a:avLst/>
          </a:prstGeom>
          <a:noFill/>
          <a:ln w="25400">
            <a:solidFill>
              <a:srgbClr val="2D541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/>
          <a:p>
            <a:pPr algn="ctr" defTabSz="914377">
              <a:defRPr/>
            </a:pPr>
            <a:endParaRPr lang="zh-CN" altLang="en-US" sz="1351">
              <a:solidFill>
                <a:srgbClr val="FFFFFF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23" name="KSO_Shape">
            <a:extLst>
              <a:ext uri="{FF2B5EF4-FFF2-40B4-BE49-F238E27FC236}">
                <a16:creationId xmlns:a16="http://schemas.microsoft.com/office/drawing/2014/main" id="{4E66FB1F-7D88-445D-96E8-CA45B0CD6E20}"/>
              </a:ext>
            </a:extLst>
          </p:cNvPr>
          <p:cNvSpPr/>
          <p:nvPr>
            <p:custDataLst>
              <p:tags r:id="rId16"/>
            </p:custDataLst>
          </p:nvPr>
        </p:nvSpPr>
        <p:spPr>
          <a:xfrm rot="922652">
            <a:off x="7310540" y="4831517"/>
            <a:ext cx="553339" cy="504056"/>
          </a:xfrm>
          <a:prstGeom prst="heart">
            <a:avLst/>
          </a:prstGeom>
          <a:solidFill>
            <a:srgbClr val="2D54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/>
          <a:p>
            <a:pPr algn="ctr" defTabSz="914377">
              <a:defRPr/>
            </a:pPr>
            <a:r>
              <a:rPr lang="en-US" altLang="zh-CN" sz="1600" b="1" dirty="0">
                <a:solidFill>
                  <a:srgbClr val="FFFFFF"/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</a:rPr>
              <a:t>05</a:t>
            </a:r>
            <a:endParaRPr lang="zh-CN" altLang="en-US" sz="1600" b="1" dirty="0">
              <a:solidFill>
                <a:srgbClr val="FFFFFF"/>
              </a:solidFill>
              <a:latin typeface="Times New Roman" panose="02020603050405020304" pitchFamily="18" charset="0"/>
              <a:ea typeface="华文中宋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4" name="文本框 44">
            <a:extLst>
              <a:ext uri="{FF2B5EF4-FFF2-40B4-BE49-F238E27FC236}">
                <a16:creationId xmlns:a16="http://schemas.microsoft.com/office/drawing/2014/main" id="{1584DCA7-400A-438D-8804-64E890433161}"/>
              </a:ext>
            </a:extLst>
          </p:cNvPr>
          <p:cNvSpPr txBox="1">
            <a:spLocks noChangeArrowheads="1"/>
          </p:cNvSpPr>
          <p:nvPr>
            <p:custDataLst>
              <p:tags r:id="rId17"/>
            </p:custDataLst>
          </p:nvPr>
        </p:nvSpPr>
        <p:spPr bwMode="auto">
          <a:xfrm>
            <a:off x="7859291" y="4591701"/>
            <a:ext cx="3897460" cy="696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defTabSz="914377"/>
            <a:r>
              <a:rPr lang="en-US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V. MỞ RỘNG</a:t>
            </a:r>
            <a:endParaRPr lang="en-GB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5617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000"/>
                            </p:stCondLst>
                            <p:childTnLst>
                              <p:par>
                                <p:cTn id="42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500"/>
                            </p:stCondLst>
                            <p:childTnLst>
                              <p:par>
                                <p:cTn id="5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000"/>
                            </p:stCondLst>
                            <p:childTnLst>
                              <p:par>
                                <p:cTn id="5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4500"/>
                            </p:stCondLst>
                            <p:childTnLst>
                              <p:par>
                                <p:cTn id="6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0"/>
                            </p:stCondLst>
                            <p:childTnLst>
                              <p:par>
                                <p:cTn id="68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500"/>
                            </p:stCondLst>
                            <p:childTnLst>
                              <p:par>
                                <p:cTn id="7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8" grpId="0"/>
      <p:bldP spid="32" grpId="0" animBg="1"/>
      <p:bldP spid="33" grpId="0" animBg="1"/>
      <p:bldP spid="34" grpId="0" animBg="1"/>
      <p:bldP spid="35" grpId="0" animBg="1"/>
      <p:bldP spid="36" grpId="0"/>
      <p:bldP spid="37" grpId="0" animBg="1"/>
      <p:bldP spid="38" grpId="0" animBg="1"/>
      <p:bldP spid="39" grpId="0"/>
      <p:bldP spid="17" grpId="0" animBg="1"/>
      <p:bldP spid="18" grpId="0" animBg="1"/>
      <p:bldP spid="19" grpId="0"/>
      <p:bldP spid="22" grpId="0" animBg="1"/>
      <p:bldP spid="23" grpId="0" animBg="1"/>
      <p:bldP spid="2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829001"/>
            <a:ext cx="12192000" cy="3042471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69112" y="2223385"/>
            <a:ext cx="3589905" cy="3473067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2873791" cy="6858000"/>
          </a:xfrm>
          <a:prstGeom prst="rect">
            <a:avLst/>
          </a:prstGeom>
        </p:spPr>
      </p:pic>
      <p:sp>
        <p:nvSpPr>
          <p:cNvPr id="32" name="KSO_Shape"/>
          <p:cNvSpPr/>
          <p:nvPr>
            <p:custDataLst>
              <p:tags r:id="rId1"/>
            </p:custDataLst>
          </p:nvPr>
        </p:nvSpPr>
        <p:spPr>
          <a:xfrm flipH="1">
            <a:off x="6900540" y="996157"/>
            <a:ext cx="1343025" cy="1223963"/>
          </a:xfrm>
          <a:prstGeom prst="heart">
            <a:avLst/>
          </a:prstGeom>
          <a:noFill/>
          <a:ln w="25400">
            <a:solidFill>
              <a:srgbClr val="2D541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/>
          <a:p>
            <a:pPr algn="ctr" defTabSz="914377">
              <a:defRPr/>
            </a:pPr>
            <a:endParaRPr lang="zh-CN" altLang="en-US" sz="1351">
              <a:solidFill>
                <a:srgbClr val="FFFFFF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33" name="KSO_Shape"/>
          <p:cNvSpPr/>
          <p:nvPr>
            <p:custDataLst>
              <p:tags r:id="rId2"/>
            </p:custDataLst>
          </p:nvPr>
        </p:nvSpPr>
        <p:spPr>
          <a:xfrm rot="20677348" flipH="1">
            <a:off x="6900140" y="784284"/>
            <a:ext cx="1343824" cy="1224136"/>
          </a:xfrm>
          <a:prstGeom prst="heart">
            <a:avLst/>
          </a:prstGeom>
          <a:solidFill>
            <a:srgbClr val="2D54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36000" bIns="0" anchor="ctr"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/>
          <a:p>
            <a:pPr algn="ctr" defTabSz="914377">
              <a:defRPr/>
            </a:pPr>
            <a:r>
              <a:rPr lang="en-US" altLang="zh-CN" sz="4800" b="1" dirty="0">
                <a:solidFill>
                  <a:srgbClr val="FFFF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01</a:t>
            </a:r>
            <a:endParaRPr lang="zh-CN" altLang="en-US" sz="4800" b="1" dirty="0">
              <a:solidFill>
                <a:srgbClr val="FFFFFF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5476648" y="2418873"/>
            <a:ext cx="6349174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7"/>
            <a:r>
              <a:rPr lang="en-US" sz="3733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ĐỌC – TÌM HIỂU CHUNG</a:t>
            </a:r>
            <a:endParaRPr lang="en-GB" sz="3733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3286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14:ferris dir="l"/>
      </p:transition>
    </mc:Choice>
    <mc:Fallback xmlns:a14="http://schemas.microsoft.com/office/drawing/2010/main"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4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3" grpId="0" animBg="1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212;p23"/>
          <p:cNvSpPr txBox="1">
            <a:spLocks/>
          </p:cNvSpPr>
          <p:nvPr/>
        </p:nvSpPr>
        <p:spPr>
          <a:xfrm>
            <a:off x="401784" y="714451"/>
            <a:ext cx="11555427" cy="61435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2475" tIns="162475" rIns="162475" bIns="162475" numCol="2" spcCol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partan"/>
              <a:buNone/>
              <a:defRPr sz="1400" b="0" i="0" u="none" strike="noStrike" cap="none">
                <a:solidFill>
                  <a:schemeClr val="dk1"/>
                </a:solidFill>
                <a:latin typeface="Spartan"/>
                <a:ea typeface="Spartan"/>
                <a:cs typeface="Spartan"/>
                <a:sym typeface="Spartan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partan"/>
              <a:buNone/>
              <a:defRPr sz="1400" b="0" i="0" u="none" strike="noStrike" cap="none">
                <a:solidFill>
                  <a:schemeClr val="dk1"/>
                </a:solidFill>
                <a:latin typeface="Spartan"/>
                <a:ea typeface="Spartan"/>
                <a:cs typeface="Spartan"/>
                <a:sym typeface="Spartan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partan"/>
              <a:buNone/>
              <a:defRPr sz="1400" b="0" i="0" u="none" strike="noStrike" cap="none">
                <a:solidFill>
                  <a:schemeClr val="dk1"/>
                </a:solidFill>
                <a:latin typeface="Spartan"/>
                <a:ea typeface="Spartan"/>
                <a:cs typeface="Spartan"/>
                <a:sym typeface="Spartan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partan"/>
              <a:buNone/>
              <a:defRPr sz="1400" b="0" i="0" u="none" strike="noStrike" cap="none">
                <a:solidFill>
                  <a:schemeClr val="dk1"/>
                </a:solidFill>
                <a:latin typeface="Spartan"/>
                <a:ea typeface="Spartan"/>
                <a:cs typeface="Spartan"/>
                <a:sym typeface="Spartan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partan"/>
              <a:buNone/>
              <a:defRPr sz="1400" b="0" i="0" u="none" strike="noStrike" cap="none">
                <a:solidFill>
                  <a:schemeClr val="dk1"/>
                </a:solidFill>
                <a:latin typeface="Spartan"/>
                <a:ea typeface="Spartan"/>
                <a:cs typeface="Spartan"/>
                <a:sym typeface="Spartan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partan"/>
              <a:buNone/>
              <a:defRPr sz="1400" b="0" i="0" u="none" strike="noStrike" cap="none">
                <a:solidFill>
                  <a:schemeClr val="dk1"/>
                </a:solidFill>
                <a:latin typeface="Spartan"/>
                <a:ea typeface="Spartan"/>
                <a:cs typeface="Spartan"/>
                <a:sym typeface="Spartan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partan"/>
              <a:buNone/>
              <a:defRPr sz="1400" b="0" i="0" u="none" strike="noStrike" cap="none">
                <a:solidFill>
                  <a:schemeClr val="dk1"/>
                </a:solidFill>
                <a:latin typeface="Spartan"/>
                <a:ea typeface="Spartan"/>
                <a:cs typeface="Spartan"/>
                <a:sym typeface="Spartan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partan"/>
              <a:buNone/>
              <a:defRPr sz="1400" b="0" i="0" u="none" strike="noStrike" cap="none">
                <a:solidFill>
                  <a:schemeClr val="dk1"/>
                </a:solidFill>
                <a:latin typeface="Spartan"/>
                <a:ea typeface="Spartan"/>
                <a:cs typeface="Spartan"/>
                <a:sym typeface="Spartan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partan"/>
              <a:buNone/>
              <a:defRPr sz="1400" b="0" i="0" u="none" strike="noStrike" cap="none">
                <a:solidFill>
                  <a:schemeClr val="dk1"/>
                </a:solidFill>
                <a:latin typeface="Spartan"/>
                <a:ea typeface="Spartan"/>
                <a:cs typeface="Spartan"/>
                <a:sym typeface="Spartan"/>
              </a:defRPr>
            </a:lvl9pPr>
          </a:lstStyle>
          <a:p>
            <a:pPr marL="50780" indent="0" defTabSz="914377">
              <a:buClr>
                <a:prstClr val="black"/>
              </a:buClr>
            </a:pPr>
            <a:r>
              <a:rPr lang="en-US" sz="2532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</a:t>
            </a:r>
            <a:endParaRPr lang="en-US" sz="2532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0780" indent="0" defTabSz="914377">
              <a:buClr>
                <a:prstClr val="black"/>
              </a:buClr>
            </a:pPr>
            <a:r>
              <a:rPr lang="vi-VN" sz="21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 yêu </a:t>
            </a:r>
            <a:r>
              <a:rPr lang="en-US" sz="21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r>
              <a:rPr lang="vi-VN" sz="21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uyện cổ nước tôi</a:t>
            </a:r>
          </a:p>
          <a:p>
            <a:pPr marL="50780" indent="0" defTabSz="914377">
              <a:buClr>
                <a:prstClr val="black"/>
              </a:buClr>
            </a:pPr>
            <a:r>
              <a:rPr lang="vi-VN" sz="21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 nhân hậu lại tuyệt vời sâu xa</a:t>
            </a:r>
          </a:p>
          <a:p>
            <a:pPr marL="50780" indent="0" defTabSz="914377">
              <a:buClr>
                <a:prstClr val="black"/>
              </a:buClr>
            </a:pPr>
            <a:r>
              <a:rPr lang="vi-VN" sz="21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 người rồi mới thương ta</a:t>
            </a:r>
          </a:p>
          <a:p>
            <a:pPr marL="50780" indent="0" defTabSz="914377">
              <a:buClr>
                <a:prstClr val="black"/>
              </a:buClr>
            </a:pPr>
            <a:r>
              <a:rPr lang="vi-VN" sz="21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 nhau dù mấy cách xa cũng tìm</a:t>
            </a:r>
          </a:p>
          <a:p>
            <a:pPr marL="50780" indent="0" defTabSz="914377">
              <a:buClr>
                <a:prstClr val="black"/>
              </a:buClr>
            </a:pPr>
            <a:r>
              <a:rPr lang="vi-VN" sz="21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Ở hiền thì lại gặp hiền</a:t>
            </a:r>
          </a:p>
          <a:p>
            <a:pPr marL="50780" indent="0" defTabSz="914377">
              <a:buClr>
                <a:prstClr val="black"/>
              </a:buClr>
            </a:pPr>
            <a:r>
              <a:rPr lang="vi-VN" sz="21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 ngay thì </a:t>
            </a:r>
            <a:r>
              <a:rPr lang="en-US" sz="21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vi-VN" sz="21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vi-VN" sz="21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tiên độ trì</a:t>
            </a:r>
          </a:p>
          <a:p>
            <a:pPr marL="50780" indent="0" defTabSz="914377">
              <a:buClr>
                <a:prstClr val="black"/>
              </a:buClr>
            </a:pPr>
            <a:r>
              <a:rPr lang="vi-VN" sz="21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Mang theo </a:t>
            </a:r>
            <a:r>
              <a:rPr lang="en-US" sz="21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r>
              <a:rPr lang="vi-VN" sz="21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uyện cổ tôi đi</a:t>
            </a:r>
          </a:p>
          <a:p>
            <a:pPr marL="50780" indent="0" defTabSz="914377">
              <a:buClr>
                <a:prstClr val="black"/>
              </a:buClr>
            </a:pPr>
            <a:r>
              <a:rPr lang="vi-VN" sz="21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 trong cuộc sống thầm thì tiếng xưa</a:t>
            </a:r>
          </a:p>
          <a:p>
            <a:pPr marL="50780" indent="0" defTabSz="914377">
              <a:buClr>
                <a:prstClr val="black"/>
              </a:buClr>
            </a:pPr>
            <a:r>
              <a:rPr lang="vi-VN" sz="21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 cơn nắng, trắng cơn mưa</a:t>
            </a:r>
          </a:p>
          <a:p>
            <a:pPr marL="50780" indent="0" defTabSz="914377">
              <a:buClr>
                <a:prstClr val="black"/>
              </a:buClr>
            </a:pPr>
            <a:r>
              <a:rPr lang="vi-VN" sz="21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sông chảy có rặng dừa nghiêng soi</a:t>
            </a:r>
            <a:endParaRPr lang="en-US" sz="2133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0780" indent="0" defTabSz="914377">
              <a:buClr>
                <a:prstClr val="black"/>
              </a:buClr>
            </a:pPr>
            <a:r>
              <a:rPr lang="en-US" sz="21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21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cha </a:t>
            </a:r>
            <a:r>
              <a:rPr lang="en-US" sz="21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1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1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21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endParaRPr lang="en-US" sz="2133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0780" indent="0" defTabSz="914377">
              <a:buClr>
                <a:prstClr val="black"/>
              </a:buClr>
            </a:pPr>
            <a:r>
              <a:rPr lang="en-US" sz="21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1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1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1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1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21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1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1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endParaRPr lang="en-US" sz="2133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0780" indent="0" defTabSz="914377">
              <a:buClr>
                <a:prstClr val="black"/>
              </a:buClr>
            </a:pPr>
            <a:r>
              <a:rPr lang="vi-VN" sz="21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 còn </a:t>
            </a:r>
            <a:r>
              <a:rPr lang="en-US" sz="21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r>
              <a:rPr lang="vi-VN" sz="21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uyện cổ thiết tha</a:t>
            </a:r>
          </a:p>
          <a:p>
            <a:pPr marL="50780" indent="0" defTabSz="914377">
              <a:buClr>
                <a:prstClr val="black"/>
              </a:buClr>
            </a:pPr>
            <a:r>
              <a:rPr lang="vi-VN" sz="21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Cho tôi nhận m</a:t>
            </a:r>
            <a:r>
              <a:rPr lang="en-US" sz="21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ặt</a:t>
            </a:r>
            <a:r>
              <a:rPr lang="vi-VN" sz="2133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1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 cha của mình</a:t>
            </a:r>
          </a:p>
          <a:p>
            <a:pPr marL="50780" indent="0" defTabSz="914377">
              <a:buClr>
                <a:prstClr val="black"/>
              </a:buClr>
            </a:pPr>
            <a:endParaRPr lang="vi-VN" sz="2133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0780" indent="0" defTabSz="914377">
              <a:buClr>
                <a:prstClr val="black"/>
              </a:buClr>
            </a:pPr>
            <a:endParaRPr lang="vi-VN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0780" indent="0" defTabSz="914377">
              <a:buClr>
                <a:prstClr val="black"/>
              </a:buClr>
            </a:pPr>
            <a:endParaRPr lang="vi-VN" sz="2532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0780" indent="0" defTabSz="914377">
              <a:buClr>
                <a:prstClr val="black"/>
              </a:buClr>
            </a:pPr>
            <a:r>
              <a:rPr lang="vi-VN" sz="21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 công bằng, rất thông minh</a:t>
            </a:r>
          </a:p>
          <a:p>
            <a:pPr marL="50780" indent="0" defTabSz="914377">
              <a:buClr>
                <a:prstClr val="black"/>
              </a:buClr>
            </a:pPr>
            <a:r>
              <a:rPr lang="vi-VN" sz="21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Vừa độ lượng lại đa tình, đa mang</a:t>
            </a:r>
            <a:r>
              <a:rPr lang="en-US" sz="21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133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0780" indent="0" defTabSz="914377">
              <a:buClr>
                <a:prstClr val="black"/>
              </a:buClr>
            </a:pPr>
            <a:r>
              <a:rPr lang="vi-VN" sz="21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Thị thơm th</a:t>
            </a:r>
            <a:r>
              <a:rPr lang="en-US" sz="21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ì</a:t>
            </a:r>
            <a:r>
              <a:rPr lang="vi-VN" sz="21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giấu người thơm</a:t>
            </a:r>
          </a:p>
          <a:p>
            <a:pPr marL="50780" indent="0" defTabSz="914377">
              <a:buClr>
                <a:prstClr val="black"/>
              </a:buClr>
            </a:pPr>
            <a:r>
              <a:rPr lang="vi-VN" sz="21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Chăm làm thì được áo cơm, cửa nhà</a:t>
            </a:r>
          </a:p>
          <a:p>
            <a:pPr marL="50780" indent="0" defTabSz="914377">
              <a:buClr>
                <a:prstClr val="black"/>
              </a:buClr>
            </a:pPr>
            <a:r>
              <a:rPr lang="vi-VN" sz="21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Đẽo cày theo ý người ta</a:t>
            </a:r>
          </a:p>
          <a:p>
            <a:pPr marL="50780" indent="0" defTabSz="914377">
              <a:buClr>
                <a:prstClr val="black"/>
              </a:buClr>
            </a:pPr>
            <a:r>
              <a:rPr lang="vi-VN" sz="21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Sẽ thành khúc gỗ, chẳng ra việc gì</a:t>
            </a:r>
          </a:p>
          <a:p>
            <a:pPr marL="50780" indent="0" defTabSz="914377">
              <a:buClr>
                <a:prstClr val="black"/>
              </a:buClr>
            </a:pPr>
            <a:r>
              <a:rPr lang="vi-VN" sz="21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Tôi nghe </a:t>
            </a:r>
            <a:r>
              <a:rPr lang="en-US" sz="21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r>
              <a:rPr lang="vi-VN" sz="21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uyện cổ thầm thì</a:t>
            </a:r>
          </a:p>
          <a:p>
            <a:pPr marL="50780" indent="0" defTabSz="914377">
              <a:buClr>
                <a:prstClr val="black"/>
              </a:buClr>
            </a:pPr>
            <a:r>
              <a:rPr lang="vi-VN" sz="21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Lời cha ông dạy cũng vì đời sau</a:t>
            </a:r>
            <a:endParaRPr lang="en-US" sz="2133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0780" indent="0" defTabSz="914377">
              <a:buClr>
                <a:prstClr val="black"/>
              </a:buClr>
            </a:pPr>
            <a:r>
              <a:rPr lang="vi-VN" sz="2133" dirty="0">
                <a:solidFill>
                  <a:prstClr val="black"/>
                </a:solidFill>
                <a:latin typeface="Times New Roman" panose="02020603050405020304" pitchFamily="18" charset="0"/>
              </a:rPr>
              <a:t>Đậm đà cái tích trầu cau</a:t>
            </a:r>
            <a:br>
              <a:rPr lang="vi-VN" sz="2133" dirty="0">
                <a:solidFill>
                  <a:prstClr val="black"/>
                </a:solidFill>
                <a:latin typeface="Times New Roman" panose="02020603050405020304" pitchFamily="18" charset="0"/>
              </a:rPr>
            </a:br>
            <a:r>
              <a:rPr lang="vi-VN" sz="2133" dirty="0">
                <a:solidFill>
                  <a:prstClr val="black"/>
                </a:solidFill>
                <a:latin typeface="Times New Roman" panose="02020603050405020304" pitchFamily="18" charset="0"/>
              </a:rPr>
              <a:t>Miếng trầu đỏ thắm nặng sâu tình người</a:t>
            </a:r>
            <a:br>
              <a:rPr lang="vi-VN" sz="2133" dirty="0">
                <a:solidFill>
                  <a:prstClr val="black"/>
                </a:solidFill>
                <a:latin typeface="Times New Roman" panose="02020603050405020304" pitchFamily="18" charset="0"/>
              </a:rPr>
            </a:br>
            <a:r>
              <a:rPr lang="vi-VN" sz="2133" dirty="0">
                <a:solidFill>
                  <a:prstClr val="black"/>
                </a:solidFill>
                <a:latin typeface="Times New Roman" panose="02020603050405020304" pitchFamily="18" charset="0"/>
              </a:rPr>
              <a:t>Sẽ đi qua cuộc đời tôi</a:t>
            </a:r>
            <a:br>
              <a:rPr lang="vi-VN" sz="2133" dirty="0">
                <a:solidFill>
                  <a:prstClr val="black"/>
                </a:solidFill>
                <a:latin typeface="Times New Roman" panose="02020603050405020304" pitchFamily="18" charset="0"/>
              </a:rPr>
            </a:br>
            <a:r>
              <a:rPr lang="vi-VN" sz="2133" dirty="0">
                <a:solidFill>
                  <a:prstClr val="black"/>
                </a:solidFill>
                <a:latin typeface="Times New Roman" panose="02020603050405020304" pitchFamily="18" charset="0"/>
              </a:rPr>
              <a:t>Bấy nhiêu thời nữa chuyển dời xa xôi</a:t>
            </a:r>
            <a:br>
              <a:rPr lang="vi-VN" sz="2133" dirty="0">
                <a:solidFill>
                  <a:prstClr val="black"/>
                </a:solidFill>
                <a:latin typeface="Times New Roman" panose="02020603050405020304" pitchFamily="18" charset="0"/>
              </a:rPr>
            </a:br>
            <a:r>
              <a:rPr lang="vi-VN" sz="2133" dirty="0">
                <a:solidFill>
                  <a:prstClr val="black"/>
                </a:solidFill>
                <a:latin typeface="Times New Roman" panose="02020603050405020304" pitchFamily="18" charset="0"/>
              </a:rPr>
              <a:t>Nhưng bao truyện cổ trên đời</a:t>
            </a:r>
            <a:br>
              <a:rPr lang="vi-VN" sz="2133" dirty="0">
                <a:solidFill>
                  <a:prstClr val="black"/>
                </a:solidFill>
                <a:latin typeface="Times New Roman" panose="02020603050405020304" pitchFamily="18" charset="0"/>
              </a:rPr>
            </a:br>
            <a:r>
              <a:rPr lang="vi-VN" sz="2133" dirty="0">
                <a:solidFill>
                  <a:prstClr val="black"/>
                </a:solidFill>
                <a:latin typeface="Times New Roman" panose="02020603050405020304" pitchFamily="18" charset="0"/>
              </a:rPr>
              <a:t>Vẫn luôn mới mẻ rạng ngời lương tâm</a:t>
            </a:r>
            <a:r>
              <a:rPr lang="en-US" sz="2133" dirty="0">
                <a:solidFill>
                  <a:prstClr val="black"/>
                </a:solidFill>
                <a:latin typeface="Times New Roman" panose="02020603050405020304" pitchFamily="18" charset="0"/>
              </a:rPr>
              <a:t>.</a:t>
            </a:r>
            <a:endParaRPr lang="vi-VN" sz="2133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0780" indent="0" defTabSz="914377">
              <a:buClr>
                <a:prstClr val="black"/>
              </a:buClr>
            </a:pPr>
            <a:endParaRPr lang="vi-VN" sz="2532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DD15B32-E0F3-4ADC-9BC9-61691D079481}"/>
              </a:ext>
            </a:extLst>
          </p:cNvPr>
          <p:cNvSpPr txBox="1"/>
          <p:nvPr/>
        </p:nvSpPr>
        <p:spPr>
          <a:xfrm>
            <a:off x="3581764" y="543750"/>
            <a:ext cx="4854807" cy="50276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50780" defTabSz="914377"/>
            <a:r>
              <a:rPr lang="en-US" sz="2667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 CỔ NƯỚC MÌNH </a:t>
            </a:r>
            <a:endParaRPr lang="vi-VN" sz="2667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4514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ïṩ1iḓé">
            <a:extLst>
              <a:ext uri="{FF2B5EF4-FFF2-40B4-BE49-F238E27FC236}">
                <a16:creationId xmlns:a16="http://schemas.microsoft.com/office/drawing/2014/main" id="{588ED8DC-B719-43EC-B5FD-B58CC4419A0D}"/>
              </a:ext>
            </a:extLst>
          </p:cNvPr>
          <p:cNvGrpSpPr/>
          <p:nvPr/>
        </p:nvGrpSpPr>
        <p:grpSpPr>
          <a:xfrm>
            <a:off x="440684" y="924513"/>
            <a:ext cx="5769552" cy="4734911"/>
            <a:chOff x="5253485" y="1130301"/>
            <a:chExt cx="6597179" cy="5003801"/>
          </a:xfrm>
        </p:grpSpPr>
        <p:sp>
          <p:nvSpPr>
            <p:cNvPr id="15" name="iṣ1íḍê">
              <a:extLst>
                <a:ext uri="{FF2B5EF4-FFF2-40B4-BE49-F238E27FC236}">
                  <a16:creationId xmlns:a16="http://schemas.microsoft.com/office/drawing/2014/main" id="{83FA3507-5490-47E0-AD83-E4029623DDE9}"/>
                </a:ext>
              </a:extLst>
            </p:cNvPr>
            <p:cNvSpPr/>
            <p:nvPr/>
          </p:nvSpPr>
          <p:spPr>
            <a:xfrm>
              <a:off x="5253485" y="1130301"/>
              <a:ext cx="6597179" cy="5003798"/>
            </a:xfrm>
            <a:prstGeom prst="rect">
              <a:avLst/>
            </a:prstGeom>
            <a:blipFill>
              <a:blip r:embed="rId2"/>
              <a:stretch>
                <a:fillRect/>
              </a:stretch>
            </a:blipFill>
            <a:ln w="28575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ctr">
              <a:normAutofit/>
            </a:bodyPr>
            <a:lstStyle/>
            <a:p>
              <a:pPr algn="ctr" defTabSz="914354"/>
              <a:endParaRPr lang="zh-CN" altLang="en-US" sz="2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" name="íşļïḋê">
              <a:extLst>
                <a:ext uri="{FF2B5EF4-FFF2-40B4-BE49-F238E27FC236}">
                  <a16:creationId xmlns:a16="http://schemas.microsoft.com/office/drawing/2014/main" id="{A8ACFDB0-AA12-4B03-BFE1-1ABDB2DACCAD}"/>
                </a:ext>
              </a:extLst>
            </p:cNvPr>
            <p:cNvSpPr/>
            <p:nvPr/>
          </p:nvSpPr>
          <p:spPr>
            <a:xfrm>
              <a:off x="5253486" y="1130302"/>
              <a:ext cx="3343403" cy="5003800"/>
            </a:xfrm>
            <a:prstGeom prst="rect">
              <a:avLst/>
            </a:prstGeom>
            <a:solidFill>
              <a:srgbClr val="738857">
                <a:alpha val="70000"/>
              </a:srgbClr>
            </a:solidFill>
            <a:ln w="12700" cap="rnd">
              <a:solidFill>
                <a:srgbClr val="738857"/>
              </a:solidFill>
              <a:prstDash val="solid"/>
              <a:round/>
              <a:headEnd/>
              <a:tailEnd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rmAutofit/>
            </a:bodyPr>
            <a:lstStyle/>
            <a:p>
              <a:pPr algn="ctr" defTabSz="914377">
                <a:buSzPct val="25000"/>
              </a:pPr>
              <a:r>
                <a:rPr lang="en-US" altLang="zh-CN" sz="2000" b="1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  <p:pic>
        <p:nvPicPr>
          <p:cNvPr id="1026" name="Picture 2" descr="Những bài thơ hay nhất của nhà thơ Lâm Thị Mỹ Dạ - Thica.net">
            <a:extLst>
              <a:ext uri="{FF2B5EF4-FFF2-40B4-BE49-F238E27FC236}">
                <a16:creationId xmlns:a16="http://schemas.microsoft.com/office/drawing/2014/main" id="{72D19507-66EC-457F-A4D2-534E7E7AC2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925" y="1295210"/>
            <a:ext cx="2622808" cy="3931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Hộp Văn bản 27">
            <a:extLst>
              <a:ext uri="{FF2B5EF4-FFF2-40B4-BE49-F238E27FC236}">
                <a16:creationId xmlns:a16="http://schemas.microsoft.com/office/drawing/2014/main" id="{E784E5CB-3991-4C00-9C4F-FD876EE87AA1}"/>
              </a:ext>
            </a:extLst>
          </p:cNvPr>
          <p:cNvSpPr txBox="1"/>
          <p:nvPr/>
        </p:nvSpPr>
        <p:spPr>
          <a:xfrm>
            <a:off x="5767272" y="5123116"/>
            <a:ext cx="6174200" cy="14052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377">
              <a:lnSpc>
                <a:spcPct val="200000"/>
              </a:lnSpc>
              <a:tabLst>
                <a:tab pos="90168" algn="l"/>
                <a:tab pos="180335" algn="l"/>
              </a:tabLst>
            </a:pPr>
            <a:r>
              <a:rPr lang="en-US" sz="2133" b="1" i="1" dirty="0" err="1">
                <a:solidFill>
                  <a:srgbClr val="2D5419">
                    <a:lumMod val="7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2133" b="1" i="1" dirty="0">
                <a:solidFill>
                  <a:srgbClr val="2D5419">
                    <a:lumMod val="7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133" b="1" i="1" dirty="0" err="1">
                <a:solidFill>
                  <a:srgbClr val="2D5419">
                    <a:lumMod val="7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Lâm</a:t>
            </a:r>
            <a:r>
              <a:rPr lang="en-US" sz="2133" b="1" i="1" dirty="0">
                <a:solidFill>
                  <a:srgbClr val="2D5419">
                    <a:lumMod val="7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133" b="1" i="1" dirty="0" err="1">
                <a:solidFill>
                  <a:srgbClr val="2D5419">
                    <a:lumMod val="7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Thị</a:t>
            </a:r>
            <a:r>
              <a:rPr lang="en-US" sz="2133" b="1" i="1" dirty="0">
                <a:solidFill>
                  <a:srgbClr val="2D5419">
                    <a:lumMod val="7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133" b="1" i="1" dirty="0" err="1">
                <a:solidFill>
                  <a:srgbClr val="2D5419">
                    <a:lumMod val="7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Mỹ</a:t>
            </a:r>
            <a:r>
              <a:rPr lang="en-US" sz="2133" b="1" i="1" dirty="0">
                <a:solidFill>
                  <a:srgbClr val="2D5419">
                    <a:lumMod val="7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133" b="1" i="1" dirty="0" err="1">
                <a:solidFill>
                  <a:srgbClr val="2D5419">
                    <a:lumMod val="7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Dạ</a:t>
            </a:r>
            <a:r>
              <a:rPr lang="en-US" sz="2133" b="1" i="1" dirty="0">
                <a:solidFill>
                  <a:srgbClr val="2D5419">
                    <a:lumMod val="7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133" b="1" i="1" dirty="0" err="1">
                <a:solidFill>
                  <a:srgbClr val="2D5419">
                    <a:lumMod val="7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nhẹ</a:t>
            </a:r>
            <a:r>
              <a:rPr lang="en-US" sz="2133" b="1" i="1" dirty="0">
                <a:solidFill>
                  <a:srgbClr val="2D5419">
                    <a:lumMod val="7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133" b="1" i="1" dirty="0" err="1">
                <a:solidFill>
                  <a:srgbClr val="2D5419">
                    <a:lumMod val="7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nhàng</a:t>
            </a:r>
            <a:r>
              <a:rPr lang="en-US" sz="2133" b="1" i="1" dirty="0">
                <a:solidFill>
                  <a:srgbClr val="2D5419">
                    <a:lumMod val="7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133" b="1" i="1" dirty="0" err="1">
                <a:solidFill>
                  <a:srgbClr val="2D5419">
                    <a:lumMod val="7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đằm</a:t>
            </a:r>
            <a:r>
              <a:rPr lang="en-US" sz="2133" b="1" i="1" dirty="0">
                <a:solidFill>
                  <a:srgbClr val="2D5419">
                    <a:lumMod val="7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133" b="1" i="1" dirty="0" err="1">
                <a:solidFill>
                  <a:srgbClr val="2D5419">
                    <a:lumMod val="7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thắm</a:t>
            </a:r>
            <a:r>
              <a:rPr lang="en-US" sz="2133" b="1" i="1" dirty="0">
                <a:solidFill>
                  <a:srgbClr val="2D5419">
                    <a:lumMod val="7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133" b="1" i="1" dirty="0" err="1">
                <a:solidFill>
                  <a:srgbClr val="2D5419">
                    <a:lumMod val="7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133" b="1" i="1" dirty="0">
                <a:solidFill>
                  <a:srgbClr val="2D5419">
                    <a:lumMod val="7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133" b="1" i="1" dirty="0" err="1">
                <a:solidFill>
                  <a:srgbClr val="2D5419">
                    <a:lumMod val="7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trẻo</a:t>
            </a:r>
            <a:r>
              <a:rPr lang="en-US" sz="2133" b="1" i="1" dirty="0">
                <a:solidFill>
                  <a:srgbClr val="2D5419">
                    <a:lumMod val="7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133" b="1" i="1" dirty="0" err="1">
                <a:solidFill>
                  <a:srgbClr val="2D5419">
                    <a:lumMod val="7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2133" b="1" i="1" dirty="0">
                <a:solidFill>
                  <a:srgbClr val="2D5419">
                    <a:lumMod val="7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133" b="1" i="1" dirty="0" err="1">
                <a:solidFill>
                  <a:srgbClr val="2D5419">
                    <a:lumMod val="7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2133" b="1" i="1" dirty="0">
                <a:solidFill>
                  <a:srgbClr val="2D5419">
                    <a:lumMod val="7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133" b="1" i="1" dirty="0" err="1">
                <a:solidFill>
                  <a:srgbClr val="2D5419">
                    <a:lumMod val="7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133" b="1" i="1" dirty="0">
                <a:solidFill>
                  <a:srgbClr val="2D5419">
                    <a:lumMod val="7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133" b="1" i="1" dirty="0" err="1">
                <a:solidFill>
                  <a:srgbClr val="2D5419">
                    <a:lumMod val="7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tâm</a:t>
            </a:r>
            <a:r>
              <a:rPr lang="en-US" sz="2133" b="1" i="1" dirty="0">
                <a:solidFill>
                  <a:srgbClr val="2D5419">
                    <a:lumMod val="7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133" b="1" i="1" dirty="0" err="1">
                <a:solidFill>
                  <a:srgbClr val="2D5419">
                    <a:lumMod val="7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hồn</a:t>
            </a:r>
            <a:r>
              <a:rPr lang="en-US" sz="2133" b="1" i="1" dirty="0">
                <a:solidFill>
                  <a:srgbClr val="2D5419">
                    <a:lumMod val="7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133" b="1" i="1" dirty="0" err="1">
                <a:solidFill>
                  <a:srgbClr val="2D5419">
                    <a:lumMod val="7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tinh</a:t>
            </a:r>
            <a:r>
              <a:rPr lang="en-US" sz="2133" b="1" i="1" dirty="0">
                <a:solidFill>
                  <a:srgbClr val="2D5419">
                    <a:lumMod val="7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133" b="1" i="1" dirty="0" err="1">
                <a:solidFill>
                  <a:srgbClr val="2D5419">
                    <a:lumMod val="7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tế</a:t>
            </a:r>
            <a:r>
              <a:rPr lang="en-US" sz="2133" b="1" i="1" dirty="0">
                <a:solidFill>
                  <a:srgbClr val="2D5419">
                    <a:lumMod val="7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133" b="1" i="1" dirty="0" err="1">
                <a:solidFill>
                  <a:srgbClr val="2D5419">
                    <a:lumMod val="7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giàu</a:t>
            </a:r>
            <a:r>
              <a:rPr lang="en-US" sz="2133" b="1" i="1" dirty="0">
                <a:solidFill>
                  <a:srgbClr val="2D5419">
                    <a:lumMod val="7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133" b="1" i="1" dirty="0" err="1">
                <a:solidFill>
                  <a:srgbClr val="2D5419">
                    <a:lumMod val="7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yêu</a:t>
            </a:r>
            <a:r>
              <a:rPr lang="en-US" sz="2133" b="1" i="1" dirty="0">
                <a:solidFill>
                  <a:srgbClr val="2D5419">
                    <a:lumMod val="7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133" b="1" i="1" dirty="0" err="1">
                <a:solidFill>
                  <a:srgbClr val="2D5419">
                    <a:lumMod val="7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thương</a:t>
            </a:r>
            <a:r>
              <a:rPr lang="en-US" sz="2133" b="1" i="1" dirty="0">
                <a:solidFill>
                  <a:srgbClr val="2D5419">
                    <a:lumMod val="7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GB" sz="2133" b="1" i="1" dirty="0">
              <a:solidFill>
                <a:srgbClr val="2D5419">
                  <a:lumMod val="75000"/>
                </a:srgbClr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2" name="Hộp Văn bản 31">
            <a:extLst>
              <a:ext uri="{FF2B5EF4-FFF2-40B4-BE49-F238E27FC236}">
                <a16:creationId xmlns:a16="http://schemas.microsoft.com/office/drawing/2014/main" id="{98738B52-621D-4F78-996E-80B66CD1CC5A}"/>
              </a:ext>
            </a:extLst>
          </p:cNvPr>
          <p:cNvSpPr txBox="1"/>
          <p:nvPr/>
        </p:nvSpPr>
        <p:spPr>
          <a:xfrm>
            <a:off x="11547364" y="5882733"/>
            <a:ext cx="60960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377"/>
            <a:r>
              <a:rPr lang="en-US" sz="7200" b="1" i="1" dirty="0">
                <a:solidFill>
                  <a:srgbClr val="738857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”</a:t>
            </a:r>
            <a:endParaRPr lang="en-GB" sz="7200" dirty="0">
              <a:solidFill>
                <a:prstClr val="black"/>
              </a:solidFill>
              <a:latin typeface="等线" panose="020F0502020204030204"/>
            </a:endParaRPr>
          </a:p>
        </p:txBody>
      </p:sp>
      <p:sp>
        <p:nvSpPr>
          <p:cNvPr id="5" name="iśľíḑé">
            <a:extLst>
              <a:ext uri="{FF2B5EF4-FFF2-40B4-BE49-F238E27FC236}">
                <a16:creationId xmlns:a16="http://schemas.microsoft.com/office/drawing/2014/main" id="{921D2456-A6A6-43F5-AD86-0A010D24A2F0}"/>
              </a:ext>
            </a:extLst>
          </p:cNvPr>
          <p:cNvSpPr txBox="1"/>
          <p:nvPr/>
        </p:nvSpPr>
        <p:spPr>
          <a:xfrm>
            <a:off x="5785296" y="1281753"/>
            <a:ext cx="1897667" cy="542384"/>
          </a:xfrm>
          <a:prstGeom prst="rect">
            <a:avLst/>
          </a:prstGeom>
          <a:noFill/>
          <a:ln w="3175">
            <a:noFill/>
          </a:ln>
        </p:spPr>
        <p:txBody>
          <a:bodyPr wrap="square" lIns="91440" tIns="45720" rIns="91440" bIns="45720" rtlCol="0" anchor="ctr" anchorCtr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r" defTabSz="1219170"/>
            <a:r>
              <a:rPr lang="en-US" sz="2400" b="1" dirty="0" err="1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2400" b="1" dirty="0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endParaRPr lang="en-GB" sz="2400" b="1" dirty="0">
              <a:solidFill>
                <a:prstClr val="black">
                  <a:lumMod val="50000"/>
                  <a:lumOff val="50000"/>
                </a:prst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 defTabSz="1219170"/>
            <a:endParaRPr lang="id-ID" sz="2400" b="1" dirty="0">
              <a:solidFill>
                <a:prstClr val="black">
                  <a:lumMod val="50000"/>
                  <a:lumOff val="50000"/>
                </a:prst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" name="直接连接符 3">
            <a:extLst>
              <a:ext uri="{FF2B5EF4-FFF2-40B4-BE49-F238E27FC236}">
                <a16:creationId xmlns:a16="http://schemas.microsoft.com/office/drawing/2014/main" id="{71845CC2-B4EE-450F-9A5B-DEAE5A55D209}"/>
              </a:ext>
            </a:extLst>
          </p:cNvPr>
          <p:cNvCxnSpPr>
            <a:cxnSpLocks/>
            <a:stCxn id="22" idx="1"/>
            <a:endCxn id="40" idx="5"/>
          </p:cNvCxnSpPr>
          <p:nvPr/>
        </p:nvCxnSpPr>
        <p:spPr>
          <a:xfrm>
            <a:off x="8004035" y="1340756"/>
            <a:ext cx="2708" cy="3445217"/>
          </a:xfrm>
          <a:prstGeom prst="line">
            <a:avLst/>
          </a:prstGeom>
          <a:ln w="3175" cap="rnd">
            <a:solidFill>
              <a:schemeClr val="bg1">
                <a:lumMod val="7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ïSlîďê">
            <a:extLst>
              <a:ext uri="{FF2B5EF4-FFF2-40B4-BE49-F238E27FC236}">
                <a16:creationId xmlns:a16="http://schemas.microsoft.com/office/drawing/2014/main" id="{F8E07573-A8E5-42F7-B445-E2E8E3B47ABD}"/>
              </a:ext>
            </a:extLst>
          </p:cNvPr>
          <p:cNvSpPr/>
          <p:nvPr/>
        </p:nvSpPr>
        <p:spPr bwMode="auto">
          <a:xfrm>
            <a:off x="8297688" y="1011519"/>
            <a:ext cx="2139347" cy="1093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 anchorCtr="0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defTabSz="1219170">
              <a:lnSpc>
                <a:spcPct val="150000"/>
              </a:lnSpc>
              <a:spcBef>
                <a:spcPct val="0"/>
              </a:spcBef>
            </a:pPr>
            <a:r>
              <a:rPr lang="en-US" sz="2133" b="1" dirty="0" err="1">
                <a:solidFill>
                  <a:srgbClr val="2D5419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Lâm</a:t>
            </a:r>
            <a:r>
              <a:rPr lang="en-US" sz="2133" b="1" dirty="0">
                <a:solidFill>
                  <a:srgbClr val="2D5419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33" b="1" dirty="0" err="1">
                <a:solidFill>
                  <a:srgbClr val="2D5419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133" b="1" dirty="0">
                <a:solidFill>
                  <a:srgbClr val="2D5419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33" b="1" dirty="0" err="1">
                <a:solidFill>
                  <a:srgbClr val="2D5419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Mỹ</a:t>
            </a:r>
            <a:r>
              <a:rPr lang="en-US" sz="2133" b="1" dirty="0">
                <a:solidFill>
                  <a:srgbClr val="2D5419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33" b="1" dirty="0" err="1">
                <a:solidFill>
                  <a:srgbClr val="2D5419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</a:t>
            </a:r>
            <a:endParaRPr lang="en-US" altLang="zh-CN" sz="2133" b="1" dirty="0">
              <a:solidFill>
                <a:srgbClr val="2D5419">
                  <a:lumMod val="75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7" name="iṩḻíḓe">
            <a:extLst>
              <a:ext uri="{FF2B5EF4-FFF2-40B4-BE49-F238E27FC236}">
                <a16:creationId xmlns:a16="http://schemas.microsoft.com/office/drawing/2014/main" id="{738DE5A4-CA40-4AD0-AB8F-4223A7E12D48}"/>
              </a:ext>
            </a:extLst>
          </p:cNvPr>
          <p:cNvGrpSpPr/>
          <p:nvPr/>
        </p:nvGrpSpPr>
        <p:grpSpPr>
          <a:xfrm>
            <a:off x="7902675" y="1266348"/>
            <a:ext cx="202720" cy="202720"/>
            <a:chOff x="2407326" y="3632200"/>
            <a:chExt cx="240428" cy="240428"/>
          </a:xfrm>
        </p:grpSpPr>
        <p:sp>
          <p:nvSpPr>
            <p:cNvPr id="21" name="iṩļidè">
              <a:extLst>
                <a:ext uri="{FF2B5EF4-FFF2-40B4-BE49-F238E27FC236}">
                  <a16:creationId xmlns:a16="http://schemas.microsoft.com/office/drawing/2014/main" id="{D8A6B149-F604-41A2-A21F-F5370C5EFA78}"/>
                </a:ext>
              </a:extLst>
            </p:cNvPr>
            <p:cNvSpPr/>
            <p:nvPr/>
          </p:nvSpPr>
          <p:spPr>
            <a:xfrm>
              <a:off x="2407326" y="3632200"/>
              <a:ext cx="240428" cy="240428"/>
            </a:xfrm>
            <a:prstGeom prst="ellipse">
              <a:avLst/>
            </a:prstGeom>
            <a:solidFill>
              <a:srgbClr val="738857"/>
            </a:solidFill>
            <a:ln w="19050" cap="rnd">
              <a:solidFill>
                <a:schemeClr val="bg1"/>
              </a:solidFill>
              <a:prstDash val="solid"/>
              <a:round/>
              <a:headEnd/>
              <a:tailEnd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pPr algn="ctr" defTabSz="914332"/>
              <a:endParaRPr lang="zh-CN" altLang="en-US" sz="2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2" name="ïṩľiďè">
              <a:extLst>
                <a:ext uri="{FF2B5EF4-FFF2-40B4-BE49-F238E27FC236}">
                  <a16:creationId xmlns:a16="http://schemas.microsoft.com/office/drawing/2014/main" id="{020DAF34-EA02-479B-A9EA-26AF50494068}"/>
                </a:ext>
              </a:extLst>
            </p:cNvPr>
            <p:cNvSpPr/>
            <p:nvPr/>
          </p:nvSpPr>
          <p:spPr>
            <a:xfrm rot="5400000">
              <a:off x="2463604" y="3697297"/>
              <a:ext cx="127872" cy="110234"/>
            </a:xfrm>
            <a:prstGeom prst="triangle">
              <a:avLst/>
            </a:prstGeom>
            <a:solidFill>
              <a:schemeClr val="bg1"/>
            </a:solidFill>
            <a:ln w="12700" cap="rnd">
              <a:noFill/>
              <a:prstDash val="solid"/>
              <a:round/>
              <a:headEnd/>
              <a:tailEnd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pPr algn="ctr" defTabSz="914332"/>
              <a:endParaRPr lang="zh-CN" altLang="en-US" sz="2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8" name="îślíḋe">
            <a:extLst>
              <a:ext uri="{FF2B5EF4-FFF2-40B4-BE49-F238E27FC236}">
                <a16:creationId xmlns:a16="http://schemas.microsoft.com/office/drawing/2014/main" id="{921D2456-A6A6-43F5-AD86-0A010D24A2F0}"/>
              </a:ext>
            </a:extLst>
          </p:cNvPr>
          <p:cNvSpPr txBox="1"/>
          <p:nvPr/>
        </p:nvSpPr>
        <p:spPr>
          <a:xfrm>
            <a:off x="6133098" y="1873576"/>
            <a:ext cx="1573841" cy="334392"/>
          </a:xfrm>
          <a:prstGeom prst="rect">
            <a:avLst/>
          </a:prstGeom>
          <a:noFill/>
          <a:ln w="3175">
            <a:noFill/>
          </a:ln>
        </p:spPr>
        <p:txBody>
          <a:bodyPr wrap="square" lIns="91440" tIns="45720" rIns="91440" bIns="45720" rtlCol="0" anchor="ctr" anchorCtr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r" defTabSz="1219170"/>
            <a:r>
              <a:rPr lang="en-US" sz="2400" b="1" dirty="0" err="1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b="1" dirty="0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endParaRPr lang="id-ID" sz="2400" b="1" dirty="0">
              <a:solidFill>
                <a:prstClr val="black">
                  <a:lumMod val="50000"/>
                  <a:lumOff val="50000"/>
                </a:prst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ísļiďê">
            <a:extLst>
              <a:ext uri="{FF2B5EF4-FFF2-40B4-BE49-F238E27FC236}">
                <a16:creationId xmlns:a16="http://schemas.microsoft.com/office/drawing/2014/main" id="{F8E07573-A8E5-42F7-B445-E2E8E3B47ABD}"/>
              </a:ext>
            </a:extLst>
          </p:cNvPr>
          <p:cNvSpPr/>
          <p:nvPr/>
        </p:nvSpPr>
        <p:spPr bwMode="auto">
          <a:xfrm>
            <a:off x="8300196" y="1789589"/>
            <a:ext cx="2139347" cy="1093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 anchorCtr="0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defTabSz="1219170">
              <a:lnSpc>
                <a:spcPct val="150000"/>
              </a:lnSpc>
              <a:spcBef>
                <a:spcPct val="0"/>
              </a:spcBef>
            </a:pPr>
            <a:r>
              <a:rPr lang="en-US" sz="2133" b="1" dirty="0">
                <a:solidFill>
                  <a:srgbClr val="2D5419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1949</a:t>
            </a:r>
            <a:endParaRPr lang="en-GB" sz="2133" b="1" dirty="0">
              <a:solidFill>
                <a:srgbClr val="2D5419">
                  <a:lumMod val="75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46" indent="-171446" defTabSz="1219170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endParaRPr lang="en-US" altLang="zh-CN" sz="2133" b="1" dirty="0">
              <a:solidFill>
                <a:srgbClr val="2D5419">
                  <a:lumMod val="75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0" name="ísľïdê">
            <a:extLst>
              <a:ext uri="{FF2B5EF4-FFF2-40B4-BE49-F238E27FC236}">
                <a16:creationId xmlns:a16="http://schemas.microsoft.com/office/drawing/2014/main" id="{9DEF5E64-04C3-45D2-9402-B79E2647C674}"/>
              </a:ext>
            </a:extLst>
          </p:cNvPr>
          <p:cNvGrpSpPr/>
          <p:nvPr/>
        </p:nvGrpSpPr>
        <p:grpSpPr>
          <a:xfrm>
            <a:off x="7896913" y="1996410"/>
            <a:ext cx="202720" cy="202720"/>
            <a:chOff x="2407326" y="3632200"/>
            <a:chExt cx="240428" cy="240428"/>
          </a:xfrm>
        </p:grpSpPr>
        <p:sp>
          <p:nvSpPr>
            <p:cNvPr id="19" name="islíḋe">
              <a:extLst>
                <a:ext uri="{FF2B5EF4-FFF2-40B4-BE49-F238E27FC236}">
                  <a16:creationId xmlns:a16="http://schemas.microsoft.com/office/drawing/2014/main" id="{BDA68809-9979-460C-9C71-92739CEB0B57}"/>
                </a:ext>
              </a:extLst>
            </p:cNvPr>
            <p:cNvSpPr/>
            <p:nvPr/>
          </p:nvSpPr>
          <p:spPr>
            <a:xfrm>
              <a:off x="2407326" y="3632200"/>
              <a:ext cx="240428" cy="240428"/>
            </a:xfrm>
            <a:prstGeom prst="ellipse">
              <a:avLst/>
            </a:prstGeom>
            <a:solidFill>
              <a:srgbClr val="738857"/>
            </a:solidFill>
            <a:ln w="19050" cap="rnd">
              <a:solidFill>
                <a:schemeClr val="bg1"/>
              </a:solidFill>
              <a:prstDash val="solid"/>
              <a:round/>
              <a:headEnd/>
              <a:tailEnd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pPr algn="ctr" defTabSz="914332"/>
              <a:endParaRPr lang="zh-CN" altLang="en-US" sz="2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" name="ïS1îḑè">
              <a:extLst>
                <a:ext uri="{FF2B5EF4-FFF2-40B4-BE49-F238E27FC236}">
                  <a16:creationId xmlns:a16="http://schemas.microsoft.com/office/drawing/2014/main" id="{A97BD1BC-392D-4F6F-AC26-734480FC0D3E}"/>
                </a:ext>
              </a:extLst>
            </p:cNvPr>
            <p:cNvSpPr/>
            <p:nvPr/>
          </p:nvSpPr>
          <p:spPr>
            <a:xfrm rot="5400000">
              <a:off x="2463604" y="3697297"/>
              <a:ext cx="127872" cy="110234"/>
            </a:xfrm>
            <a:prstGeom prst="triangle">
              <a:avLst/>
            </a:prstGeom>
            <a:solidFill>
              <a:schemeClr val="bg1"/>
            </a:solidFill>
            <a:ln w="12700" cap="rnd">
              <a:noFill/>
              <a:prstDash val="solid"/>
              <a:round/>
              <a:headEnd/>
              <a:tailEnd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pPr algn="ctr" defTabSz="914332"/>
              <a:endParaRPr lang="zh-CN" altLang="en-US" sz="2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1" name="i$1ïḋe">
            <a:extLst>
              <a:ext uri="{FF2B5EF4-FFF2-40B4-BE49-F238E27FC236}">
                <a16:creationId xmlns:a16="http://schemas.microsoft.com/office/drawing/2014/main" id="{921D2456-A6A6-43F5-AD86-0A010D24A2F0}"/>
              </a:ext>
            </a:extLst>
          </p:cNvPr>
          <p:cNvSpPr txBox="1"/>
          <p:nvPr/>
        </p:nvSpPr>
        <p:spPr>
          <a:xfrm>
            <a:off x="6133098" y="2869565"/>
            <a:ext cx="1573841" cy="432523"/>
          </a:xfrm>
          <a:prstGeom prst="rect">
            <a:avLst/>
          </a:prstGeom>
          <a:noFill/>
          <a:ln w="3175">
            <a:noFill/>
          </a:ln>
        </p:spPr>
        <p:txBody>
          <a:bodyPr wrap="square" lIns="91440" tIns="45720" rIns="91440" bIns="45720" rtlCol="0" anchor="ctr" anchorCtr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r" defTabSz="1219170"/>
            <a:r>
              <a:rPr lang="en-US" sz="2400" b="1" dirty="0" err="1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2400" b="1" dirty="0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quán</a:t>
            </a:r>
            <a:endParaRPr lang="en-GB" sz="2400" b="1" dirty="0">
              <a:solidFill>
                <a:prstClr val="black">
                  <a:lumMod val="50000"/>
                  <a:lumOff val="50000"/>
                </a:prst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 defTabSz="1219170"/>
            <a:endParaRPr lang="id-ID" sz="2400" b="1" dirty="0">
              <a:solidFill>
                <a:prstClr val="black">
                  <a:lumMod val="50000"/>
                  <a:lumOff val="50000"/>
                </a:prst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íşľïḓè">
            <a:extLst>
              <a:ext uri="{FF2B5EF4-FFF2-40B4-BE49-F238E27FC236}">
                <a16:creationId xmlns:a16="http://schemas.microsoft.com/office/drawing/2014/main" id="{F8E07573-A8E5-42F7-B445-E2E8E3B47ABD}"/>
              </a:ext>
            </a:extLst>
          </p:cNvPr>
          <p:cNvSpPr/>
          <p:nvPr/>
        </p:nvSpPr>
        <p:spPr bwMode="auto">
          <a:xfrm>
            <a:off x="8285817" y="2642733"/>
            <a:ext cx="2139347" cy="1093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 anchorCtr="0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defTabSz="1219170">
              <a:lnSpc>
                <a:spcPct val="150000"/>
              </a:lnSpc>
              <a:spcBef>
                <a:spcPct val="0"/>
              </a:spcBef>
            </a:pPr>
            <a:r>
              <a:rPr lang="en-US" sz="2133" b="1" dirty="0" err="1">
                <a:solidFill>
                  <a:srgbClr val="2D5419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Quảng</a:t>
            </a:r>
            <a:r>
              <a:rPr lang="en-US" sz="2133" b="1" dirty="0">
                <a:solidFill>
                  <a:srgbClr val="2D5419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33" b="1" dirty="0" err="1">
                <a:solidFill>
                  <a:srgbClr val="2D5419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endParaRPr lang="en-US" altLang="zh-CN" sz="2133" b="1" dirty="0">
              <a:solidFill>
                <a:srgbClr val="2D5419">
                  <a:lumMod val="75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3" name="iŝḷíḍé">
            <a:extLst>
              <a:ext uri="{FF2B5EF4-FFF2-40B4-BE49-F238E27FC236}">
                <a16:creationId xmlns:a16="http://schemas.microsoft.com/office/drawing/2014/main" id="{97474F9F-C719-412C-B235-5D7EB9DEF4EF}"/>
              </a:ext>
            </a:extLst>
          </p:cNvPr>
          <p:cNvGrpSpPr/>
          <p:nvPr/>
        </p:nvGrpSpPr>
        <p:grpSpPr>
          <a:xfrm>
            <a:off x="7936371" y="2865178"/>
            <a:ext cx="202720" cy="202720"/>
            <a:chOff x="2407326" y="3632200"/>
            <a:chExt cx="240428" cy="240428"/>
          </a:xfrm>
        </p:grpSpPr>
        <p:sp>
          <p:nvSpPr>
            <p:cNvPr id="17" name="iṥḻiḋê">
              <a:extLst>
                <a:ext uri="{FF2B5EF4-FFF2-40B4-BE49-F238E27FC236}">
                  <a16:creationId xmlns:a16="http://schemas.microsoft.com/office/drawing/2014/main" id="{08DEF15A-9D3E-4FB8-AE97-933B9C0EF419}"/>
                </a:ext>
              </a:extLst>
            </p:cNvPr>
            <p:cNvSpPr/>
            <p:nvPr/>
          </p:nvSpPr>
          <p:spPr>
            <a:xfrm>
              <a:off x="2407326" y="3632200"/>
              <a:ext cx="240428" cy="240428"/>
            </a:xfrm>
            <a:prstGeom prst="ellipse">
              <a:avLst/>
            </a:prstGeom>
            <a:solidFill>
              <a:srgbClr val="738857"/>
            </a:solidFill>
            <a:ln w="19050" cap="rnd">
              <a:solidFill>
                <a:schemeClr val="bg1"/>
              </a:solidFill>
              <a:prstDash val="solid"/>
              <a:round/>
              <a:headEnd/>
              <a:tailEnd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pPr algn="ctr" defTabSz="914332"/>
              <a:endParaRPr lang="zh-CN" altLang="en-US" sz="2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" name="iSľïdê">
              <a:extLst>
                <a:ext uri="{FF2B5EF4-FFF2-40B4-BE49-F238E27FC236}">
                  <a16:creationId xmlns:a16="http://schemas.microsoft.com/office/drawing/2014/main" id="{7E434843-E20B-4389-805F-75322D6649EB}"/>
                </a:ext>
              </a:extLst>
            </p:cNvPr>
            <p:cNvSpPr/>
            <p:nvPr/>
          </p:nvSpPr>
          <p:spPr>
            <a:xfrm rot="5400000">
              <a:off x="2463604" y="3697297"/>
              <a:ext cx="127872" cy="110234"/>
            </a:xfrm>
            <a:prstGeom prst="triangle">
              <a:avLst/>
            </a:prstGeom>
            <a:solidFill>
              <a:schemeClr val="bg1"/>
            </a:solidFill>
            <a:ln w="12700" cap="rnd">
              <a:noFill/>
              <a:prstDash val="solid"/>
              <a:round/>
              <a:headEnd/>
              <a:tailEnd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pPr algn="ctr" defTabSz="914332"/>
              <a:endParaRPr lang="zh-CN" altLang="en-US" sz="2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0" name="Hộp Văn bản 29">
            <a:extLst>
              <a:ext uri="{FF2B5EF4-FFF2-40B4-BE49-F238E27FC236}">
                <a16:creationId xmlns:a16="http://schemas.microsoft.com/office/drawing/2014/main" id="{D0FFD181-73F9-43DB-B376-19DDB03B76C1}"/>
              </a:ext>
            </a:extLst>
          </p:cNvPr>
          <p:cNvSpPr txBox="1"/>
          <p:nvPr/>
        </p:nvSpPr>
        <p:spPr>
          <a:xfrm>
            <a:off x="5308845" y="4882811"/>
            <a:ext cx="70305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377"/>
            <a:r>
              <a:rPr lang="en-US" sz="7200" b="1" i="1" dirty="0">
                <a:solidFill>
                  <a:srgbClr val="738857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“</a:t>
            </a:r>
            <a:endParaRPr lang="en-GB" sz="7200" b="1" dirty="0">
              <a:solidFill>
                <a:srgbClr val="738857"/>
              </a:solidFill>
              <a:latin typeface="等线" panose="020F0502020204030204"/>
            </a:endParaRPr>
          </a:p>
        </p:txBody>
      </p:sp>
      <p:sp>
        <p:nvSpPr>
          <p:cNvPr id="27" name="Hình chữ nhật 26">
            <a:extLst>
              <a:ext uri="{FF2B5EF4-FFF2-40B4-BE49-F238E27FC236}">
                <a16:creationId xmlns:a16="http://schemas.microsoft.com/office/drawing/2014/main" id="{85E97CEB-2F43-406B-B3B1-11615F6A737E}"/>
              </a:ext>
            </a:extLst>
          </p:cNvPr>
          <p:cNvSpPr/>
          <p:nvPr/>
        </p:nvSpPr>
        <p:spPr>
          <a:xfrm>
            <a:off x="3562348" y="119554"/>
            <a:ext cx="2647888" cy="59986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GB" sz="1867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Hình chữ nhật 28">
            <a:extLst>
              <a:ext uri="{FF2B5EF4-FFF2-40B4-BE49-F238E27FC236}">
                <a16:creationId xmlns:a16="http://schemas.microsoft.com/office/drawing/2014/main" id="{CE3F7BCD-A669-4C58-A61E-65351A883B35}"/>
              </a:ext>
            </a:extLst>
          </p:cNvPr>
          <p:cNvSpPr/>
          <p:nvPr/>
        </p:nvSpPr>
        <p:spPr>
          <a:xfrm>
            <a:off x="3521701" y="280688"/>
            <a:ext cx="2498380" cy="599861"/>
          </a:xfrm>
          <a:prstGeom prst="rect">
            <a:avLst/>
          </a:prstGeom>
          <a:solidFill>
            <a:schemeClr val="bg1"/>
          </a:solidFill>
          <a:ln>
            <a:solidFill>
              <a:srgbClr val="2D541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sz="3200" b="1" dirty="0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TÁC GIẢ</a:t>
            </a:r>
            <a:endParaRPr lang="en-GB" sz="3200" b="1" dirty="0">
              <a:solidFill>
                <a:srgbClr val="70AD47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i$1ïḋe">
            <a:extLst>
              <a:ext uri="{FF2B5EF4-FFF2-40B4-BE49-F238E27FC236}">
                <a16:creationId xmlns:a16="http://schemas.microsoft.com/office/drawing/2014/main" id="{921D2456-A6A6-43F5-AD86-0A010D24A2F0}"/>
              </a:ext>
            </a:extLst>
          </p:cNvPr>
          <p:cNvSpPr txBox="1"/>
          <p:nvPr/>
        </p:nvSpPr>
        <p:spPr>
          <a:xfrm>
            <a:off x="5457340" y="3665769"/>
            <a:ext cx="2346745" cy="432523"/>
          </a:xfrm>
          <a:prstGeom prst="rect">
            <a:avLst/>
          </a:prstGeom>
          <a:noFill/>
          <a:ln w="3175">
            <a:noFill/>
          </a:ln>
        </p:spPr>
        <p:txBody>
          <a:bodyPr wrap="square" lIns="91440" tIns="45720" rIns="91440" bIns="45720" rtlCol="0" anchor="ctr" anchorCtr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r" defTabSz="1219170"/>
            <a:r>
              <a:rPr lang="en-US" sz="2400" b="1" dirty="0" err="1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400" b="1" dirty="0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400" b="1" dirty="0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endParaRPr lang="en-GB" sz="2400" b="1" dirty="0">
              <a:solidFill>
                <a:prstClr val="black">
                  <a:lumMod val="50000"/>
                  <a:lumOff val="50000"/>
                </a:prst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 defTabSz="1219170"/>
            <a:endParaRPr lang="id-ID" sz="2400" b="1" dirty="0">
              <a:solidFill>
                <a:prstClr val="black">
                  <a:lumMod val="50000"/>
                  <a:lumOff val="50000"/>
                </a:prst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3" name="ísľïdê">
            <a:extLst>
              <a:ext uri="{FF2B5EF4-FFF2-40B4-BE49-F238E27FC236}">
                <a16:creationId xmlns:a16="http://schemas.microsoft.com/office/drawing/2014/main" id="{9DEF5E64-04C3-45D2-9402-B79E2647C674}"/>
              </a:ext>
            </a:extLst>
          </p:cNvPr>
          <p:cNvGrpSpPr/>
          <p:nvPr/>
        </p:nvGrpSpPr>
        <p:grpSpPr>
          <a:xfrm>
            <a:off x="7902675" y="3662991"/>
            <a:ext cx="202720" cy="202720"/>
            <a:chOff x="2407326" y="3632200"/>
            <a:chExt cx="240428" cy="240428"/>
          </a:xfrm>
        </p:grpSpPr>
        <p:sp>
          <p:nvSpPr>
            <p:cNvPr id="34" name="islíḋe">
              <a:extLst>
                <a:ext uri="{FF2B5EF4-FFF2-40B4-BE49-F238E27FC236}">
                  <a16:creationId xmlns:a16="http://schemas.microsoft.com/office/drawing/2014/main" id="{BDA68809-9979-460C-9C71-92739CEB0B57}"/>
                </a:ext>
              </a:extLst>
            </p:cNvPr>
            <p:cNvSpPr/>
            <p:nvPr/>
          </p:nvSpPr>
          <p:spPr>
            <a:xfrm>
              <a:off x="2407326" y="3632200"/>
              <a:ext cx="240428" cy="240428"/>
            </a:xfrm>
            <a:prstGeom prst="ellipse">
              <a:avLst/>
            </a:prstGeom>
            <a:solidFill>
              <a:srgbClr val="738857"/>
            </a:solidFill>
            <a:ln w="19050" cap="rnd">
              <a:solidFill>
                <a:schemeClr val="bg1"/>
              </a:solidFill>
              <a:prstDash val="solid"/>
              <a:round/>
              <a:headEnd/>
              <a:tailEnd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pPr algn="ctr" defTabSz="914332"/>
              <a:endParaRPr lang="zh-CN" altLang="en-US" sz="2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5" name="ïS1îḑè">
              <a:extLst>
                <a:ext uri="{FF2B5EF4-FFF2-40B4-BE49-F238E27FC236}">
                  <a16:creationId xmlns:a16="http://schemas.microsoft.com/office/drawing/2014/main" id="{A97BD1BC-392D-4F6F-AC26-734480FC0D3E}"/>
                </a:ext>
              </a:extLst>
            </p:cNvPr>
            <p:cNvSpPr/>
            <p:nvPr/>
          </p:nvSpPr>
          <p:spPr>
            <a:xfrm rot="5400000">
              <a:off x="2463604" y="3697297"/>
              <a:ext cx="127872" cy="110234"/>
            </a:xfrm>
            <a:prstGeom prst="triangle">
              <a:avLst/>
            </a:prstGeom>
            <a:solidFill>
              <a:schemeClr val="bg1"/>
            </a:solidFill>
            <a:ln w="12700" cap="rnd">
              <a:noFill/>
              <a:prstDash val="solid"/>
              <a:round/>
              <a:headEnd/>
              <a:tailEnd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pPr algn="ctr" defTabSz="914332"/>
              <a:endParaRPr lang="zh-CN" altLang="en-US" sz="2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6" name="íşľïḓè">
            <a:extLst>
              <a:ext uri="{FF2B5EF4-FFF2-40B4-BE49-F238E27FC236}">
                <a16:creationId xmlns:a16="http://schemas.microsoft.com/office/drawing/2014/main" id="{F8E07573-A8E5-42F7-B445-E2E8E3B47ABD}"/>
              </a:ext>
            </a:extLst>
          </p:cNvPr>
          <p:cNvSpPr/>
          <p:nvPr/>
        </p:nvSpPr>
        <p:spPr bwMode="auto">
          <a:xfrm>
            <a:off x="8293474" y="3412636"/>
            <a:ext cx="3868775" cy="1093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 anchorCtr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defTabSz="1219170">
              <a:lnSpc>
                <a:spcPct val="150000"/>
              </a:lnSpc>
              <a:spcBef>
                <a:spcPct val="0"/>
              </a:spcBef>
            </a:pPr>
            <a:r>
              <a:rPr lang="vi-VN" altLang="zh-CN" sz="2133" b="1" dirty="0">
                <a:solidFill>
                  <a:srgbClr val="2D5419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Khoảng trời, hố bom (1972); Trái tim sinh nở (1974);</a:t>
            </a:r>
            <a:r>
              <a:rPr lang="en-US" altLang="zh-CN" sz="2133" b="1" dirty="0">
                <a:solidFill>
                  <a:srgbClr val="2D5419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….</a:t>
            </a:r>
          </a:p>
        </p:txBody>
      </p:sp>
      <p:sp>
        <p:nvSpPr>
          <p:cNvPr id="37" name="i$1ïḋe">
            <a:extLst>
              <a:ext uri="{FF2B5EF4-FFF2-40B4-BE49-F238E27FC236}">
                <a16:creationId xmlns:a16="http://schemas.microsoft.com/office/drawing/2014/main" id="{921D2456-A6A6-43F5-AD86-0A010D24A2F0}"/>
              </a:ext>
            </a:extLst>
          </p:cNvPr>
          <p:cNvSpPr txBox="1"/>
          <p:nvPr/>
        </p:nvSpPr>
        <p:spPr>
          <a:xfrm>
            <a:off x="3270815" y="4552789"/>
            <a:ext cx="4477860" cy="432523"/>
          </a:xfrm>
          <a:prstGeom prst="rect">
            <a:avLst/>
          </a:prstGeom>
          <a:noFill/>
          <a:ln w="3175">
            <a:noFill/>
          </a:ln>
        </p:spPr>
        <p:txBody>
          <a:bodyPr wrap="square" lIns="91440" tIns="45720" rIns="91440" bIns="45720" rtlCol="0" anchor="ctr" anchorCtr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r" defTabSz="1219170"/>
            <a:r>
              <a:rPr lang="en-US" sz="2400" b="1" dirty="0" err="1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2400" b="1" dirty="0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b="1" dirty="0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r" defTabSz="1219170"/>
            <a:r>
              <a:rPr lang="en-US" sz="2400" b="1" dirty="0" err="1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400" b="1" dirty="0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>
                    <a:lumMod val="50000"/>
                    <a:lumOff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endParaRPr lang="en-GB" sz="2400" b="1" dirty="0">
              <a:solidFill>
                <a:prstClr val="black">
                  <a:lumMod val="50000"/>
                  <a:lumOff val="50000"/>
                </a:prst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 defTabSz="1219170"/>
            <a:endParaRPr lang="id-ID" sz="2400" b="1" dirty="0">
              <a:solidFill>
                <a:prstClr val="black">
                  <a:lumMod val="50000"/>
                  <a:lumOff val="50000"/>
                </a:prst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8" name="ísľïdê">
            <a:extLst>
              <a:ext uri="{FF2B5EF4-FFF2-40B4-BE49-F238E27FC236}">
                <a16:creationId xmlns:a16="http://schemas.microsoft.com/office/drawing/2014/main" id="{9DEF5E64-04C3-45D2-9402-B79E2647C674}"/>
              </a:ext>
            </a:extLst>
          </p:cNvPr>
          <p:cNvGrpSpPr/>
          <p:nvPr/>
        </p:nvGrpSpPr>
        <p:grpSpPr>
          <a:xfrm>
            <a:off x="7905383" y="4657657"/>
            <a:ext cx="202720" cy="202720"/>
            <a:chOff x="2407326" y="3632200"/>
            <a:chExt cx="240428" cy="240428"/>
          </a:xfrm>
        </p:grpSpPr>
        <p:sp>
          <p:nvSpPr>
            <p:cNvPr id="39" name="islíḋe">
              <a:extLst>
                <a:ext uri="{FF2B5EF4-FFF2-40B4-BE49-F238E27FC236}">
                  <a16:creationId xmlns:a16="http://schemas.microsoft.com/office/drawing/2014/main" id="{BDA68809-9979-460C-9C71-92739CEB0B57}"/>
                </a:ext>
              </a:extLst>
            </p:cNvPr>
            <p:cNvSpPr/>
            <p:nvPr/>
          </p:nvSpPr>
          <p:spPr>
            <a:xfrm>
              <a:off x="2407326" y="3632200"/>
              <a:ext cx="240428" cy="240428"/>
            </a:xfrm>
            <a:prstGeom prst="ellipse">
              <a:avLst/>
            </a:prstGeom>
            <a:solidFill>
              <a:srgbClr val="738857"/>
            </a:solidFill>
            <a:ln w="19050" cap="rnd">
              <a:solidFill>
                <a:schemeClr val="bg1"/>
              </a:solidFill>
              <a:prstDash val="solid"/>
              <a:round/>
              <a:headEnd/>
              <a:tailEnd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pPr algn="ctr" defTabSz="914332"/>
              <a:endParaRPr lang="zh-CN" altLang="en-US" sz="2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0" name="ïS1îḑè">
              <a:extLst>
                <a:ext uri="{FF2B5EF4-FFF2-40B4-BE49-F238E27FC236}">
                  <a16:creationId xmlns:a16="http://schemas.microsoft.com/office/drawing/2014/main" id="{A97BD1BC-392D-4F6F-AC26-734480FC0D3E}"/>
                </a:ext>
              </a:extLst>
            </p:cNvPr>
            <p:cNvSpPr/>
            <p:nvPr/>
          </p:nvSpPr>
          <p:spPr>
            <a:xfrm rot="5400000">
              <a:off x="2463604" y="3697297"/>
              <a:ext cx="127872" cy="110234"/>
            </a:xfrm>
            <a:prstGeom prst="triangle">
              <a:avLst/>
            </a:prstGeom>
            <a:solidFill>
              <a:schemeClr val="bg1"/>
            </a:solidFill>
            <a:ln w="12700" cap="rnd">
              <a:noFill/>
              <a:prstDash val="solid"/>
              <a:round/>
              <a:headEnd/>
              <a:tailEnd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pPr algn="ctr" defTabSz="914332"/>
              <a:endParaRPr lang="zh-CN" altLang="en-US" sz="2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06669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5" grpId="0"/>
      <p:bldP spid="6" grpId="0"/>
      <p:bldP spid="8" grpId="0"/>
      <p:bldP spid="9" grpId="0"/>
      <p:bldP spid="11" grpId="0"/>
      <p:bldP spid="12" grpId="0"/>
      <p:bldP spid="27" grpId="0" animBg="1"/>
      <p:bldP spid="29" grpId="0" animBg="1"/>
      <p:bldP spid="31" grpId="0"/>
      <p:bldP spid="36" grpId="0"/>
      <p:bldP spid="3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íŝ1îḍê">
            <a:extLst>
              <a:ext uri="{FF2B5EF4-FFF2-40B4-BE49-F238E27FC236}">
                <a16:creationId xmlns:a16="http://schemas.microsoft.com/office/drawing/2014/main" id="{4ECA9148-FC13-40B7-A024-2890F443F2D8}"/>
              </a:ext>
            </a:extLst>
          </p:cNvPr>
          <p:cNvSpPr/>
          <p:nvPr/>
        </p:nvSpPr>
        <p:spPr>
          <a:xfrm>
            <a:off x="1" y="1"/>
            <a:ext cx="12211295" cy="4583640"/>
          </a:xfrm>
          <a:prstGeom prst="rect">
            <a:avLst/>
          </a:prstGeom>
          <a:solidFill>
            <a:srgbClr val="FFB4BE">
              <a:alpha val="66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77"/>
            <a:endParaRPr sz="2400" dirty="0">
              <a:solidFill>
                <a:srgbClr val="FFB4BE"/>
              </a:solidFill>
              <a:latin typeface="UTM Cookies" panose="02040603050506020204" pitchFamily="18" charset="0"/>
            </a:endParaRPr>
          </a:p>
        </p:txBody>
      </p:sp>
      <p:grpSp>
        <p:nvGrpSpPr>
          <p:cNvPr id="6" name="îśḻíḓê">
            <a:extLst>
              <a:ext uri="{FF2B5EF4-FFF2-40B4-BE49-F238E27FC236}">
                <a16:creationId xmlns:a16="http://schemas.microsoft.com/office/drawing/2014/main" id="{5DAFA3FA-789A-4D27-875F-B4F21C2806DF}"/>
              </a:ext>
            </a:extLst>
          </p:cNvPr>
          <p:cNvGrpSpPr/>
          <p:nvPr/>
        </p:nvGrpSpPr>
        <p:grpSpPr>
          <a:xfrm>
            <a:off x="734429" y="3580234"/>
            <a:ext cx="2428159" cy="2428159"/>
            <a:chOff x="792580" y="3578721"/>
            <a:chExt cx="2362997" cy="2362996"/>
          </a:xfrm>
        </p:grpSpPr>
        <p:sp>
          <p:nvSpPr>
            <p:cNvPr id="23" name="iṧ1íḓe">
              <a:extLst>
                <a:ext uri="{FF2B5EF4-FFF2-40B4-BE49-F238E27FC236}">
                  <a16:creationId xmlns:a16="http://schemas.microsoft.com/office/drawing/2014/main" id="{4223EBC7-3B3E-47F7-BAFD-45EA66D12842}"/>
                </a:ext>
              </a:extLst>
            </p:cNvPr>
            <p:cNvSpPr/>
            <p:nvPr/>
          </p:nvSpPr>
          <p:spPr>
            <a:xfrm>
              <a:off x="792580" y="3578721"/>
              <a:ext cx="2362997" cy="2362996"/>
            </a:xfrm>
            <a:prstGeom prst="rect">
              <a:avLst/>
            </a:prstGeom>
            <a:solidFill>
              <a:schemeClr val="bg1"/>
            </a:solidFill>
            <a:ln w="101600">
              <a:solidFill>
                <a:schemeClr val="bg1">
                  <a:lumMod val="95000"/>
                </a:schemeClr>
              </a:solidFill>
              <a:miter lim="400000"/>
            </a:ln>
          </p:spPr>
          <p:txBody>
            <a:bodyPr anchor="ctr"/>
            <a:lstStyle/>
            <a:p>
              <a:pPr algn="ctr" defTabSz="914377"/>
              <a:endParaRPr sz="2400" dirty="0">
                <a:solidFill>
                  <a:prstClr val="black"/>
                </a:solidFill>
                <a:latin typeface="UTM Cookies" panose="02040603050506020204" pitchFamily="18" charset="0"/>
              </a:endParaRPr>
            </a:p>
          </p:txBody>
        </p:sp>
        <p:sp>
          <p:nvSpPr>
            <p:cNvPr id="25" name="îŝḻîḓe">
              <a:extLst>
                <a:ext uri="{FF2B5EF4-FFF2-40B4-BE49-F238E27FC236}">
                  <a16:creationId xmlns:a16="http://schemas.microsoft.com/office/drawing/2014/main" id="{FFCD7FE4-3FC2-4C10-B229-9434D8C8590D}"/>
                </a:ext>
              </a:extLst>
            </p:cNvPr>
            <p:cNvSpPr/>
            <p:nvPr/>
          </p:nvSpPr>
          <p:spPr>
            <a:xfrm>
              <a:off x="919209" y="4638675"/>
              <a:ext cx="2109742" cy="380036"/>
            </a:xfrm>
            <a:prstGeom prst="rect">
              <a:avLst/>
            </a:prstGeom>
            <a:noFill/>
            <a:ln w="12700" cap="rnd">
              <a:noFill/>
              <a:prstDash val="solid"/>
              <a:round/>
              <a:headEnd/>
              <a:tailEnd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rmAutofit fontScale="92500" lnSpcReduction="200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9pPr>
            </a:lstStyle>
            <a:p>
              <a:pPr algn="ctr" defTabSz="1219170"/>
              <a:r>
                <a:rPr lang="en-US" altLang="zh-CN" sz="2400" b="1" dirty="0" err="1">
                  <a:solidFill>
                    <a:prstClr val="black"/>
                  </a:solidFill>
                  <a:latin typeface="UTM Cookies" panose="02040603050506020204" pitchFamily="18" charset="0"/>
                </a:rPr>
                <a:t>Xuất</a:t>
              </a:r>
              <a:r>
                <a:rPr lang="en-US" altLang="zh-CN" sz="2400" b="1" dirty="0">
                  <a:solidFill>
                    <a:prstClr val="black"/>
                  </a:solidFill>
                  <a:latin typeface="UTM Cookies" panose="02040603050506020204" pitchFamily="18" charset="0"/>
                </a:rPr>
                <a:t> </a:t>
              </a:r>
              <a:r>
                <a:rPr lang="en-US" altLang="zh-CN" sz="2533" b="1" dirty="0" err="1">
                  <a:solidFill>
                    <a:prstClr val="black"/>
                  </a:solidFill>
                  <a:latin typeface="UTM Cookies" panose="02040603050506020204" pitchFamily="18" charset="0"/>
                </a:rPr>
                <a:t>xứ</a:t>
              </a:r>
              <a:endParaRPr lang="id-ID" altLang="zh-CN" sz="2533" b="1" dirty="0">
                <a:solidFill>
                  <a:prstClr val="black"/>
                </a:solidFill>
                <a:latin typeface="UTM Cookies" panose="02040603050506020204" pitchFamily="18" charset="0"/>
              </a:endParaRPr>
            </a:p>
          </p:txBody>
        </p:sp>
        <p:sp>
          <p:nvSpPr>
            <p:cNvPr id="26" name="ísliḍè">
              <a:extLst>
                <a:ext uri="{FF2B5EF4-FFF2-40B4-BE49-F238E27FC236}">
                  <a16:creationId xmlns:a16="http://schemas.microsoft.com/office/drawing/2014/main" id="{42E87E66-83E4-48B1-B7D9-CD5AD031A818}"/>
                </a:ext>
              </a:extLst>
            </p:cNvPr>
            <p:cNvSpPr/>
            <p:nvPr/>
          </p:nvSpPr>
          <p:spPr bwMode="auto">
            <a:xfrm>
              <a:off x="919209" y="5018711"/>
              <a:ext cx="2109742" cy="7058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t" anchorCtr="0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 defTabSz="1219170">
                <a:lnSpc>
                  <a:spcPct val="150000"/>
                </a:lnSpc>
              </a:pPr>
              <a:endParaRPr lang="en-US" altLang="zh-CN" sz="2400" dirty="0">
                <a:solidFill>
                  <a:prstClr val="black"/>
                </a:solidFill>
                <a:latin typeface="UTM Cookies" panose="02040603050506020204" pitchFamily="18" charset="0"/>
              </a:endParaRPr>
            </a:p>
          </p:txBody>
        </p:sp>
      </p:grpSp>
      <p:grpSp>
        <p:nvGrpSpPr>
          <p:cNvPr id="7" name="iṡ1íḑê">
            <a:extLst>
              <a:ext uri="{FF2B5EF4-FFF2-40B4-BE49-F238E27FC236}">
                <a16:creationId xmlns:a16="http://schemas.microsoft.com/office/drawing/2014/main" id="{A2C4BA4D-273F-46D1-8770-F1B048E91019}"/>
              </a:ext>
            </a:extLst>
          </p:cNvPr>
          <p:cNvGrpSpPr/>
          <p:nvPr/>
        </p:nvGrpSpPr>
        <p:grpSpPr>
          <a:xfrm>
            <a:off x="3499425" y="3580234"/>
            <a:ext cx="2428159" cy="2428159"/>
            <a:chOff x="792581" y="3578721"/>
            <a:chExt cx="2362997" cy="2362996"/>
          </a:xfrm>
        </p:grpSpPr>
        <p:sp>
          <p:nvSpPr>
            <p:cNvPr id="19" name="iSḷïḋé">
              <a:extLst>
                <a:ext uri="{FF2B5EF4-FFF2-40B4-BE49-F238E27FC236}">
                  <a16:creationId xmlns:a16="http://schemas.microsoft.com/office/drawing/2014/main" id="{F9475FB8-051A-43D7-A89A-516D6189A7A7}"/>
                </a:ext>
              </a:extLst>
            </p:cNvPr>
            <p:cNvSpPr/>
            <p:nvPr/>
          </p:nvSpPr>
          <p:spPr>
            <a:xfrm>
              <a:off x="792581" y="3578721"/>
              <a:ext cx="2362997" cy="2362996"/>
            </a:xfrm>
            <a:prstGeom prst="rect">
              <a:avLst/>
            </a:prstGeom>
            <a:solidFill>
              <a:schemeClr val="bg1"/>
            </a:solidFill>
            <a:ln w="101600">
              <a:solidFill>
                <a:schemeClr val="bg1">
                  <a:lumMod val="95000"/>
                </a:schemeClr>
              </a:solidFill>
              <a:miter lim="400000"/>
            </a:ln>
          </p:spPr>
          <p:txBody>
            <a:bodyPr anchor="ctr"/>
            <a:lstStyle/>
            <a:p>
              <a:pPr algn="ctr" defTabSz="914377"/>
              <a:endParaRPr sz="2400" dirty="0">
                <a:solidFill>
                  <a:prstClr val="black"/>
                </a:solidFill>
                <a:latin typeface="UTM Cookies" panose="02040603050506020204" pitchFamily="18" charset="0"/>
              </a:endParaRPr>
            </a:p>
          </p:txBody>
        </p:sp>
        <p:sp>
          <p:nvSpPr>
            <p:cNvPr id="20" name="îṧlîḍê">
              <a:extLst>
                <a:ext uri="{FF2B5EF4-FFF2-40B4-BE49-F238E27FC236}">
                  <a16:creationId xmlns:a16="http://schemas.microsoft.com/office/drawing/2014/main" id="{1D522AAA-E50D-42D0-AE9F-3DA7B37F403F}"/>
                </a:ext>
              </a:extLst>
            </p:cNvPr>
            <p:cNvSpPr/>
            <p:nvPr/>
          </p:nvSpPr>
          <p:spPr bwMode="auto">
            <a:xfrm>
              <a:off x="1696111" y="4000103"/>
              <a:ext cx="555936" cy="555097"/>
            </a:xfrm>
            <a:custGeom>
              <a:avLst/>
              <a:gdLst>
                <a:gd name="T0" fmla="*/ 9608 w 10667"/>
                <a:gd name="T1" fmla="*/ 4056 h 10667"/>
                <a:gd name="T2" fmla="*/ 9642 w 10667"/>
                <a:gd name="T3" fmla="*/ 4561 h 10667"/>
                <a:gd name="T4" fmla="*/ 9398 w 10667"/>
                <a:gd name="T5" fmla="*/ 5365 h 10667"/>
                <a:gd name="T6" fmla="*/ 9237 w 10667"/>
                <a:gd name="T7" fmla="*/ 4433 h 10667"/>
                <a:gd name="T8" fmla="*/ 8869 w 10667"/>
                <a:gd name="T9" fmla="*/ 4582 h 10667"/>
                <a:gd name="T10" fmla="*/ 8709 w 10667"/>
                <a:gd name="T11" fmla="*/ 5514 h 10667"/>
                <a:gd name="T12" fmla="*/ 8952 w 10667"/>
                <a:gd name="T13" fmla="*/ 5395 h 10667"/>
                <a:gd name="T14" fmla="*/ 8998 w 10667"/>
                <a:gd name="T15" fmla="*/ 6944 h 10667"/>
                <a:gd name="T16" fmla="*/ 9239 w 10667"/>
                <a:gd name="T17" fmla="*/ 5720 h 10667"/>
                <a:gd name="T18" fmla="*/ 9377 w 10667"/>
                <a:gd name="T19" fmla="*/ 6807 h 10667"/>
                <a:gd name="T20" fmla="*/ 9687 w 10667"/>
                <a:gd name="T21" fmla="*/ 6787 h 10667"/>
                <a:gd name="T22" fmla="*/ 9559 w 10667"/>
                <a:gd name="T23" fmla="*/ 4821 h 10667"/>
                <a:gd name="T24" fmla="*/ 9939 w 10667"/>
                <a:gd name="T25" fmla="*/ 5391 h 10667"/>
                <a:gd name="T26" fmla="*/ 6566 w 10667"/>
                <a:gd name="T27" fmla="*/ 1130 h 10667"/>
                <a:gd name="T28" fmla="*/ 5448 w 10667"/>
                <a:gd name="T29" fmla="*/ 2261 h 10667"/>
                <a:gd name="T30" fmla="*/ 7197 w 10667"/>
                <a:gd name="T31" fmla="*/ 8282 h 10667"/>
                <a:gd name="T32" fmla="*/ 6553 w 10667"/>
                <a:gd name="T33" fmla="*/ 5860 h 10667"/>
                <a:gd name="T34" fmla="*/ 6867 w 10667"/>
                <a:gd name="T35" fmla="*/ 5540 h 10667"/>
                <a:gd name="T36" fmla="*/ 6677 w 10667"/>
                <a:gd name="T37" fmla="*/ 2794 h 10667"/>
                <a:gd name="T38" fmla="*/ 5875 w 10667"/>
                <a:gd name="T39" fmla="*/ 5440 h 10667"/>
                <a:gd name="T40" fmla="*/ 5344 w 10667"/>
                <a:gd name="T41" fmla="*/ 2372 h 10667"/>
                <a:gd name="T42" fmla="*/ 4134 w 10667"/>
                <a:gd name="T43" fmla="*/ 2863 h 10667"/>
                <a:gd name="T44" fmla="*/ 3606 w 10667"/>
                <a:gd name="T45" fmla="*/ 5931 h 10667"/>
                <a:gd name="T46" fmla="*/ 4406 w 10667"/>
                <a:gd name="T47" fmla="*/ 5536 h 10667"/>
                <a:gd name="T48" fmla="*/ 3036 w 10667"/>
                <a:gd name="T49" fmla="*/ 8836 h 10667"/>
                <a:gd name="T50" fmla="*/ 1301 w 10667"/>
                <a:gd name="T51" fmla="*/ 9187 h 10667"/>
                <a:gd name="T52" fmla="*/ 3942 w 10667"/>
                <a:gd name="T53" fmla="*/ 10566 h 10667"/>
                <a:gd name="T54" fmla="*/ 8368 w 10667"/>
                <a:gd name="T55" fmla="*/ 10227 h 10667"/>
                <a:gd name="T56" fmla="*/ 5409 w 10667"/>
                <a:gd name="T57" fmla="*/ 9687 h 10667"/>
                <a:gd name="T58" fmla="*/ 5462 w 10667"/>
                <a:gd name="T59" fmla="*/ 6588 h 10667"/>
                <a:gd name="T60" fmla="*/ 5409 w 10667"/>
                <a:gd name="T61" fmla="*/ 9687 h 10667"/>
                <a:gd name="T62" fmla="*/ 9674 w 10667"/>
                <a:gd name="T63" fmla="*/ 7185 h 10667"/>
                <a:gd name="T64" fmla="*/ 9255 w 10667"/>
                <a:gd name="T65" fmla="*/ 7228 h 10667"/>
                <a:gd name="T66" fmla="*/ 8691 w 10667"/>
                <a:gd name="T67" fmla="*/ 6602 h 10667"/>
                <a:gd name="T68" fmla="*/ 10667 w 10667"/>
                <a:gd name="T69" fmla="*/ 7058 h 10667"/>
                <a:gd name="T70" fmla="*/ 1068 w 10667"/>
                <a:gd name="T71" fmla="*/ 4056 h 10667"/>
                <a:gd name="T72" fmla="*/ 1407 w 10667"/>
                <a:gd name="T73" fmla="*/ 4399 h 10667"/>
                <a:gd name="T74" fmla="*/ 1620 w 10667"/>
                <a:gd name="T75" fmla="*/ 4469 h 10667"/>
                <a:gd name="T76" fmla="*/ 1410 w 10667"/>
                <a:gd name="T77" fmla="*/ 5515 h 10667"/>
                <a:gd name="T78" fmla="*/ 1189 w 10667"/>
                <a:gd name="T79" fmla="*/ 4467 h 10667"/>
                <a:gd name="T80" fmla="*/ 728 w 10667"/>
                <a:gd name="T81" fmla="*/ 5387 h 10667"/>
                <a:gd name="T82" fmla="*/ 967 w 10667"/>
                <a:gd name="T83" fmla="*/ 5399 h 10667"/>
                <a:gd name="T84" fmla="*/ 1088 w 10667"/>
                <a:gd name="T85" fmla="*/ 5407 h 10667"/>
                <a:gd name="T86" fmla="*/ 1148 w 10667"/>
                <a:gd name="T87" fmla="*/ 6944 h 10667"/>
                <a:gd name="T88" fmla="*/ 1411 w 10667"/>
                <a:gd name="T89" fmla="*/ 5714 h 10667"/>
                <a:gd name="T90" fmla="*/ 1671 w 10667"/>
                <a:gd name="T91" fmla="*/ 6954 h 10667"/>
                <a:gd name="T92" fmla="*/ 1743 w 10667"/>
                <a:gd name="T93" fmla="*/ 5493 h 10667"/>
                <a:gd name="T94" fmla="*/ 1838 w 10667"/>
                <a:gd name="T95" fmla="*/ 5396 h 10667"/>
                <a:gd name="T96" fmla="*/ 1780 w 10667"/>
                <a:gd name="T97" fmla="*/ 4561 h 10667"/>
                <a:gd name="T98" fmla="*/ 1813 w 10667"/>
                <a:gd name="T99" fmla="*/ 7185 h 10667"/>
                <a:gd name="T100" fmla="*/ 1394 w 10667"/>
                <a:gd name="T101" fmla="*/ 7228 h 10667"/>
                <a:gd name="T102" fmla="*/ 830 w 10667"/>
                <a:gd name="T103" fmla="*/ 6602 h 10667"/>
                <a:gd name="T104" fmla="*/ 2805 w 10667"/>
                <a:gd name="T105" fmla="*/ 7058 h 106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0667" h="10667">
                  <a:moveTo>
                    <a:pt x="8929" y="4056"/>
                  </a:moveTo>
                  <a:cubicBezTo>
                    <a:pt x="8929" y="3866"/>
                    <a:pt x="9081" y="3713"/>
                    <a:pt x="9268" y="3713"/>
                  </a:cubicBezTo>
                  <a:cubicBezTo>
                    <a:pt x="9456" y="3713"/>
                    <a:pt x="9608" y="3866"/>
                    <a:pt x="9608" y="4056"/>
                  </a:cubicBezTo>
                  <a:cubicBezTo>
                    <a:pt x="9608" y="4246"/>
                    <a:pt x="9456" y="4399"/>
                    <a:pt x="9268" y="4399"/>
                  </a:cubicBezTo>
                  <a:cubicBezTo>
                    <a:pt x="9081" y="4399"/>
                    <a:pt x="8929" y="4246"/>
                    <a:pt x="8929" y="4056"/>
                  </a:cubicBezTo>
                  <a:close/>
                  <a:moveTo>
                    <a:pt x="9642" y="4561"/>
                  </a:moveTo>
                  <a:cubicBezTo>
                    <a:pt x="9592" y="4523"/>
                    <a:pt x="9541" y="4489"/>
                    <a:pt x="9482" y="4469"/>
                  </a:cubicBezTo>
                  <a:cubicBezTo>
                    <a:pt x="9427" y="4449"/>
                    <a:pt x="9369" y="4439"/>
                    <a:pt x="9310" y="4434"/>
                  </a:cubicBezTo>
                  <a:lnTo>
                    <a:pt x="9398" y="5365"/>
                  </a:lnTo>
                  <a:lnTo>
                    <a:pt x="9272" y="5515"/>
                  </a:lnTo>
                  <a:lnTo>
                    <a:pt x="9127" y="5365"/>
                  </a:lnTo>
                  <a:lnTo>
                    <a:pt x="9237" y="4433"/>
                  </a:lnTo>
                  <a:cubicBezTo>
                    <a:pt x="9173" y="4435"/>
                    <a:pt x="9110" y="4446"/>
                    <a:pt x="9050" y="4467"/>
                  </a:cubicBezTo>
                  <a:cubicBezTo>
                    <a:pt x="9025" y="4476"/>
                    <a:pt x="9002" y="4487"/>
                    <a:pt x="8979" y="4500"/>
                  </a:cubicBezTo>
                  <a:cubicBezTo>
                    <a:pt x="8940" y="4523"/>
                    <a:pt x="8903" y="4551"/>
                    <a:pt x="8869" y="4582"/>
                  </a:cubicBezTo>
                  <a:cubicBezTo>
                    <a:pt x="8700" y="4734"/>
                    <a:pt x="8609" y="4997"/>
                    <a:pt x="8589" y="5387"/>
                  </a:cubicBezTo>
                  <a:cubicBezTo>
                    <a:pt x="8586" y="5454"/>
                    <a:pt x="8637" y="5511"/>
                    <a:pt x="8703" y="5514"/>
                  </a:cubicBezTo>
                  <a:cubicBezTo>
                    <a:pt x="8705" y="5514"/>
                    <a:pt x="8707" y="5514"/>
                    <a:pt x="8709" y="5514"/>
                  </a:cubicBezTo>
                  <a:cubicBezTo>
                    <a:pt x="8772" y="5514"/>
                    <a:pt x="8825" y="5464"/>
                    <a:pt x="8828" y="5399"/>
                  </a:cubicBezTo>
                  <a:cubicBezTo>
                    <a:pt x="8842" y="5135"/>
                    <a:pt x="8893" y="4938"/>
                    <a:pt x="8978" y="4821"/>
                  </a:cubicBezTo>
                  <a:cubicBezTo>
                    <a:pt x="8972" y="4944"/>
                    <a:pt x="8961" y="5167"/>
                    <a:pt x="8952" y="5395"/>
                  </a:cubicBezTo>
                  <a:cubicBezTo>
                    <a:pt x="8951" y="5399"/>
                    <a:pt x="8950" y="5403"/>
                    <a:pt x="8950" y="5407"/>
                  </a:cubicBezTo>
                  <a:lnTo>
                    <a:pt x="8854" y="6776"/>
                  </a:lnTo>
                  <a:cubicBezTo>
                    <a:pt x="8848" y="6863"/>
                    <a:pt x="8912" y="6938"/>
                    <a:pt x="8998" y="6944"/>
                  </a:cubicBezTo>
                  <a:cubicBezTo>
                    <a:pt x="9002" y="6944"/>
                    <a:pt x="9005" y="6944"/>
                    <a:pt x="9009" y="6944"/>
                  </a:cubicBezTo>
                  <a:cubicBezTo>
                    <a:pt x="9090" y="6944"/>
                    <a:pt x="9158" y="6881"/>
                    <a:pt x="9163" y="6798"/>
                  </a:cubicBezTo>
                  <a:lnTo>
                    <a:pt x="9239" y="5720"/>
                  </a:lnTo>
                  <a:cubicBezTo>
                    <a:pt x="9251" y="5717"/>
                    <a:pt x="9262" y="5714"/>
                    <a:pt x="9273" y="5714"/>
                  </a:cubicBezTo>
                  <a:cubicBezTo>
                    <a:pt x="9284" y="5714"/>
                    <a:pt x="9296" y="5716"/>
                    <a:pt x="9307" y="5717"/>
                  </a:cubicBezTo>
                  <a:lnTo>
                    <a:pt x="9377" y="6807"/>
                  </a:lnTo>
                  <a:cubicBezTo>
                    <a:pt x="9382" y="6890"/>
                    <a:pt x="9451" y="6954"/>
                    <a:pt x="9532" y="6954"/>
                  </a:cubicBezTo>
                  <a:cubicBezTo>
                    <a:pt x="9535" y="6954"/>
                    <a:pt x="9539" y="6954"/>
                    <a:pt x="9542" y="6954"/>
                  </a:cubicBezTo>
                  <a:cubicBezTo>
                    <a:pt x="9628" y="6948"/>
                    <a:pt x="9692" y="6873"/>
                    <a:pt x="9687" y="6787"/>
                  </a:cubicBezTo>
                  <a:lnTo>
                    <a:pt x="9604" y="5493"/>
                  </a:lnTo>
                  <a:cubicBezTo>
                    <a:pt x="9604" y="5486"/>
                    <a:pt x="9602" y="5479"/>
                    <a:pt x="9601" y="5472"/>
                  </a:cubicBezTo>
                  <a:cubicBezTo>
                    <a:pt x="9594" y="5274"/>
                    <a:pt x="9571" y="4981"/>
                    <a:pt x="9559" y="4821"/>
                  </a:cubicBezTo>
                  <a:cubicBezTo>
                    <a:pt x="9645" y="4939"/>
                    <a:pt x="9694" y="5134"/>
                    <a:pt x="9700" y="5396"/>
                  </a:cubicBezTo>
                  <a:cubicBezTo>
                    <a:pt x="9701" y="5462"/>
                    <a:pt x="9754" y="5514"/>
                    <a:pt x="9822" y="5514"/>
                  </a:cubicBezTo>
                  <a:cubicBezTo>
                    <a:pt x="9888" y="5513"/>
                    <a:pt x="9940" y="5458"/>
                    <a:pt x="9939" y="5391"/>
                  </a:cubicBezTo>
                  <a:cubicBezTo>
                    <a:pt x="9931" y="4988"/>
                    <a:pt x="9831" y="4709"/>
                    <a:pt x="9642" y="4561"/>
                  </a:cubicBezTo>
                  <a:close/>
                  <a:moveTo>
                    <a:pt x="5448" y="2261"/>
                  </a:moveTo>
                  <a:cubicBezTo>
                    <a:pt x="6065" y="2261"/>
                    <a:pt x="6566" y="1755"/>
                    <a:pt x="6566" y="1130"/>
                  </a:cubicBezTo>
                  <a:cubicBezTo>
                    <a:pt x="6566" y="506"/>
                    <a:pt x="6065" y="0"/>
                    <a:pt x="5448" y="0"/>
                  </a:cubicBezTo>
                  <a:cubicBezTo>
                    <a:pt x="4832" y="0"/>
                    <a:pt x="4332" y="506"/>
                    <a:pt x="4332" y="1130"/>
                  </a:cubicBezTo>
                  <a:cubicBezTo>
                    <a:pt x="4332" y="1755"/>
                    <a:pt x="4832" y="2261"/>
                    <a:pt x="5448" y="2261"/>
                  </a:cubicBezTo>
                  <a:close/>
                  <a:moveTo>
                    <a:pt x="9566" y="9187"/>
                  </a:moveTo>
                  <a:cubicBezTo>
                    <a:pt x="9566" y="8589"/>
                    <a:pt x="8569" y="8079"/>
                    <a:pt x="7146" y="7846"/>
                  </a:cubicBezTo>
                  <a:lnTo>
                    <a:pt x="7197" y="8282"/>
                  </a:lnTo>
                  <a:cubicBezTo>
                    <a:pt x="7559" y="8431"/>
                    <a:pt x="7781" y="8624"/>
                    <a:pt x="7781" y="8836"/>
                  </a:cubicBezTo>
                  <a:cubicBezTo>
                    <a:pt x="7781" y="9120"/>
                    <a:pt x="7386" y="9369"/>
                    <a:pt x="6788" y="9523"/>
                  </a:cubicBezTo>
                  <a:lnTo>
                    <a:pt x="6553" y="5860"/>
                  </a:lnTo>
                  <a:cubicBezTo>
                    <a:pt x="6552" y="5836"/>
                    <a:pt x="6547" y="5814"/>
                    <a:pt x="6542" y="5791"/>
                  </a:cubicBezTo>
                  <a:cubicBezTo>
                    <a:pt x="6519" y="5139"/>
                    <a:pt x="6446" y="4174"/>
                    <a:pt x="6403" y="3649"/>
                  </a:cubicBezTo>
                  <a:cubicBezTo>
                    <a:pt x="6689" y="4036"/>
                    <a:pt x="6850" y="4677"/>
                    <a:pt x="6867" y="5540"/>
                  </a:cubicBezTo>
                  <a:cubicBezTo>
                    <a:pt x="6872" y="5758"/>
                    <a:pt x="7047" y="5931"/>
                    <a:pt x="7269" y="5931"/>
                  </a:cubicBezTo>
                  <a:cubicBezTo>
                    <a:pt x="7487" y="5926"/>
                    <a:pt x="7660" y="5744"/>
                    <a:pt x="7655" y="5524"/>
                  </a:cubicBezTo>
                  <a:cubicBezTo>
                    <a:pt x="7628" y="4200"/>
                    <a:pt x="7299" y="3281"/>
                    <a:pt x="6677" y="2794"/>
                  </a:cubicBezTo>
                  <a:cubicBezTo>
                    <a:pt x="6515" y="2666"/>
                    <a:pt x="6346" y="2557"/>
                    <a:pt x="6150" y="2489"/>
                  </a:cubicBezTo>
                  <a:cubicBezTo>
                    <a:pt x="5969" y="2425"/>
                    <a:pt x="5778" y="2390"/>
                    <a:pt x="5587" y="2376"/>
                  </a:cubicBezTo>
                  <a:lnTo>
                    <a:pt x="5875" y="5440"/>
                  </a:lnTo>
                  <a:lnTo>
                    <a:pt x="5459" y="5934"/>
                  </a:lnTo>
                  <a:lnTo>
                    <a:pt x="4983" y="5440"/>
                  </a:lnTo>
                  <a:lnTo>
                    <a:pt x="5344" y="2372"/>
                  </a:lnTo>
                  <a:cubicBezTo>
                    <a:pt x="5135" y="2379"/>
                    <a:pt x="4926" y="2413"/>
                    <a:pt x="4729" y="2484"/>
                  </a:cubicBezTo>
                  <a:cubicBezTo>
                    <a:pt x="4648" y="2513"/>
                    <a:pt x="4570" y="2548"/>
                    <a:pt x="4496" y="2592"/>
                  </a:cubicBezTo>
                  <a:cubicBezTo>
                    <a:pt x="4366" y="2669"/>
                    <a:pt x="4247" y="2762"/>
                    <a:pt x="4134" y="2863"/>
                  </a:cubicBezTo>
                  <a:cubicBezTo>
                    <a:pt x="3578" y="3362"/>
                    <a:pt x="3276" y="4228"/>
                    <a:pt x="3213" y="5512"/>
                  </a:cubicBezTo>
                  <a:cubicBezTo>
                    <a:pt x="3202" y="5732"/>
                    <a:pt x="3369" y="5919"/>
                    <a:pt x="3586" y="5930"/>
                  </a:cubicBezTo>
                  <a:cubicBezTo>
                    <a:pt x="3593" y="5931"/>
                    <a:pt x="3600" y="5931"/>
                    <a:pt x="3606" y="5931"/>
                  </a:cubicBezTo>
                  <a:cubicBezTo>
                    <a:pt x="3815" y="5931"/>
                    <a:pt x="3989" y="5765"/>
                    <a:pt x="4000" y="5552"/>
                  </a:cubicBezTo>
                  <a:cubicBezTo>
                    <a:pt x="4043" y="4683"/>
                    <a:pt x="4213" y="4034"/>
                    <a:pt x="4493" y="3649"/>
                  </a:cubicBezTo>
                  <a:cubicBezTo>
                    <a:pt x="4473" y="4053"/>
                    <a:pt x="4437" y="4787"/>
                    <a:pt x="4406" y="5536"/>
                  </a:cubicBezTo>
                  <a:cubicBezTo>
                    <a:pt x="4404" y="5550"/>
                    <a:pt x="4400" y="5563"/>
                    <a:pt x="4399" y="5577"/>
                  </a:cubicBezTo>
                  <a:lnTo>
                    <a:pt x="4121" y="9550"/>
                  </a:lnTo>
                  <a:cubicBezTo>
                    <a:pt x="3469" y="9398"/>
                    <a:pt x="3036" y="9136"/>
                    <a:pt x="3036" y="8836"/>
                  </a:cubicBezTo>
                  <a:cubicBezTo>
                    <a:pt x="3036" y="8606"/>
                    <a:pt x="3298" y="8398"/>
                    <a:pt x="3715" y="8245"/>
                  </a:cubicBezTo>
                  <a:lnTo>
                    <a:pt x="3745" y="7843"/>
                  </a:lnTo>
                  <a:cubicBezTo>
                    <a:pt x="2309" y="8075"/>
                    <a:pt x="1301" y="8586"/>
                    <a:pt x="1301" y="9187"/>
                  </a:cubicBezTo>
                  <a:cubicBezTo>
                    <a:pt x="1301" y="9666"/>
                    <a:pt x="1867" y="9963"/>
                    <a:pt x="2241" y="10125"/>
                  </a:cubicBezTo>
                  <a:cubicBezTo>
                    <a:pt x="2579" y="10272"/>
                    <a:pt x="2936" y="10374"/>
                    <a:pt x="3295" y="10452"/>
                  </a:cubicBezTo>
                  <a:cubicBezTo>
                    <a:pt x="3509" y="10498"/>
                    <a:pt x="3725" y="10536"/>
                    <a:pt x="3942" y="10566"/>
                  </a:cubicBezTo>
                  <a:cubicBezTo>
                    <a:pt x="4438" y="10635"/>
                    <a:pt x="4931" y="10667"/>
                    <a:pt x="5434" y="10667"/>
                  </a:cubicBezTo>
                  <a:cubicBezTo>
                    <a:pt x="5609" y="10667"/>
                    <a:pt x="5784" y="10662"/>
                    <a:pt x="5959" y="10654"/>
                  </a:cubicBezTo>
                  <a:cubicBezTo>
                    <a:pt x="6767" y="10615"/>
                    <a:pt x="7596" y="10506"/>
                    <a:pt x="8368" y="10227"/>
                  </a:cubicBezTo>
                  <a:cubicBezTo>
                    <a:pt x="8794" y="10073"/>
                    <a:pt x="9463" y="9799"/>
                    <a:pt x="9557" y="9286"/>
                  </a:cubicBezTo>
                  <a:cubicBezTo>
                    <a:pt x="9563" y="9253"/>
                    <a:pt x="9566" y="9220"/>
                    <a:pt x="9566" y="9187"/>
                  </a:cubicBezTo>
                  <a:close/>
                  <a:moveTo>
                    <a:pt x="5409" y="9687"/>
                  </a:moveTo>
                  <a:cubicBezTo>
                    <a:pt x="5316" y="9687"/>
                    <a:pt x="5226" y="9685"/>
                    <a:pt x="5136" y="9681"/>
                  </a:cubicBezTo>
                  <a:lnTo>
                    <a:pt x="5351" y="6608"/>
                  </a:lnTo>
                  <a:cubicBezTo>
                    <a:pt x="5390" y="6597"/>
                    <a:pt x="5429" y="6588"/>
                    <a:pt x="5462" y="6588"/>
                  </a:cubicBezTo>
                  <a:cubicBezTo>
                    <a:pt x="5501" y="6588"/>
                    <a:pt x="5539" y="6595"/>
                    <a:pt x="5577" y="6599"/>
                  </a:cubicBezTo>
                  <a:lnTo>
                    <a:pt x="5773" y="9671"/>
                  </a:lnTo>
                  <a:cubicBezTo>
                    <a:pt x="5653" y="9678"/>
                    <a:pt x="5535" y="9687"/>
                    <a:pt x="5409" y="9687"/>
                  </a:cubicBezTo>
                  <a:close/>
                  <a:moveTo>
                    <a:pt x="9863" y="6751"/>
                  </a:moveTo>
                  <a:cubicBezTo>
                    <a:pt x="9985" y="6801"/>
                    <a:pt x="10061" y="6867"/>
                    <a:pt x="10061" y="6939"/>
                  </a:cubicBezTo>
                  <a:cubicBezTo>
                    <a:pt x="10061" y="7043"/>
                    <a:pt x="9905" y="7134"/>
                    <a:pt x="9674" y="7185"/>
                  </a:cubicBezTo>
                  <a:cubicBezTo>
                    <a:pt x="9657" y="7190"/>
                    <a:pt x="9638" y="7195"/>
                    <a:pt x="9619" y="7197"/>
                  </a:cubicBezTo>
                  <a:cubicBezTo>
                    <a:pt x="9614" y="7198"/>
                    <a:pt x="9609" y="7198"/>
                    <a:pt x="9605" y="7198"/>
                  </a:cubicBezTo>
                  <a:cubicBezTo>
                    <a:pt x="9499" y="7217"/>
                    <a:pt x="9382" y="7228"/>
                    <a:pt x="9255" y="7228"/>
                  </a:cubicBezTo>
                  <a:cubicBezTo>
                    <a:pt x="8811" y="7228"/>
                    <a:pt x="8451" y="7098"/>
                    <a:pt x="8451" y="6939"/>
                  </a:cubicBezTo>
                  <a:cubicBezTo>
                    <a:pt x="8451" y="6861"/>
                    <a:pt x="8539" y="6790"/>
                    <a:pt x="8681" y="6739"/>
                  </a:cubicBezTo>
                  <a:lnTo>
                    <a:pt x="8691" y="6602"/>
                  </a:lnTo>
                  <a:cubicBezTo>
                    <a:pt x="8203" y="6681"/>
                    <a:pt x="7861" y="6854"/>
                    <a:pt x="7861" y="7058"/>
                  </a:cubicBezTo>
                  <a:cubicBezTo>
                    <a:pt x="7861" y="7335"/>
                    <a:pt x="8489" y="7560"/>
                    <a:pt x="9264" y="7560"/>
                  </a:cubicBezTo>
                  <a:cubicBezTo>
                    <a:pt x="10039" y="7560"/>
                    <a:pt x="10667" y="7335"/>
                    <a:pt x="10667" y="7058"/>
                  </a:cubicBezTo>
                  <a:cubicBezTo>
                    <a:pt x="10667" y="6855"/>
                    <a:pt x="10328" y="6682"/>
                    <a:pt x="9845" y="6603"/>
                  </a:cubicBezTo>
                  <a:lnTo>
                    <a:pt x="9863" y="6751"/>
                  </a:lnTo>
                  <a:close/>
                  <a:moveTo>
                    <a:pt x="1068" y="4056"/>
                  </a:moveTo>
                  <a:cubicBezTo>
                    <a:pt x="1068" y="3866"/>
                    <a:pt x="1220" y="3713"/>
                    <a:pt x="1407" y="3713"/>
                  </a:cubicBezTo>
                  <a:cubicBezTo>
                    <a:pt x="1594" y="3713"/>
                    <a:pt x="1747" y="3866"/>
                    <a:pt x="1747" y="4056"/>
                  </a:cubicBezTo>
                  <a:cubicBezTo>
                    <a:pt x="1747" y="4246"/>
                    <a:pt x="1594" y="4399"/>
                    <a:pt x="1407" y="4399"/>
                  </a:cubicBezTo>
                  <a:cubicBezTo>
                    <a:pt x="1220" y="4399"/>
                    <a:pt x="1068" y="4246"/>
                    <a:pt x="1068" y="4056"/>
                  </a:cubicBezTo>
                  <a:close/>
                  <a:moveTo>
                    <a:pt x="1780" y="4561"/>
                  </a:moveTo>
                  <a:cubicBezTo>
                    <a:pt x="1731" y="4523"/>
                    <a:pt x="1680" y="4489"/>
                    <a:pt x="1620" y="4469"/>
                  </a:cubicBezTo>
                  <a:cubicBezTo>
                    <a:pt x="1565" y="4449"/>
                    <a:pt x="1507" y="4439"/>
                    <a:pt x="1449" y="4434"/>
                  </a:cubicBezTo>
                  <a:lnTo>
                    <a:pt x="1537" y="5365"/>
                  </a:lnTo>
                  <a:lnTo>
                    <a:pt x="1410" y="5515"/>
                  </a:lnTo>
                  <a:lnTo>
                    <a:pt x="1266" y="5365"/>
                  </a:lnTo>
                  <a:lnTo>
                    <a:pt x="1376" y="4433"/>
                  </a:lnTo>
                  <a:cubicBezTo>
                    <a:pt x="1312" y="4435"/>
                    <a:pt x="1248" y="4446"/>
                    <a:pt x="1189" y="4467"/>
                  </a:cubicBezTo>
                  <a:cubicBezTo>
                    <a:pt x="1164" y="4476"/>
                    <a:pt x="1140" y="4487"/>
                    <a:pt x="1118" y="4500"/>
                  </a:cubicBezTo>
                  <a:cubicBezTo>
                    <a:pt x="1078" y="4523"/>
                    <a:pt x="1042" y="4551"/>
                    <a:pt x="1008" y="4582"/>
                  </a:cubicBezTo>
                  <a:cubicBezTo>
                    <a:pt x="839" y="4734"/>
                    <a:pt x="747" y="4997"/>
                    <a:pt x="728" y="5387"/>
                  </a:cubicBezTo>
                  <a:cubicBezTo>
                    <a:pt x="725" y="5454"/>
                    <a:pt x="775" y="5511"/>
                    <a:pt x="841" y="5514"/>
                  </a:cubicBezTo>
                  <a:cubicBezTo>
                    <a:pt x="843" y="5514"/>
                    <a:pt x="845" y="5514"/>
                    <a:pt x="848" y="5514"/>
                  </a:cubicBezTo>
                  <a:cubicBezTo>
                    <a:pt x="911" y="5514"/>
                    <a:pt x="964" y="5464"/>
                    <a:pt x="967" y="5399"/>
                  </a:cubicBezTo>
                  <a:cubicBezTo>
                    <a:pt x="980" y="5135"/>
                    <a:pt x="1032" y="4938"/>
                    <a:pt x="1117" y="4821"/>
                  </a:cubicBezTo>
                  <a:cubicBezTo>
                    <a:pt x="1111" y="4944"/>
                    <a:pt x="1100" y="5167"/>
                    <a:pt x="1090" y="5395"/>
                  </a:cubicBezTo>
                  <a:cubicBezTo>
                    <a:pt x="1090" y="5399"/>
                    <a:pt x="1089" y="5403"/>
                    <a:pt x="1088" y="5407"/>
                  </a:cubicBezTo>
                  <a:lnTo>
                    <a:pt x="993" y="6776"/>
                  </a:lnTo>
                  <a:cubicBezTo>
                    <a:pt x="987" y="6863"/>
                    <a:pt x="1051" y="6938"/>
                    <a:pt x="1136" y="6944"/>
                  </a:cubicBezTo>
                  <a:cubicBezTo>
                    <a:pt x="1140" y="6944"/>
                    <a:pt x="1144" y="6944"/>
                    <a:pt x="1148" y="6944"/>
                  </a:cubicBezTo>
                  <a:cubicBezTo>
                    <a:pt x="1228" y="6944"/>
                    <a:pt x="1296" y="6881"/>
                    <a:pt x="1302" y="6798"/>
                  </a:cubicBezTo>
                  <a:lnTo>
                    <a:pt x="1378" y="5720"/>
                  </a:lnTo>
                  <a:cubicBezTo>
                    <a:pt x="1389" y="5717"/>
                    <a:pt x="1401" y="5714"/>
                    <a:pt x="1411" y="5714"/>
                  </a:cubicBezTo>
                  <a:cubicBezTo>
                    <a:pt x="1423" y="5714"/>
                    <a:pt x="1435" y="5716"/>
                    <a:pt x="1446" y="5717"/>
                  </a:cubicBezTo>
                  <a:lnTo>
                    <a:pt x="1516" y="6807"/>
                  </a:lnTo>
                  <a:cubicBezTo>
                    <a:pt x="1521" y="6890"/>
                    <a:pt x="1589" y="6954"/>
                    <a:pt x="1671" y="6954"/>
                  </a:cubicBezTo>
                  <a:cubicBezTo>
                    <a:pt x="1674" y="6954"/>
                    <a:pt x="1677" y="6954"/>
                    <a:pt x="1681" y="6954"/>
                  </a:cubicBezTo>
                  <a:cubicBezTo>
                    <a:pt x="1766" y="6948"/>
                    <a:pt x="1831" y="6873"/>
                    <a:pt x="1826" y="6787"/>
                  </a:cubicBezTo>
                  <a:lnTo>
                    <a:pt x="1743" y="5493"/>
                  </a:lnTo>
                  <a:cubicBezTo>
                    <a:pt x="1742" y="5486"/>
                    <a:pt x="1741" y="5479"/>
                    <a:pt x="1739" y="5472"/>
                  </a:cubicBezTo>
                  <a:cubicBezTo>
                    <a:pt x="1732" y="5274"/>
                    <a:pt x="1710" y="4981"/>
                    <a:pt x="1697" y="4821"/>
                  </a:cubicBezTo>
                  <a:cubicBezTo>
                    <a:pt x="1784" y="4939"/>
                    <a:pt x="1833" y="5134"/>
                    <a:pt x="1838" y="5396"/>
                  </a:cubicBezTo>
                  <a:cubicBezTo>
                    <a:pt x="1840" y="5462"/>
                    <a:pt x="1893" y="5514"/>
                    <a:pt x="1960" y="5514"/>
                  </a:cubicBezTo>
                  <a:cubicBezTo>
                    <a:pt x="2027" y="5513"/>
                    <a:pt x="2079" y="5458"/>
                    <a:pt x="2078" y="5391"/>
                  </a:cubicBezTo>
                  <a:cubicBezTo>
                    <a:pt x="2069" y="4988"/>
                    <a:pt x="1969" y="4709"/>
                    <a:pt x="1780" y="4561"/>
                  </a:cubicBezTo>
                  <a:close/>
                  <a:moveTo>
                    <a:pt x="2002" y="6751"/>
                  </a:moveTo>
                  <a:cubicBezTo>
                    <a:pt x="2124" y="6801"/>
                    <a:pt x="2200" y="6867"/>
                    <a:pt x="2200" y="6939"/>
                  </a:cubicBezTo>
                  <a:cubicBezTo>
                    <a:pt x="2200" y="7043"/>
                    <a:pt x="2044" y="7134"/>
                    <a:pt x="1813" y="7185"/>
                  </a:cubicBezTo>
                  <a:cubicBezTo>
                    <a:pt x="1795" y="7190"/>
                    <a:pt x="1777" y="7195"/>
                    <a:pt x="1758" y="7197"/>
                  </a:cubicBezTo>
                  <a:cubicBezTo>
                    <a:pt x="1753" y="7198"/>
                    <a:pt x="1748" y="7198"/>
                    <a:pt x="1743" y="7198"/>
                  </a:cubicBezTo>
                  <a:cubicBezTo>
                    <a:pt x="1637" y="7217"/>
                    <a:pt x="1520" y="7228"/>
                    <a:pt x="1394" y="7228"/>
                  </a:cubicBezTo>
                  <a:cubicBezTo>
                    <a:pt x="950" y="7228"/>
                    <a:pt x="589" y="7098"/>
                    <a:pt x="589" y="6939"/>
                  </a:cubicBezTo>
                  <a:cubicBezTo>
                    <a:pt x="589" y="6861"/>
                    <a:pt x="678" y="6790"/>
                    <a:pt x="820" y="6739"/>
                  </a:cubicBezTo>
                  <a:lnTo>
                    <a:pt x="830" y="6602"/>
                  </a:lnTo>
                  <a:cubicBezTo>
                    <a:pt x="342" y="6681"/>
                    <a:pt x="0" y="6854"/>
                    <a:pt x="0" y="7058"/>
                  </a:cubicBezTo>
                  <a:cubicBezTo>
                    <a:pt x="0" y="7335"/>
                    <a:pt x="628" y="7560"/>
                    <a:pt x="1403" y="7560"/>
                  </a:cubicBezTo>
                  <a:cubicBezTo>
                    <a:pt x="2177" y="7560"/>
                    <a:pt x="2805" y="7335"/>
                    <a:pt x="2805" y="7058"/>
                  </a:cubicBezTo>
                  <a:cubicBezTo>
                    <a:pt x="2805" y="6855"/>
                    <a:pt x="2467" y="6682"/>
                    <a:pt x="1984" y="6603"/>
                  </a:cubicBezTo>
                  <a:lnTo>
                    <a:pt x="2002" y="6751"/>
                  </a:lnTo>
                  <a:close/>
                </a:path>
              </a:pathLst>
            </a:custGeom>
            <a:solidFill>
              <a:srgbClr val="738857"/>
            </a:solidFill>
            <a:ln>
              <a:noFill/>
            </a:ln>
          </p:spPr>
          <p:txBody>
            <a:bodyPr/>
            <a:lstStyle/>
            <a:p>
              <a:pPr defTabSz="914377"/>
              <a:endParaRPr lang="zh-CN" altLang="en-US" sz="2400" dirty="0">
                <a:solidFill>
                  <a:prstClr val="black"/>
                </a:solidFill>
                <a:latin typeface="UTM Cookies" panose="02040603050506020204" pitchFamily="18" charset="0"/>
              </a:endParaRPr>
            </a:p>
          </p:txBody>
        </p:sp>
        <p:sp>
          <p:nvSpPr>
            <p:cNvPr id="21" name="î$ḷíde">
              <a:extLst>
                <a:ext uri="{FF2B5EF4-FFF2-40B4-BE49-F238E27FC236}">
                  <a16:creationId xmlns:a16="http://schemas.microsoft.com/office/drawing/2014/main" id="{2661DF45-4B21-4D8A-A82B-BB702E76B34C}"/>
                </a:ext>
              </a:extLst>
            </p:cNvPr>
            <p:cNvSpPr/>
            <p:nvPr/>
          </p:nvSpPr>
          <p:spPr>
            <a:xfrm>
              <a:off x="919209" y="4638675"/>
              <a:ext cx="2109742" cy="380036"/>
            </a:xfrm>
            <a:prstGeom prst="rect">
              <a:avLst/>
            </a:prstGeom>
            <a:noFill/>
            <a:ln w="12700" cap="rnd">
              <a:noFill/>
              <a:prstDash val="solid"/>
              <a:round/>
              <a:headEnd/>
              <a:tailEnd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rmAutofit fontScale="92500" lnSpcReduction="200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9pPr>
            </a:lstStyle>
            <a:p>
              <a:pPr algn="ctr" defTabSz="1219170"/>
              <a:r>
                <a:rPr lang="en-US" altLang="zh-CN" sz="2400" b="1" dirty="0" err="1">
                  <a:solidFill>
                    <a:prstClr val="black"/>
                  </a:solidFill>
                  <a:latin typeface="UTM Cookies" panose="02040603050506020204" pitchFamily="18" charset="0"/>
                </a:rPr>
                <a:t>Thể</a:t>
              </a:r>
              <a:r>
                <a:rPr lang="en-US" altLang="zh-CN" sz="2400" b="1" dirty="0">
                  <a:solidFill>
                    <a:prstClr val="black"/>
                  </a:solidFill>
                  <a:latin typeface="UTM Cookies" panose="02040603050506020204" pitchFamily="18" charset="0"/>
                </a:rPr>
                <a:t> </a:t>
              </a:r>
              <a:r>
                <a:rPr lang="en-US" altLang="zh-CN" sz="2400" b="1" dirty="0" err="1">
                  <a:solidFill>
                    <a:prstClr val="black"/>
                  </a:solidFill>
                  <a:latin typeface="UTM Cookies" panose="02040603050506020204" pitchFamily="18" charset="0"/>
                </a:rPr>
                <a:t>thơ</a:t>
              </a:r>
              <a:endParaRPr lang="id-ID" altLang="zh-CN" sz="2400" b="1" dirty="0">
                <a:solidFill>
                  <a:prstClr val="black"/>
                </a:solidFill>
                <a:latin typeface="UTM Cookies" panose="02040603050506020204" pitchFamily="18" charset="0"/>
              </a:endParaRPr>
            </a:p>
          </p:txBody>
        </p:sp>
        <p:sp>
          <p:nvSpPr>
            <p:cNvPr id="22" name="íś1ïdê">
              <a:extLst>
                <a:ext uri="{FF2B5EF4-FFF2-40B4-BE49-F238E27FC236}">
                  <a16:creationId xmlns:a16="http://schemas.microsoft.com/office/drawing/2014/main" id="{942EADB0-79ED-429E-861A-CF1478B9B71E}"/>
                </a:ext>
              </a:extLst>
            </p:cNvPr>
            <p:cNvSpPr/>
            <p:nvPr/>
          </p:nvSpPr>
          <p:spPr bwMode="auto">
            <a:xfrm>
              <a:off x="919209" y="5219613"/>
              <a:ext cx="2109742" cy="7058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t" anchorCtr="0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 defTabSz="1219170">
                <a:lnSpc>
                  <a:spcPct val="150000"/>
                </a:lnSpc>
              </a:pPr>
              <a:r>
                <a:rPr lang="en-US" altLang="zh-CN" sz="24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Lục</a:t>
              </a:r>
              <a:r>
                <a:rPr lang="en-US" altLang="zh-CN" sz="24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24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bát</a:t>
              </a:r>
              <a:endParaRPr lang="en-US" altLang="zh-CN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8" name="îŝḻiḋé">
            <a:extLst>
              <a:ext uri="{FF2B5EF4-FFF2-40B4-BE49-F238E27FC236}">
                <a16:creationId xmlns:a16="http://schemas.microsoft.com/office/drawing/2014/main" id="{F728FE4E-B186-4B26-BADE-180F14C400C9}"/>
              </a:ext>
            </a:extLst>
          </p:cNvPr>
          <p:cNvGrpSpPr/>
          <p:nvPr/>
        </p:nvGrpSpPr>
        <p:grpSpPr>
          <a:xfrm>
            <a:off x="6227186" y="3580234"/>
            <a:ext cx="2465391" cy="2428159"/>
            <a:chOff x="756347" y="3578721"/>
            <a:chExt cx="2399230" cy="2362996"/>
          </a:xfrm>
        </p:grpSpPr>
        <p:sp>
          <p:nvSpPr>
            <p:cNvPr id="15" name="íšḻide">
              <a:extLst>
                <a:ext uri="{FF2B5EF4-FFF2-40B4-BE49-F238E27FC236}">
                  <a16:creationId xmlns:a16="http://schemas.microsoft.com/office/drawing/2014/main" id="{CC9D459B-ECB3-4F7E-B853-0941719BF39B}"/>
                </a:ext>
              </a:extLst>
            </p:cNvPr>
            <p:cNvSpPr/>
            <p:nvPr/>
          </p:nvSpPr>
          <p:spPr>
            <a:xfrm>
              <a:off x="756347" y="3578721"/>
              <a:ext cx="2362997" cy="2362996"/>
            </a:xfrm>
            <a:prstGeom prst="rect">
              <a:avLst/>
            </a:prstGeom>
            <a:solidFill>
              <a:schemeClr val="bg1"/>
            </a:solidFill>
            <a:ln w="101600">
              <a:solidFill>
                <a:schemeClr val="bg1">
                  <a:lumMod val="95000"/>
                </a:schemeClr>
              </a:solidFill>
              <a:miter lim="400000"/>
            </a:ln>
          </p:spPr>
          <p:txBody>
            <a:bodyPr anchor="ctr"/>
            <a:lstStyle/>
            <a:p>
              <a:pPr algn="ctr" defTabSz="914377"/>
              <a:endParaRPr sz="2400" dirty="0">
                <a:solidFill>
                  <a:prstClr val="black"/>
                </a:solidFill>
                <a:latin typeface="UTM Cookies" panose="02040603050506020204" pitchFamily="18" charset="0"/>
              </a:endParaRPr>
            </a:p>
          </p:txBody>
        </p:sp>
        <p:sp>
          <p:nvSpPr>
            <p:cNvPr id="16" name="îşľîdé">
              <a:extLst>
                <a:ext uri="{FF2B5EF4-FFF2-40B4-BE49-F238E27FC236}">
                  <a16:creationId xmlns:a16="http://schemas.microsoft.com/office/drawing/2014/main" id="{4FA02483-D4C9-400A-A099-1155BFDDBE6B}"/>
                </a:ext>
              </a:extLst>
            </p:cNvPr>
            <p:cNvSpPr/>
            <p:nvPr/>
          </p:nvSpPr>
          <p:spPr bwMode="auto">
            <a:xfrm>
              <a:off x="1696111" y="4000103"/>
              <a:ext cx="555936" cy="555097"/>
            </a:xfrm>
            <a:custGeom>
              <a:avLst/>
              <a:gdLst>
                <a:gd name="T0" fmla="*/ 9608 w 10667"/>
                <a:gd name="T1" fmla="*/ 4056 h 10667"/>
                <a:gd name="T2" fmla="*/ 9642 w 10667"/>
                <a:gd name="T3" fmla="*/ 4561 h 10667"/>
                <a:gd name="T4" fmla="*/ 9398 w 10667"/>
                <a:gd name="T5" fmla="*/ 5365 h 10667"/>
                <a:gd name="T6" fmla="*/ 9237 w 10667"/>
                <a:gd name="T7" fmla="*/ 4433 h 10667"/>
                <a:gd name="T8" fmla="*/ 8869 w 10667"/>
                <a:gd name="T9" fmla="*/ 4582 h 10667"/>
                <a:gd name="T10" fmla="*/ 8709 w 10667"/>
                <a:gd name="T11" fmla="*/ 5514 h 10667"/>
                <a:gd name="T12" fmla="*/ 8952 w 10667"/>
                <a:gd name="T13" fmla="*/ 5395 h 10667"/>
                <a:gd name="T14" fmla="*/ 8998 w 10667"/>
                <a:gd name="T15" fmla="*/ 6944 h 10667"/>
                <a:gd name="T16" fmla="*/ 9239 w 10667"/>
                <a:gd name="T17" fmla="*/ 5720 h 10667"/>
                <a:gd name="T18" fmla="*/ 9377 w 10667"/>
                <a:gd name="T19" fmla="*/ 6807 h 10667"/>
                <a:gd name="T20" fmla="*/ 9687 w 10667"/>
                <a:gd name="T21" fmla="*/ 6787 h 10667"/>
                <a:gd name="T22" fmla="*/ 9559 w 10667"/>
                <a:gd name="T23" fmla="*/ 4821 h 10667"/>
                <a:gd name="T24" fmla="*/ 9939 w 10667"/>
                <a:gd name="T25" fmla="*/ 5391 h 10667"/>
                <a:gd name="T26" fmla="*/ 6566 w 10667"/>
                <a:gd name="T27" fmla="*/ 1130 h 10667"/>
                <a:gd name="T28" fmla="*/ 5448 w 10667"/>
                <a:gd name="T29" fmla="*/ 2261 h 10667"/>
                <a:gd name="T30" fmla="*/ 7197 w 10667"/>
                <a:gd name="T31" fmla="*/ 8282 h 10667"/>
                <a:gd name="T32" fmla="*/ 6553 w 10667"/>
                <a:gd name="T33" fmla="*/ 5860 h 10667"/>
                <a:gd name="T34" fmla="*/ 6867 w 10667"/>
                <a:gd name="T35" fmla="*/ 5540 h 10667"/>
                <a:gd name="T36" fmla="*/ 6677 w 10667"/>
                <a:gd name="T37" fmla="*/ 2794 h 10667"/>
                <a:gd name="T38" fmla="*/ 5875 w 10667"/>
                <a:gd name="T39" fmla="*/ 5440 h 10667"/>
                <a:gd name="T40" fmla="*/ 5344 w 10667"/>
                <a:gd name="T41" fmla="*/ 2372 h 10667"/>
                <a:gd name="T42" fmla="*/ 4134 w 10667"/>
                <a:gd name="T43" fmla="*/ 2863 h 10667"/>
                <a:gd name="T44" fmla="*/ 3606 w 10667"/>
                <a:gd name="T45" fmla="*/ 5931 h 10667"/>
                <a:gd name="T46" fmla="*/ 4406 w 10667"/>
                <a:gd name="T47" fmla="*/ 5536 h 10667"/>
                <a:gd name="T48" fmla="*/ 3036 w 10667"/>
                <a:gd name="T49" fmla="*/ 8836 h 10667"/>
                <a:gd name="T50" fmla="*/ 1301 w 10667"/>
                <a:gd name="T51" fmla="*/ 9187 h 10667"/>
                <a:gd name="T52" fmla="*/ 3942 w 10667"/>
                <a:gd name="T53" fmla="*/ 10566 h 10667"/>
                <a:gd name="T54" fmla="*/ 8368 w 10667"/>
                <a:gd name="T55" fmla="*/ 10227 h 10667"/>
                <a:gd name="T56" fmla="*/ 5409 w 10667"/>
                <a:gd name="T57" fmla="*/ 9687 h 10667"/>
                <a:gd name="T58" fmla="*/ 5462 w 10667"/>
                <a:gd name="T59" fmla="*/ 6588 h 10667"/>
                <a:gd name="T60" fmla="*/ 5409 w 10667"/>
                <a:gd name="T61" fmla="*/ 9687 h 10667"/>
                <a:gd name="T62" fmla="*/ 9674 w 10667"/>
                <a:gd name="T63" fmla="*/ 7185 h 10667"/>
                <a:gd name="T64" fmla="*/ 9255 w 10667"/>
                <a:gd name="T65" fmla="*/ 7228 h 10667"/>
                <a:gd name="T66" fmla="*/ 8691 w 10667"/>
                <a:gd name="T67" fmla="*/ 6602 h 10667"/>
                <a:gd name="T68" fmla="*/ 10667 w 10667"/>
                <a:gd name="T69" fmla="*/ 7058 h 10667"/>
                <a:gd name="T70" fmla="*/ 1068 w 10667"/>
                <a:gd name="T71" fmla="*/ 4056 h 10667"/>
                <a:gd name="T72" fmla="*/ 1407 w 10667"/>
                <a:gd name="T73" fmla="*/ 4399 h 10667"/>
                <a:gd name="T74" fmla="*/ 1620 w 10667"/>
                <a:gd name="T75" fmla="*/ 4469 h 10667"/>
                <a:gd name="T76" fmla="*/ 1410 w 10667"/>
                <a:gd name="T77" fmla="*/ 5515 h 10667"/>
                <a:gd name="T78" fmla="*/ 1189 w 10667"/>
                <a:gd name="T79" fmla="*/ 4467 h 10667"/>
                <a:gd name="T80" fmla="*/ 728 w 10667"/>
                <a:gd name="T81" fmla="*/ 5387 h 10667"/>
                <a:gd name="T82" fmla="*/ 967 w 10667"/>
                <a:gd name="T83" fmla="*/ 5399 h 10667"/>
                <a:gd name="T84" fmla="*/ 1088 w 10667"/>
                <a:gd name="T85" fmla="*/ 5407 h 10667"/>
                <a:gd name="T86" fmla="*/ 1148 w 10667"/>
                <a:gd name="T87" fmla="*/ 6944 h 10667"/>
                <a:gd name="T88" fmla="*/ 1411 w 10667"/>
                <a:gd name="T89" fmla="*/ 5714 h 10667"/>
                <a:gd name="T90" fmla="*/ 1671 w 10667"/>
                <a:gd name="T91" fmla="*/ 6954 h 10667"/>
                <a:gd name="T92" fmla="*/ 1743 w 10667"/>
                <a:gd name="T93" fmla="*/ 5493 h 10667"/>
                <a:gd name="T94" fmla="*/ 1838 w 10667"/>
                <a:gd name="T95" fmla="*/ 5396 h 10667"/>
                <a:gd name="T96" fmla="*/ 1780 w 10667"/>
                <a:gd name="T97" fmla="*/ 4561 h 10667"/>
                <a:gd name="T98" fmla="*/ 1813 w 10667"/>
                <a:gd name="T99" fmla="*/ 7185 h 10667"/>
                <a:gd name="T100" fmla="*/ 1394 w 10667"/>
                <a:gd name="T101" fmla="*/ 7228 h 10667"/>
                <a:gd name="T102" fmla="*/ 830 w 10667"/>
                <a:gd name="T103" fmla="*/ 6602 h 10667"/>
                <a:gd name="T104" fmla="*/ 2805 w 10667"/>
                <a:gd name="T105" fmla="*/ 7058 h 106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0667" h="10667">
                  <a:moveTo>
                    <a:pt x="8929" y="4056"/>
                  </a:moveTo>
                  <a:cubicBezTo>
                    <a:pt x="8929" y="3866"/>
                    <a:pt x="9081" y="3713"/>
                    <a:pt x="9268" y="3713"/>
                  </a:cubicBezTo>
                  <a:cubicBezTo>
                    <a:pt x="9456" y="3713"/>
                    <a:pt x="9608" y="3866"/>
                    <a:pt x="9608" y="4056"/>
                  </a:cubicBezTo>
                  <a:cubicBezTo>
                    <a:pt x="9608" y="4246"/>
                    <a:pt x="9456" y="4399"/>
                    <a:pt x="9268" y="4399"/>
                  </a:cubicBezTo>
                  <a:cubicBezTo>
                    <a:pt x="9081" y="4399"/>
                    <a:pt x="8929" y="4246"/>
                    <a:pt x="8929" y="4056"/>
                  </a:cubicBezTo>
                  <a:close/>
                  <a:moveTo>
                    <a:pt x="9642" y="4561"/>
                  </a:moveTo>
                  <a:cubicBezTo>
                    <a:pt x="9592" y="4523"/>
                    <a:pt x="9541" y="4489"/>
                    <a:pt x="9482" y="4469"/>
                  </a:cubicBezTo>
                  <a:cubicBezTo>
                    <a:pt x="9427" y="4449"/>
                    <a:pt x="9369" y="4439"/>
                    <a:pt x="9310" y="4434"/>
                  </a:cubicBezTo>
                  <a:lnTo>
                    <a:pt x="9398" y="5365"/>
                  </a:lnTo>
                  <a:lnTo>
                    <a:pt x="9272" y="5515"/>
                  </a:lnTo>
                  <a:lnTo>
                    <a:pt x="9127" y="5365"/>
                  </a:lnTo>
                  <a:lnTo>
                    <a:pt x="9237" y="4433"/>
                  </a:lnTo>
                  <a:cubicBezTo>
                    <a:pt x="9173" y="4435"/>
                    <a:pt x="9110" y="4446"/>
                    <a:pt x="9050" y="4467"/>
                  </a:cubicBezTo>
                  <a:cubicBezTo>
                    <a:pt x="9025" y="4476"/>
                    <a:pt x="9002" y="4487"/>
                    <a:pt x="8979" y="4500"/>
                  </a:cubicBezTo>
                  <a:cubicBezTo>
                    <a:pt x="8940" y="4523"/>
                    <a:pt x="8903" y="4551"/>
                    <a:pt x="8869" y="4582"/>
                  </a:cubicBezTo>
                  <a:cubicBezTo>
                    <a:pt x="8700" y="4734"/>
                    <a:pt x="8609" y="4997"/>
                    <a:pt x="8589" y="5387"/>
                  </a:cubicBezTo>
                  <a:cubicBezTo>
                    <a:pt x="8586" y="5454"/>
                    <a:pt x="8637" y="5511"/>
                    <a:pt x="8703" y="5514"/>
                  </a:cubicBezTo>
                  <a:cubicBezTo>
                    <a:pt x="8705" y="5514"/>
                    <a:pt x="8707" y="5514"/>
                    <a:pt x="8709" y="5514"/>
                  </a:cubicBezTo>
                  <a:cubicBezTo>
                    <a:pt x="8772" y="5514"/>
                    <a:pt x="8825" y="5464"/>
                    <a:pt x="8828" y="5399"/>
                  </a:cubicBezTo>
                  <a:cubicBezTo>
                    <a:pt x="8842" y="5135"/>
                    <a:pt x="8893" y="4938"/>
                    <a:pt x="8978" y="4821"/>
                  </a:cubicBezTo>
                  <a:cubicBezTo>
                    <a:pt x="8972" y="4944"/>
                    <a:pt x="8961" y="5167"/>
                    <a:pt x="8952" y="5395"/>
                  </a:cubicBezTo>
                  <a:cubicBezTo>
                    <a:pt x="8951" y="5399"/>
                    <a:pt x="8950" y="5403"/>
                    <a:pt x="8950" y="5407"/>
                  </a:cubicBezTo>
                  <a:lnTo>
                    <a:pt x="8854" y="6776"/>
                  </a:lnTo>
                  <a:cubicBezTo>
                    <a:pt x="8848" y="6863"/>
                    <a:pt x="8912" y="6938"/>
                    <a:pt x="8998" y="6944"/>
                  </a:cubicBezTo>
                  <a:cubicBezTo>
                    <a:pt x="9002" y="6944"/>
                    <a:pt x="9005" y="6944"/>
                    <a:pt x="9009" y="6944"/>
                  </a:cubicBezTo>
                  <a:cubicBezTo>
                    <a:pt x="9090" y="6944"/>
                    <a:pt x="9158" y="6881"/>
                    <a:pt x="9163" y="6798"/>
                  </a:cubicBezTo>
                  <a:lnTo>
                    <a:pt x="9239" y="5720"/>
                  </a:lnTo>
                  <a:cubicBezTo>
                    <a:pt x="9251" y="5717"/>
                    <a:pt x="9262" y="5714"/>
                    <a:pt x="9273" y="5714"/>
                  </a:cubicBezTo>
                  <a:cubicBezTo>
                    <a:pt x="9284" y="5714"/>
                    <a:pt x="9296" y="5716"/>
                    <a:pt x="9307" y="5717"/>
                  </a:cubicBezTo>
                  <a:lnTo>
                    <a:pt x="9377" y="6807"/>
                  </a:lnTo>
                  <a:cubicBezTo>
                    <a:pt x="9382" y="6890"/>
                    <a:pt x="9451" y="6954"/>
                    <a:pt x="9532" y="6954"/>
                  </a:cubicBezTo>
                  <a:cubicBezTo>
                    <a:pt x="9535" y="6954"/>
                    <a:pt x="9539" y="6954"/>
                    <a:pt x="9542" y="6954"/>
                  </a:cubicBezTo>
                  <a:cubicBezTo>
                    <a:pt x="9628" y="6948"/>
                    <a:pt x="9692" y="6873"/>
                    <a:pt x="9687" y="6787"/>
                  </a:cubicBezTo>
                  <a:lnTo>
                    <a:pt x="9604" y="5493"/>
                  </a:lnTo>
                  <a:cubicBezTo>
                    <a:pt x="9604" y="5486"/>
                    <a:pt x="9602" y="5479"/>
                    <a:pt x="9601" y="5472"/>
                  </a:cubicBezTo>
                  <a:cubicBezTo>
                    <a:pt x="9594" y="5274"/>
                    <a:pt x="9571" y="4981"/>
                    <a:pt x="9559" y="4821"/>
                  </a:cubicBezTo>
                  <a:cubicBezTo>
                    <a:pt x="9645" y="4939"/>
                    <a:pt x="9694" y="5134"/>
                    <a:pt x="9700" y="5396"/>
                  </a:cubicBezTo>
                  <a:cubicBezTo>
                    <a:pt x="9701" y="5462"/>
                    <a:pt x="9754" y="5514"/>
                    <a:pt x="9822" y="5514"/>
                  </a:cubicBezTo>
                  <a:cubicBezTo>
                    <a:pt x="9888" y="5513"/>
                    <a:pt x="9940" y="5458"/>
                    <a:pt x="9939" y="5391"/>
                  </a:cubicBezTo>
                  <a:cubicBezTo>
                    <a:pt x="9931" y="4988"/>
                    <a:pt x="9831" y="4709"/>
                    <a:pt x="9642" y="4561"/>
                  </a:cubicBezTo>
                  <a:close/>
                  <a:moveTo>
                    <a:pt x="5448" y="2261"/>
                  </a:moveTo>
                  <a:cubicBezTo>
                    <a:pt x="6065" y="2261"/>
                    <a:pt x="6566" y="1755"/>
                    <a:pt x="6566" y="1130"/>
                  </a:cubicBezTo>
                  <a:cubicBezTo>
                    <a:pt x="6566" y="506"/>
                    <a:pt x="6065" y="0"/>
                    <a:pt x="5448" y="0"/>
                  </a:cubicBezTo>
                  <a:cubicBezTo>
                    <a:pt x="4832" y="0"/>
                    <a:pt x="4332" y="506"/>
                    <a:pt x="4332" y="1130"/>
                  </a:cubicBezTo>
                  <a:cubicBezTo>
                    <a:pt x="4332" y="1755"/>
                    <a:pt x="4832" y="2261"/>
                    <a:pt x="5448" y="2261"/>
                  </a:cubicBezTo>
                  <a:close/>
                  <a:moveTo>
                    <a:pt x="9566" y="9187"/>
                  </a:moveTo>
                  <a:cubicBezTo>
                    <a:pt x="9566" y="8589"/>
                    <a:pt x="8569" y="8079"/>
                    <a:pt x="7146" y="7846"/>
                  </a:cubicBezTo>
                  <a:lnTo>
                    <a:pt x="7197" y="8282"/>
                  </a:lnTo>
                  <a:cubicBezTo>
                    <a:pt x="7559" y="8431"/>
                    <a:pt x="7781" y="8624"/>
                    <a:pt x="7781" y="8836"/>
                  </a:cubicBezTo>
                  <a:cubicBezTo>
                    <a:pt x="7781" y="9120"/>
                    <a:pt x="7386" y="9369"/>
                    <a:pt x="6788" y="9523"/>
                  </a:cubicBezTo>
                  <a:lnTo>
                    <a:pt x="6553" y="5860"/>
                  </a:lnTo>
                  <a:cubicBezTo>
                    <a:pt x="6552" y="5836"/>
                    <a:pt x="6547" y="5814"/>
                    <a:pt x="6542" y="5791"/>
                  </a:cubicBezTo>
                  <a:cubicBezTo>
                    <a:pt x="6519" y="5139"/>
                    <a:pt x="6446" y="4174"/>
                    <a:pt x="6403" y="3649"/>
                  </a:cubicBezTo>
                  <a:cubicBezTo>
                    <a:pt x="6689" y="4036"/>
                    <a:pt x="6850" y="4677"/>
                    <a:pt x="6867" y="5540"/>
                  </a:cubicBezTo>
                  <a:cubicBezTo>
                    <a:pt x="6872" y="5758"/>
                    <a:pt x="7047" y="5931"/>
                    <a:pt x="7269" y="5931"/>
                  </a:cubicBezTo>
                  <a:cubicBezTo>
                    <a:pt x="7487" y="5926"/>
                    <a:pt x="7660" y="5744"/>
                    <a:pt x="7655" y="5524"/>
                  </a:cubicBezTo>
                  <a:cubicBezTo>
                    <a:pt x="7628" y="4200"/>
                    <a:pt x="7299" y="3281"/>
                    <a:pt x="6677" y="2794"/>
                  </a:cubicBezTo>
                  <a:cubicBezTo>
                    <a:pt x="6515" y="2666"/>
                    <a:pt x="6346" y="2557"/>
                    <a:pt x="6150" y="2489"/>
                  </a:cubicBezTo>
                  <a:cubicBezTo>
                    <a:pt x="5969" y="2425"/>
                    <a:pt x="5778" y="2390"/>
                    <a:pt x="5587" y="2376"/>
                  </a:cubicBezTo>
                  <a:lnTo>
                    <a:pt x="5875" y="5440"/>
                  </a:lnTo>
                  <a:lnTo>
                    <a:pt x="5459" y="5934"/>
                  </a:lnTo>
                  <a:lnTo>
                    <a:pt x="4983" y="5440"/>
                  </a:lnTo>
                  <a:lnTo>
                    <a:pt x="5344" y="2372"/>
                  </a:lnTo>
                  <a:cubicBezTo>
                    <a:pt x="5135" y="2379"/>
                    <a:pt x="4926" y="2413"/>
                    <a:pt x="4729" y="2484"/>
                  </a:cubicBezTo>
                  <a:cubicBezTo>
                    <a:pt x="4648" y="2513"/>
                    <a:pt x="4570" y="2548"/>
                    <a:pt x="4496" y="2592"/>
                  </a:cubicBezTo>
                  <a:cubicBezTo>
                    <a:pt x="4366" y="2669"/>
                    <a:pt x="4247" y="2762"/>
                    <a:pt x="4134" y="2863"/>
                  </a:cubicBezTo>
                  <a:cubicBezTo>
                    <a:pt x="3578" y="3362"/>
                    <a:pt x="3276" y="4228"/>
                    <a:pt x="3213" y="5512"/>
                  </a:cubicBezTo>
                  <a:cubicBezTo>
                    <a:pt x="3202" y="5732"/>
                    <a:pt x="3369" y="5919"/>
                    <a:pt x="3586" y="5930"/>
                  </a:cubicBezTo>
                  <a:cubicBezTo>
                    <a:pt x="3593" y="5931"/>
                    <a:pt x="3600" y="5931"/>
                    <a:pt x="3606" y="5931"/>
                  </a:cubicBezTo>
                  <a:cubicBezTo>
                    <a:pt x="3815" y="5931"/>
                    <a:pt x="3989" y="5765"/>
                    <a:pt x="4000" y="5552"/>
                  </a:cubicBezTo>
                  <a:cubicBezTo>
                    <a:pt x="4043" y="4683"/>
                    <a:pt x="4213" y="4034"/>
                    <a:pt x="4493" y="3649"/>
                  </a:cubicBezTo>
                  <a:cubicBezTo>
                    <a:pt x="4473" y="4053"/>
                    <a:pt x="4437" y="4787"/>
                    <a:pt x="4406" y="5536"/>
                  </a:cubicBezTo>
                  <a:cubicBezTo>
                    <a:pt x="4404" y="5550"/>
                    <a:pt x="4400" y="5563"/>
                    <a:pt x="4399" y="5577"/>
                  </a:cubicBezTo>
                  <a:lnTo>
                    <a:pt x="4121" y="9550"/>
                  </a:lnTo>
                  <a:cubicBezTo>
                    <a:pt x="3469" y="9398"/>
                    <a:pt x="3036" y="9136"/>
                    <a:pt x="3036" y="8836"/>
                  </a:cubicBezTo>
                  <a:cubicBezTo>
                    <a:pt x="3036" y="8606"/>
                    <a:pt x="3298" y="8398"/>
                    <a:pt x="3715" y="8245"/>
                  </a:cubicBezTo>
                  <a:lnTo>
                    <a:pt x="3745" y="7843"/>
                  </a:lnTo>
                  <a:cubicBezTo>
                    <a:pt x="2309" y="8075"/>
                    <a:pt x="1301" y="8586"/>
                    <a:pt x="1301" y="9187"/>
                  </a:cubicBezTo>
                  <a:cubicBezTo>
                    <a:pt x="1301" y="9666"/>
                    <a:pt x="1867" y="9963"/>
                    <a:pt x="2241" y="10125"/>
                  </a:cubicBezTo>
                  <a:cubicBezTo>
                    <a:pt x="2579" y="10272"/>
                    <a:pt x="2936" y="10374"/>
                    <a:pt x="3295" y="10452"/>
                  </a:cubicBezTo>
                  <a:cubicBezTo>
                    <a:pt x="3509" y="10498"/>
                    <a:pt x="3725" y="10536"/>
                    <a:pt x="3942" y="10566"/>
                  </a:cubicBezTo>
                  <a:cubicBezTo>
                    <a:pt x="4438" y="10635"/>
                    <a:pt x="4931" y="10667"/>
                    <a:pt x="5434" y="10667"/>
                  </a:cubicBezTo>
                  <a:cubicBezTo>
                    <a:pt x="5609" y="10667"/>
                    <a:pt x="5784" y="10662"/>
                    <a:pt x="5959" y="10654"/>
                  </a:cubicBezTo>
                  <a:cubicBezTo>
                    <a:pt x="6767" y="10615"/>
                    <a:pt x="7596" y="10506"/>
                    <a:pt x="8368" y="10227"/>
                  </a:cubicBezTo>
                  <a:cubicBezTo>
                    <a:pt x="8794" y="10073"/>
                    <a:pt x="9463" y="9799"/>
                    <a:pt x="9557" y="9286"/>
                  </a:cubicBezTo>
                  <a:cubicBezTo>
                    <a:pt x="9563" y="9253"/>
                    <a:pt x="9566" y="9220"/>
                    <a:pt x="9566" y="9187"/>
                  </a:cubicBezTo>
                  <a:close/>
                  <a:moveTo>
                    <a:pt x="5409" y="9687"/>
                  </a:moveTo>
                  <a:cubicBezTo>
                    <a:pt x="5316" y="9687"/>
                    <a:pt x="5226" y="9685"/>
                    <a:pt x="5136" y="9681"/>
                  </a:cubicBezTo>
                  <a:lnTo>
                    <a:pt x="5351" y="6608"/>
                  </a:lnTo>
                  <a:cubicBezTo>
                    <a:pt x="5390" y="6597"/>
                    <a:pt x="5429" y="6588"/>
                    <a:pt x="5462" y="6588"/>
                  </a:cubicBezTo>
                  <a:cubicBezTo>
                    <a:pt x="5501" y="6588"/>
                    <a:pt x="5539" y="6595"/>
                    <a:pt x="5577" y="6599"/>
                  </a:cubicBezTo>
                  <a:lnTo>
                    <a:pt x="5773" y="9671"/>
                  </a:lnTo>
                  <a:cubicBezTo>
                    <a:pt x="5653" y="9678"/>
                    <a:pt x="5535" y="9687"/>
                    <a:pt x="5409" y="9687"/>
                  </a:cubicBezTo>
                  <a:close/>
                  <a:moveTo>
                    <a:pt x="9863" y="6751"/>
                  </a:moveTo>
                  <a:cubicBezTo>
                    <a:pt x="9985" y="6801"/>
                    <a:pt x="10061" y="6867"/>
                    <a:pt x="10061" y="6939"/>
                  </a:cubicBezTo>
                  <a:cubicBezTo>
                    <a:pt x="10061" y="7043"/>
                    <a:pt x="9905" y="7134"/>
                    <a:pt x="9674" y="7185"/>
                  </a:cubicBezTo>
                  <a:cubicBezTo>
                    <a:pt x="9657" y="7190"/>
                    <a:pt x="9638" y="7195"/>
                    <a:pt x="9619" y="7197"/>
                  </a:cubicBezTo>
                  <a:cubicBezTo>
                    <a:pt x="9614" y="7198"/>
                    <a:pt x="9609" y="7198"/>
                    <a:pt x="9605" y="7198"/>
                  </a:cubicBezTo>
                  <a:cubicBezTo>
                    <a:pt x="9499" y="7217"/>
                    <a:pt x="9382" y="7228"/>
                    <a:pt x="9255" y="7228"/>
                  </a:cubicBezTo>
                  <a:cubicBezTo>
                    <a:pt x="8811" y="7228"/>
                    <a:pt x="8451" y="7098"/>
                    <a:pt x="8451" y="6939"/>
                  </a:cubicBezTo>
                  <a:cubicBezTo>
                    <a:pt x="8451" y="6861"/>
                    <a:pt x="8539" y="6790"/>
                    <a:pt x="8681" y="6739"/>
                  </a:cubicBezTo>
                  <a:lnTo>
                    <a:pt x="8691" y="6602"/>
                  </a:lnTo>
                  <a:cubicBezTo>
                    <a:pt x="8203" y="6681"/>
                    <a:pt x="7861" y="6854"/>
                    <a:pt x="7861" y="7058"/>
                  </a:cubicBezTo>
                  <a:cubicBezTo>
                    <a:pt x="7861" y="7335"/>
                    <a:pt x="8489" y="7560"/>
                    <a:pt x="9264" y="7560"/>
                  </a:cubicBezTo>
                  <a:cubicBezTo>
                    <a:pt x="10039" y="7560"/>
                    <a:pt x="10667" y="7335"/>
                    <a:pt x="10667" y="7058"/>
                  </a:cubicBezTo>
                  <a:cubicBezTo>
                    <a:pt x="10667" y="6855"/>
                    <a:pt x="10328" y="6682"/>
                    <a:pt x="9845" y="6603"/>
                  </a:cubicBezTo>
                  <a:lnTo>
                    <a:pt x="9863" y="6751"/>
                  </a:lnTo>
                  <a:close/>
                  <a:moveTo>
                    <a:pt x="1068" y="4056"/>
                  </a:moveTo>
                  <a:cubicBezTo>
                    <a:pt x="1068" y="3866"/>
                    <a:pt x="1220" y="3713"/>
                    <a:pt x="1407" y="3713"/>
                  </a:cubicBezTo>
                  <a:cubicBezTo>
                    <a:pt x="1594" y="3713"/>
                    <a:pt x="1747" y="3866"/>
                    <a:pt x="1747" y="4056"/>
                  </a:cubicBezTo>
                  <a:cubicBezTo>
                    <a:pt x="1747" y="4246"/>
                    <a:pt x="1594" y="4399"/>
                    <a:pt x="1407" y="4399"/>
                  </a:cubicBezTo>
                  <a:cubicBezTo>
                    <a:pt x="1220" y="4399"/>
                    <a:pt x="1068" y="4246"/>
                    <a:pt x="1068" y="4056"/>
                  </a:cubicBezTo>
                  <a:close/>
                  <a:moveTo>
                    <a:pt x="1780" y="4561"/>
                  </a:moveTo>
                  <a:cubicBezTo>
                    <a:pt x="1731" y="4523"/>
                    <a:pt x="1680" y="4489"/>
                    <a:pt x="1620" y="4469"/>
                  </a:cubicBezTo>
                  <a:cubicBezTo>
                    <a:pt x="1565" y="4449"/>
                    <a:pt x="1507" y="4439"/>
                    <a:pt x="1449" y="4434"/>
                  </a:cubicBezTo>
                  <a:lnTo>
                    <a:pt x="1537" y="5365"/>
                  </a:lnTo>
                  <a:lnTo>
                    <a:pt x="1410" y="5515"/>
                  </a:lnTo>
                  <a:lnTo>
                    <a:pt x="1266" y="5365"/>
                  </a:lnTo>
                  <a:lnTo>
                    <a:pt x="1376" y="4433"/>
                  </a:lnTo>
                  <a:cubicBezTo>
                    <a:pt x="1312" y="4435"/>
                    <a:pt x="1248" y="4446"/>
                    <a:pt x="1189" y="4467"/>
                  </a:cubicBezTo>
                  <a:cubicBezTo>
                    <a:pt x="1164" y="4476"/>
                    <a:pt x="1140" y="4487"/>
                    <a:pt x="1118" y="4500"/>
                  </a:cubicBezTo>
                  <a:cubicBezTo>
                    <a:pt x="1078" y="4523"/>
                    <a:pt x="1042" y="4551"/>
                    <a:pt x="1008" y="4582"/>
                  </a:cubicBezTo>
                  <a:cubicBezTo>
                    <a:pt x="839" y="4734"/>
                    <a:pt x="747" y="4997"/>
                    <a:pt x="728" y="5387"/>
                  </a:cubicBezTo>
                  <a:cubicBezTo>
                    <a:pt x="725" y="5454"/>
                    <a:pt x="775" y="5511"/>
                    <a:pt x="841" y="5514"/>
                  </a:cubicBezTo>
                  <a:cubicBezTo>
                    <a:pt x="843" y="5514"/>
                    <a:pt x="845" y="5514"/>
                    <a:pt x="848" y="5514"/>
                  </a:cubicBezTo>
                  <a:cubicBezTo>
                    <a:pt x="911" y="5514"/>
                    <a:pt x="964" y="5464"/>
                    <a:pt x="967" y="5399"/>
                  </a:cubicBezTo>
                  <a:cubicBezTo>
                    <a:pt x="980" y="5135"/>
                    <a:pt x="1032" y="4938"/>
                    <a:pt x="1117" y="4821"/>
                  </a:cubicBezTo>
                  <a:cubicBezTo>
                    <a:pt x="1111" y="4944"/>
                    <a:pt x="1100" y="5167"/>
                    <a:pt x="1090" y="5395"/>
                  </a:cubicBezTo>
                  <a:cubicBezTo>
                    <a:pt x="1090" y="5399"/>
                    <a:pt x="1089" y="5403"/>
                    <a:pt x="1088" y="5407"/>
                  </a:cubicBezTo>
                  <a:lnTo>
                    <a:pt x="993" y="6776"/>
                  </a:lnTo>
                  <a:cubicBezTo>
                    <a:pt x="987" y="6863"/>
                    <a:pt x="1051" y="6938"/>
                    <a:pt x="1136" y="6944"/>
                  </a:cubicBezTo>
                  <a:cubicBezTo>
                    <a:pt x="1140" y="6944"/>
                    <a:pt x="1144" y="6944"/>
                    <a:pt x="1148" y="6944"/>
                  </a:cubicBezTo>
                  <a:cubicBezTo>
                    <a:pt x="1228" y="6944"/>
                    <a:pt x="1296" y="6881"/>
                    <a:pt x="1302" y="6798"/>
                  </a:cubicBezTo>
                  <a:lnTo>
                    <a:pt x="1378" y="5720"/>
                  </a:lnTo>
                  <a:cubicBezTo>
                    <a:pt x="1389" y="5717"/>
                    <a:pt x="1401" y="5714"/>
                    <a:pt x="1411" y="5714"/>
                  </a:cubicBezTo>
                  <a:cubicBezTo>
                    <a:pt x="1423" y="5714"/>
                    <a:pt x="1435" y="5716"/>
                    <a:pt x="1446" y="5717"/>
                  </a:cubicBezTo>
                  <a:lnTo>
                    <a:pt x="1516" y="6807"/>
                  </a:lnTo>
                  <a:cubicBezTo>
                    <a:pt x="1521" y="6890"/>
                    <a:pt x="1589" y="6954"/>
                    <a:pt x="1671" y="6954"/>
                  </a:cubicBezTo>
                  <a:cubicBezTo>
                    <a:pt x="1674" y="6954"/>
                    <a:pt x="1677" y="6954"/>
                    <a:pt x="1681" y="6954"/>
                  </a:cubicBezTo>
                  <a:cubicBezTo>
                    <a:pt x="1766" y="6948"/>
                    <a:pt x="1831" y="6873"/>
                    <a:pt x="1826" y="6787"/>
                  </a:cubicBezTo>
                  <a:lnTo>
                    <a:pt x="1743" y="5493"/>
                  </a:lnTo>
                  <a:cubicBezTo>
                    <a:pt x="1742" y="5486"/>
                    <a:pt x="1741" y="5479"/>
                    <a:pt x="1739" y="5472"/>
                  </a:cubicBezTo>
                  <a:cubicBezTo>
                    <a:pt x="1732" y="5274"/>
                    <a:pt x="1710" y="4981"/>
                    <a:pt x="1697" y="4821"/>
                  </a:cubicBezTo>
                  <a:cubicBezTo>
                    <a:pt x="1784" y="4939"/>
                    <a:pt x="1833" y="5134"/>
                    <a:pt x="1838" y="5396"/>
                  </a:cubicBezTo>
                  <a:cubicBezTo>
                    <a:pt x="1840" y="5462"/>
                    <a:pt x="1893" y="5514"/>
                    <a:pt x="1960" y="5514"/>
                  </a:cubicBezTo>
                  <a:cubicBezTo>
                    <a:pt x="2027" y="5513"/>
                    <a:pt x="2079" y="5458"/>
                    <a:pt x="2078" y="5391"/>
                  </a:cubicBezTo>
                  <a:cubicBezTo>
                    <a:pt x="2069" y="4988"/>
                    <a:pt x="1969" y="4709"/>
                    <a:pt x="1780" y="4561"/>
                  </a:cubicBezTo>
                  <a:close/>
                  <a:moveTo>
                    <a:pt x="2002" y="6751"/>
                  </a:moveTo>
                  <a:cubicBezTo>
                    <a:pt x="2124" y="6801"/>
                    <a:pt x="2200" y="6867"/>
                    <a:pt x="2200" y="6939"/>
                  </a:cubicBezTo>
                  <a:cubicBezTo>
                    <a:pt x="2200" y="7043"/>
                    <a:pt x="2044" y="7134"/>
                    <a:pt x="1813" y="7185"/>
                  </a:cubicBezTo>
                  <a:cubicBezTo>
                    <a:pt x="1795" y="7190"/>
                    <a:pt x="1777" y="7195"/>
                    <a:pt x="1758" y="7197"/>
                  </a:cubicBezTo>
                  <a:cubicBezTo>
                    <a:pt x="1753" y="7198"/>
                    <a:pt x="1748" y="7198"/>
                    <a:pt x="1743" y="7198"/>
                  </a:cubicBezTo>
                  <a:cubicBezTo>
                    <a:pt x="1637" y="7217"/>
                    <a:pt x="1520" y="7228"/>
                    <a:pt x="1394" y="7228"/>
                  </a:cubicBezTo>
                  <a:cubicBezTo>
                    <a:pt x="950" y="7228"/>
                    <a:pt x="589" y="7098"/>
                    <a:pt x="589" y="6939"/>
                  </a:cubicBezTo>
                  <a:cubicBezTo>
                    <a:pt x="589" y="6861"/>
                    <a:pt x="678" y="6790"/>
                    <a:pt x="820" y="6739"/>
                  </a:cubicBezTo>
                  <a:lnTo>
                    <a:pt x="830" y="6602"/>
                  </a:lnTo>
                  <a:cubicBezTo>
                    <a:pt x="342" y="6681"/>
                    <a:pt x="0" y="6854"/>
                    <a:pt x="0" y="7058"/>
                  </a:cubicBezTo>
                  <a:cubicBezTo>
                    <a:pt x="0" y="7335"/>
                    <a:pt x="628" y="7560"/>
                    <a:pt x="1403" y="7560"/>
                  </a:cubicBezTo>
                  <a:cubicBezTo>
                    <a:pt x="2177" y="7560"/>
                    <a:pt x="2805" y="7335"/>
                    <a:pt x="2805" y="7058"/>
                  </a:cubicBezTo>
                  <a:cubicBezTo>
                    <a:pt x="2805" y="6855"/>
                    <a:pt x="2467" y="6682"/>
                    <a:pt x="1984" y="6603"/>
                  </a:cubicBezTo>
                  <a:lnTo>
                    <a:pt x="2002" y="6751"/>
                  </a:lnTo>
                  <a:close/>
                </a:path>
              </a:pathLst>
            </a:custGeom>
            <a:solidFill>
              <a:srgbClr val="738857"/>
            </a:solidFill>
            <a:ln>
              <a:noFill/>
            </a:ln>
          </p:spPr>
          <p:txBody>
            <a:bodyPr/>
            <a:lstStyle/>
            <a:p>
              <a:pPr defTabSz="914377"/>
              <a:endParaRPr lang="zh-CN" altLang="en-US" sz="2400" dirty="0">
                <a:solidFill>
                  <a:prstClr val="black"/>
                </a:solidFill>
                <a:latin typeface="UTM Cookies" panose="02040603050506020204" pitchFamily="18" charset="0"/>
              </a:endParaRPr>
            </a:p>
          </p:txBody>
        </p:sp>
        <p:sp>
          <p:nvSpPr>
            <p:cNvPr id="17" name="íṡľïḋe">
              <a:extLst>
                <a:ext uri="{FF2B5EF4-FFF2-40B4-BE49-F238E27FC236}">
                  <a16:creationId xmlns:a16="http://schemas.microsoft.com/office/drawing/2014/main" id="{ED5314C3-426C-4E71-8CB1-A85AEFAB642E}"/>
                </a:ext>
              </a:extLst>
            </p:cNvPr>
            <p:cNvSpPr/>
            <p:nvPr/>
          </p:nvSpPr>
          <p:spPr>
            <a:xfrm>
              <a:off x="919209" y="4638675"/>
              <a:ext cx="2109742" cy="380036"/>
            </a:xfrm>
            <a:prstGeom prst="rect">
              <a:avLst/>
            </a:prstGeom>
            <a:noFill/>
            <a:ln w="12700" cap="rnd">
              <a:noFill/>
              <a:prstDash val="solid"/>
              <a:round/>
              <a:headEnd/>
              <a:tailEnd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9pPr>
            </a:lstStyle>
            <a:p>
              <a:pPr algn="ctr" defTabSz="1219170"/>
              <a:r>
                <a:rPr lang="en-US" altLang="zh-CN" sz="2400" b="1" dirty="0" err="1">
                  <a:solidFill>
                    <a:prstClr val="black"/>
                  </a:solidFill>
                  <a:latin typeface="UTM Cookies" panose="02040603050506020204" pitchFamily="18" charset="0"/>
                </a:rPr>
                <a:t>Phương</a:t>
              </a:r>
              <a:r>
                <a:rPr lang="en-US" altLang="zh-CN" sz="2400" b="1" dirty="0">
                  <a:solidFill>
                    <a:prstClr val="black"/>
                  </a:solidFill>
                  <a:latin typeface="UTM Cookies" panose="02040603050506020204" pitchFamily="18" charset="0"/>
                </a:rPr>
                <a:t> </a:t>
              </a:r>
              <a:r>
                <a:rPr lang="en-US" altLang="zh-CN" sz="2400" b="1" dirty="0" err="1">
                  <a:solidFill>
                    <a:prstClr val="black"/>
                  </a:solidFill>
                  <a:latin typeface="UTM Cookies" panose="02040603050506020204" pitchFamily="18" charset="0"/>
                </a:rPr>
                <a:t>thức</a:t>
              </a:r>
              <a:r>
                <a:rPr lang="en-US" altLang="zh-CN" sz="2400" b="1" dirty="0">
                  <a:solidFill>
                    <a:prstClr val="black"/>
                  </a:solidFill>
                  <a:latin typeface="UTM Cookies" panose="02040603050506020204" pitchFamily="18" charset="0"/>
                </a:rPr>
                <a:t> </a:t>
              </a:r>
              <a:r>
                <a:rPr lang="en-US" altLang="zh-CN" sz="2400" b="1" dirty="0" err="1">
                  <a:solidFill>
                    <a:prstClr val="black"/>
                  </a:solidFill>
                  <a:latin typeface="UTM Cookies" panose="02040603050506020204" pitchFamily="18" charset="0"/>
                </a:rPr>
                <a:t>biểu</a:t>
              </a:r>
              <a:r>
                <a:rPr lang="en-US" altLang="zh-CN" sz="2400" b="1" dirty="0">
                  <a:solidFill>
                    <a:prstClr val="black"/>
                  </a:solidFill>
                  <a:latin typeface="UTM Cookies" panose="02040603050506020204" pitchFamily="18" charset="0"/>
                </a:rPr>
                <a:t> </a:t>
              </a:r>
              <a:r>
                <a:rPr lang="en-US" altLang="zh-CN" sz="2400" b="1" dirty="0" err="1">
                  <a:solidFill>
                    <a:prstClr val="black"/>
                  </a:solidFill>
                  <a:latin typeface="UTM Cookies" panose="02040603050506020204" pitchFamily="18" charset="0"/>
                </a:rPr>
                <a:t>đạt</a:t>
              </a:r>
              <a:r>
                <a:rPr lang="en-US" altLang="zh-CN" sz="2400" b="1" dirty="0">
                  <a:solidFill>
                    <a:prstClr val="black"/>
                  </a:solidFill>
                  <a:latin typeface="UTM Cookies" panose="02040603050506020204" pitchFamily="18" charset="0"/>
                </a:rPr>
                <a:t> </a:t>
              </a:r>
              <a:r>
                <a:rPr lang="en-US" altLang="zh-CN" sz="2400" b="1" dirty="0" err="1">
                  <a:solidFill>
                    <a:prstClr val="black"/>
                  </a:solidFill>
                  <a:latin typeface="UTM Cookies" panose="02040603050506020204" pitchFamily="18" charset="0"/>
                </a:rPr>
                <a:t>chính</a:t>
              </a:r>
              <a:endParaRPr lang="id-ID" altLang="zh-CN" sz="2400" b="1" dirty="0">
                <a:solidFill>
                  <a:prstClr val="black"/>
                </a:solidFill>
                <a:latin typeface="UTM Cookies" panose="02040603050506020204" pitchFamily="18" charset="0"/>
              </a:endParaRPr>
            </a:p>
          </p:txBody>
        </p:sp>
        <p:sp>
          <p:nvSpPr>
            <p:cNvPr id="18" name="işlidé">
              <a:extLst>
                <a:ext uri="{FF2B5EF4-FFF2-40B4-BE49-F238E27FC236}">
                  <a16:creationId xmlns:a16="http://schemas.microsoft.com/office/drawing/2014/main" id="{4F60F89D-0C1E-49D8-9678-468393FC050B}"/>
                </a:ext>
              </a:extLst>
            </p:cNvPr>
            <p:cNvSpPr/>
            <p:nvPr/>
          </p:nvSpPr>
          <p:spPr bwMode="auto">
            <a:xfrm>
              <a:off x="792581" y="5216170"/>
              <a:ext cx="2362996" cy="7058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t" anchorCtr="0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 defTabSz="1219170">
                <a:lnSpc>
                  <a:spcPct val="150000"/>
                </a:lnSpc>
              </a:pPr>
              <a:r>
                <a:rPr lang="en-US" sz="24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Biểu</a:t>
              </a:r>
              <a:r>
                <a:rPr lang="en-US" sz="2400" dirty="0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cảm</a:t>
              </a:r>
              <a:r>
                <a:rPr lang="en-US" sz="2400" dirty="0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endParaRPr lang="en-GB" sz="2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  <a:p>
              <a:pPr algn="ctr" defTabSz="1219170">
                <a:lnSpc>
                  <a:spcPct val="150000"/>
                </a:lnSpc>
              </a:pPr>
              <a:endParaRPr lang="en-US" altLang="zh-CN" sz="2400" dirty="0">
                <a:solidFill>
                  <a:prstClr val="black"/>
                </a:solidFill>
                <a:latin typeface="UTM Cookies" panose="02040603050506020204" pitchFamily="18" charset="0"/>
              </a:endParaRPr>
            </a:p>
          </p:txBody>
        </p:sp>
      </p:grpSp>
      <p:grpSp>
        <p:nvGrpSpPr>
          <p:cNvPr id="9" name="ís1îḓe">
            <a:extLst>
              <a:ext uri="{FF2B5EF4-FFF2-40B4-BE49-F238E27FC236}">
                <a16:creationId xmlns:a16="http://schemas.microsoft.com/office/drawing/2014/main" id="{669F09B9-6EDB-471B-A20F-DF8A38CED4AC}"/>
              </a:ext>
            </a:extLst>
          </p:cNvPr>
          <p:cNvGrpSpPr/>
          <p:nvPr/>
        </p:nvGrpSpPr>
        <p:grpSpPr>
          <a:xfrm>
            <a:off x="7585628" y="3593507"/>
            <a:ext cx="5675587" cy="2428159"/>
            <a:chOff x="-612459" y="3591639"/>
            <a:chExt cx="5523277" cy="2362996"/>
          </a:xfrm>
        </p:grpSpPr>
        <p:sp>
          <p:nvSpPr>
            <p:cNvPr id="11" name="ísḻiďe">
              <a:extLst>
                <a:ext uri="{FF2B5EF4-FFF2-40B4-BE49-F238E27FC236}">
                  <a16:creationId xmlns:a16="http://schemas.microsoft.com/office/drawing/2014/main" id="{F6CF19CF-398D-46A0-83F1-6688368107E2}"/>
                </a:ext>
              </a:extLst>
            </p:cNvPr>
            <p:cNvSpPr/>
            <p:nvPr/>
          </p:nvSpPr>
          <p:spPr>
            <a:xfrm>
              <a:off x="977313" y="3591639"/>
              <a:ext cx="2362997" cy="2362996"/>
            </a:xfrm>
            <a:prstGeom prst="rect">
              <a:avLst/>
            </a:prstGeom>
            <a:solidFill>
              <a:schemeClr val="bg1"/>
            </a:solidFill>
            <a:ln w="101600">
              <a:solidFill>
                <a:schemeClr val="bg1">
                  <a:lumMod val="95000"/>
                </a:schemeClr>
              </a:solidFill>
              <a:miter lim="400000"/>
            </a:ln>
          </p:spPr>
          <p:txBody>
            <a:bodyPr anchor="ctr"/>
            <a:lstStyle/>
            <a:p>
              <a:pPr algn="ctr" defTabSz="914377"/>
              <a:endParaRPr sz="2400" dirty="0">
                <a:solidFill>
                  <a:prstClr val="black"/>
                </a:solidFill>
                <a:latin typeface="UTM Cookies" panose="02040603050506020204" pitchFamily="18" charset="0"/>
              </a:endParaRPr>
            </a:p>
          </p:txBody>
        </p:sp>
        <p:sp>
          <p:nvSpPr>
            <p:cNvPr id="12" name="iṡ1ïḑè">
              <a:extLst>
                <a:ext uri="{FF2B5EF4-FFF2-40B4-BE49-F238E27FC236}">
                  <a16:creationId xmlns:a16="http://schemas.microsoft.com/office/drawing/2014/main" id="{298A9E8F-099E-422E-A421-4D01AC4AD65B}"/>
                </a:ext>
              </a:extLst>
            </p:cNvPr>
            <p:cNvSpPr/>
            <p:nvPr/>
          </p:nvSpPr>
          <p:spPr bwMode="auto">
            <a:xfrm>
              <a:off x="1871211" y="3950474"/>
              <a:ext cx="555936" cy="555096"/>
            </a:xfrm>
            <a:custGeom>
              <a:avLst/>
              <a:gdLst>
                <a:gd name="T0" fmla="*/ 9608 w 10667"/>
                <a:gd name="T1" fmla="*/ 4056 h 10667"/>
                <a:gd name="T2" fmla="*/ 9642 w 10667"/>
                <a:gd name="T3" fmla="*/ 4561 h 10667"/>
                <a:gd name="T4" fmla="*/ 9398 w 10667"/>
                <a:gd name="T5" fmla="*/ 5365 h 10667"/>
                <a:gd name="T6" fmla="*/ 9237 w 10667"/>
                <a:gd name="T7" fmla="*/ 4433 h 10667"/>
                <a:gd name="T8" fmla="*/ 8869 w 10667"/>
                <a:gd name="T9" fmla="*/ 4582 h 10667"/>
                <a:gd name="T10" fmla="*/ 8709 w 10667"/>
                <a:gd name="T11" fmla="*/ 5514 h 10667"/>
                <a:gd name="T12" fmla="*/ 8952 w 10667"/>
                <a:gd name="T13" fmla="*/ 5395 h 10667"/>
                <a:gd name="T14" fmla="*/ 8998 w 10667"/>
                <a:gd name="T15" fmla="*/ 6944 h 10667"/>
                <a:gd name="T16" fmla="*/ 9239 w 10667"/>
                <a:gd name="T17" fmla="*/ 5720 h 10667"/>
                <a:gd name="T18" fmla="*/ 9377 w 10667"/>
                <a:gd name="T19" fmla="*/ 6807 h 10667"/>
                <a:gd name="T20" fmla="*/ 9687 w 10667"/>
                <a:gd name="T21" fmla="*/ 6787 h 10667"/>
                <a:gd name="T22" fmla="*/ 9559 w 10667"/>
                <a:gd name="T23" fmla="*/ 4821 h 10667"/>
                <a:gd name="T24" fmla="*/ 9939 w 10667"/>
                <a:gd name="T25" fmla="*/ 5391 h 10667"/>
                <a:gd name="T26" fmla="*/ 6566 w 10667"/>
                <a:gd name="T27" fmla="*/ 1130 h 10667"/>
                <a:gd name="T28" fmla="*/ 5448 w 10667"/>
                <a:gd name="T29" fmla="*/ 2261 h 10667"/>
                <a:gd name="T30" fmla="*/ 7197 w 10667"/>
                <a:gd name="T31" fmla="*/ 8282 h 10667"/>
                <a:gd name="T32" fmla="*/ 6553 w 10667"/>
                <a:gd name="T33" fmla="*/ 5860 h 10667"/>
                <a:gd name="T34" fmla="*/ 6867 w 10667"/>
                <a:gd name="T35" fmla="*/ 5540 h 10667"/>
                <a:gd name="T36" fmla="*/ 6677 w 10667"/>
                <a:gd name="T37" fmla="*/ 2794 h 10667"/>
                <a:gd name="T38" fmla="*/ 5875 w 10667"/>
                <a:gd name="T39" fmla="*/ 5440 h 10667"/>
                <a:gd name="T40" fmla="*/ 5344 w 10667"/>
                <a:gd name="T41" fmla="*/ 2372 h 10667"/>
                <a:gd name="T42" fmla="*/ 4134 w 10667"/>
                <a:gd name="T43" fmla="*/ 2863 h 10667"/>
                <a:gd name="T44" fmla="*/ 3606 w 10667"/>
                <a:gd name="T45" fmla="*/ 5931 h 10667"/>
                <a:gd name="T46" fmla="*/ 4406 w 10667"/>
                <a:gd name="T47" fmla="*/ 5536 h 10667"/>
                <a:gd name="T48" fmla="*/ 3036 w 10667"/>
                <a:gd name="T49" fmla="*/ 8836 h 10667"/>
                <a:gd name="T50" fmla="*/ 1301 w 10667"/>
                <a:gd name="T51" fmla="*/ 9187 h 10667"/>
                <a:gd name="T52" fmla="*/ 3942 w 10667"/>
                <a:gd name="T53" fmla="*/ 10566 h 10667"/>
                <a:gd name="T54" fmla="*/ 8368 w 10667"/>
                <a:gd name="T55" fmla="*/ 10227 h 10667"/>
                <a:gd name="T56" fmla="*/ 5409 w 10667"/>
                <a:gd name="T57" fmla="*/ 9687 h 10667"/>
                <a:gd name="T58" fmla="*/ 5462 w 10667"/>
                <a:gd name="T59" fmla="*/ 6588 h 10667"/>
                <a:gd name="T60" fmla="*/ 5409 w 10667"/>
                <a:gd name="T61" fmla="*/ 9687 h 10667"/>
                <a:gd name="T62" fmla="*/ 9674 w 10667"/>
                <a:gd name="T63" fmla="*/ 7185 h 10667"/>
                <a:gd name="T64" fmla="*/ 9255 w 10667"/>
                <a:gd name="T65" fmla="*/ 7228 h 10667"/>
                <a:gd name="T66" fmla="*/ 8691 w 10667"/>
                <a:gd name="T67" fmla="*/ 6602 h 10667"/>
                <a:gd name="T68" fmla="*/ 10667 w 10667"/>
                <a:gd name="T69" fmla="*/ 7058 h 10667"/>
                <a:gd name="T70" fmla="*/ 1068 w 10667"/>
                <a:gd name="T71" fmla="*/ 4056 h 10667"/>
                <a:gd name="T72" fmla="*/ 1407 w 10667"/>
                <a:gd name="T73" fmla="*/ 4399 h 10667"/>
                <a:gd name="T74" fmla="*/ 1620 w 10667"/>
                <a:gd name="T75" fmla="*/ 4469 h 10667"/>
                <a:gd name="T76" fmla="*/ 1410 w 10667"/>
                <a:gd name="T77" fmla="*/ 5515 h 10667"/>
                <a:gd name="T78" fmla="*/ 1189 w 10667"/>
                <a:gd name="T79" fmla="*/ 4467 h 10667"/>
                <a:gd name="T80" fmla="*/ 728 w 10667"/>
                <a:gd name="T81" fmla="*/ 5387 h 10667"/>
                <a:gd name="T82" fmla="*/ 967 w 10667"/>
                <a:gd name="T83" fmla="*/ 5399 h 10667"/>
                <a:gd name="T84" fmla="*/ 1088 w 10667"/>
                <a:gd name="T85" fmla="*/ 5407 h 10667"/>
                <a:gd name="T86" fmla="*/ 1148 w 10667"/>
                <a:gd name="T87" fmla="*/ 6944 h 10667"/>
                <a:gd name="T88" fmla="*/ 1411 w 10667"/>
                <a:gd name="T89" fmla="*/ 5714 h 10667"/>
                <a:gd name="T90" fmla="*/ 1671 w 10667"/>
                <a:gd name="T91" fmla="*/ 6954 h 10667"/>
                <a:gd name="T92" fmla="*/ 1743 w 10667"/>
                <a:gd name="T93" fmla="*/ 5493 h 10667"/>
                <a:gd name="T94" fmla="*/ 1838 w 10667"/>
                <a:gd name="T95" fmla="*/ 5396 h 10667"/>
                <a:gd name="T96" fmla="*/ 1780 w 10667"/>
                <a:gd name="T97" fmla="*/ 4561 h 10667"/>
                <a:gd name="T98" fmla="*/ 1813 w 10667"/>
                <a:gd name="T99" fmla="*/ 7185 h 10667"/>
                <a:gd name="T100" fmla="*/ 1394 w 10667"/>
                <a:gd name="T101" fmla="*/ 7228 h 10667"/>
                <a:gd name="T102" fmla="*/ 830 w 10667"/>
                <a:gd name="T103" fmla="*/ 6602 h 10667"/>
                <a:gd name="T104" fmla="*/ 2805 w 10667"/>
                <a:gd name="T105" fmla="*/ 7058 h 106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0667" h="10667">
                  <a:moveTo>
                    <a:pt x="8929" y="4056"/>
                  </a:moveTo>
                  <a:cubicBezTo>
                    <a:pt x="8929" y="3866"/>
                    <a:pt x="9081" y="3713"/>
                    <a:pt x="9268" y="3713"/>
                  </a:cubicBezTo>
                  <a:cubicBezTo>
                    <a:pt x="9456" y="3713"/>
                    <a:pt x="9608" y="3866"/>
                    <a:pt x="9608" y="4056"/>
                  </a:cubicBezTo>
                  <a:cubicBezTo>
                    <a:pt x="9608" y="4246"/>
                    <a:pt x="9456" y="4399"/>
                    <a:pt x="9268" y="4399"/>
                  </a:cubicBezTo>
                  <a:cubicBezTo>
                    <a:pt x="9081" y="4399"/>
                    <a:pt x="8929" y="4246"/>
                    <a:pt x="8929" y="4056"/>
                  </a:cubicBezTo>
                  <a:close/>
                  <a:moveTo>
                    <a:pt x="9642" y="4561"/>
                  </a:moveTo>
                  <a:cubicBezTo>
                    <a:pt x="9592" y="4523"/>
                    <a:pt x="9541" y="4489"/>
                    <a:pt x="9482" y="4469"/>
                  </a:cubicBezTo>
                  <a:cubicBezTo>
                    <a:pt x="9427" y="4449"/>
                    <a:pt x="9369" y="4439"/>
                    <a:pt x="9310" y="4434"/>
                  </a:cubicBezTo>
                  <a:lnTo>
                    <a:pt x="9398" y="5365"/>
                  </a:lnTo>
                  <a:lnTo>
                    <a:pt x="9272" y="5515"/>
                  </a:lnTo>
                  <a:lnTo>
                    <a:pt x="9127" y="5365"/>
                  </a:lnTo>
                  <a:lnTo>
                    <a:pt x="9237" y="4433"/>
                  </a:lnTo>
                  <a:cubicBezTo>
                    <a:pt x="9173" y="4435"/>
                    <a:pt x="9110" y="4446"/>
                    <a:pt x="9050" y="4467"/>
                  </a:cubicBezTo>
                  <a:cubicBezTo>
                    <a:pt x="9025" y="4476"/>
                    <a:pt x="9002" y="4487"/>
                    <a:pt x="8979" y="4500"/>
                  </a:cubicBezTo>
                  <a:cubicBezTo>
                    <a:pt x="8940" y="4523"/>
                    <a:pt x="8903" y="4551"/>
                    <a:pt x="8869" y="4582"/>
                  </a:cubicBezTo>
                  <a:cubicBezTo>
                    <a:pt x="8700" y="4734"/>
                    <a:pt x="8609" y="4997"/>
                    <a:pt x="8589" y="5387"/>
                  </a:cubicBezTo>
                  <a:cubicBezTo>
                    <a:pt x="8586" y="5454"/>
                    <a:pt x="8637" y="5511"/>
                    <a:pt x="8703" y="5514"/>
                  </a:cubicBezTo>
                  <a:cubicBezTo>
                    <a:pt x="8705" y="5514"/>
                    <a:pt x="8707" y="5514"/>
                    <a:pt x="8709" y="5514"/>
                  </a:cubicBezTo>
                  <a:cubicBezTo>
                    <a:pt x="8772" y="5514"/>
                    <a:pt x="8825" y="5464"/>
                    <a:pt x="8828" y="5399"/>
                  </a:cubicBezTo>
                  <a:cubicBezTo>
                    <a:pt x="8842" y="5135"/>
                    <a:pt x="8893" y="4938"/>
                    <a:pt x="8978" y="4821"/>
                  </a:cubicBezTo>
                  <a:cubicBezTo>
                    <a:pt x="8972" y="4944"/>
                    <a:pt x="8961" y="5167"/>
                    <a:pt x="8952" y="5395"/>
                  </a:cubicBezTo>
                  <a:cubicBezTo>
                    <a:pt x="8951" y="5399"/>
                    <a:pt x="8950" y="5403"/>
                    <a:pt x="8950" y="5407"/>
                  </a:cubicBezTo>
                  <a:lnTo>
                    <a:pt x="8854" y="6776"/>
                  </a:lnTo>
                  <a:cubicBezTo>
                    <a:pt x="8848" y="6863"/>
                    <a:pt x="8912" y="6938"/>
                    <a:pt x="8998" y="6944"/>
                  </a:cubicBezTo>
                  <a:cubicBezTo>
                    <a:pt x="9002" y="6944"/>
                    <a:pt x="9005" y="6944"/>
                    <a:pt x="9009" y="6944"/>
                  </a:cubicBezTo>
                  <a:cubicBezTo>
                    <a:pt x="9090" y="6944"/>
                    <a:pt x="9158" y="6881"/>
                    <a:pt x="9163" y="6798"/>
                  </a:cubicBezTo>
                  <a:lnTo>
                    <a:pt x="9239" y="5720"/>
                  </a:lnTo>
                  <a:cubicBezTo>
                    <a:pt x="9251" y="5717"/>
                    <a:pt x="9262" y="5714"/>
                    <a:pt x="9273" y="5714"/>
                  </a:cubicBezTo>
                  <a:cubicBezTo>
                    <a:pt x="9284" y="5714"/>
                    <a:pt x="9296" y="5716"/>
                    <a:pt x="9307" y="5717"/>
                  </a:cubicBezTo>
                  <a:lnTo>
                    <a:pt x="9377" y="6807"/>
                  </a:lnTo>
                  <a:cubicBezTo>
                    <a:pt x="9382" y="6890"/>
                    <a:pt x="9451" y="6954"/>
                    <a:pt x="9532" y="6954"/>
                  </a:cubicBezTo>
                  <a:cubicBezTo>
                    <a:pt x="9535" y="6954"/>
                    <a:pt x="9539" y="6954"/>
                    <a:pt x="9542" y="6954"/>
                  </a:cubicBezTo>
                  <a:cubicBezTo>
                    <a:pt x="9628" y="6948"/>
                    <a:pt x="9692" y="6873"/>
                    <a:pt x="9687" y="6787"/>
                  </a:cubicBezTo>
                  <a:lnTo>
                    <a:pt x="9604" y="5493"/>
                  </a:lnTo>
                  <a:cubicBezTo>
                    <a:pt x="9604" y="5486"/>
                    <a:pt x="9602" y="5479"/>
                    <a:pt x="9601" y="5472"/>
                  </a:cubicBezTo>
                  <a:cubicBezTo>
                    <a:pt x="9594" y="5274"/>
                    <a:pt x="9571" y="4981"/>
                    <a:pt x="9559" y="4821"/>
                  </a:cubicBezTo>
                  <a:cubicBezTo>
                    <a:pt x="9645" y="4939"/>
                    <a:pt x="9694" y="5134"/>
                    <a:pt x="9700" y="5396"/>
                  </a:cubicBezTo>
                  <a:cubicBezTo>
                    <a:pt x="9701" y="5462"/>
                    <a:pt x="9754" y="5514"/>
                    <a:pt x="9822" y="5514"/>
                  </a:cubicBezTo>
                  <a:cubicBezTo>
                    <a:pt x="9888" y="5513"/>
                    <a:pt x="9940" y="5458"/>
                    <a:pt x="9939" y="5391"/>
                  </a:cubicBezTo>
                  <a:cubicBezTo>
                    <a:pt x="9931" y="4988"/>
                    <a:pt x="9831" y="4709"/>
                    <a:pt x="9642" y="4561"/>
                  </a:cubicBezTo>
                  <a:close/>
                  <a:moveTo>
                    <a:pt x="5448" y="2261"/>
                  </a:moveTo>
                  <a:cubicBezTo>
                    <a:pt x="6065" y="2261"/>
                    <a:pt x="6566" y="1755"/>
                    <a:pt x="6566" y="1130"/>
                  </a:cubicBezTo>
                  <a:cubicBezTo>
                    <a:pt x="6566" y="506"/>
                    <a:pt x="6065" y="0"/>
                    <a:pt x="5448" y="0"/>
                  </a:cubicBezTo>
                  <a:cubicBezTo>
                    <a:pt x="4832" y="0"/>
                    <a:pt x="4332" y="506"/>
                    <a:pt x="4332" y="1130"/>
                  </a:cubicBezTo>
                  <a:cubicBezTo>
                    <a:pt x="4332" y="1755"/>
                    <a:pt x="4832" y="2261"/>
                    <a:pt x="5448" y="2261"/>
                  </a:cubicBezTo>
                  <a:close/>
                  <a:moveTo>
                    <a:pt x="9566" y="9187"/>
                  </a:moveTo>
                  <a:cubicBezTo>
                    <a:pt x="9566" y="8589"/>
                    <a:pt x="8569" y="8079"/>
                    <a:pt x="7146" y="7846"/>
                  </a:cubicBezTo>
                  <a:lnTo>
                    <a:pt x="7197" y="8282"/>
                  </a:lnTo>
                  <a:cubicBezTo>
                    <a:pt x="7559" y="8431"/>
                    <a:pt x="7781" y="8624"/>
                    <a:pt x="7781" y="8836"/>
                  </a:cubicBezTo>
                  <a:cubicBezTo>
                    <a:pt x="7781" y="9120"/>
                    <a:pt x="7386" y="9369"/>
                    <a:pt x="6788" y="9523"/>
                  </a:cubicBezTo>
                  <a:lnTo>
                    <a:pt x="6553" y="5860"/>
                  </a:lnTo>
                  <a:cubicBezTo>
                    <a:pt x="6552" y="5836"/>
                    <a:pt x="6547" y="5814"/>
                    <a:pt x="6542" y="5791"/>
                  </a:cubicBezTo>
                  <a:cubicBezTo>
                    <a:pt x="6519" y="5139"/>
                    <a:pt x="6446" y="4174"/>
                    <a:pt x="6403" y="3649"/>
                  </a:cubicBezTo>
                  <a:cubicBezTo>
                    <a:pt x="6689" y="4036"/>
                    <a:pt x="6850" y="4677"/>
                    <a:pt x="6867" y="5540"/>
                  </a:cubicBezTo>
                  <a:cubicBezTo>
                    <a:pt x="6872" y="5758"/>
                    <a:pt x="7047" y="5931"/>
                    <a:pt x="7269" y="5931"/>
                  </a:cubicBezTo>
                  <a:cubicBezTo>
                    <a:pt x="7487" y="5926"/>
                    <a:pt x="7660" y="5744"/>
                    <a:pt x="7655" y="5524"/>
                  </a:cubicBezTo>
                  <a:cubicBezTo>
                    <a:pt x="7628" y="4200"/>
                    <a:pt x="7299" y="3281"/>
                    <a:pt x="6677" y="2794"/>
                  </a:cubicBezTo>
                  <a:cubicBezTo>
                    <a:pt x="6515" y="2666"/>
                    <a:pt x="6346" y="2557"/>
                    <a:pt x="6150" y="2489"/>
                  </a:cubicBezTo>
                  <a:cubicBezTo>
                    <a:pt x="5969" y="2425"/>
                    <a:pt x="5778" y="2390"/>
                    <a:pt x="5587" y="2376"/>
                  </a:cubicBezTo>
                  <a:lnTo>
                    <a:pt x="5875" y="5440"/>
                  </a:lnTo>
                  <a:lnTo>
                    <a:pt x="5459" y="5934"/>
                  </a:lnTo>
                  <a:lnTo>
                    <a:pt x="4983" y="5440"/>
                  </a:lnTo>
                  <a:lnTo>
                    <a:pt x="5344" y="2372"/>
                  </a:lnTo>
                  <a:cubicBezTo>
                    <a:pt x="5135" y="2379"/>
                    <a:pt x="4926" y="2413"/>
                    <a:pt x="4729" y="2484"/>
                  </a:cubicBezTo>
                  <a:cubicBezTo>
                    <a:pt x="4648" y="2513"/>
                    <a:pt x="4570" y="2548"/>
                    <a:pt x="4496" y="2592"/>
                  </a:cubicBezTo>
                  <a:cubicBezTo>
                    <a:pt x="4366" y="2669"/>
                    <a:pt x="4247" y="2762"/>
                    <a:pt x="4134" y="2863"/>
                  </a:cubicBezTo>
                  <a:cubicBezTo>
                    <a:pt x="3578" y="3362"/>
                    <a:pt x="3276" y="4228"/>
                    <a:pt x="3213" y="5512"/>
                  </a:cubicBezTo>
                  <a:cubicBezTo>
                    <a:pt x="3202" y="5732"/>
                    <a:pt x="3369" y="5919"/>
                    <a:pt x="3586" y="5930"/>
                  </a:cubicBezTo>
                  <a:cubicBezTo>
                    <a:pt x="3593" y="5931"/>
                    <a:pt x="3600" y="5931"/>
                    <a:pt x="3606" y="5931"/>
                  </a:cubicBezTo>
                  <a:cubicBezTo>
                    <a:pt x="3815" y="5931"/>
                    <a:pt x="3989" y="5765"/>
                    <a:pt x="4000" y="5552"/>
                  </a:cubicBezTo>
                  <a:cubicBezTo>
                    <a:pt x="4043" y="4683"/>
                    <a:pt x="4213" y="4034"/>
                    <a:pt x="4493" y="3649"/>
                  </a:cubicBezTo>
                  <a:cubicBezTo>
                    <a:pt x="4473" y="4053"/>
                    <a:pt x="4437" y="4787"/>
                    <a:pt x="4406" y="5536"/>
                  </a:cubicBezTo>
                  <a:cubicBezTo>
                    <a:pt x="4404" y="5550"/>
                    <a:pt x="4400" y="5563"/>
                    <a:pt x="4399" y="5577"/>
                  </a:cubicBezTo>
                  <a:lnTo>
                    <a:pt x="4121" y="9550"/>
                  </a:lnTo>
                  <a:cubicBezTo>
                    <a:pt x="3469" y="9398"/>
                    <a:pt x="3036" y="9136"/>
                    <a:pt x="3036" y="8836"/>
                  </a:cubicBezTo>
                  <a:cubicBezTo>
                    <a:pt x="3036" y="8606"/>
                    <a:pt x="3298" y="8398"/>
                    <a:pt x="3715" y="8245"/>
                  </a:cubicBezTo>
                  <a:lnTo>
                    <a:pt x="3745" y="7843"/>
                  </a:lnTo>
                  <a:cubicBezTo>
                    <a:pt x="2309" y="8075"/>
                    <a:pt x="1301" y="8586"/>
                    <a:pt x="1301" y="9187"/>
                  </a:cubicBezTo>
                  <a:cubicBezTo>
                    <a:pt x="1301" y="9666"/>
                    <a:pt x="1867" y="9963"/>
                    <a:pt x="2241" y="10125"/>
                  </a:cubicBezTo>
                  <a:cubicBezTo>
                    <a:pt x="2579" y="10272"/>
                    <a:pt x="2936" y="10374"/>
                    <a:pt x="3295" y="10452"/>
                  </a:cubicBezTo>
                  <a:cubicBezTo>
                    <a:pt x="3509" y="10498"/>
                    <a:pt x="3725" y="10536"/>
                    <a:pt x="3942" y="10566"/>
                  </a:cubicBezTo>
                  <a:cubicBezTo>
                    <a:pt x="4438" y="10635"/>
                    <a:pt x="4931" y="10667"/>
                    <a:pt x="5434" y="10667"/>
                  </a:cubicBezTo>
                  <a:cubicBezTo>
                    <a:pt x="5609" y="10667"/>
                    <a:pt x="5784" y="10662"/>
                    <a:pt x="5959" y="10654"/>
                  </a:cubicBezTo>
                  <a:cubicBezTo>
                    <a:pt x="6767" y="10615"/>
                    <a:pt x="7596" y="10506"/>
                    <a:pt x="8368" y="10227"/>
                  </a:cubicBezTo>
                  <a:cubicBezTo>
                    <a:pt x="8794" y="10073"/>
                    <a:pt x="9463" y="9799"/>
                    <a:pt x="9557" y="9286"/>
                  </a:cubicBezTo>
                  <a:cubicBezTo>
                    <a:pt x="9563" y="9253"/>
                    <a:pt x="9566" y="9220"/>
                    <a:pt x="9566" y="9187"/>
                  </a:cubicBezTo>
                  <a:close/>
                  <a:moveTo>
                    <a:pt x="5409" y="9687"/>
                  </a:moveTo>
                  <a:cubicBezTo>
                    <a:pt x="5316" y="9687"/>
                    <a:pt x="5226" y="9685"/>
                    <a:pt x="5136" y="9681"/>
                  </a:cubicBezTo>
                  <a:lnTo>
                    <a:pt x="5351" y="6608"/>
                  </a:lnTo>
                  <a:cubicBezTo>
                    <a:pt x="5390" y="6597"/>
                    <a:pt x="5429" y="6588"/>
                    <a:pt x="5462" y="6588"/>
                  </a:cubicBezTo>
                  <a:cubicBezTo>
                    <a:pt x="5501" y="6588"/>
                    <a:pt x="5539" y="6595"/>
                    <a:pt x="5577" y="6599"/>
                  </a:cubicBezTo>
                  <a:lnTo>
                    <a:pt x="5773" y="9671"/>
                  </a:lnTo>
                  <a:cubicBezTo>
                    <a:pt x="5653" y="9678"/>
                    <a:pt x="5535" y="9687"/>
                    <a:pt x="5409" y="9687"/>
                  </a:cubicBezTo>
                  <a:close/>
                  <a:moveTo>
                    <a:pt x="9863" y="6751"/>
                  </a:moveTo>
                  <a:cubicBezTo>
                    <a:pt x="9985" y="6801"/>
                    <a:pt x="10061" y="6867"/>
                    <a:pt x="10061" y="6939"/>
                  </a:cubicBezTo>
                  <a:cubicBezTo>
                    <a:pt x="10061" y="7043"/>
                    <a:pt x="9905" y="7134"/>
                    <a:pt x="9674" y="7185"/>
                  </a:cubicBezTo>
                  <a:cubicBezTo>
                    <a:pt x="9657" y="7190"/>
                    <a:pt x="9638" y="7195"/>
                    <a:pt x="9619" y="7197"/>
                  </a:cubicBezTo>
                  <a:cubicBezTo>
                    <a:pt x="9614" y="7198"/>
                    <a:pt x="9609" y="7198"/>
                    <a:pt x="9605" y="7198"/>
                  </a:cubicBezTo>
                  <a:cubicBezTo>
                    <a:pt x="9499" y="7217"/>
                    <a:pt x="9382" y="7228"/>
                    <a:pt x="9255" y="7228"/>
                  </a:cubicBezTo>
                  <a:cubicBezTo>
                    <a:pt x="8811" y="7228"/>
                    <a:pt x="8451" y="7098"/>
                    <a:pt x="8451" y="6939"/>
                  </a:cubicBezTo>
                  <a:cubicBezTo>
                    <a:pt x="8451" y="6861"/>
                    <a:pt x="8539" y="6790"/>
                    <a:pt x="8681" y="6739"/>
                  </a:cubicBezTo>
                  <a:lnTo>
                    <a:pt x="8691" y="6602"/>
                  </a:lnTo>
                  <a:cubicBezTo>
                    <a:pt x="8203" y="6681"/>
                    <a:pt x="7861" y="6854"/>
                    <a:pt x="7861" y="7058"/>
                  </a:cubicBezTo>
                  <a:cubicBezTo>
                    <a:pt x="7861" y="7335"/>
                    <a:pt x="8489" y="7560"/>
                    <a:pt x="9264" y="7560"/>
                  </a:cubicBezTo>
                  <a:cubicBezTo>
                    <a:pt x="10039" y="7560"/>
                    <a:pt x="10667" y="7335"/>
                    <a:pt x="10667" y="7058"/>
                  </a:cubicBezTo>
                  <a:cubicBezTo>
                    <a:pt x="10667" y="6855"/>
                    <a:pt x="10328" y="6682"/>
                    <a:pt x="9845" y="6603"/>
                  </a:cubicBezTo>
                  <a:lnTo>
                    <a:pt x="9863" y="6751"/>
                  </a:lnTo>
                  <a:close/>
                  <a:moveTo>
                    <a:pt x="1068" y="4056"/>
                  </a:moveTo>
                  <a:cubicBezTo>
                    <a:pt x="1068" y="3866"/>
                    <a:pt x="1220" y="3713"/>
                    <a:pt x="1407" y="3713"/>
                  </a:cubicBezTo>
                  <a:cubicBezTo>
                    <a:pt x="1594" y="3713"/>
                    <a:pt x="1747" y="3866"/>
                    <a:pt x="1747" y="4056"/>
                  </a:cubicBezTo>
                  <a:cubicBezTo>
                    <a:pt x="1747" y="4246"/>
                    <a:pt x="1594" y="4399"/>
                    <a:pt x="1407" y="4399"/>
                  </a:cubicBezTo>
                  <a:cubicBezTo>
                    <a:pt x="1220" y="4399"/>
                    <a:pt x="1068" y="4246"/>
                    <a:pt x="1068" y="4056"/>
                  </a:cubicBezTo>
                  <a:close/>
                  <a:moveTo>
                    <a:pt x="1780" y="4561"/>
                  </a:moveTo>
                  <a:cubicBezTo>
                    <a:pt x="1731" y="4523"/>
                    <a:pt x="1680" y="4489"/>
                    <a:pt x="1620" y="4469"/>
                  </a:cubicBezTo>
                  <a:cubicBezTo>
                    <a:pt x="1565" y="4449"/>
                    <a:pt x="1507" y="4439"/>
                    <a:pt x="1449" y="4434"/>
                  </a:cubicBezTo>
                  <a:lnTo>
                    <a:pt x="1537" y="5365"/>
                  </a:lnTo>
                  <a:lnTo>
                    <a:pt x="1410" y="5515"/>
                  </a:lnTo>
                  <a:lnTo>
                    <a:pt x="1266" y="5365"/>
                  </a:lnTo>
                  <a:lnTo>
                    <a:pt x="1376" y="4433"/>
                  </a:lnTo>
                  <a:cubicBezTo>
                    <a:pt x="1312" y="4435"/>
                    <a:pt x="1248" y="4446"/>
                    <a:pt x="1189" y="4467"/>
                  </a:cubicBezTo>
                  <a:cubicBezTo>
                    <a:pt x="1164" y="4476"/>
                    <a:pt x="1140" y="4487"/>
                    <a:pt x="1118" y="4500"/>
                  </a:cubicBezTo>
                  <a:cubicBezTo>
                    <a:pt x="1078" y="4523"/>
                    <a:pt x="1042" y="4551"/>
                    <a:pt x="1008" y="4582"/>
                  </a:cubicBezTo>
                  <a:cubicBezTo>
                    <a:pt x="839" y="4734"/>
                    <a:pt x="747" y="4997"/>
                    <a:pt x="728" y="5387"/>
                  </a:cubicBezTo>
                  <a:cubicBezTo>
                    <a:pt x="725" y="5454"/>
                    <a:pt x="775" y="5511"/>
                    <a:pt x="841" y="5514"/>
                  </a:cubicBezTo>
                  <a:cubicBezTo>
                    <a:pt x="843" y="5514"/>
                    <a:pt x="845" y="5514"/>
                    <a:pt x="848" y="5514"/>
                  </a:cubicBezTo>
                  <a:cubicBezTo>
                    <a:pt x="911" y="5514"/>
                    <a:pt x="964" y="5464"/>
                    <a:pt x="967" y="5399"/>
                  </a:cubicBezTo>
                  <a:cubicBezTo>
                    <a:pt x="980" y="5135"/>
                    <a:pt x="1032" y="4938"/>
                    <a:pt x="1117" y="4821"/>
                  </a:cubicBezTo>
                  <a:cubicBezTo>
                    <a:pt x="1111" y="4944"/>
                    <a:pt x="1100" y="5167"/>
                    <a:pt x="1090" y="5395"/>
                  </a:cubicBezTo>
                  <a:cubicBezTo>
                    <a:pt x="1090" y="5399"/>
                    <a:pt x="1089" y="5403"/>
                    <a:pt x="1088" y="5407"/>
                  </a:cubicBezTo>
                  <a:lnTo>
                    <a:pt x="993" y="6776"/>
                  </a:lnTo>
                  <a:cubicBezTo>
                    <a:pt x="987" y="6863"/>
                    <a:pt x="1051" y="6938"/>
                    <a:pt x="1136" y="6944"/>
                  </a:cubicBezTo>
                  <a:cubicBezTo>
                    <a:pt x="1140" y="6944"/>
                    <a:pt x="1144" y="6944"/>
                    <a:pt x="1148" y="6944"/>
                  </a:cubicBezTo>
                  <a:cubicBezTo>
                    <a:pt x="1228" y="6944"/>
                    <a:pt x="1296" y="6881"/>
                    <a:pt x="1302" y="6798"/>
                  </a:cubicBezTo>
                  <a:lnTo>
                    <a:pt x="1378" y="5720"/>
                  </a:lnTo>
                  <a:cubicBezTo>
                    <a:pt x="1389" y="5717"/>
                    <a:pt x="1401" y="5714"/>
                    <a:pt x="1411" y="5714"/>
                  </a:cubicBezTo>
                  <a:cubicBezTo>
                    <a:pt x="1423" y="5714"/>
                    <a:pt x="1435" y="5716"/>
                    <a:pt x="1446" y="5717"/>
                  </a:cubicBezTo>
                  <a:lnTo>
                    <a:pt x="1516" y="6807"/>
                  </a:lnTo>
                  <a:cubicBezTo>
                    <a:pt x="1521" y="6890"/>
                    <a:pt x="1589" y="6954"/>
                    <a:pt x="1671" y="6954"/>
                  </a:cubicBezTo>
                  <a:cubicBezTo>
                    <a:pt x="1674" y="6954"/>
                    <a:pt x="1677" y="6954"/>
                    <a:pt x="1681" y="6954"/>
                  </a:cubicBezTo>
                  <a:cubicBezTo>
                    <a:pt x="1766" y="6948"/>
                    <a:pt x="1831" y="6873"/>
                    <a:pt x="1826" y="6787"/>
                  </a:cubicBezTo>
                  <a:lnTo>
                    <a:pt x="1743" y="5493"/>
                  </a:lnTo>
                  <a:cubicBezTo>
                    <a:pt x="1742" y="5486"/>
                    <a:pt x="1741" y="5479"/>
                    <a:pt x="1739" y="5472"/>
                  </a:cubicBezTo>
                  <a:cubicBezTo>
                    <a:pt x="1732" y="5274"/>
                    <a:pt x="1710" y="4981"/>
                    <a:pt x="1697" y="4821"/>
                  </a:cubicBezTo>
                  <a:cubicBezTo>
                    <a:pt x="1784" y="4939"/>
                    <a:pt x="1833" y="5134"/>
                    <a:pt x="1838" y="5396"/>
                  </a:cubicBezTo>
                  <a:cubicBezTo>
                    <a:pt x="1840" y="5462"/>
                    <a:pt x="1893" y="5514"/>
                    <a:pt x="1960" y="5514"/>
                  </a:cubicBezTo>
                  <a:cubicBezTo>
                    <a:pt x="2027" y="5513"/>
                    <a:pt x="2079" y="5458"/>
                    <a:pt x="2078" y="5391"/>
                  </a:cubicBezTo>
                  <a:cubicBezTo>
                    <a:pt x="2069" y="4988"/>
                    <a:pt x="1969" y="4709"/>
                    <a:pt x="1780" y="4561"/>
                  </a:cubicBezTo>
                  <a:close/>
                  <a:moveTo>
                    <a:pt x="2002" y="6751"/>
                  </a:moveTo>
                  <a:cubicBezTo>
                    <a:pt x="2124" y="6801"/>
                    <a:pt x="2200" y="6867"/>
                    <a:pt x="2200" y="6939"/>
                  </a:cubicBezTo>
                  <a:cubicBezTo>
                    <a:pt x="2200" y="7043"/>
                    <a:pt x="2044" y="7134"/>
                    <a:pt x="1813" y="7185"/>
                  </a:cubicBezTo>
                  <a:cubicBezTo>
                    <a:pt x="1795" y="7190"/>
                    <a:pt x="1777" y="7195"/>
                    <a:pt x="1758" y="7197"/>
                  </a:cubicBezTo>
                  <a:cubicBezTo>
                    <a:pt x="1753" y="7198"/>
                    <a:pt x="1748" y="7198"/>
                    <a:pt x="1743" y="7198"/>
                  </a:cubicBezTo>
                  <a:cubicBezTo>
                    <a:pt x="1637" y="7217"/>
                    <a:pt x="1520" y="7228"/>
                    <a:pt x="1394" y="7228"/>
                  </a:cubicBezTo>
                  <a:cubicBezTo>
                    <a:pt x="950" y="7228"/>
                    <a:pt x="589" y="7098"/>
                    <a:pt x="589" y="6939"/>
                  </a:cubicBezTo>
                  <a:cubicBezTo>
                    <a:pt x="589" y="6861"/>
                    <a:pt x="678" y="6790"/>
                    <a:pt x="820" y="6739"/>
                  </a:cubicBezTo>
                  <a:lnTo>
                    <a:pt x="830" y="6602"/>
                  </a:lnTo>
                  <a:cubicBezTo>
                    <a:pt x="342" y="6681"/>
                    <a:pt x="0" y="6854"/>
                    <a:pt x="0" y="7058"/>
                  </a:cubicBezTo>
                  <a:cubicBezTo>
                    <a:pt x="0" y="7335"/>
                    <a:pt x="628" y="7560"/>
                    <a:pt x="1403" y="7560"/>
                  </a:cubicBezTo>
                  <a:cubicBezTo>
                    <a:pt x="2177" y="7560"/>
                    <a:pt x="2805" y="7335"/>
                    <a:pt x="2805" y="7058"/>
                  </a:cubicBezTo>
                  <a:cubicBezTo>
                    <a:pt x="2805" y="6855"/>
                    <a:pt x="2467" y="6682"/>
                    <a:pt x="1984" y="6603"/>
                  </a:cubicBezTo>
                  <a:lnTo>
                    <a:pt x="2002" y="6751"/>
                  </a:lnTo>
                  <a:close/>
                </a:path>
              </a:pathLst>
            </a:custGeom>
            <a:solidFill>
              <a:srgbClr val="738857"/>
            </a:solidFill>
            <a:ln>
              <a:noFill/>
            </a:ln>
          </p:spPr>
          <p:txBody>
            <a:bodyPr/>
            <a:lstStyle/>
            <a:p>
              <a:pPr defTabSz="914377"/>
              <a:endParaRPr lang="zh-CN" altLang="en-US" sz="2400" dirty="0">
                <a:solidFill>
                  <a:prstClr val="black"/>
                </a:solidFill>
                <a:latin typeface="UTM Cookies" panose="02040603050506020204" pitchFamily="18" charset="0"/>
              </a:endParaRPr>
            </a:p>
          </p:txBody>
        </p:sp>
        <p:sp>
          <p:nvSpPr>
            <p:cNvPr id="13" name="îṥḷiďè">
              <a:extLst>
                <a:ext uri="{FF2B5EF4-FFF2-40B4-BE49-F238E27FC236}">
                  <a16:creationId xmlns:a16="http://schemas.microsoft.com/office/drawing/2014/main" id="{25CCC2FA-0822-4A01-B042-A96705206870}"/>
                </a:ext>
              </a:extLst>
            </p:cNvPr>
            <p:cNvSpPr/>
            <p:nvPr/>
          </p:nvSpPr>
          <p:spPr>
            <a:xfrm>
              <a:off x="1103940" y="4638675"/>
              <a:ext cx="2109742" cy="380036"/>
            </a:xfrm>
            <a:prstGeom prst="rect">
              <a:avLst/>
            </a:prstGeom>
            <a:noFill/>
            <a:ln w="12700" cap="rnd">
              <a:noFill/>
              <a:prstDash val="solid"/>
              <a:round/>
              <a:headEnd/>
              <a:tailEnd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9pPr>
            </a:lstStyle>
            <a:p>
              <a:pPr algn="ctr" defTabSz="1219170"/>
              <a:r>
                <a:rPr lang="en-US" altLang="zh-CN" sz="2400" b="1" dirty="0" err="1">
                  <a:solidFill>
                    <a:prstClr val="black"/>
                  </a:solidFill>
                  <a:latin typeface="UTM Cookies" panose="02040603050506020204" pitchFamily="18" charset="0"/>
                </a:rPr>
                <a:t>Bố</a:t>
              </a:r>
              <a:r>
                <a:rPr lang="en-US" altLang="zh-CN" sz="2400" b="1" dirty="0">
                  <a:solidFill>
                    <a:prstClr val="black"/>
                  </a:solidFill>
                  <a:latin typeface="UTM Cookies" panose="02040603050506020204" pitchFamily="18" charset="0"/>
                </a:rPr>
                <a:t> </a:t>
              </a:r>
              <a:r>
                <a:rPr lang="en-US" altLang="zh-CN" sz="2400" b="1" dirty="0" err="1">
                  <a:solidFill>
                    <a:prstClr val="black"/>
                  </a:solidFill>
                  <a:latin typeface="UTM Cookies" panose="02040603050506020204" pitchFamily="18" charset="0"/>
                </a:rPr>
                <a:t>cục</a:t>
              </a:r>
              <a:endParaRPr lang="id-ID" altLang="zh-CN" sz="2400" b="1" dirty="0">
                <a:solidFill>
                  <a:prstClr val="black"/>
                </a:solidFill>
                <a:latin typeface="UTM Cookies" panose="02040603050506020204" pitchFamily="18" charset="0"/>
              </a:endParaRPr>
            </a:p>
          </p:txBody>
        </p:sp>
        <p:sp>
          <p:nvSpPr>
            <p:cNvPr id="14" name="íṧ1ïďé">
              <a:extLst>
                <a:ext uri="{FF2B5EF4-FFF2-40B4-BE49-F238E27FC236}">
                  <a16:creationId xmlns:a16="http://schemas.microsoft.com/office/drawing/2014/main" id="{07F71A09-CDE1-493E-899A-A58AC5C0DB9C}"/>
                </a:ext>
              </a:extLst>
            </p:cNvPr>
            <p:cNvSpPr/>
            <p:nvPr/>
          </p:nvSpPr>
          <p:spPr bwMode="auto">
            <a:xfrm>
              <a:off x="-612459" y="5211211"/>
              <a:ext cx="5523277" cy="7058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t" anchorCtr="0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 defTabSz="1219170">
                <a:lnSpc>
                  <a:spcPct val="150000"/>
                </a:lnSpc>
              </a:pPr>
              <a:r>
                <a:rPr lang="en-US" altLang="zh-CN" sz="24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 </a:t>
              </a:r>
              <a:r>
                <a:rPr lang="en-US" altLang="zh-CN" sz="24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phần</a:t>
              </a:r>
              <a:endParaRPr lang="en-US" altLang="zh-CN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0" name="îṡḻïḑe">
            <a:extLst>
              <a:ext uri="{FF2B5EF4-FFF2-40B4-BE49-F238E27FC236}">
                <a16:creationId xmlns:a16="http://schemas.microsoft.com/office/drawing/2014/main" id="{520C1FA0-C94C-4325-B361-9085474FCB36}"/>
              </a:ext>
            </a:extLst>
          </p:cNvPr>
          <p:cNvSpPr txBox="1"/>
          <p:nvPr/>
        </p:nvSpPr>
        <p:spPr>
          <a:xfrm>
            <a:off x="5463853" y="970429"/>
            <a:ext cx="6970349" cy="1388292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anchor="ctr" anchorCtr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 defTabSz="1219170">
              <a:buSzPct val="25000"/>
            </a:pPr>
            <a:r>
              <a:rPr lang="en-US" sz="3600" b="1" dirty="0">
                <a:solidFill>
                  <a:srgbClr val="70AD47">
                    <a:lumMod val="50000"/>
                  </a:srgbClr>
                </a:solidFill>
                <a:latin typeface="UTM Cookies" panose="02040603050506020204" pitchFamily="18" charset="0"/>
              </a:rPr>
              <a:t>2. </a:t>
            </a:r>
            <a:r>
              <a:rPr lang="en-US" sz="3600" b="1" dirty="0" err="1">
                <a:solidFill>
                  <a:srgbClr val="70AD47">
                    <a:lumMod val="50000"/>
                  </a:srgbClr>
                </a:solidFill>
                <a:latin typeface="UTM Cookies" panose="02040603050506020204" pitchFamily="18" charset="0"/>
              </a:rPr>
              <a:t>Tác</a:t>
            </a:r>
            <a:r>
              <a:rPr lang="en-US" sz="3600" b="1" dirty="0">
                <a:solidFill>
                  <a:srgbClr val="70AD47">
                    <a:lumMod val="50000"/>
                  </a:srgbClr>
                </a:solidFill>
                <a:latin typeface="UTM Cookies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70AD47">
                    <a:lumMod val="50000"/>
                  </a:srgbClr>
                </a:solidFill>
                <a:latin typeface="UTM Cookies" panose="02040603050506020204" pitchFamily="18" charset="0"/>
              </a:rPr>
              <a:t>phẩm</a:t>
            </a:r>
            <a:r>
              <a:rPr lang="en-US" sz="3600" b="1" dirty="0">
                <a:solidFill>
                  <a:srgbClr val="70AD47">
                    <a:lumMod val="50000"/>
                  </a:srgbClr>
                </a:solidFill>
                <a:latin typeface="UTM Cookies" panose="02040603050506020204" pitchFamily="18" charset="0"/>
              </a:rPr>
              <a:t> </a:t>
            </a:r>
          </a:p>
          <a:p>
            <a:pPr algn="ctr" defTabSz="1219170">
              <a:buSzPct val="25000"/>
            </a:pPr>
            <a:r>
              <a:rPr lang="en-US" sz="3600" b="1" dirty="0">
                <a:solidFill>
                  <a:srgbClr val="70AD47">
                    <a:lumMod val="50000"/>
                  </a:srgbClr>
                </a:solidFill>
                <a:latin typeface="UTM Cookies" panose="02040603050506020204" pitchFamily="18" charset="0"/>
              </a:rPr>
              <a:t>“</a:t>
            </a:r>
            <a:r>
              <a:rPr lang="en-US" sz="3600" b="1" dirty="0" err="1">
                <a:solidFill>
                  <a:srgbClr val="70AD47">
                    <a:lumMod val="50000"/>
                  </a:srgbClr>
                </a:solidFill>
                <a:latin typeface="UTM Cookies" panose="02040603050506020204" pitchFamily="18" charset="0"/>
              </a:rPr>
              <a:t>Chuyện</a:t>
            </a:r>
            <a:r>
              <a:rPr lang="en-US" sz="3600" b="1" dirty="0">
                <a:solidFill>
                  <a:srgbClr val="70AD47">
                    <a:lumMod val="50000"/>
                  </a:srgbClr>
                </a:solidFill>
                <a:latin typeface="UTM Cookies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70AD47">
                    <a:lumMod val="50000"/>
                  </a:srgbClr>
                </a:solidFill>
                <a:latin typeface="UTM Cookies" panose="02040603050506020204" pitchFamily="18" charset="0"/>
              </a:rPr>
              <a:t>cổ</a:t>
            </a:r>
            <a:r>
              <a:rPr lang="en-US" sz="3600" b="1" dirty="0">
                <a:solidFill>
                  <a:srgbClr val="70AD47">
                    <a:lumMod val="50000"/>
                  </a:srgbClr>
                </a:solidFill>
                <a:latin typeface="UTM Cookies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70AD47">
                    <a:lumMod val="50000"/>
                  </a:srgbClr>
                </a:solidFill>
                <a:latin typeface="UTM Cookies" panose="02040603050506020204" pitchFamily="18" charset="0"/>
              </a:rPr>
              <a:t>nước</a:t>
            </a:r>
            <a:r>
              <a:rPr lang="en-US" sz="3600" b="1" dirty="0">
                <a:solidFill>
                  <a:srgbClr val="70AD47">
                    <a:lumMod val="50000"/>
                  </a:srgbClr>
                </a:solidFill>
                <a:latin typeface="UTM Cookies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70AD47">
                    <a:lumMod val="50000"/>
                  </a:srgbClr>
                </a:solidFill>
                <a:latin typeface="UTM Cookies" panose="02040603050506020204" pitchFamily="18" charset="0"/>
              </a:rPr>
              <a:t>mình</a:t>
            </a:r>
            <a:r>
              <a:rPr lang="en-US" sz="3600" b="1" dirty="0">
                <a:solidFill>
                  <a:srgbClr val="70AD47">
                    <a:lumMod val="50000"/>
                  </a:srgbClr>
                </a:solidFill>
                <a:latin typeface="UTM Cookies" panose="02040603050506020204" pitchFamily="18" charset="0"/>
              </a:rPr>
              <a:t>”</a:t>
            </a:r>
          </a:p>
        </p:txBody>
      </p:sp>
      <p:sp>
        <p:nvSpPr>
          <p:cNvPr id="28" name="Hộp Văn bản 27">
            <a:extLst>
              <a:ext uri="{FF2B5EF4-FFF2-40B4-BE49-F238E27FC236}">
                <a16:creationId xmlns:a16="http://schemas.microsoft.com/office/drawing/2014/main" id="{98EF868A-339C-46EE-9FAB-377D6FBA4445}"/>
              </a:ext>
            </a:extLst>
          </p:cNvPr>
          <p:cNvSpPr txBox="1"/>
          <p:nvPr/>
        </p:nvSpPr>
        <p:spPr>
          <a:xfrm>
            <a:off x="631068" y="5162279"/>
            <a:ext cx="2634877" cy="7900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377"/>
            <a:r>
              <a:rPr lang="en-US" sz="2267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Rút</a:t>
            </a:r>
            <a:r>
              <a:rPr lang="en-US" sz="2267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67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267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67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Lâm</a:t>
            </a:r>
            <a:r>
              <a:rPr lang="en-US" sz="2267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67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267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67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Mỹ</a:t>
            </a:r>
            <a:r>
              <a:rPr lang="en-US" sz="2267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67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</a:t>
            </a:r>
            <a:r>
              <a:rPr lang="en-US" sz="2267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67" i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Tuyển</a:t>
            </a:r>
            <a:r>
              <a:rPr lang="en-US" sz="2267" i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67" i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lang="en-GB" sz="2267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9" name="Picture 56" descr="A picture containing text&#10;&#10;Description automatically generated">
            <a:extLst>
              <a:ext uri="{FF2B5EF4-FFF2-40B4-BE49-F238E27FC236}">
                <a16:creationId xmlns:a16="http://schemas.microsoft.com/office/drawing/2014/main" id="{64777843-AB29-4476-AF5C-E116EC79B172}"/>
              </a:ext>
            </a:extLst>
          </p:cNvPr>
          <p:cNvPicPr/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" y="10157"/>
            <a:ext cx="5686759" cy="3308836"/>
          </a:xfrm>
          <a:prstGeom prst="rect">
            <a:avLst/>
          </a:prstGeom>
          <a:ln>
            <a:solidFill>
              <a:srgbClr val="FFFFFF"/>
            </a:solidFill>
          </a:ln>
        </p:spPr>
      </p:pic>
      <p:sp>
        <p:nvSpPr>
          <p:cNvPr id="30" name="îṧlîḍê">
            <a:extLst>
              <a:ext uri="{FF2B5EF4-FFF2-40B4-BE49-F238E27FC236}">
                <a16:creationId xmlns:a16="http://schemas.microsoft.com/office/drawing/2014/main" id="{1D522AAA-E50D-42D0-AE9F-3DA7B37F403F}"/>
              </a:ext>
            </a:extLst>
          </p:cNvPr>
          <p:cNvSpPr/>
          <p:nvPr/>
        </p:nvSpPr>
        <p:spPr bwMode="auto">
          <a:xfrm>
            <a:off x="1662873" y="3954214"/>
            <a:ext cx="571267" cy="570404"/>
          </a:xfrm>
          <a:custGeom>
            <a:avLst/>
            <a:gdLst>
              <a:gd name="T0" fmla="*/ 9608 w 10667"/>
              <a:gd name="T1" fmla="*/ 4056 h 10667"/>
              <a:gd name="T2" fmla="*/ 9642 w 10667"/>
              <a:gd name="T3" fmla="*/ 4561 h 10667"/>
              <a:gd name="T4" fmla="*/ 9398 w 10667"/>
              <a:gd name="T5" fmla="*/ 5365 h 10667"/>
              <a:gd name="T6" fmla="*/ 9237 w 10667"/>
              <a:gd name="T7" fmla="*/ 4433 h 10667"/>
              <a:gd name="T8" fmla="*/ 8869 w 10667"/>
              <a:gd name="T9" fmla="*/ 4582 h 10667"/>
              <a:gd name="T10" fmla="*/ 8709 w 10667"/>
              <a:gd name="T11" fmla="*/ 5514 h 10667"/>
              <a:gd name="T12" fmla="*/ 8952 w 10667"/>
              <a:gd name="T13" fmla="*/ 5395 h 10667"/>
              <a:gd name="T14" fmla="*/ 8998 w 10667"/>
              <a:gd name="T15" fmla="*/ 6944 h 10667"/>
              <a:gd name="T16" fmla="*/ 9239 w 10667"/>
              <a:gd name="T17" fmla="*/ 5720 h 10667"/>
              <a:gd name="T18" fmla="*/ 9377 w 10667"/>
              <a:gd name="T19" fmla="*/ 6807 h 10667"/>
              <a:gd name="T20" fmla="*/ 9687 w 10667"/>
              <a:gd name="T21" fmla="*/ 6787 h 10667"/>
              <a:gd name="T22" fmla="*/ 9559 w 10667"/>
              <a:gd name="T23" fmla="*/ 4821 h 10667"/>
              <a:gd name="T24" fmla="*/ 9939 w 10667"/>
              <a:gd name="T25" fmla="*/ 5391 h 10667"/>
              <a:gd name="T26" fmla="*/ 6566 w 10667"/>
              <a:gd name="T27" fmla="*/ 1130 h 10667"/>
              <a:gd name="T28" fmla="*/ 5448 w 10667"/>
              <a:gd name="T29" fmla="*/ 2261 h 10667"/>
              <a:gd name="T30" fmla="*/ 7197 w 10667"/>
              <a:gd name="T31" fmla="*/ 8282 h 10667"/>
              <a:gd name="T32" fmla="*/ 6553 w 10667"/>
              <a:gd name="T33" fmla="*/ 5860 h 10667"/>
              <a:gd name="T34" fmla="*/ 6867 w 10667"/>
              <a:gd name="T35" fmla="*/ 5540 h 10667"/>
              <a:gd name="T36" fmla="*/ 6677 w 10667"/>
              <a:gd name="T37" fmla="*/ 2794 h 10667"/>
              <a:gd name="T38" fmla="*/ 5875 w 10667"/>
              <a:gd name="T39" fmla="*/ 5440 h 10667"/>
              <a:gd name="T40" fmla="*/ 5344 w 10667"/>
              <a:gd name="T41" fmla="*/ 2372 h 10667"/>
              <a:gd name="T42" fmla="*/ 4134 w 10667"/>
              <a:gd name="T43" fmla="*/ 2863 h 10667"/>
              <a:gd name="T44" fmla="*/ 3606 w 10667"/>
              <a:gd name="T45" fmla="*/ 5931 h 10667"/>
              <a:gd name="T46" fmla="*/ 4406 w 10667"/>
              <a:gd name="T47" fmla="*/ 5536 h 10667"/>
              <a:gd name="T48" fmla="*/ 3036 w 10667"/>
              <a:gd name="T49" fmla="*/ 8836 h 10667"/>
              <a:gd name="T50" fmla="*/ 1301 w 10667"/>
              <a:gd name="T51" fmla="*/ 9187 h 10667"/>
              <a:gd name="T52" fmla="*/ 3942 w 10667"/>
              <a:gd name="T53" fmla="*/ 10566 h 10667"/>
              <a:gd name="T54" fmla="*/ 8368 w 10667"/>
              <a:gd name="T55" fmla="*/ 10227 h 10667"/>
              <a:gd name="T56" fmla="*/ 5409 w 10667"/>
              <a:gd name="T57" fmla="*/ 9687 h 10667"/>
              <a:gd name="T58" fmla="*/ 5462 w 10667"/>
              <a:gd name="T59" fmla="*/ 6588 h 10667"/>
              <a:gd name="T60" fmla="*/ 5409 w 10667"/>
              <a:gd name="T61" fmla="*/ 9687 h 10667"/>
              <a:gd name="T62" fmla="*/ 9674 w 10667"/>
              <a:gd name="T63" fmla="*/ 7185 h 10667"/>
              <a:gd name="T64" fmla="*/ 9255 w 10667"/>
              <a:gd name="T65" fmla="*/ 7228 h 10667"/>
              <a:gd name="T66" fmla="*/ 8691 w 10667"/>
              <a:gd name="T67" fmla="*/ 6602 h 10667"/>
              <a:gd name="T68" fmla="*/ 10667 w 10667"/>
              <a:gd name="T69" fmla="*/ 7058 h 10667"/>
              <a:gd name="T70" fmla="*/ 1068 w 10667"/>
              <a:gd name="T71" fmla="*/ 4056 h 10667"/>
              <a:gd name="T72" fmla="*/ 1407 w 10667"/>
              <a:gd name="T73" fmla="*/ 4399 h 10667"/>
              <a:gd name="T74" fmla="*/ 1620 w 10667"/>
              <a:gd name="T75" fmla="*/ 4469 h 10667"/>
              <a:gd name="T76" fmla="*/ 1410 w 10667"/>
              <a:gd name="T77" fmla="*/ 5515 h 10667"/>
              <a:gd name="T78" fmla="*/ 1189 w 10667"/>
              <a:gd name="T79" fmla="*/ 4467 h 10667"/>
              <a:gd name="T80" fmla="*/ 728 w 10667"/>
              <a:gd name="T81" fmla="*/ 5387 h 10667"/>
              <a:gd name="T82" fmla="*/ 967 w 10667"/>
              <a:gd name="T83" fmla="*/ 5399 h 10667"/>
              <a:gd name="T84" fmla="*/ 1088 w 10667"/>
              <a:gd name="T85" fmla="*/ 5407 h 10667"/>
              <a:gd name="T86" fmla="*/ 1148 w 10667"/>
              <a:gd name="T87" fmla="*/ 6944 h 10667"/>
              <a:gd name="T88" fmla="*/ 1411 w 10667"/>
              <a:gd name="T89" fmla="*/ 5714 h 10667"/>
              <a:gd name="T90" fmla="*/ 1671 w 10667"/>
              <a:gd name="T91" fmla="*/ 6954 h 10667"/>
              <a:gd name="T92" fmla="*/ 1743 w 10667"/>
              <a:gd name="T93" fmla="*/ 5493 h 10667"/>
              <a:gd name="T94" fmla="*/ 1838 w 10667"/>
              <a:gd name="T95" fmla="*/ 5396 h 10667"/>
              <a:gd name="T96" fmla="*/ 1780 w 10667"/>
              <a:gd name="T97" fmla="*/ 4561 h 10667"/>
              <a:gd name="T98" fmla="*/ 1813 w 10667"/>
              <a:gd name="T99" fmla="*/ 7185 h 10667"/>
              <a:gd name="T100" fmla="*/ 1394 w 10667"/>
              <a:gd name="T101" fmla="*/ 7228 h 10667"/>
              <a:gd name="T102" fmla="*/ 830 w 10667"/>
              <a:gd name="T103" fmla="*/ 6602 h 10667"/>
              <a:gd name="T104" fmla="*/ 2805 w 10667"/>
              <a:gd name="T105" fmla="*/ 7058 h 106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10667" h="10667">
                <a:moveTo>
                  <a:pt x="8929" y="4056"/>
                </a:moveTo>
                <a:cubicBezTo>
                  <a:pt x="8929" y="3866"/>
                  <a:pt x="9081" y="3713"/>
                  <a:pt x="9268" y="3713"/>
                </a:cubicBezTo>
                <a:cubicBezTo>
                  <a:pt x="9456" y="3713"/>
                  <a:pt x="9608" y="3866"/>
                  <a:pt x="9608" y="4056"/>
                </a:cubicBezTo>
                <a:cubicBezTo>
                  <a:pt x="9608" y="4246"/>
                  <a:pt x="9456" y="4399"/>
                  <a:pt x="9268" y="4399"/>
                </a:cubicBezTo>
                <a:cubicBezTo>
                  <a:pt x="9081" y="4399"/>
                  <a:pt x="8929" y="4246"/>
                  <a:pt x="8929" y="4056"/>
                </a:cubicBezTo>
                <a:close/>
                <a:moveTo>
                  <a:pt x="9642" y="4561"/>
                </a:moveTo>
                <a:cubicBezTo>
                  <a:pt x="9592" y="4523"/>
                  <a:pt x="9541" y="4489"/>
                  <a:pt x="9482" y="4469"/>
                </a:cubicBezTo>
                <a:cubicBezTo>
                  <a:pt x="9427" y="4449"/>
                  <a:pt x="9369" y="4439"/>
                  <a:pt x="9310" y="4434"/>
                </a:cubicBezTo>
                <a:lnTo>
                  <a:pt x="9398" y="5365"/>
                </a:lnTo>
                <a:lnTo>
                  <a:pt x="9272" y="5515"/>
                </a:lnTo>
                <a:lnTo>
                  <a:pt x="9127" y="5365"/>
                </a:lnTo>
                <a:lnTo>
                  <a:pt x="9237" y="4433"/>
                </a:lnTo>
                <a:cubicBezTo>
                  <a:pt x="9173" y="4435"/>
                  <a:pt x="9110" y="4446"/>
                  <a:pt x="9050" y="4467"/>
                </a:cubicBezTo>
                <a:cubicBezTo>
                  <a:pt x="9025" y="4476"/>
                  <a:pt x="9002" y="4487"/>
                  <a:pt x="8979" y="4500"/>
                </a:cubicBezTo>
                <a:cubicBezTo>
                  <a:pt x="8940" y="4523"/>
                  <a:pt x="8903" y="4551"/>
                  <a:pt x="8869" y="4582"/>
                </a:cubicBezTo>
                <a:cubicBezTo>
                  <a:pt x="8700" y="4734"/>
                  <a:pt x="8609" y="4997"/>
                  <a:pt x="8589" y="5387"/>
                </a:cubicBezTo>
                <a:cubicBezTo>
                  <a:pt x="8586" y="5454"/>
                  <a:pt x="8637" y="5511"/>
                  <a:pt x="8703" y="5514"/>
                </a:cubicBezTo>
                <a:cubicBezTo>
                  <a:pt x="8705" y="5514"/>
                  <a:pt x="8707" y="5514"/>
                  <a:pt x="8709" y="5514"/>
                </a:cubicBezTo>
                <a:cubicBezTo>
                  <a:pt x="8772" y="5514"/>
                  <a:pt x="8825" y="5464"/>
                  <a:pt x="8828" y="5399"/>
                </a:cubicBezTo>
                <a:cubicBezTo>
                  <a:pt x="8842" y="5135"/>
                  <a:pt x="8893" y="4938"/>
                  <a:pt x="8978" y="4821"/>
                </a:cubicBezTo>
                <a:cubicBezTo>
                  <a:pt x="8972" y="4944"/>
                  <a:pt x="8961" y="5167"/>
                  <a:pt x="8952" y="5395"/>
                </a:cubicBezTo>
                <a:cubicBezTo>
                  <a:pt x="8951" y="5399"/>
                  <a:pt x="8950" y="5403"/>
                  <a:pt x="8950" y="5407"/>
                </a:cubicBezTo>
                <a:lnTo>
                  <a:pt x="8854" y="6776"/>
                </a:lnTo>
                <a:cubicBezTo>
                  <a:pt x="8848" y="6863"/>
                  <a:pt x="8912" y="6938"/>
                  <a:pt x="8998" y="6944"/>
                </a:cubicBezTo>
                <a:cubicBezTo>
                  <a:pt x="9002" y="6944"/>
                  <a:pt x="9005" y="6944"/>
                  <a:pt x="9009" y="6944"/>
                </a:cubicBezTo>
                <a:cubicBezTo>
                  <a:pt x="9090" y="6944"/>
                  <a:pt x="9158" y="6881"/>
                  <a:pt x="9163" y="6798"/>
                </a:cubicBezTo>
                <a:lnTo>
                  <a:pt x="9239" y="5720"/>
                </a:lnTo>
                <a:cubicBezTo>
                  <a:pt x="9251" y="5717"/>
                  <a:pt x="9262" y="5714"/>
                  <a:pt x="9273" y="5714"/>
                </a:cubicBezTo>
                <a:cubicBezTo>
                  <a:pt x="9284" y="5714"/>
                  <a:pt x="9296" y="5716"/>
                  <a:pt x="9307" y="5717"/>
                </a:cubicBezTo>
                <a:lnTo>
                  <a:pt x="9377" y="6807"/>
                </a:lnTo>
                <a:cubicBezTo>
                  <a:pt x="9382" y="6890"/>
                  <a:pt x="9451" y="6954"/>
                  <a:pt x="9532" y="6954"/>
                </a:cubicBezTo>
                <a:cubicBezTo>
                  <a:pt x="9535" y="6954"/>
                  <a:pt x="9539" y="6954"/>
                  <a:pt x="9542" y="6954"/>
                </a:cubicBezTo>
                <a:cubicBezTo>
                  <a:pt x="9628" y="6948"/>
                  <a:pt x="9692" y="6873"/>
                  <a:pt x="9687" y="6787"/>
                </a:cubicBezTo>
                <a:lnTo>
                  <a:pt x="9604" y="5493"/>
                </a:lnTo>
                <a:cubicBezTo>
                  <a:pt x="9604" y="5486"/>
                  <a:pt x="9602" y="5479"/>
                  <a:pt x="9601" y="5472"/>
                </a:cubicBezTo>
                <a:cubicBezTo>
                  <a:pt x="9594" y="5274"/>
                  <a:pt x="9571" y="4981"/>
                  <a:pt x="9559" y="4821"/>
                </a:cubicBezTo>
                <a:cubicBezTo>
                  <a:pt x="9645" y="4939"/>
                  <a:pt x="9694" y="5134"/>
                  <a:pt x="9700" y="5396"/>
                </a:cubicBezTo>
                <a:cubicBezTo>
                  <a:pt x="9701" y="5462"/>
                  <a:pt x="9754" y="5514"/>
                  <a:pt x="9822" y="5514"/>
                </a:cubicBezTo>
                <a:cubicBezTo>
                  <a:pt x="9888" y="5513"/>
                  <a:pt x="9940" y="5458"/>
                  <a:pt x="9939" y="5391"/>
                </a:cubicBezTo>
                <a:cubicBezTo>
                  <a:pt x="9931" y="4988"/>
                  <a:pt x="9831" y="4709"/>
                  <a:pt x="9642" y="4561"/>
                </a:cubicBezTo>
                <a:close/>
                <a:moveTo>
                  <a:pt x="5448" y="2261"/>
                </a:moveTo>
                <a:cubicBezTo>
                  <a:pt x="6065" y="2261"/>
                  <a:pt x="6566" y="1755"/>
                  <a:pt x="6566" y="1130"/>
                </a:cubicBezTo>
                <a:cubicBezTo>
                  <a:pt x="6566" y="506"/>
                  <a:pt x="6065" y="0"/>
                  <a:pt x="5448" y="0"/>
                </a:cubicBezTo>
                <a:cubicBezTo>
                  <a:pt x="4832" y="0"/>
                  <a:pt x="4332" y="506"/>
                  <a:pt x="4332" y="1130"/>
                </a:cubicBezTo>
                <a:cubicBezTo>
                  <a:pt x="4332" y="1755"/>
                  <a:pt x="4832" y="2261"/>
                  <a:pt x="5448" y="2261"/>
                </a:cubicBezTo>
                <a:close/>
                <a:moveTo>
                  <a:pt x="9566" y="9187"/>
                </a:moveTo>
                <a:cubicBezTo>
                  <a:pt x="9566" y="8589"/>
                  <a:pt x="8569" y="8079"/>
                  <a:pt x="7146" y="7846"/>
                </a:cubicBezTo>
                <a:lnTo>
                  <a:pt x="7197" y="8282"/>
                </a:lnTo>
                <a:cubicBezTo>
                  <a:pt x="7559" y="8431"/>
                  <a:pt x="7781" y="8624"/>
                  <a:pt x="7781" y="8836"/>
                </a:cubicBezTo>
                <a:cubicBezTo>
                  <a:pt x="7781" y="9120"/>
                  <a:pt x="7386" y="9369"/>
                  <a:pt x="6788" y="9523"/>
                </a:cubicBezTo>
                <a:lnTo>
                  <a:pt x="6553" y="5860"/>
                </a:lnTo>
                <a:cubicBezTo>
                  <a:pt x="6552" y="5836"/>
                  <a:pt x="6547" y="5814"/>
                  <a:pt x="6542" y="5791"/>
                </a:cubicBezTo>
                <a:cubicBezTo>
                  <a:pt x="6519" y="5139"/>
                  <a:pt x="6446" y="4174"/>
                  <a:pt x="6403" y="3649"/>
                </a:cubicBezTo>
                <a:cubicBezTo>
                  <a:pt x="6689" y="4036"/>
                  <a:pt x="6850" y="4677"/>
                  <a:pt x="6867" y="5540"/>
                </a:cubicBezTo>
                <a:cubicBezTo>
                  <a:pt x="6872" y="5758"/>
                  <a:pt x="7047" y="5931"/>
                  <a:pt x="7269" y="5931"/>
                </a:cubicBezTo>
                <a:cubicBezTo>
                  <a:pt x="7487" y="5926"/>
                  <a:pt x="7660" y="5744"/>
                  <a:pt x="7655" y="5524"/>
                </a:cubicBezTo>
                <a:cubicBezTo>
                  <a:pt x="7628" y="4200"/>
                  <a:pt x="7299" y="3281"/>
                  <a:pt x="6677" y="2794"/>
                </a:cubicBezTo>
                <a:cubicBezTo>
                  <a:pt x="6515" y="2666"/>
                  <a:pt x="6346" y="2557"/>
                  <a:pt x="6150" y="2489"/>
                </a:cubicBezTo>
                <a:cubicBezTo>
                  <a:pt x="5969" y="2425"/>
                  <a:pt x="5778" y="2390"/>
                  <a:pt x="5587" y="2376"/>
                </a:cubicBezTo>
                <a:lnTo>
                  <a:pt x="5875" y="5440"/>
                </a:lnTo>
                <a:lnTo>
                  <a:pt x="5459" y="5934"/>
                </a:lnTo>
                <a:lnTo>
                  <a:pt x="4983" y="5440"/>
                </a:lnTo>
                <a:lnTo>
                  <a:pt x="5344" y="2372"/>
                </a:lnTo>
                <a:cubicBezTo>
                  <a:pt x="5135" y="2379"/>
                  <a:pt x="4926" y="2413"/>
                  <a:pt x="4729" y="2484"/>
                </a:cubicBezTo>
                <a:cubicBezTo>
                  <a:pt x="4648" y="2513"/>
                  <a:pt x="4570" y="2548"/>
                  <a:pt x="4496" y="2592"/>
                </a:cubicBezTo>
                <a:cubicBezTo>
                  <a:pt x="4366" y="2669"/>
                  <a:pt x="4247" y="2762"/>
                  <a:pt x="4134" y="2863"/>
                </a:cubicBezTo>
                <a:cubicBezTo>
                  <a:pt x="3578" y="3362"/>
                  <a:pt x="3276" y="4228"/>
                  <a:pt x="3213" y="5512"/>
                </a:cubicBezTo>
                <a:cubicBezTo>
                  <a:pt x="3202" y="5732"/>
                  <a:pt x="3369" y="5919"/>
                  <a:pt x="3586" y="5930"/>
                </a:cubicBezTo>
                <a:cubicBezTo>
                  <a:pt x="3593" y="5931"/>
                  <a:pt x="3600" y="5931"/>
                  <a:pt x="3606" y="5931"/>
                </a:cubicBezTo>
                <a:cubicBezTo>
                  <a:pt x="3815" y="5931"/>
                  <a:pt x="3989" y="5765"/>
                  <a:pt x="4000" y="5552"/>
                </a:cubicBezTo>
                <a:cubicBezTo>
                  <a:pt x="4043" y="4683"/>
                  <a:pt x="4213" y="4034"/>
                  <a:pt x="4493" y="3649"/>
                </a:cubicBezTo>
                <a:cubicBezTo>
                  <a:pt x="4473" y="4053"/>
                  <a:pt x="4437" y="4787"/>
                  <a:pt x="4406" y="5536"/>
                </a:cubicBezTo>
                <a:cubicBezTo>
                  <a:pt x="4404" y="5550"/>
                  <a:pt x="4400" y="5563"/>
                  <a:pt x="4399" y="5577"/>
                </a:cubicBezTo>
                <a:lnTo>
                  <a:pt x="4121" y="9550"/>
                </a:lnTo>
                <a:cubicBezTo>
                  <a:pt x="3469" y="9398"/>
                  <a:pt x="3036" y="9136"/>
                  <a:pt x="3036" y="8836"/>
                </a:cubicBezTo>
                <a:cubicBezTo>
                  <a:pt x="3036" y="8606"/>
                  <a:pt x="3298" y="8398"/>
                  <a:pt x="3715" y="8245"/>
                </a:cubicBezTo>
                <a:lnTo>
                  <a:pt x="3745" y="7843"/>
                </a:lnTo>
                <a:cubicBezTo>
                  <a:pt x="2309" y="8075"/>
                  <a:pt x="1301" y="8586"/>
                  <a:pt x="1301" y="9187"/>
                </a:cubicBezTo>
                <a:cubicBezTo>
                  <a:pt x="1301" y="9666"/>
                  <a:pt x="1867" y="9963"/>
                  <a:pt x="2241" y="10125"/>
                </a:cubicBezTo>
                <a:cubicBezTo>
                  <a:pt x="2579" y="10272"/>
                  <a:pt x="2936" y="10374"/>
                  <a:pt x="3295" y="10452"/>
                </a:cubicBezTo>
                <a:cubicBezTo>
                  <a:pt x="3509" y="10498"/>
                  <a:pt x="3725" y="10536"/>
                  <a:pt x="3942" y="10566"/>
                </a:cubicBezTo>
                <a:cubicBezTo>
                  <a:pt x="4438" y="10635"/>
                  <a:pt x="4931" y="10667"/>
                  <a:pt x="5434" y="10667"/>
                </a:cubicBezTo>
                <a:cubicBezTo>
                  <a:pt x="5609" y="10667"/>
                  <a:pt x="5784" y="10662"/>
                  <a:pt x="5959" y="10654"/>
                </a:cubicBezTo>
                <a:cubicBezTo>
                  <a:pt x="6767" y="10615"/>
                  <a:pt x="7596" y="10506"/>
                  <a:pt x="8368" y="10227"/>
                </a:cubicBezTo>
                <a:cubicBezTo>
                  <a:pt x="8794" y="10073"/>
                  <a:pt x="9463" y="9799"/>
                  <a:pt x="9557" y="9286"/>
                </a:cubicBezTo>
                <a:cubicBezTo>
                  <a:pt x="9563" y="9253"/>
                  <a:pt x="9566" y="9220"/>
                  <a:pt x="9566" y="9187"/>
                </a:cubicBezTo>
                <a:close/>
                <a:moveTo>
                  <a:pt x="5409" y="9687"/>
                </a:moveTo>
                <a:cubicBezTo>
                  <a:pt x="5316" y="9687"/>
                  <a:pt x="5226" y="9685"/>
                  <a:pt x="5136" y="9681"/>
                </a:cubicBezTo>
                <a:lnTo>
                  <a:pt x="5351" y="6608"/>
                </a:lnTo>
                <a:cubicBezTo>
                  <a:pt x="5390" y="6597"/>
                  <a:pt x="5429" y="6588"/>
                  <a:pt x="5462" y="6588"/>
                </a:cubicBezTo>
                <a:cubicBezTo>
                  <a:pt x="5501" y="6588"/>
                  <a:pt x="5539" y="6595"/>
                  <a:pt x="5577" y="6599"/>
                </a:cubicBezTo>
                <a:lnTo>
                  <a:pt x="5773" y="9671"/>
                </a:lnTo>
                <a:cubicBezTo>
                  <a:pt x="5653" y="9678"/>
                  <a:pt x="5535" y="9687"/>
                  <a:pt x="5409" y="9687"/>
                </a:cubicBezTo>
                <a:close/>
                <a:moveTo>
                  <a:pt x="9863" y="6751"/>
                </a:moveTo>
                <a:cubicBezTo>
                  <a:pt x="9985" y="6801"/>
                  <a:pt x="10061" y="6867"/>
                  <a:pt x="10061" y="6939"/>
                </a:cubicBezTo>
                <a:cubicBezTo>
                  <a:pt x="10061" y="7043"/>
                  <a:pt x="9905" y="7134"/>
                  <a:pt x="9674" y="7185"/>
                </a:cubicBezTo>
                <a:cubicBezTo>
                  <a:pt x="9657" y="7190"/>
                  <a:pt x="9638" y="7195"/>
                  <a:pt x="9619" y="7197"/>
                </a:cubicBezTo>
                <a:cubicBezTo>
                  <a:pt x="9614" y="7198"/>
                  <a:pt x="9609" y="7198"/>
                  <a:pt x="9605" y="7198"/>
                </a:cubicBezTo>
                <a:cubicBezTo>
                  <a:pt x="9499" y="7217"/>
                  <a:pt x="9382" y="7228"/>
                  <a:pt x="9255" y="7228"/>
                </a:cubicBezTo>
                <a:cubicBezTo>
                  <a:pt x="8811" y="7228"/>
                  <a:pt x="8451" y="7098"/>
                  <a:pt x="8451" y="6939"/>
                </a:cubicBezTo>
                <a:cubicBezTo>
                  <a:pt x="8451" y="6861"/>
                  <a:pt x="8539" y="6790"/>
                  <a:pt x="8681" y="6739"/>
                </a:cubicBezTo>
                <a:lnTo>
                  <a:pt x="8691" y="6602"/>
                </a:lnTo>
                <a:cubicBezTo>
                  <a:pt x="8203" y="6681"/>
                  <a:pt x="7861" y="6854"/>
                  <a:pt x="7861" y="7058"/>
                </a:cubicBezTo>
                <a:cubicBezTo>
                  <a:pt x="7861" y="7335"/>
                  <a:pt x="8489" y="7560"/>
                  <a:pt x="9264" y="7560"/>
                </a:cubicBezTo>
                <a:cubicBezTo>
                  <a:pt x="10039" y="7560"/>
                  <a:pt x="10667" y="7335"/>
                  <a:pt x="10667" y="7058"/>
                </a:cubicBezTo>
                <a:cubicBezTo>
                  <a:pt x="10667" y="6855"/>
                  <a:pt x="10328" y="6682"/>
                  <a:pt x="9845" y="6603"/>
                </a:cubicBezTo>
                <a:lnTo>
                  <a:pt x="9863" y="6751"/>
                </a:lnTo>
                <a:close/>
                <a:moveTo>
                  <a:pt x="1068" y="4056"/>
                </a:moveTo>
                <a:cubicBezTo>
                  <a:pt x="1068" y="3866"/>
                  <a:pt x="1220" y="3713"/>
                  <a:pt x="1407" y="3713"/>
                </a:cubicBezTo>
                <a:cubicBezTo>
                  <a:pt x="1594" y="3713"/>
                  <a:pt x="1747" y="3866"/>
                  <a:pt x="1747" y="4056"/>
                </a:cubicBezTo>
                <a:cubicBezTo>
                  <a:pt x="1747" y="4246"/>
                  <a:pt x="1594" y="4399"/>
                  <a:pt x="1407" y="4399"/>
                </a:cubicBezTo>
                <a:cubicBezTo>
                  <a:pt x="1220" y="4399"/>
                  <a:pt x="1068" y="4246"/>
                  <a:pt x="1068" y="4056"/>
                </a:cubicBezTo>
                <a:close/>
                <a:moveTo>
                  <a:pt x="1780" y="4561"/>
                </a:moveTo>
                <a:cubicBezTo>
                  <a:pt x="1731" y="4523"/>
                  <a:pt x="1680" y="4489"/>
                  <a:pt x="1620" y="4469"/>
                </a:cubicBezTo>
                <a:cubicBezTo>
                  <a:pt x="1565" y="4449"/>
                  <a:pt x="1507" y="4439"/>
                  <a:pt x="1449" y="4434"/>
                </a:cubicBezTo>
                <a:lnTo>
                  <a:pt x="1537" y="5365"/>
                </a:lnTo>
                <a:lnTo>
                  <a:pt x="1410" y="5515"/>
                </a:lnTo>
                <a:lnTo>
                  <a:pt x="1266" y="5365"/>
                </a:lnTo>
                <a:lnTo>
                  <a:pt x="1376" y="4433"/>
                </a:lnTo>
                <a:cubicBezTo>
                  <a:pt x="1312" y="4435"/>
                  <a:pt x="1248" y="4446"/>
                  <a:pt x="1189" y="4467"/>
                </a:cubicBezTo>
                <a:cubicBezTo>
                  <a:pt x="1164" y="4476"/>
                  <a:pt x="1140" y="4487"/>
                  <a:pt x="1118" y="4500"/>
                </a:cubicBezTo>
                <a:cubicBezTo>
                  <a:pt x="1078" y="4523"/>
                  <a:pt x="1042" y="4551"/>
                  <a:pt x="1008" y="4582"/>
                </a:cubicBezTo>
                <a:cubicBezTo>
                  <a:pt x="839" y="4734"/>
                  <a:pt x="747" y="4997"/>
                  <a:pt x="728" y="5387"/>
                </a:cubicBezTo>
                <a:cubicBezTo>
                  <a:pt x="725" y="5454"/>
                  <a:pt x="775" y="5511"/>
                  <a:pt x="841" y="5514"/>
                </a:cubicBezTo>
                <a:cubicBezTo>
                  <a:pt x="843" y="5514"/>
                  <a:pt x="845" y="5514"/>
                  <a:pt x="848" y="5514"/>
                </a:cubicBezTo>
                <a:cubicBezTo>
                  <a:pt x="911" y="5514"/>
                  <a:pt x="964" y="5464"/>
                  <a:pt x="967" y="5399"/>
                </a:cubicBezTo>
                <a:cubicBezTo>
                  <a:pt x="980" y="5135"/>
                  <a:pt x="1032" y="4938"/>
                  <a:pt x="1117" y="4821"/>
                </a:cubicBezTo>
                <a:cubicBezTo>
                  <a:pt x="1111" y="4944"/>
                  <a:pt x="1100" y="5167"/>
                  <a:pt x="1090" y="5395"/>
                </a:cubicBezTo>
                <a:cubicBezTo>
                  <a:pt x="1090" y="5399"/>
                  <a:pt x="1089" y="5403"/>
                  <a:pt x="1088" y="5407"/>
                </a:cubicBezTo>
                <a:lnTo>
                  <a:pt x="993" y="6776"/>
                </a:lnTo>
                <a:cubicBezTo>
                  <a:pt x="987" y="6863"/>
                  <a:pt x="1051" y="6938"/>
                  <a:pt x="1136" y="6944"/>
                </a:cubicBezTo>
                <a:cubicBezTo>
                  <a:pt x="1140" y="6944"/>
                  <a:pt x="1144" y="6944"/>
                  <a:pt x="1148" y="6944"/>
                </a:cubicBezTo>
                <a:cubicBezTo>
                  <a:pt x="1228" y="6944"/>
                  <a:pt x="1296" y="6881"/>
                  <a:pt x="1302" y="6798"/>
                </a:cubicBezTo>
                <a:lnTo>
                  <a:pt x="1378" y="5720"/>
                </a:lnTo>
                <a:cubicBezTo>
                  <a:pt x="1389" y="5717"/>
                  <a:pt x="1401" y="5714"/>
                  <a:pt x="1411" y="5714"/>
                </a:cubicBezTo>
                <a:cubicBezTo>
                  <a:pt x="1423" y="5714"/>
                  <a:pt x="1435" y="5716"/>
                  <a:pt x="1446" y="5717"/>
                </a:cubicBezTo>
                <a:lnTo>
                  <a:pt x="1516" y="6807"/>
                </a:lnTo>
                <a:cubicBezTo>
                  <a:pt x="1521" y="6890"/>
                  <a:pt x="1589" y="6954"/>
                  <a:pt x="1671" y="6954"/>
                </a:cubicBezTo>
                <a:cubicBezTo>
                  <a:pt x="1674" y="6954"/>
                  <a:pt x="1677" y="6954"/>
                  <a:pt x="1681" y="6954"/>
                </a:cubicBezTo>
                <a:cubicBezTo>
                  <a:pt x="1766" y="6948"/>
                  <a:pt x="1831" y="6873"/>
                  <a:pt x="1826" y="6787"/>
                </a:cubicBezTo>
                <a:lnTo>
                  <a:pt x="1743" y="5493"/>
                </a:lnTo>
                <a:cubicBezTo>
                  <a:pt x="1742" y="5486"/>
                  <a:pt x="1741" y="5479"/>
                  <a:pt x="1739" y="5472"/>
                </a:cubicBezTo>
                <a:cubicBezTo>
                  <a:pt x="1732" y="5274"/>
                  <a:pt x="1710" y="4981"/>
                  <a:pt x="1697" y="4821"/>
                </a:cubicBezTo>
                <a:cubicBezTo>
                  <a:pt x="1784" y="4939"/>
                  <a:pt x="1833" y="5134"/>
                  <a:pt x="1838" y="5396"/>
                </a:cubicBezTo>
                <a:cubicBezTo>
                  <a:pt x="1840" y="5462"/>
                  <a:pt x="1893" y="5514"/>
                  <a:pt x="1960" y="5514"/>
                </a:cubicBezTo>
                <a:cubicBezTo>
                  <a:pt x="2027" y="5513"/>
                  <a:pt x="2079" y="5458"/>
                  <a:pt x="2078" y="5391"/>
                </a:cubicBezTo>
                <a:cubicBezTo>
                  <a:pt x="2069" y="4988"/>
                  <a:pt x="1969" y="4709"/>
                  <a:pt x="1780" y="4561"/>
                </a:cubicBezTo>
                <a:close/>
                <a:moveTo>
                  <a:pt x="2002" y="6751"/>
                </a:moveTo>
                <a:cubicBezTo>
                  <a:pt x="2124" y="6801"/>
                  <a:pt x="2200" y="6867"/>
                  <a:pt x="2200" y="6939"/>
                </a:cubicBezTo>
                <a:cubicBezTo>
                  <a:pt x="2200" y="7043"/>
                  <a:pt x="2044" y="7134"/>
                  <a:pt x="1813" y="7185"/>
                </a:cubicBezTo>
                <a:cubicBezTo>
                  <a:pt x="1795" y="7190"/>
                  <a:pt x="1777" y="7195"/>
                  <a:pt x="1758" y="7197"/>
                </a:cubicBezTo>
                <a:cubicBezTo>
                  <a:pt x="1753" y="7198"/>
                  <a:pt x="1748" y="7198"/>
                  <a:pt x="1743" y="7198"/>
                </a:cubicBezTo>
                <a:cubicBezTo>
                  <a:pt x="1637" y="7217"/>
                  <a:pt x="1520" y="7228"/>
                  <a:pt x="1394" y="7228"/>
                </a:cubicBezTo>
                <a:cubicBezTo>
                  <a:pt x="950" y="7228"/>
                  <a:pt x="589" y="7098"/>
                  <a:pt x="589" y="6939"/>
                </a:cubicBezTo>
                <a:cubicBezTo>
                  <a:pt x="589" y="6861"/>
                  <a:pt x="678" y="6790"/>
                  <a:pt x="820" y="6739"/>
                </a:cubicBezTo>
                <a:lnTo>
                  <a:pt x="830" y="6602"/>
                </a:lnTo>
                <a:cubicBezTo>
                  <a:pt x="342" y="6681"/>
                  <a:pt x="0" y="6854"/>
                  <a:pt x="0" y="7058"/>
                </a:cubicBezTo>
                <a:cubicBezTo>
                  <a:pt x="0" y="7335"/>
                  <a:pt x="628" y="7560"/>
                  <a:pt x="1403" y="7560"/>
                </a:cubicBezTo>
                <a:cubicBezTo>
                  <a:pt x="2177" y="7560"/>
                  <a:pt x="2805" y="7335"/>
                  <a:pt x="2805" y="7058"/>
                </a:cubicBezTo>
                <a:cubicBezTo>
                  <a:pt x="2805" y="6855"/>
                  <a:pt x="2467" y="6682"/>
                  <a:pt x="1984" y="6603"/>
                </a:cubicBezTo>
                <a:lnTo>
                  <a:pt x="2002" y="6751"/>
                </a:lnTo>
                <a:close/>
              </a:path>
            </a:pathLst>
          </a:custGeom>
          <a:solidFill>
            <a:srgbClr val="738857"/>
          </a:solidFill>
          <a:ln>
            <a:noFill/>
          </a:ln>
        </p:spPr>
        <p:txBody>
          <a:bodyPr/>
          <a:lstStyle/>
          <a:p>
            <a:pPr defTabSz="914377"/>
            <a:endParaRPr lang="zh-CN" altLang="en-US" sz="2400" dirty="0">
              <a:solidFill>
                <a:prstClr val="black"/>
              </a:solidFill>
              <a:latin typeface="UTM Cookie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8345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0" grpId="0"/>
      <p:bldP spid="28" grpId="0"/>
      <p:bldP spid="30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17154112"/>
  <p:tag name="MH_LIBRARY" val="GRAPHIC"/>
  <p:tag name="MH_ORDER" val="Shape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17154112"/>
  <p:tag name="MH_LIBRARY" val="GRAPHIC"/>
  <p:tag name="MH_ORDER" val="Shap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17154112"/>
  <p:tag name="MH_LIBRARY" val="GRAPHIC"/>
  <p:tag name="MH_ORDER" val="文本框 44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17154112"/>
  <p:tag name="MH_LIBRARY" val="GRAPHIC"/>
  <p:tag name="MH_ORDER" val="Shap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17154112"/>
  <p:tag name="MH_LIBRARY" val="GRAPHIC"/>
  <p:tag name="MH_ORDER" val="Shap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17154112"/>
  <p:tag name="MH_LIBRARY" val="GRAPHIC"/>
  <p:tag name="MH_ORDER" val="文本框 44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17154112"/>
  <p:tag name="MH_LIBRARY" val="GRAPHIC"/>
  <p:tag name="MH_ORDER" val="Shap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17154112"/>
  <p:tag name="MH_LIBRARY" val="GRAPHIC"/>
  <p:tag name="MH_ORDER" val="Shap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17154112"/>
  <p:tag name="MH_LIBRARY" val="GRAPHIC"/>
  <p:tag name="MH_ORDER" val="文本框 44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17154112"/>
  <p:tag name="MH_LIBRARY" val="GRAPHIC"/>
  <p:tag name="MH_ORDER" val="Shape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17154112"/>
  <p:tag name="MH_LIBRARY" val="GRAPHIC"/>
  <p:tag name="MH_ORDER" val="Shap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17154112"/>
  <p:tag name="MH_LIBRARY" val="GRAPHIC"/>
  <p:tag name="MH_ORDER" val="Shap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17154112"/>
  <p:tag name="MH_LIBRARY" val="GRAPHIC"/>
  <p:tag name="MH_ORDER" val="Shape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17154112"/>
  <p:tag name="MH_LIBRARY" val="GRAPHIC"/>
  <p:tag name="MH_ORDER" val="Shape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17154112"/>
  <p:tag name="MH_LIBRARY" val="GRAPHIC"/>
  <p:tag name="MH_ORDER" val="Shape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17154112"/>
  <p:tag name="MH_LIBRARY" val="GRAPHIC"/>
  <p:tag name="MH_ORDER" val="Shape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17154112"/>
  <p:tag name="MH_LIBRARY" val="GRAPHIC"/>
  <p:tag name="MH_ORDER" val="Shape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17154112"/>
  <p:tag name="MH_LIBRARY" val="GRAPHIC"/>
  <p:tag name="MH_ORDER" val="Shap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17154112"/>
  <p:tag name="MH_LIBRARY" val="GRAPHIC"/>
  <p:tag name="MH_ORDER" val="文本框 4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17154112"/>
  <p:tag name="MH_LIBRARY" val="GRAPHIC"/>
  <p:tag name="MH_ORDER" val="Shap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17154112"/>
  <p:tag name="MH_LIBRARY" val="GRAPHIC"/>
  <p:tag name="MH_ORDER" val="Shap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17154112"/>
  <p:tag name="MH_LIBRARY" val="GRAPHIC"/>
  <p:tag name="MH_ORDER" val="Shap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17154112"/>
  <p:tag name="MH_LIBRARY" val="GRAPHIC"/>
  <p:tag name="MH_ORDER" val="Shap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17154112"/>
  <p:tag name="MH_LIBRARY" val="GRAPHIC"/>
  <p:tag name="MH_ORDER" val="文本框 4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17154112"/>
  <p:tag name="MH_LIBRARY" val="GRAPHIC"/>
  <p:tag name="MH_ORDER" val="Shape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9_https://www.freeppt7.com">
  <a:themeElements>
    <a:clrScheme name="自定义 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D5419"/>
      </a:accent1>
      <a:accent2>
        <a:srgbClr val="2D5419"/>
      </a:accent2>
      <a:accent3>
        <a:srgbClr val="2D5419"/>
      </a:accent3>
      <a:accent4>
        <a:srgbClr val="2D5419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10_https://www.freeppt7.com">
  <a:themeElements>
    <a:clrScheme name="自定义 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D5419"/>
      </a:accent1>
      <a:accent2>
        <a:srgbClr val="2D5419"/>
      </a:accent2>
      <a:accent3>
        <a:srgbClr val="2D5419"/>
      </a:accent3>
      <a:accent4>
        <a:srgbClr val="2D5419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11_https://www.freeppt7.com">
  <a:themeElements>
    <a:clrScheme name="自定义 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D5419"/>
      </a:accent1>
      <a:accent2>
        <a:srgbClr val="2D5419"/>
      </a:accent2>
      <a:accent3>
        <a:srgbClr val="2D5419"/>
      </a:accent3>
      <a:accent4>
        <a:srgbClr val="2D5419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12_https://www.freeppt7.com">
  <a:themeElements>
    <a:clrScheme name="自定义 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D5419"/>
      </a:accent1>
      <a:accent2>
        <a:srgbClr val="2D5419"/>
      </a:accent2>
      <a:accent3>
        <a:srgbClr val="2D5419"/>
      </a:accent3>
      <a:accent4>
        <a:srgbClr val="2D5419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Helen template">
  <a:themeElements>
    <a:clrScheme name="Custom 347">
      <a:dk1>
        <a:srgbClr val="2C3C3D"/>
      </a:dk1>
      <a:lt1>
        <a:srgbClr val="FFFFFF"/>
      </a:lt1>
      <a:dk2>
        <a:srgbClr val="718183"/>
      </a:dk2>
      <a:lt2>
        <a:srgbClr val="E3EBE9"/>
      </a:lt2>
      <a:accent1>
        <a:srgbClr val="EE6A8D"/>
      </a:accent1>
      <a:accent2>
        <a:srgbClr val="FAC3B7"/>
      </a:accent2>
      <a:accent3>
        <a:srgbClr val="97C4C7"/>
      </a:accent3>
      <a:accent4>
        <a:srgbClr val="B7C457"/>
      </a:accent4>
      <a:accent5>
        <a:srgbClr val="F6D586"/>
      </a:accent5>
      <a:accent6>
        <a:srgbClr val="93783F"/>
      </a:accent6>
      <a:hlink>
        <a:srgbClr val="06697A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1_Helen template">
  <a:themeElements>
    <a:clrScheme name="Custom 347">
      <a:dk1>
        <a:srgbClr val="2C3C3D"/>
      </a:dk1>
      <a:lt1>
        <a:srgbClr val="FFFFFF"/>
      </a:lt1>
      <a:dk2>
        <a:srgbClr val="718183"/>
      </a:dk2>
      <a:lt2>
        <a:srgbClr val="E3EBE9"/>
      </a:lt2>
      <a:accent1>
        <a:srgbClr val="EE6A8D"/>
      </a:accent1>
      <a:accent2>
        <a:srgbClr val="FAC3B7"/>
      </a:accent2>
      <a:accent3>
        <a:srgbClr val="97C4C7"/>
      </a:accent3>
      <a:accent4>
        <a:srgbClr val="B7C457"/>
      </a:accent4>
      <a:accent5>
        <a:srgbClr val="F6D586"/>
      </a:accent5>
      <a:accent6>
        <a:srgbClr val="93783F"/>
      </a:accent6>
      <a:hlink>
        <a:srgbClr val="06697A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14_https://www.freeppt7.com">
  <a:themeElements>
    <a:clrScheme name="自定义 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D5419"/>
      </a:accent1>
      <a:accent2>
        <a:srgbClr val="2D5419"/>
      </a:accent2>
      <a:accent3>
        <a:srgbClr val="2D5419"/>
      </a:accent3>
      <a:accent4>
        <a:srgbClr val="2D5419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7.xml><?xml version="1.0" encoding="utf-8"?>
<a:theme xmlns:a="http://schemas.openxmlformats.org/drawingml/2006/main" name="2_Helen template">
  <a:themeElements>
    <a:clrScheme name="Custom 347">
      <a:dk1>
        <a:srgbClr val="2C3C3D"/>
      </a:dk1>
      <a:lt1>
        <a:srgbClr val="FFFFFF"/>
      </a:lt1>
      <a:dk2>
        <a:srgbClr val="718183"/>
      </a:dk2>
      <a:lt2>
        <a:srgbClr val="E3EBE9"/>
      </a:lt2>
      <a:accent1>
        <a:srgbClr val="EE6A8D"/>
      </a:accent1>
      <a:accent2>
        <a:srgbClr val="FAC3B7"/>
      </a:accent2>
      <a:accent3>
        <a:srgbClr val="97C4C7"/>
      </a:accent3>
      <a:accent4>
        <a:srgbClr val="B7C457"/>
      </a:accent4>
      <a:accent5>
        <a:srgbClr val="F6D586"/>
      </a:accent5>
      <a:accent6>
        <a:srgbClr val="93783F"/>
      </a:accent6>
      <a:hlink>
        <a:srgbClr val="06697A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8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9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https://www.freeppt7.com">
  <a:themeElements>
    <a:clrScheme name="自定义 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D5419"/>
      </a:accent1>
      <a:accent2>
        <a:srgbClr val="2D5419"/>
      </a:accent2>
      <a:accent3>
        <a:srgbClr val="2D5419"/>
      </a:accent3>
      <a:accent4>
        <a:srgbClr val="2D5419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0.xml><?xml version="1.0" encoding="utf-8"?>
<a:theme xmlns:a="http://schemas.openxmlformats.org/drawingml/2006/main" name="15_https://www.freeppt7.com">
  <a:themeElements>
    <a:clrScheme name="自定义 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D5419"/>
      </a:accent1>
      <a:accent2>
        <a:srgbClr val="2D5419"/>
      </a:accent2>
      <a:accent3>
        <a:srgbClr val="2D5419"/>
      </a:accent3>
      <a:accent4>
        <a:srgbClr val="2D5419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https://www.freeppt7.com">
  <a:themeElements>
    <a:clrScheme name="自定义 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D5419"/>
      </a:accent1>
      <a:accent2>
        <a:srgbClr val="2D5419"/>
      </a:accent2>
      <a:accent3>
        <a:srgbClr val="2D5419"/>
      </a:accent3>
      <a:accent4>
        <a:srgbClr val="2D5419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https://www.freeppt7.com">
  <a:themeElements>
    <a:clrScheme name="自定义 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D5419"/>
      </a:accent1>
      <a:accent2>
        <a:srgbClr val="2D5419"/>
      </a:accent2>
      <a:accent3>
        <a:srgbClr val="2D5419"/>
      </a:accent3>
      <a:accent4>
        <a:srgbClr val="2D5419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https://www.freeppt7.com">
  <a:themeElements>
    <a:clrScheme name="自定义 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D5419"/>
      </a:accent1>
      <a:accent2>
        <a:srgbClr val="2D5419"/>
      </a:accent2>
      <a:accent3>
        <a:srgbClr val="2D5419"/>
      </a:accent3>
      <a:accent4>
        <a:srgbClr val="2D5419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5_https://www.freeppt7.com">
  <a:themeElements>
    <a:clrScheme name="自定义 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D5419"/>
      </a:accent1>
      <a:accent2>
        <a:srgbClr val="2D5419"/>
      </a:accent2>
      <a:accent3>
        <a:srgbClr val="2D5419"/>
      </a:accent3>
      <a:accent4>
        <a:srgbClr val="2D5419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6_https://www.freeppt7.com">
  <a:themeElements>
    <a:clrScheme name="自定义 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D5419"/>
      </a:accent1>
      <a:accent2>
        <a:srgbClr val="2D5419"/>
      </a:accent2>
      <a:accent3>
        <a:srgbClr val="2D5419"/>
      </a:accent3>
      <a:accent4>
        <a:srgbClr val="2D5419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7_https://www.freeppt7.com">
  <a:themeElements>
    <a:clrScheme name="自定义 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D5419"/>
      </a:accent1>
      <a:accent2>
        <a:srgbClr val="2D5419"/>
      </a:accent2>
      <a:accent3>
        <a:srgbClr val="2D5419"/>
      </a:accent3>
      <a:accent4>
        <a:srgbClr val="2D5419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8_https://www.freeppt7.com">
  <a:themeElements>
    <a:clrScheme name="自定义 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D5419"/>
      </a:accent1>
      <a:accent2>
        <a:srgbClr val="2D5419"/>
      </a:accent2>
      <a:accent3>
        <a:srgbClr val="2D5419"/>
      </a:accent3>
      <a:accent4>
        <a:srgbClr val="2D5419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255</TotalTime>
  <Words>2354</Words>
  <Application>Microsoft Office PowerPoint</Application>
  <PresentationFormat>Widescreen</PresentationFormat>
  <Paragraphs>290</Paragraphs>
  <Slides>40</Slides>
  <Notes>24</Notes>
  <HiddenSlides>0</HiddenSlides>
  <MMClips>8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20</vt:i4>
      </vt:variant>
      <vt:variant>
        <vt:lpstr>Slide Titles</vt:lpstr>
      </vt:variant>
      <vt:variant>
        <vt:i4>40</vt:i4>
      </vt:variant>
    </vt:vector>
  </HeadingPairs>
  <TitlesOfParts>
    <vt:vector size="74" baseType="lpstr">
      <vt:lpstr>等线</vt:lpstr>
      <vt:lpstr>等线 Light</vt:lpstr>
      <vt:lpstr>黑体</vt:lpstr>
      <vt:lpstr>Arial</vt:lpstr>
      <vt:lpstr>Bellota Text Light</vt:lpstr>
      <vt:lpstr>Calibri</vt:lpstr>
      <vt:lpstr>Calibri Light</vt:lpstr>
      <vt:lpstr>Parisienne</vt:lpstr>
      <vt:lpstr>Spartan</vt:lpstr>
      <vt:lpstr>Times</vt:lpstr>
      <vt:lpstr>Times New Roman</vt:lpstr>
      <vt:lpstr>UTM Cookies</vt:lpstr>
      <vt:lpstr>Vidaloka</vt:lpstr>
      <vt:lpstr>Wingdings</vt:lpstr>
      <vt:lpstr>Office Theme</vt:lpstr>
      <vt:lpstr>https://www.freeppt7.com</vt:lpstr>
      <vt:lpstr>2_https://www.freeppt7.com</vt:lpstr>
      <vt:lpstr>3_https://www.freeppt7.com</vt:lpstr>
      <vt:lpstr>4_https://www.freeppt7.com</vt:lpstr>
      <vt:lpstr>5_https://www.freeppt7.com</vt:lpstr>
      <vt:lpstr>6_https://www.freeppt7.com</vt:lpstr>
      <vt:lpstr>7_https://www.freeppt7.com</vt:lpstr>
      <vt:lpstr>8_https://www.freeppt7.com</vt:lpstr>
      <vt:lpstr>9_https://www.freeppt7.com</vt:lpstr>
      <vt:lpstr>10_https://www.freeppt7.com</vt:lpstr>
      <vt:lpstr>11_https://www.freeppt7.com</vt:lpstr>
      <vt:lpstr>12_https://www.freeppt7.com</vt:lpstr>
      <vt:lpstr>Helen template</vt:lpstr>
      <vt:lpstr>1_Helen template</vt:lpstr>
      <vt:lpstr>14_https://www.freeppt7.com</vt:lpstr>
      <vt:lpstr>2_Helen template</vt:lpstr>
      <vt:lpstr>1_Office Theme</vt:lpstr>
      <vt:lpstr>2_Office Theme</vt:lpstr>
      <vt:lpstr>15_https://www.freeppt7.com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“Thị thơm thì giấu người thơm”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nguyen thanh thu</cp:lastModifiedBy>
  <cp:revision>22</cp:revision>
  <dcterms:created xsi:type="dcterms:W3CDTF">2022-08-18T11:49:54Z</dcterms:created>
  <dcterms:modified xsi:type="dcterms:W3CDTF">2022-08-19T03:16:32Z</dcterms:modified>
</cp:coreProperties>
</file>