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5" r:id="rId10"/>
    <p:sldId id="289" r:id="rId11"/>
    <p:sldId id="284" r:id="rId12"/>
    <p:sldId id="287" r:id="rId13"/>
    <p:sldId id="290" r:id="rId14"/>
    <p:sldId id="291" r:id="rId15"/>
    <p:sldId id="292" r:id="rId16"/>
    <p:sldId id="293" r:id="rId17"/>
    <p:sldId id="294" r:id="rId18"/>
    <p:sldId id="301" r:id="rId19"/>
    <p:sldId id="300" r:id="rId20"/>
    <p:sldId id="299" r:id="rId21"/>
    <p:sldId id="303" r:id="rId22"/>
    <p:sldId id="304" r:id="rId23"/>
    <p:sldId id="306" r:id="rId24"/>
    <p:sldId id="307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B986-BA9E-49B2-BC2C-EA19EEF705C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C04E9-8A8F-4EEC-8C98-4A2AEB74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FB872-6385-4AD7-BA97-03B4A65EB5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551B-D0F6-49F3-A695-2D352828C9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98488-E0FF-4CF5-8652-9C2713CA4E3F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98488-E0FF-4CF5-8652-9C2713CA4E3F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9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98488-E0FF-4CF5-8652-9C2713CA4E3F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9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58DF4-A71E-4EDA-AA6D-426689A70251}" type="slidenum">
              <a:rPr lang="en-US"/>
              <a:pPr/>
              <a:t>14</a:t>
            </a:fld>
            <a:endParaRPr lang="en-US"/>
          </a:p>
        </p:txBody>
      </p:sp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8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6CE55158-0141-435C-84E9-86DACD72F35F}" type="slidenum">
              <a:rPr lang="en-US" altLang="en-US" sz="1200" b="0" u="none">
                <a:latin typeface="Calibri" pitchFamily="34" charset="0"/>
              </a:rPr>
              <a:pPr algn="r"/>
              <a:t>14</a:t>
            </a:fld>
            <a:endParaRPr lang="en-US" altLang="en-US" sz="1200" b="0" u="non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8488-E0FF-4CF5-8652-9C2713CA4E3F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7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98488-E0FF-4CF5-8652-9C2713CA4E3F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8488-E0FF-4CF5-8652-9C2713CA4E3F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8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6638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>
            <a:lvl5pPr>
              <a:defRPr>
                <a:latin typeface=".VnTime" panose="020B720000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2CDB2-B65A-4855-AFEE-CEECBED2E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9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D051B3-9318-4A62-A6AD-CF359AC05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9F50-15F1-4197-902B-FEF9917CBCA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939C-35F3-4BB4-8D64-59989762C5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MIL1000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99" name="Picture 3" descr="Book-03"/>
          <p:cNvPicPr preferRelativeResize="0"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85" y="2057401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3395186" y="2923728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CC0000"/>
                </a:solidFill>
                <a:latin typeface=".VnAristote" panose="020B7200000000000000" pitchFamily="34" charset="0"/>
              </a:rPr>
              <a:t>N</a:t>
            </a:r>
            <a:r>
              <a:rPr lang="en-US" altLang="en-US" sz="40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</a:t>
            </a:r>
            <a:r>
              <a:rPr lang="en-US" altLang="en-US" sz="4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>
                <a:solidFill>
                  <a:srgbClr val="CC0000"/>
                </a:solidFill>
                <a:latin typeface=".VnAristote" panose="020B7200000000000000" pitchFamily="34" charset="0"/>
              </a:rPr>
              <a:t> </a:t>
            </a:r>
            <a:r>
              <a:rPr lang="en-US" altLang="en-US" sz="4000" dirty="0">
                <a:solidFill>
                  <a:srgbClr val="CC0000"/>
                </a:solidFill>
                <a:latin typeface=".VnAristote" panose="020B7200000000000000" pitchFamily="34" charset="0"/>
              </a:rPr>
              <a:t>8</a:t>
            </a:r>
          </a:p>
        </p:txBody>
      </p:sp>
      <p:pic>
        <p:nvPicPr>
          <p:cNvPr id="208902" name="Picture 6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9050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3" name="Picture 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194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4" name="Picture 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9624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5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8006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6" name="Picture 10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7" name="Picture 11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60198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8" name="Picture 12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60960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9" name="Picture 13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7150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0" name="Picture 14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2672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1" name="Picture 15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2" name="Picture 16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574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3" name="Picture 1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4478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4" name="Picture 1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1219202"/>
            <a:ext cx="1171575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5" name="Picture 1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3340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6" name="Picture 20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7" name="Picture 21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24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8" name="Picture 22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86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19" name="Picture 23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4290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20" name="Picture 24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096000"/>
            <a:ext cx="3714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1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" name="Google Shape;434;p10"/>
          <p:cNvSpPr/>
          <p:nvPr/>
        </p:nvSpPr>
        <p:spPr>
          <a:xfrm>
            <a:off x="3463171" y="619555"/>
            <a:ext cx="563156" cy="101661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435;p10"/>
          <p:cNvSpPr/>
          <p:nvPr/>
        </p:nvSpPr>
        <p:spPr>
          <a:xfrm>
            <a:off x="4859773" y="2156517"/>
            <a:ext cx="563156" cy="1040455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436;p10"/>
          <p:cNvSpPr/>
          <p:nvPr/>
        </p:nvSpPr>
        <p:spPr>
          <a:xfrm>
            <a:off x="3418878" y="3670962"/>
            <a:ext cx="563156" cy="104744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438;p10"/>
          <p:cNvSpPr/>
          <p:nvPr/>
        </p:nvSpPr>
        <p:spPr>
          <a:xfrm>
            <a:off x="3722353" y="1794510"/>
            <a:ext cx="623300" cy="1737360"/>
          </a:xfrm>
          <a:custGeom>
            <a:avLst/>
            <a:gdLst/>
            <a:ahLst/>
            <a:cxnLst/>
            <a:rect l="l" t="t" r="r" b="b"/>
            <a:pathLst>
              <a:path w="868680" h="1737360" extrusionOk="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439;p10"/>
          <p:cNvSpPr/>
          <p:nvPr/>
        </p:nvSpPr>
        <p:spPr>
          <a:xfrm>
            <a:off x="3722353" y="4857750"/>
            <a:ext cx="623300" cy="1737360"/>
          </a:xfrm>
          <a:custGeom>
            <a:avLst/>
            <a:gdLst/>
            <a:ahLst/>
            <a:cxnLst/>
            <a:rect l="l" t="t" r="r" b="b"/>
            <a:pathLst>
              <a:path w="868680" h="1737360" extrusionOk="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440;p10"/>
          <p:cNvSpPr/>
          <p:nvPr/>
        </p:nvSpPr>
        <p:spPr>
          <a:xfrm flipH="1">
            <a:off x="4373863" y="262890"/>
            <a:ext cx="623300" cy="1737360"/>
          </a:xfrm>
          <a:custGeom>
            <a:avLst/>
            <a:gdLst/>
            <a:ahLst/>
            <a:cxnLst/>
            <a:rect l="l" t="t" r="r" b="b"/>
            <a:pathLst>
              <a:path w="868680" h="1737360" extrusionOk="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441;p10"/>
          <p:cNvSpPr/>
          <p:nvPr/>
        </p:nvSpPr>
        <p:spPr>
          <a:xfrm flipH="1">
            <a:off x="4373863" y="3326130"/>
            <a:ext cx="623300" cy="1737360"/>
          </a:xfrm>
          <a:custGeom>
            <a:avLst/>
            <a:gdLst/>
            <a:ahLst/>
            <a:cxnLst/>
            <a:rect l="l" t="t" r="r" b="b"/>
            <a:pathLst>
              <a:path w="868680" h="1737360" extrusionOk="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442;p10"/>
          <p:cNvSpPr/>
          <p:nvPr/>
        </p:nvSpPr>
        <p:spPr>
          <a:xfrm>
            <a:off x="3875845" y="1977390"/>
            <a:ext cx="984157" cy="1371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443;p10"/>
          <p:cNvSpPr/>
          <p:nvPr/>
        </p:nvSpPr>
        <p:spPr>
          <a:xfrm flipH="1">
            <a:off x="3845103" y="3520288"/>
            <a:ext cx="984157" cy="13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444;p10"/>
          <p:cNvSpPr/>
          <p:nvPr/>
        </p:nvSpPr>
        <p:spPr>
          <a:xfrm flipH="1">
            <a:off x="3875845" y="457200"/>
            <a:ext cx="984157" cy="1371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" name="Google Shape;445;p10"/>
          <p:cNvGrpSpPr/>
          <p:nvPr/>
        </p:nvGrpSpPr>
        <p:grpSpPr>
          <a:xfrm>
            <a:off x="1828801" y="5650233"/>
            <a:ext cx="5429250" cy="822956"/>
            <a:chOff x="7345680" y="5105400"/>
            <a:chExt cx="472440" cy="15925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Google Shape;446;p10"/>
            <p:cNvSpPr/>
            <p:nvPr/>
          </p:nvSpPr>
          <p:spPr>
            <a:xfrm>
              <a:off x="7345680" y="5326380"/>
              <a:ext cx="213360" cy="123444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762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447;p10"/>
            <p:cNvSpPr/>
            <p:nvPr/>
          </p:nvSpPr>
          <p:spPr>
            <a:xfrm>
              <a:off x="7345680" y="5105400"/>
              <a:ext cx="472440" cy="15925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G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Hình</a:t>
              </a:r>
              <a:r>
                <a:rPr lang="en-SG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 </a:t>
              </a:r>
              <a:r>
                <a:rPr lang="en-SG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ảnh</a:t>
              </a:r>
              <a:r>
                <a:rPr lang="en-SG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 </a:t>
              </a:r>
              <a:r>
                <a:rPr lang="en-SG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ngọn</a:t>
              </a:r>
              <a:r>
                <a:rPr lang="en-SG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 </a:t>
              </a:r>
              <a:r>
                <a:rPr lang="en-SG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diêm</a:t>
              </a:r>
              <a:r>
                <a:rPr lang="en-SG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 </a:t>
              </a:r>
              <a:r>
                <a:rPr lang="en-SG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lửa</a:t>
              </a:r>
              <a:endParaRPr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endParaRPr>
            </a:p>
          </p:txBody>
        </p:sp>
      </p:grpSp>
      <p:grpSp>
        <p:nvGrpSpPr>
          <p:cNvPr id="14" name="Google Shape;448;p10"/>
          <p:cNvGrpSpPr/>
          <p:nvPr/>
        </p:nvGrpSpPr>
        <p:grpSpPr>
          <a:xfrm>
            <a:off x="5465428" y="1819513"/>
            <a:ext cx="316247" cy="1592580"/>
            <a:chOff x="7345680" y="5105400"/>
            <a:chExt cx="472440" cy="1592580"/>
          </a:xfrm>
        </p:grpSpPr>
        <p:sp>
          <p:nvSpPr>
            <p:cNvPr id="18" name="Google Shape;449;p10"/>
            <p:cNvSpPr/>
            <p:nvPr/>
          </p:nvSpPr>
          <p:spPr>
            <a:xfrm>
              <a:off x="7345680" y="5326380"/>
              <a:ext cx="213360" cy="1234440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  <a:effectLst>
              <a:outerShdw blurRad="76200" dist="762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450;p10"/>
            <p:cNvSpPr/>
            <p:nvPr/>
          </p:nvSpPr>
          <p:spPr>
            <a:xfrm>
              <a:off x="7345680" y="5105400"/>
              <a:ext cx="472440" cy="1592580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7" name="Google Shape;451;p10"/>
          <p:cNvGrpSpPr/>
          <p:nvPr/>
        </p:nvGrpSpPr>
        <p:grpSpPr>
          <a:xfrm>
            <a:off x="3139413" y="3341370"/>
            <a:ext cx="338987" cy="1592580"/>
            <a:chOff x="7093267" y="5044440"/>
            <a:chExt cx="472440" cy="1592580"/>
          </a:xfrm>
        </p:grpSpPr>
        <p:sp>
          <p:nvSpPr>
            <p:cNvPr id="21" name="Google Shape;452;p10"/>
            <p:cNvSpPr/>
            <p:nvPr/>
          </p:nvSpPr>
          <p:spPr>
            <a:xfrm>
              <a:off x="7345680" y="5326380"/>
              <a:ext cx="213360" cy="1234440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  <a:effectLst>
              <a:outerShdw blurRad="76200" dist="762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453;p10"/>
            <p:cNvSpPr/>
            <p:nvPr/>
          </p:nvSpPr>
          <p:spPr>
            <a:xfrm>
              <a:off x="7093267" y="5044440"/>
              <a:ext cx="472440" cy="1592580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0" name="Google Shape;454;p10"/>
          <p:cNvGrpSpPr/>
          <p:nvPr/>
        </p:nvGrpSpPr>
        <p:grpSpPr>
          <a:xfrm>
            <a:off x="3134567" y="335280"/>
            <a:ext cx="342405" cy="1592580"/>
            <a:chOff x="7081837" y="5067300"/>
            <a:chExt cx="477203" cy="1592580"/>
          </a:xfrm>
        </p:grpSpPr>
        <p:sp>
          <p:nvSpPr>
            <p:cNvPr id="24" name="Google Shape;455;p10"/>
            <p:cNvSpPr/>
            <p:nvPr/>
          </p:nvSpPr>
          <p:spPr>
            <a:xfrm>
              <a:off x="7345680" y="5326380"/>
              <a:ext cx="213360" cy="1234440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  <a:effectLst>
              <a:outerShdw blurRad="76200" dist="762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456;p10"/>
            <p:cNvSpPr/>
            <p:nvPr/>
          </p:nvSpPr>
          <p:spPr>
            <a:xfrm>
              <a:off x="7081837" y="5067300"/>
              <a:ext cx="472440" cy="1592580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3" name="Google Shape;462;p10"/>
          <p:cNvGrpSpPr/>
          <p:nvPr/>
        </p:nvGrpSpPr>
        <p:grpSpPr>
          <a:xfrm>
            <a:off x="4058780" y="616649"/>
            <a:ext cx="5026035" cy="1289361"/>
            <a:chOff x="5410199" y="719518"/>
            <a:chExt cx="7004685" cy="1289361"/>
          </a:xfrm>
        </p:grpSpPr>
        <p:sp>
          <p:nvSpPr>
            <p:cNvPr id="27" name="Google Shape;463;p10"/>
            <p:cNvSpPr/>
            <p:nvPr/>
          </p:nvSpPr>
          <p:spPr>
            <a:xfrm>
              <a:off x="5410199" y="719518"/>
              <a:ext cx="6576217" cy="1015663"/>
            </a:xfrm>
            <a:prstGeom prst="homePlate">
              <a:avLst>
                <a:gd name="adj" fmla="val 50000"/>
              </a:avLst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464;p10"/>
            <p:cNvSpPr txBox="1"/>
            <p:nvPr/>
          </p:nvSpPr>
          <p:spPr>
            <a:xfrm>
              <a:off x="5619923" y="931701"/>
              <a:ext cx="6794961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lvl="0"/>
              <a:r>
                <a:rPr lang="fr-FR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/>
                </a:rPr>
                <a:t></a:t>
              </a:r>
              <a:r>
                <a:rPr lang="fr-FR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fr-FR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fr-FR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fr-FR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fr-FR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fr-FR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fr-FR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sz="32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26" name="Google Shape;465;p10"/>
          <p:cNvGrpSpPr/>
          <p:nvPr/>
        </p:nvGrpSpPr>
        <p:grpSpPr>
          <a:xfrm>
            <a:off x="404380" y="2160549"/>
            <a:ext cx="4528488" cy="1593448"/>
            <a:chOff x="523876" y="2224434"/>
            <a:chExt cx="6311264" cy="1691811"/>
          </a:xfrm>
        </p:grpSpPr>
        <p:sp>
          <p:nvSpPr>
            <p:cNvPr id="30" name="Google Shape;466;p10"/>
            <p:cNvSpPr/>
            <p:nvPr/>
          </p:nvSpPr>
          <p:spPr>
            <a:xfrm flipH="1">
              <a:off x="523876" y="2224434"/>
              <a:ext cx="6311264" cy="1143672"/>
            </a:xfrm>
            <a:prstGeom prst="homePlate">
              <a:avLst>
                <a:gd name="adj" fmla="val 50000"/>
              </a:avLst>
            </a:prstGeom>
            <a:solidFill>
              <a:srgbClr val="CC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467;p10"/>
            <p:cNvSpPr txBox="1"/>
            <p:nvPr/>
          </p:nvSpPr>
          <p:spPr>
            <a:xfrm>
              <a:off x="1022284" y="2249733"/>
              <a:ext cx="5348277" cy="166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chắp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bé bay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oogle Shape;468;p10"/>
          <p:cNvGrpSpPr/>
          <p:nvPr/>
        </p:nvGrpSpPr>
        <p:grpSpPr>
          <a:xfrm>
            <a:off x="4058780" y="3668874"/>
            <a:ext cx="4528488" cy="1579332"/>
            <a:chOff x="5410200" y="3771744"/>
            <a:chExt cx="6311264" cy="1579332"/>
          </a:xfrm>
        </p:grpSpPr>
        <p:sp>
          <p:nvSpPr>
            <p:cNvPr id="33" name="Google Shape;469;p10"/>
            <p:cNvSpPr/>
            <p:nvPr/>
          </p:nvSpPr>
          <p:spPr>
            <a:xfrm>
              <a:off x="5410200" y="3771744"/>
              <a:ext cx="6311264" cy="1051715"/>
            </a:xfrm>
            <a:prstGeom prst="homePlate">
              <a:avLst>
                <a:gd name="adj" fmla="val 50000"/>
              </a:avLst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470;p10"/>
            <p:cNvSpPr txBox="1"/>
            <p:nvPr/>
          </p:nvSpPr>
          <p:spPr>
            <a:xfrm>
              <a:off x="5839986" y="3781456"/>
              <a:ext cx="5481877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ngọn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fr-FR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Google Shape;475;p10"/>
          <p:cNvSpPr/>
          <p:nvPr/>
        </p:nvSpPr>
        <p:spPr>
          <a:xfrm>
            <a:off x="3722353" y="3326130"/>
            <a:ext cx="623300" cy="1737360"/>
          </a:xfrm>
          <a:custGeom>
            <a:avLst/>
            <a:gdLst/>
            <a:ahLst/>
            <a:cxnLst/>
            <a:rect l="l" t="t" r="r" b="b"/>
            <a:pathLst>
              <a:path w="868680" h="1737360" extrusionOk="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" name="Google Shape;476;p10"/>
          <p:cNvSpPr/>
          <p:nvPr/>
        </p:nvSpPr>
        <p:spPr>
          <a:xfrm flipH="1">
            <a:off x="4382435" y="1803124"/>
            <a:ext cx="623300" cy="1737360"/>
          </a:xfrm>
          <a:custGeom>
            <a:avLst/>
            <a:gdLst/>
            <a:ahLst/>
            <a:cxnLst/>
            <a:rect l="l" t="t" r="r" b="b"/>
            <a:pathLst>
              <a:path w="868680" h="1737360" extrusionOk="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477;p10"/>
          <p:cNvSpPr/>
          <p:nvPr/>
        </p:nvSpPr>
        <p:spPr>
          <a:xfrm>
            <a:off x="3722353" y="262890"/>
            <a:ext cx="623300" cy="1737360"/>
          </a:xfrm>
          <a:custGeom>
            <a:avLst/>
            <a:gdLst/>
            <a:ahLst/>
            <a:cxnLst/>
            <a:rect l="l" t="t" r="r" b="b"/>
            <a:pathLst>
              <a:path w="868680" h="1737360" extrusionOk="0">
                <a:moveTo>
                  <a:pt x="868680" y="0"/>
                </a:moveTo>
                <a:lnTo>
                  <a:pt x="868680" y="190102"/>
                </a:lnTo>
                <a:cubicBezTo>
                  <a:pt x="493912" y="190102"/>
                  <a:pt x="190102" y="493912"/>
                  <a:pt x="190102" y="868680"/>
                </a:cubicBezTo>
                <a:cubicBezTo>
                  <a:pt x="190102" y="1243448"/>
                  <a:pt x="493912" y="1547258"/>
                  <a:pt x="868680" y="1547258"/>
                </a:cubicBezTo>
                <a:lnTo>
                  <a:pt x="868680" y="1737360"/>
                </a:lnTo>
                <a:cubicBezTo>
                  <a:pt x="388921" y="1737360"/>
                  <a:pt x="0" y="1348439"/>
                  <a:pt x="0" y="868680"/>
                </a:cubicBezTo>
                <a:cubicBezTo>
                  <a:pt x="0" y="388921"/>
                  <a:pt x="388921" y="0"/>
                  <a:pt x="8686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455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8" name="AutoShape 6"/>
          <p:cNvSpPr>
            <a:spLocks noChangeArrowheads="1"/>
          </p:cNvSpPr>
          <p:nvPr/>
        </p:nvSpPr>
        <p:spPr bwMode="auto">
          <a:xfrm>
            <a:off x="4648200" y="304800"/>
            <a:ext cx="4953000" cy="62484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3200" u="none">
                <a:latin typeface="Arial" charset="0"/>
              </a:rPr>
              <a:t>Việc cô bé tự t</a:t>
            </a:r>
            <a:r>
              <a:rPr lang="pt-BR" sz="3200" u="none">
                <a:latin typeface="Arial" charset="0"/>
              </a:rPr>
              <a:t>ạo </a:t>
            </a:r>
            <a:endParaRPr lang="vi-VN" sz="3200" u="none">
              <a:latin typeface="Arial" charset="0"/>
            </a:endParaRPr>
          </a:p>
          <a:p>
            <a:pPr algn="ctr"/>
            <a:r>
              <a:rPr lang="pt-BR" sz="3200" u="none">
                <a:latin typeface="Arial" charset="0"/>
              </a:rPr>
              <a:t>ra phép màu từ </a:t>
            </a:r>
            <a:endParaRPr lang="vi-VN" sz="3200" u="none">
              <a:latin typeface="Arial" charset="0"/>
            </a:endParaRPr>
          </a:p>
          <a:p>
            <a:pPr algn="ctr"/>
            <a:r>
              <a:rPr lang="vi-VN" sz="3200" u="none">
                <a:latin typeface="Arial" charset="0"/>
              </a:rPr>
              <a:t>những </a:t>
            </a:r>
            <a:r>
              <a:rPr lang="pt-BR" sz="3200" u="none">
                <a:latin typeface="Arial" charset="0"/>
              </a:rPr>
              <a:t>que diêm</a:t>
            </a:r>
            <a:endParaRPr lang="vi-VN" sz="3200" u="none">
              <a:latin typeface="Arial" charset="0"/>
            </a:endParaRPr>
          </a:p>
          <a:p>
            <a:pPr algn="ctr"/>
            <a:r>
              <a:rPr lang="pt-BR" sz="3200" u="none">
                <a:latin typeface="Arial" charset="0"/>
              </a:rPr>
              <a:t> </a:t>
            </a:r>
            <a:r>
              <a:rPr lang="vi-VN" sz="3200" u="none">
                <a:latin typeface="Arial" charset="0"/>
              </a:rPr>
              <a:t>trong lúc tối tăm,</a:t>
            </a:r>
          </a:p>
          <a:p>
            <a:pPr algn="ctr"/>
            <a:r>
              <a:rPr lang="vi-VN" sz="3200" u="none">
                <a:latin typeface="Arial" charset="0"/>
              </a:rPr>
              <a:t> đói rét </a:t>
            </a:r>
            <a:r>
              <a:rPr lang="pt-BR" sz="3200" u="none">
                <a:latin typeface="Arial" charset="0"/>
              </a:rPr>
              <a:t>khiến em</a:t>
            </a:r>
            <a:endParaRPr lang="vi-VN" sz="3200" u="none">
              <a:latin typeface="Arial" charset="0"/>
            </a:endParaRPr>
          </a:p>
          <a:p>
            <a:pPr algn="ctr"/>
            <a:r>
              <a:rPr lang="pt-BR" sz="3200" u="none">
                <a:latin typeface="Arial" charset="0"/>
              </a:rPr>
              <a:t> </a:t>
            </a:r>
            <a:r>
              <a:rPr lang="vi-VN" sz="3200" u="none">
                <a:latin typeface="Arial" charset="0"/>
              </a:rPr>
              <a:t>có liên tưởng</a:t>
            </a:r>
          </a:p>
          <a:p>
            <a:pPr algn="ctr"/>
            <a:r>
              <a:rPr lang="vi-VN" sz="3200" u="none">
                <a:latin typeface="Arial" charset="0"/>
              </a:rPr>
              <a:t> gì trong cuộc </a:t>
            </a:r>
          </a:p>
          <a:p>
            <a:pPr algn="ctr"/>
            <a:r>
              <a:rPr lang="vi-VN" sz="3200" u="none">
                <a:latin typeface="Arial" charset="0"/>
              </a:rPr>
              <a:t>sống hằng</a:t>
            </a:r>
          </a:p>
          <a:p>
            <a:pPr algn="ctr"/>
            <a:r>
              <a:rPr lang="vi-VN" sz="3200" u="none">
                <a:latin typeface="Arial" charset="0"/>
              </a:rPr>
              <a:t> ngày của mình?</a:t>
            </a:r>
            <a:endParaRPr lang="en-US" sz="3200" u="none">
              <a:latin typeface="Arial" charset="0"/>
            </a:endParaRPr>
          </a:p>
        </p:txBody>
      </p:sp>
      <p:pic>
        <p:nvPicPr>
          <p:cNvPr id="340999" name="Picture 7" descr="cau-chuyen-cuoc-song-hay-thap-len-que-d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304800"/>
            <a:ext cx="2590800" cy="2171700"/>
            <a:chOff x="674914" y="903514"/>
            <a:chExt cx="2362200" cy="2312510"/>
          </a:xfrm>
        </p:grpSpPr>
        <p:sp>
          <p:nvSpPr>
            <p:cNvPr id="3" name="Oval 2"/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SG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SG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700;p60"/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0" y="3200400"/>
            <a:ext cx="2209800" cy="2171700"/>
            <a:chOff x="674914" y="903514"/>
            <a:chExt cx="2362200" cy="2312510"/>
          </a:xfrm>
        </p:grpSpPr>
        <p:sp>
          <p:nvSpPr>
            <p:cNvPr id="20" name="Oval 19"/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SG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điệp</a:t>
              </a:r>
              <a:endParaRPr lang="en-SG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700;p60"/>
            <p:cNvSpPr/>
            <p:nvPr/>
          </p:nvSpPr>
          <p:spPr>
            <a:xfrm>
              <a:off x="8108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.VnTime" panose="020B7200000000000000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2543175" y="449840"/>
            <a:ext cx="6151790" cy="7429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xen,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2780315" y="1538570"/>
            <a:ext cx="5933700" cy="12422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228600" y="5925211"/>
            <a:ext cx="8590190" cy="5994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t-B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 giả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2479153" y="3664430"/>
            <a:ext cx="6215812" cy="1151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477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581400" y="4586288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200" u="none">
              <a:latin typeface=".VnTime" pitchFamily="34" charset="0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810000" y="4130675"/>
            <a:ext cx="502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400" i="1" u="none">
                <a:solidFill>
                  <a:srgbClr val="2913AD"/>
                </a:solidFill>
                <a:cs typeface="Times New Roman" pitchFamily="18" charset="0"/>
              </a:rPr>
              <a:t>Ngày 20/11/1989, Đại hội đồng Liên hợp quốc đã thông qua Công ước quốc tế về quyền trẻ em. Việt Nam là nước thứ hai trên thế giới và nước đầu tiên ở châu Á phê chuẩn Công ước vào ngày 20/2/1990.</a:t>
            </a:r>
          </a:p>
        </p:txBody>
      </p:sp>
      <p:pic>
        <p:nvPicPr>
          <p:cNvPr id="302089" name="Picture 9" descr="istockphoto-502585723-1024x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3036888" cy="2895600"/>
          </a:xfrm>
          <a:prstGeom prst="rect">
            <a:avLst/>
          </a:prstGeom>
          <a:noFill/>
        </p:spPr>
      </p:pic>
      <p:pic>
        <p:nvPicPr>
          <p:cNvPr id="302090" name="Picture 10" descr="54-article-make-UNCRC-wide-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91200" y="76200"/>
            <a:ext cx="3062288" cy="4114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1800">
                <a:solidFill>
                  <a:srgbClr val="FFFFFF"/>
                </a:solidFill>
              </a:rPr>
              <a:t>    </a:t>
            </a:r>
            <a:r>
              <a:rPr lang="en-US" altLang="en-US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Chúng ta cần phải bảo vệ, che chở, chia sẻ và đùm bọc những đứa bé mồ côi, bất hạnh.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7269" name="Picture 5" descr="images828257_DSC_0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715000" cy="3352800"/>
          </a:xfrm>
          <a:prstGeom prst="rect">
            <a:avLst/>
          </a:prstGeom>
          <a:noFill/>
        </p:spPr>
      </p:pic>
      <p:pic>
        <p:nvPicPr>
          <p:cNvPr id="267270" name="Picture 6" descr="tre-em-180615-14345994788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1295400" y="2438400"/>
            <a:ext cx="7391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9600" u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HẾT TIẾT </a:t>
            </a:r>
            <a:r>
              <a:rPr lang="en-US" sz="9600" u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5"/>
          <p:cNvSpPr>
            <a:spLocks noChangeArrowheads="1"/>
          </p:cNvSpPr>
          <p:nvPr/>
        </p:nvSpPr>
        <p:spPr bwMode="auto">
          <a:xfrm>
            <a:off x="1447800" y="-28575"/>
            <a:ext cx="6400800" cy="16764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0" y="1952625"/>
            <a:ext cx="78486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cũ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</a:t>
            </a: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3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lần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quẹt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diêm</a:t>
            </a:r>
            <a:r>
              <a:rPr lang="en-US" sz="3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Hình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tượng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ngọn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lửa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diêm</a:t>
            </a:r>
            <a:r>
              <a:rPr lang="en-US" sz="3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Soạn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nội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dung: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chết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bé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bán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diêm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5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229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vi-VN" sz="3200" b="0" u="none" dirty="0">
                <a:solidFill>
                  <a:srgbClr val="FF6600"/>
                </a:solidFill>
                <a:latin typeface="Arial" charset="0"/>
              </a:rPr>
              <a:t>I. TÌM HIỂU CHUNG</a:t>
            </a:r>
          </a:p>
          <a:p>
            <a:pPr marL="457200" indent="-457200">
              <a:spcBef>
                <a:spcPct val="50000"/>
              </a:spcBef>
            </a:pPr>
            <a:r>
              <a:rPr lang="vi-VN" sz="3200" b="0" u="none" dirty="0">
                <a:solidFill>
                  <a:srgbClr val="FF6600"/>
                </a:solidFill>
                <a:latin typeface="Arial" charset="0"/>
              </a:rPr>
              <a:t>II. </a:t>
            </a:r>
            <a:r>
              <a:rPr lang="en-US" sz="3200" dirty="0" err="1">
                <a:solidFill>
                  <a:srgbClr val="FF6600"/>
                </a:solidFill>
                <a:latin typeface="Arial" charset="0"/>
              </a:rPr>
              <a:t>Đọc</a:t>
            </a:r>
            <a:r>
              <a:rPr lang="en-US" sz="32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" charset="0"/>
              </a:rPr>
              <a:t>hiểu</a:t>
            </a:r>
            <a:r>
              <a:rPr lang="en-US" sz="32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" charset="0"/>
              </a:rPr>
              <a:t>văn</a:t>
            </a:r>
            <a:r>
              <a:rPr lang="en-US" sz="32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" charset="0"/>
              </a:rPr>
              <a:t>bản</a:t>
            </a:r>
            <a:r>
              <a:rPr lang="en-US" sz="3200" dirty="0">
                <a:solidFill>
                  <a:srgbClr val="FF6600"/>
                </a:solidFill>
                <a:latin typeface="Arial" charset="0"/>
              </a:rPr>
              <a:t>.</a:t>
            </a:r>
            <a:endParaRPr lang="vi-VN" sz="3200" b="0" u="none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vi-VN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1. Hình ảnh của cô bé bán diêm trong đêm giao thừa</a:t>
            </a:r>
            <a:endParaRPr lang="en-US" sz="3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5181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</a:t>
            </a:r>
            <a:r>
              <a:rPr lang="vi-VN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en-US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</a:t>
            </a:r>
            <a:r>
              <a:rPr lang="vi-VN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ững lần qu</a:t>
            </a:r>
            <a:r>
              <a:rPr lang="en-US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ẹ</a:t>
            </a:r>
            <a:r>
              <a:rPr lang="vi-VN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di</a:t>
            </a:r>
            <a:r>
              <a:rPr lang="en-US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ê</a:t>
            </a:r>
            <a:r>
              <a:rPr lang="vi-VN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 của c</a:t>
            </a:r>
            <a:r>
              <a:rPr lang="en-US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ô</a:t>
            </a:r>
            <a:r>
              <a:rPr lang="vi-VN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en-US" altLang="en-US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</a:t>
            </a:r>
          </a:p>
          <a:p>
            <a:r>
              <a:rPr lang="en-US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en-US" alt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Cái</a:t>
            </a:r>
            <a:r>
              <a:rPr lang="en-US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lang="en-US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của</a:t>
            </a:r>
            <a:r>
              <a:rPr lang="en-US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cô</a:t>
            </a:r>
            <a:r>
              <a:rPr lang="en-US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bé</a:t>
            </a:r>
            <a:r>
              <a:rPr lang="en-US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bán</a:t>
            </a:r>
            <a:r>
              <a:rPr lang="en-US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diêm</a:t>
            </a:r>
            <a:endParaRPr lang="en-US" altLang="en-US" sz="3600" b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2971800" y="3810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u="none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 BÉ BÁN DIÊM</a:t>
            </a:r>
            <a:endParaRPr lang="en-US" sz="4000" u="none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457200" y="457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 (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tiếp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4495800" y="990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u="none"/>
              <a:t>(Trích)</a:t>
            </a:r>
            <a:endParaRPr lang="en-US" sz="2800" u="none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5791200" y="14478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u="none">
                <a:solidFill>
                  <a:srgbClr val="CC0099"/>
                </a:solidFill>
              </a:rPr>
              <a:t>An – đéc - xen</a:t>
            </a:r>
            <a:endParaRPr lang="en-US" sz="3200" u="none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386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5 </a:t>
            </a:r>
            <a:r>
              <a:rPr lang="en-US" dirty="0" err="1"/>
              <a:t>phút</a:t>
            </a:r>
            <a:endParaRPr lang="en-US" dirty="0"/>
          </a:p>
          <a:p>
            <a:pPr marL="514350" indent="-514350">
              <a:buFontTx/>
              <a:buAutoNum type="arabicParenBoth"/>
              <a:defRPr/>
            </a:pPr>
            <a:r>
              <a:rPr lang="en-US" dirty="0" err="1"/>
              <a:t>Tìm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chết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,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</a:t>
            </a:r>
          </a:p>
          <a:p>
            <a:pPr marL="514350" indent="-514350">
              <a:buFontTx/>
              <a:buAutoNum type="arabicParenBoth"/>
              <a:defRPr/>
            </a:pP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.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NT </a:t>
            </a:r>
            <a:r>
              <a:rPr lang="en-US" dirty="0" err="1"/>
              <a:t>ấy</a:t>
            </a:r>
            <a:r>
              <a:rPr lang="en-US" dirty="0"/>
              <a:t>.</a:t>
            </a:r>
          </a:p>
          <a:p>
            <a:pPr marL="514350" indent="-514350">
              <a:buFontTx/>
              <a:buAutoNum type="arabicParenBoth"/>
              <a:defRPr/>
            </a:pP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chết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  <a:p>
            <a:pPr marL="514350" indent="-514350">
              <a:buFontTx/>
              <a:buAutoNum type="arabicParenBoth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879600" y="79375"/>
            <a:ext cx="5791200" cy="635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SÁNG HÔM SAU 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1517650" y="714375"/>
            <a:ext cx="205105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800600" y="714375"/>
            <a:ext cx="2970213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95338" y="966788"/>
            <a:ext cx="3048000" cy="7080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Khung cảnh và mọi người               xung quanh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62475" y="966788"/>
            <a:ext cx="3352800" cy="4000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Cái chết của em.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228600" y="1760538"/>
            <a:ext cx="36734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Mặt trời lên trong sáng, chói chang.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Mọi người vui vẻ ra khỏi nhà.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en-US" sz="200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Mọi người bảo nhau : “Chắc nó muốn sưởi cho ấm”.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800600" y="1674813"/>
            <a:ext cx="36576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Ở một xó tường.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en-US" sz="200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Em đã chết vì rét trong đêm giao thừa.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Thi thể em bé ngồi giữa những bao diêm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.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1524000" y="4343399"/>
            <a:ext cx="6476999" cy="175432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NT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701" name="WordArt 29"/>
          <p:cNvSpPr>
            <a:spLocks noChangeArrowheads="1" noChangeShapeType="1" noTextEdit="1"/>
          </p:cNvSpPr>
          <p:nvPr/>
        </p:nvSpPr>
        <p:spPr bwMode="auto">
          <a:xfrm>
            <a:off x="4114800" y="2209800"/>
            <a:ext cx="381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&gt; &lt;</a:t>
            </a: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4191000" y="3295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1" grpId="0" animBg="1"/>
      <p:bldP spid="28693" grpId="0"/>
      <p:bldP spid="28696" grpId="0"/>
      <p:bldP spid="28700" grpId="0" animBg="1"/>
      <p:bldP spid="28701" grpId="0" animBg="1"/>
      <p:bldP spid="287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229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vi-VN" sz="3200" b="0" u="none" dirty="0">
                <a:solidFill>
                  <a:srgbClr val="FF6600"/>
                </a:solidFill>
                <a:latin typeface="Arial" charset="0"/>
              </a:rPr>
              <a:t>I. TÌM HIỂU CHUNG</a:t>
            </a:r>
          </a:p>
          <a:p>
            <a:pPr marL="457200" indent="-457200">
              <a:spcBef>
                <a:spcPct val="50000"/>
              </a:spcBef>
            </a:pPr>
            <a:r>
              <a:rPr lang="vi-VN" sz="3200" b="0" u="none" dirty="0">
                <a:solidFill>
                  <a:srgbClr val="FF6600"/>
                </a:solidFill>
                <a:latin typeface="Arial" charset="0"/>
              </a:rPr>
              <a:t>II. </a:t>
            </a:r>
            <a:r>
              <a:rPr lang="en-US" sz="3200" dirty="0" err="1">
                <a:solidFill>
                  <a:srgbClr val="FF6600"/>
                </a:solidFill>
                <a:latin typeface="Arial" charset="0"/>
              </a:rPr>
              <a:t>Đọc</a:t>
            </a:r>
            <a:r>
              <a:rPr lang="en-US" sz="32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" charset="0"/>
              </a:rPr>
              <a:t>hiểu</a:t>
            </a:r>
            <a:r>
              <a:rPr lang="en-US" sz="32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" charset="0"/>
              </a:rPr>
              <a:t>văn</a:t>
            </a:r>
            <a:r>
              <a:rPr lang="en-US" sz="32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" charset="0"/>
              </a:rPr>
              <a:t>bản</a:t>
            </a:r>
            <a:r>
              <a:rPr lang="en-US" sz="3200" dirty="0">
                <a:solidFill>
                  <a:srgbClr val="FF6600"/>
                </a:solidFill>
                <a:latin typeface="Arial" charset="0"/>
              </a:rPr>
              <a:t>.</a:t>
            </a:r>
            <a:endParaRPr lang="vi-VN" sz="3200" b="0" u="none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vi-VN" sz="3600" b="0" u="none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1. Hình ảnh của cô bé bán diêm trong đêm giao thừa</a:t>
            </a:r>
            <a:endParaRPr lang="en-US" sz="3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49530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</a:t>
            </a:r>
            <a:r>
              <a:rPr lang="vi-VN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en-US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</a:t>
            </a:r>
            <a:r>
              <a:rPr lang="vi-VN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ững lần qu</a:t>
            </a:r>
            <a:r>
              <a:rPr lang="en-US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ẹ</a:t>
            </a:r>
            <a:r>
              <a:rPr lang="vi-VN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di</a:t>
            </a:r>
            <a:r>
              <a:rPr lang="en-US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ê</a:t>
            </a:r>
            <a:r>
              <a:rPr lang="vi-VN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 của c</a:t>
            </a:r>
            <a:r>
              <a:rPr lang="en-US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ô</a:t>
            </a:r>
            <a:r>
              <a:rPr lang="vi-VN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</a:t>
            </a:r>
            <a:r>
              <a:rPr lang="en-US" altLang="en-US" sz="3600" b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</a:t>
            </a:r>
            <a:endParaRPr lang="en-US" altLang="en-US" sz="3600" b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2971800" y="3810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u="none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 BÉ BÁN DIÊM</a:t>
            </a:r>
            <a:endParaRPr lang="en-US" sz="4000" u="none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457200" y="457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 2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tiếp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4495800" y="990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u="none"/>
              <a:t>(Trích)</a:t>
            </a:r>
            <a:endParaRPr lang="en-US" sz="2800" u="none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5791200" y="14478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u="none">
                <a:solidFill>
                  <a:srgbClr val="CC0099"/>
                </a:solidFill>
              </a:rPr>
              <a:t>An – đéc - xen</a:t>
            </a:r>
            <a:endParaRPr lang="en-US" sz="3200" u="none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386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XMBD_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828675" y="714771"/>
            <a:ext cx="7543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en-US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chết</a:t>
            </a:r>
            <a:r>
              <a:rPr lang="en-US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SG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SG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SG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SG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SG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bé</a:t>
            </a:r>
            <a:r>
              <a:rPr lang="en-SG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SG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SG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SG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tấm</a:t>
            </a:r>
            <a:r>
              <a:rPr lang="en-SG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SG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lòng</a:t>
            </a:r>
            <a:r>
              <a:rPr lang="en-SG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SG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SG" altLang="ko-KR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SG" altLang="ko-KR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văn</a:t>
            </a:r>
            <a:endParaRPr lang="ko-KR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sz="2800" dirty="0"/>
              <a:t>- </a:t>
            </a:r>
            <a:r>
              <a:rPr lang="vi-VN" sz="2800" dirty="0"/>
              <a:t>Cái chết </a:t>
            </a:r>
            <a:r>
              <a:rPr lang="fr-FR" altLang="en-US" sz="2800" dirty="0" err="1"/>
              <a:t>thật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tội</a:t>
            </a:r>
            <a:r>
              <a:rPr lang="fr-FR" altLang="en-US" sz="2800" dirty="0"/>
              <a:t> </a:t>
            </a:r>
            <a:r>
              <a:rPr lang="fr-FR" altLang="en-US" sz="2800" dirty="0" err="1"/>
              <a:t>nghiệp</a:t>
            </a:r>
            <a:r>
              <a:rPr lang="fr-FR" altLang="en-US" sz="2800" dirty="0"/>
              <a:t> </a:t>
            </a:r>
            <a:r>
              <a:rPr lang="fr-FR" altLang="en-US" sz="2800" dirty="0" err="1"/>
              <a:t>và</a:t>
            </a:r>
            <a:r>
              <a:rPr lang="vi-VN" sz="2800" dirty="0"/>
              <a:t> thương tâm: chết vì rét buốt, vì đói khát, xã hội lạnh lùng, thờ ơ trước cái chết của em.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/>
              <a:t>- </a:t>
            </a:r>
            <a:r>
              <a:rPr lang="vi-VN" sz="2800" dirty="0"/>
              <a:t>Cái chết thật huy hoàng, cao đẹp với niềm vui, niềm hy vọng, hồn nhiên của tuổi thơ.</a:t>
            </a:r>
            <a:r>
              <a:rPr lang="en-US" sz="2800" dirty="0"/>
              <a:t> </a:t>
            </a:r>
            <a:r>
              <a:rPr lang="pt-BR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Cái chết của một người toại nguyện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b="1" i="1" dirty="0"/>
              <a:t>*. </a:t>
            </a:r>
            <a:r>
              <a:rPr lang="en-US" sz="2800" b="1" i="1" dirty="0" err="1"/>
              <a:t>Thái</a:t>
            </a:r>
            <a:r>
              <a:rPr lang="en-US" sz="2800" b="1" i="1" dirty="0"/>
              <a:t> </a:t>
            </a:r>
            <a:r>
              <a:rPr lang="en-US" sz="2800" b="1" i="1" dirty="0" err="1"/>
              <a:t>độ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</a:t>
            </a:r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cảm</a:t>
            </a:r>
            <a:r>
              <a:rPr lang="en-US" sz="2800" b="1" i="1" dirty="0"/>
              <a:t> </a:t>
            </a:r>
            <a:r>
              <a:rPr lang="en-US" sz="2800" b="1" i="1" dirty="0" err="1"/>
              <a:t>của</a:t>
            </a:r>
            <a:r>
              <a:rPr lang="en-US" sz="2800" b="1" i="1" dirty="0"/>
              <a:t> </a:t>
            </a:r>
            <a:r>
              <a:rPr lang="en-US" sz="2800" b="1" i="1" dirty="0" err="1"/>
              <a:t>nhà</a:t>
            </a:r>
            <a:r>
              <a:rPr lang="en-US" sz="2800" b="1" i="1" dirty="0"/>
              <a:t> </a:t>
            </a:r>
            <a:r>
              <a:rPr lang="en-US" sz="2800" b="1" i="1" dirty="0" err="1"/>
              <a:t>văn</a:t>
            </a:r>
            <a:r>
              <a:rPr lang="en-US" sz="2800" b="1" i="1" dirty="0"/>
              <a:t>: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cs typeface="Times New Roman" panose="02020603050405020304" pitchFamily="18" charset="0"/>
              </a:rPr>
              <a:t>Cảm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thông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xót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Ngợi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ca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vẻ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đẹp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khát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vọng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ước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mơ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trong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tâm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hồn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cô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bán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diêm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án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sự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thờ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ơ,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lãnh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đạm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mọi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người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trong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xã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trước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số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phận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đáng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thương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những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mảnh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đời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hạnh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52684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u="none">
                <a:solidFill>
                  <a:srgbClr val="FF3300"/>
                </a:solidFill>
                <a:latin typeface="Arial" charset="0"/>
              </a:rPr>
              <a:t>III. TỔNG KẾT</a:t>
            </a:r>
            <a:endParaRPr lang="en-US" sz="3200" u="non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u="none">
                <a:solidFill>
                  <a:srgbClr val="0033CC"/>
                </a:solidFill>
                <a:latin typeface="Arial" charset="0"/>
              </a:rPr>
              <a:t>1. Nghệ thuật</a:t>
            </a:r>
            <a:endParaRPr lang="en-US" sz="3200" u="none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8534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u="none">
                <a:latin typeface="Arial" charset="0"/>
              </a:rPr>
              <a:t>-</a:t>
            </a:r>
            <a:r>
              <a:rPr lang="vi-VN" sz="3200" u="none">
                <a:latin typeface="Arial" charset="0"/>
              </a:rPr>
              <a:t> </a:t>
            </a:r>
            <a:r>
              <a:rPr lang="en-US" sz="3200" u="none">
                <a:latin typeface="Arial" charset="0"/>
              </a:rPr>
              <a:t>Miêu tả rõ nét cảnh ngộ và nỗi khổ cực của em bé bằng những chi tiết, hình ảnh đối lập.</a:t>
            </a:r>
          </a:p>
          <a:p>
            <a:r>
              <a:rPr lang="en-US" sz="3200" u="none">
                <a:latin typeface="Arial" charset="0"/>
              </a:rPr>
              <a:t> -</a:t>
            </a:r>
            <a:r>
              <a:rPr lang="vi-VN" sz="3200" u="none">
                <a:latin typeface="Arial" charset="0"/>
              </a:rPr>
              <a:t> </a:t>
            </a:r>
            <a:r>
              <a:rPr lang="en-US" sz="3200" u="none">
                <a:latin typeface="Arial" charset="0"/>
              </a:rPr>
              <a:t>Sắp xếp trình tự sự việc nhằm khắc họa tâm lý em bé trong cảnh ngộ bất hạnh.</a:t>
            </a:r>
          </a:p>
          <a:p>
            <a:r>
              <a:rPr lang="en-US" sz="3200" u="none">
                <a:latin typeface="Arial" charset="0"/>
              </a:rPr>
              <a:t> -</a:t>
            </a:r>
            <a:r>
              <a:rPr lang="vi-VN" sz="3200" u="none">
                <a:latin typeface="Arial" charset="0"/>
              </a:rPr>
              <a:t> </a:t>
            </a:r>
            <a:r>
              <a:rPr lang="en-US" sz="3200" u="none">
                <a:latin typeface="Arial" charset="0"/>
              </a:rPr>
              <a:t>Sáng tạo trong cách kể chuyện</a:t>
            </a:r>
            <a:r>
              <a:rPr lang="en-US" sz="3200"/>
              <a:t>.</a:t>
            </a:r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838200" y="44958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u="none">
                <a:solidFill>
                  <a:srgbClr val="0033CC"/>
                </a:solidFill>
                <a:latin typeface="Arial" charset="0"/>
              </a:rPr>
              <a:t>2. Ý nghĩa</a:t>
            </a:r>
            <a:endParaRPr lang="en-US" sz="3200" u="none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685800" y="5105400"/>
            <a:ext cx="8153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u="none">
                <a:latin typeface="Arial" charset="0"/>
              </a:rPr>
              <a:t> Truyện thể hiện niềm thương cảm sâu sắc của nhà văn đối với những số phận bất hạnh.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5" grpId="0"/>
      <p:bldP spid="337926" grpId="0"/>
      <p:bldP spid="337927" grpId="0"/>
      <p:bldP spid="3379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AutoShape 4"/>
          <p:cNvSpPr>
            <a:spLocks noChangeArrowheads="1"/>
          </p:cNvSpPr>
          <p:nvPr/>
        </p:nvSpPr>
        <p:spPr bwMode="auto">
          <a:xfrm>
            <a:off x="533400" y="685800"/>
            <a:ext cx="8305800" cy="4419600"/>
          </a:xfrm>
          <a:prstGeom prst="cloudCallout">
            <a:avLst>
              <a:gd name="adj1" fmla="val -32625"/>
              <a:gd name="adj2" fmla="val 7000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u="none">
                <a:latin typeface="Arial" charset="0"/>
              </a:rPr>
              <a:t>Nếu được tưởng tượng một kết thúc khác cho truyện, em sẽ định kể như thế nào?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46382" y="3086719"/>
            <a:ext cx="18641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请大家</a:t>
            </a:r>
            <a:endParaRPr lang="en-US" altLang="zh-CN" sz="44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投我一票</a:t>
            </a:r>
          </a:p>
        </p:txBody>
      </p:sp>
      <p:sp>
        <p:nvSpPr>
          <p:cNvPr id="5" name="文本框 22"/>
          <p:cNvSpPr txBox="1"/>
          <p:nvPr/>
        </p:nvSpPr>
        <p:spPr>
          <a:xfrm>
            <a:off x="1443250" y="688592"/>
            <a:ext cx="654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7200" dirty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zh-CN" altLang="en-US" sz="7200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142398" y="2797611"/>
            <a:ext cx="5387312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Tưởng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tượng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rằng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bé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diêm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bé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chết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kịch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vòng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phút</a:t>
            </a:r>
            <a:endParaRPr lang="en-US" altLang="zh-CN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290" name="Picture 2" descr="Káº¿t quáº£ hÃ¬nh áº£nh cho diÃªm hoáº¡t hÃ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906" y="2451480"/>
            <a:ext cx="2104492" cy="2805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059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419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3" name="Picture 2" descr="SÃ¡ch - Truyá»n cá» tÃ­ch tháº¿ giá»i hay nháº¥t - CÃ´ bÃ© bÃ¡n diÃªm | Shope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28030" r="34646" b="11212"/>
          <a:stretch>
            <a:fillRect/>
          </a:stretch>
        </p:blipFill>
        <p:spPr bwMode="auto">
          <a:xfrm>
            <a:off x="319522" y="332509"/>
            <a:ext cx="2329773" cy="32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319522" y="3803073"/>
            <a:ext cx="2329773" cy="2763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An-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-xen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1546" y="13623"/>
            <a:ext cx="611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447800"/>
            <a:ext cx="5867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Nô-en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6350" y="2971800"/>
            <a:ext cx="558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343401"/>
            <a:ext cx="556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 l="32304" t="27464" r="26009" b="25149"/>
          <a:stretch>
            <a:fillRect/>
          </a:stretch>
        </p:blipFill>
        <p:spPr>
          <a:xfrm>
            <a:off x="7632954" y="332510"/>
            <a:ext cx="908374" cy="1376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9807" y="3182935"/>
            <a:ext cx="1444143" cy="19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46382" y="3086719"/>
            <a:ext cx="18641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请大家</a:t>
            </a:r>
            <a:endParaRPr lang="en-US" altLang="zh-CN" sz="44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投我一票</a:t>
            </a:r>
          </a:p>
        </p:txBody>
      </p:sp>
      <p:sp>
        <p:nvSpPr>
          <p:cNvPr id="5" name="文本框 22"/>
          <p:cNvSpPr txBox="1"/>
          <p:nvPr/>
        </p:nvSpPr>
        <p:spPr>
          <a:xfrm>
            <a:off x="1443250" y="624197"/>
            <a:ext cx="654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zh-CN" sz="4000" dirty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zh-CN" sz="4000" dirty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zh-CN" sz="4000" dirty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zh-CN" altLang="en-US" sz="4000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53490" y="1295400"/>
            <a:ext cx="7036908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034">
            <a:off x="514541" y="2116554"/>
            <a:ext cx="843830" cy="1206932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7800" y="3733800"/>
            <a:ext cx="706591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034">
            <a:off x="485539" y="3896500"/>
            <a:ext cx="843830" cy="1206932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44961" y="5163454"/>
            <a:ext cx="6714696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	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 69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</a:p>
        </p:txBody>
      </p:sp>
      <p:pic>
        <p:nvPicPr>
          <p:cNvPr id="1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034">
            <a:off x="485540" y="4998506"/>
            <a:ext cx="843830" cy="12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4198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en-US" sz="2400" u="none">
              <a:solidFill>
                <a:srgbClr val="0066FF"/>
              </a:solidFill>
              <a:latin typeface=".VnArial" pitchFamily="34" charset="0"/>
            </a:endParaRP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685800" y="1676400"/>
            <a:ext cx="8001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vi-VN" sz="3200" u="none">
                <a:latin typeface="Arial" charset="0"/>
              </a:rPr>
              <a:t> </a:t>
            </a:r>
            <a:r>
              <a:rPr lang="en-US" sz="3200" u="none">
                <a:latin typeface="Arial" charset="0"/>
              </a:rPr>
              <a:t>Hãy nêu những mộ</a:t>
            </a:r>
            <a:r>
              <a:rPr lang="en-US" altLang="en-US" sz="3200" u="none">
                <a:latin typeface="Arial" charset="0"/>
              </a:rPr>
              <a:t>ng tưởng qua 5 lần quẹt diêm.</a:t>
            </a:r>
            <a:endParaRPr lang="vi-VN" altLang="en-US" sz="3200" u="none">
              <a:latin typeface="Arial" charset="0"/>
            </a:endParaRPr>
          </a:p>
          <a:p>
            <a:pPr marL="342900" indent="-342900"/>
            <a:endParaRPr lang="vi-VN" sz="3200" u="none">
              <a:solidFill>
                <a:srgbClr val="FF0000"/>
              </a:solidFill>
            </a:endParaRPr>
          </a:p>
          <a:p>
            <a:pPr marL="342900" indent="-342900"/>
            <a:r>
              <a:rPr lang="vi-VN" sz="3200" u="none">
                <a:solidFill>
                  <a:srgbClr val="FF0000"/>
                </a:solidFill>
              </a:rPr>
              <a:t>2. </a:t>
            </a:r>
            <a:r>
              <a:rPr lang="en-US" sz="3200" u="none">
                <a:solidFill>
                  <a:srgbClr val="FF0000"/>
                </a:solidFill>
              </a:rPr>
              <a:t> </a:t>
            </a:r>
            <a:r>
              <a:rPr lang="vi-VN" sz="3200" u="none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3200" u="none">
                <a:solidFill>
                  <a:srgbClr val="FF0000"/>
                </a:solidFill>
                <a:cs typeface="Times New Roman" pitchFamily="18" charset="0"/>
              </a:rPr>
              <a:t>ớc mơ của em bé qua mỗi lần quẹt diêm</a:t>
            </a:r>
            <a:endParaRPr lang="vi-VN" sz="3200" u="none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/>
            <a:endParaRPr lang="en-US" altLang="en-US" sz="3200" u="none">
              <a:solidFill>
                <a:srgbClr val="00B050"/>
              </a:solidFill>
              <a:cs typeface="Times New Roman" pitchFamily="18" charset="0"/>
            </a:endParaRPr>
          </a:p>
          <a:p>
            <a:pPr marL="342900" indent="-342900"/>
            <a:r>
              <a:rPr lang="vi-VN" sz="3200" u="none">
                <a:solidFill>
                  <a:srgbClr val="0033CC"/>
                </a:solidFill>
                <a:cs typeface="Times New Roman" pitchFamily="18" charset="0"/>
              </a:rPr>
              <a:t>3</a:t>
            </a:r>
            <a:r>
              <a:rPr lang="en-US" sz="3200" u="none">
                <a:solidFill>
                  <a:srgbClr val="0033CC"/>
                </a:solidFill>
                <a:cs typeface="Times New Roman" pitchFamily="18" charset="0"/>
              </a:rPr>
              <a:t>. Khi diêm vụt tắt thì những thực tế nào đã thay thế</a:t>
            </a:r>
            <a:r>
              <a:rPr lang="en-US" altLang="en-US" sz="3200" u="none">
                <a:solidFill>
                  <a:srgbClr val="0033CC"/>
                </a:solidFill>
              </a:rPr>
              <a:t>? </a:t>
            </a:r>
            <a:endParaRPr lang="vi-VN" altLang="en-US" sz="3200" u="none">
              <a:solidFill>
                <a:srgbClr val="0033CC"/>
              </a:solidFill>
            </a:endParaRPr>
          </a:p>
          <a:p>
            <a:pPr marL="342900" indent="-342900"/>
            <a:r>
              <a:rPr lang="en-US" altLang="en-US" sz="3200" u="none">
                <a:solidFill>
                  <a:srgbClr val="00B050"/>
                </a:solidFill>
              </a:rPr>
              <a:t> </a:t>
            </a:r>
            <a:r>
              <a:rPr lang="en-US" altLang="en-US" sz="3200" b="0" u="none">
                <a:solidFill>
                  <a:srgbClr val="FF0000"/>
                </a:solidFill>
                <a:latin typeface=".VnArial" pitchFamily="34" charset="0"/>
              </a:rPr>
              <a:t>                 </a:t>
            </a:r>
            <a:br>
              <a:rPr lang="en-US" altLang="en-US" sz="3200" b="0" u="none">
                <a:solidFill>
                  <a:srgbClr val="0000FF"/>
                </a:solidFill>
                <a:latin typeface=".VnArial" pitchFamily="34" charset="0"/>
              </a:rPr>
            </a:br>
            <a:endParaRPr lang="en-US" altLang="en-US" sz="3200" b="0" u="none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429000" y="914400"/>
            <a:ext cx="1900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u="none">
                <a:solidFill>
                  <a:srgbClr val="FF0066"/>
                </a:solidFill>
                <a:latin typeface="Arial" charset="0"/>
              </a:rPr>
              <a:t>CÂU HỎI</a:t>
            </a:r>
            <a:endParaRPr lang="en-US" sz="3200" u="none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27656" name="Picture 8" descr="dau cham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33400"/>
            <a:ext cx="914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75289279"/>
              </p:ext>
            </p:extLst>
          </p:nvPr>
        </p:nvGraphicFramePr>
        <p:xfrm>
          <a:off x="1" y="0"/>
          <a:ext cx="9127902" cy="6858000"/>
        </p:xfrm>
        <a:graphic>
          <a:graphicData uri="http://schemas.openxmlformats.org/drawingml/2006/table">
            <a:tbl>
              <a:tblPr/>
              <a:tblGrid>
                <a:gridCol w="850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902725" y="71438"/>
            <a:ext cx="3612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  <a:latin typeface=".VnTimeH" panose="020B7200000000000000" pitchFamily="34" charset="0"/>
              </a:rPr>
              <a:t>Méng</a:t>
            </a:r>
            <a:r>
              <a:rPr lang="en-US" altLang="en-US" sz="2800" b="1" dirty="0">
                <a:solidFill>
                  <a:srgbClr val="FF0066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.VnTimeH" panose="020B7200000000000000" pitchFamily="34" charset="0"/>
              </a:rPr>
              <a:t>t­ëng</a:t>
            </a:r>
            <a:endParaRPr lang="vi-VN" altLang="en-US" sz="2800" b="1" dirty="0">
              <a:solidFill>
                <a:srgbClr val="FF0066"/>
              </a:solidFill>
              <a:latin typeface=".VnTimeH" panose="020B7200000000000000" pitchFamily="34" charset="0"/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4400550" y="0"/>
            <a:ext cx="21145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  <a:latin typeface=".VnTimeH" panose="020B7200000000000000" pitchFamily="34" charset="0"/>
              </a:rPr>
              <a:t>Thùc</a:t>
            </a:r>
            <a:r>
              <a:rPr lang="en-US" altLang="en-US" sz="2800" b="1" dirty="0">
                <a:solidFill>
                  <a:srgbClr val="FF0066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.VnTimeH" panose="020B7200000000000000" pitchFamily="34" charset="0"/>
              </a:rPr>
              <a:t>tÕ</a:t>
            </a:r>
            <a:endParaRPr lang="vi-VN" altLang="en-US" sz="2800" b="1" dirty="0">
              <a:solidFill>
                <a:srgbClr val="FF0066"/>
              </a:solidFill>
              <a:latin typeface=".VnTimeH" panose="020B7200000000000000" pitchFamily="34" charset="0"/>
            </a:endParaRP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7569510" y="0"/>
            <a:ext cx="133945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­ƯỚC MƠ</a:t>
            </a:r>
            <a:endParaRPr lang="vi-VN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86412" y="1066800"/>
            <a:ext cx="6664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LÇn</a:t>
            </a:r>
            <a:r>
              <a:rPr lang="en-US" altLang="en-US" sz="2000" b="1" dirty="0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sz="2000" b="1" dirty="0">
                <a:solidFill>
                  <a:srgbClr val="FF0066"/>
                </a:solidFill>
                <a:latin typeface=".VnArial" panose="020B7200000000000000" pitchFamily="34" charset="0"/>
              </a:rPr>
              <a:t>1</a:t>
            </a:r>
            <a:endParaRPr lang="vi-VN" altLang="en-US" sz="2000" b="1" dirty="0">
              <a:latin typeface=".VnArial" panose="020B7200000000000000" pitchFamily="34" charset="0"/>
            </a:endParaRP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853910" y="995365"/>
            <a:ext cx="3612125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1600" b="1" dirty="0" err="1">
                <a:latin typeface=".VnArial" panose="020B7200000000000000" pitchFamily="34" charset="0"/>
              </a:rPr>
              <a:t>Em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ngåi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tr­íc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mét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lß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s­ëi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b»ng</a:t>
            </a:r>
            <a:endParaRPr lang="en-US" altLang="en-US" sz="1600" b="1" dirty="0">
              <a:latin typeface=".VnArial" panose="020B7200000000000000" pitchFamily="34" charset="0"/>
            </a:endParaRPr>
          </a:p>
          <a:p>
            <a:pPr algn="just" eaLnBrk="1" hangingPunct="1"/>
            <a:r>
              <a:rPr lang="en-US" altLang="en-US" sz="1600" b="1" dirty="0">
                <a:latin typeface=".VnArial" panose="020B7200000000000000" pitchFamily="34" charset="0"/>
              </a:rPr>
              <a:t> s¾t, </a:t>
            </a:r>
            <a:r>
              <a:rPr lang="en-US" altLang="en-US" sz="1600" b="1" dirty="0" err="1">
                <a:latin typeface=".VnArial" panose="020B7200000000000000" pitchFamily="34" charset="0"/>
              </a:rPr>
              <a:t>löa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ch¸y</a:t>
            </a:r>
            <a:r>
              <a:rPr lang="en-US" altLang="en-US" sz="1600" b="1" dirty="0">
                <a:latin typeface=".VnArial" panose="020B7200000000000000" pitchFamily="34" charset="0"/>
              </a:rPr>
              <a:t> nom </a:t>
            </a:r>
            <a:r>
              <a:rPr lang="en-US" altLang="en-US" sz="1600" b="1" dirty="0" err="1">
                <a:latin typeface=".VnArial" panose="020B7200000000000000" pitchFamily="34" charset="0"/>
              </a:rPr>
              <a:t>vui</a:t>
            </a:r>
            <a:r>
              <a:rPr lang="en-US" altLang="en-US" sz="1600" b="1" dirty="0">
                <a:latin typeface=".VnArial" panose="020B7200000000000000" pitchFamily="34" charset="0"/>
              </a:rPr>
              <a:t> m¾t, </a:t>
            </a:r>
            <a:r>
              <a:rPr lang="en-US" altLang="en-US" sz="1600" b="1" dirty="0" err="1">
                <a:latin typeface=".VnArial" panose="020B7200000000000000" pitchFamily="34" charset="0"/>
              </a:rPr>
              <a:t>h¬i</a:t>
            </a:r>
            <a:r>
              <a:rPr lang="en-US" altLang="en-US" sz="1600" b="1" dirty="0">
                <a:latin typeface=".VnArial" panose="020B7200000000000000" pitchFamily="34" charset="0"/>
              </a:rPr>
              <a:t>  </a:t>
            </a:r>
          </a:p>
          <a:p>
            <a:pPr algn="just" eaLnBrk="1" hangingPunct="1"/>
            <a:r>
              <a:rPr lang="en-US" altLang="en-US" sz="1600" b="1" dirty="0" err="1">
                <a:latin typeface=".VnArial" panose="020B7200000000000000" pitchFamily="34" charset="0"/>
              </a:rPr>
              <a:t>nãng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dÞu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dµng</a:t>
            </a:r>
            <a:endParaRPr lang="en-US" altLang="en-US" sz="1600" b="1" dirty="0">
              <a:latin typeface=".VnArial" panose="020B7200000000000000" pitchFamily="34" charset="0"/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4105364" y="981076"/>
            <a:ext cx="307138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fr-FR" altLang="en-US" b="1" dirty="0" err="1">
                <a:latin typeface=".VnArial" panose="020B7200000000000000" pitchFamily="34" charset="0"/>
              </a:rPr>
              <a:t>Löa</a:t>
            </a:r>
            <a:r>
              <a:rPr lang="fr-FR" altLang="en-US" b="1" dirty="0">
                <a:latin typeface=".VnArial" panose="020B7200000000000000" pitchFamily="34" charset="0"/>
              </a:rPr>
              <a:t> t¾t, </a:t>
            </a:r>
            <a:r>
              <a:rPr lang="fr-FR" altLang="en-US" b="1" dirty="0" err="1">
                <a:latin typeface=".VnArial" panose="020B7200000000000000" pitchFamily="34" charset="0"/>
              </a:rPr>
              <a:t>lß</a:t>
            </a:r>
            <a:r>
              <a:rPr lang="fr-FR" altLang="en-US" b="1" dirty="0">
                <a:latin typeface=".VnArial" panose="020B7200000000000000" pitchFamily="34" charset="0"/>
              </a:rPr>
              <a:t> </a:t>
            </a:r>
            <a:r>
              <a:rPr lang="fr-FR" altLang="en-US" b="1" dirty="0" err="1">
                <a:latin typeface=".VnArial" panose="020B7200000000000000" pitchFamily="34" charset="0"/>
              </a:rPr>
              <a:t>s­ëi</a:t>
            </a:r>
            <a:r>
              <a:rPr lang="fr-FR" altLang="en-US" b="1" dirty="0">
                <a:latin typeface=".VnArial" panose="020B7200000000000000" pitchFamily="34" charset="0"/>
              </a:rPr>
              <a:t> </a:t>
            </a:r>
            <a:r>
              <a:rPr lang="fr-FR" altLang="en-US" b="1" dirty="0" err="1">
                <a:latin typeface=".VnArial" panose="020B7200000000000000" pitchFamily="34" charset="0"/>
              </a:rPr>
              <a:t>biÕn</a:t>
            </a:r>
            <a:r>
              <a:rPr lang="fr-FR" altLang="en-US" b="1" dirty="0">
                <a:latin typeface=".VnArial" panose="020B7200000000000000" pitchFamily="34" charset="0"/>
              </a:rPr>
              <a:t> </a:t>
            </a:r>
            <a:r>
              <a:rPr lang="fr-FR" altLang="en-US" b="1" dirty="0" err="1">
                <a:latin typeface=".VnArial" panose="020B7200000000000000" pitchFamily="34" charset="0"/>
              </a:rPr>
              <a:t>mÊt</a:t>
            </a:r>
            <a:r>
              <a:rPr lang="fr-FR" altLang="en-US" b="1" dirty="0">
                <a:latin typeface=".VnArial" panose="020B7200000000000000" pitchFamily="34" charset="0"/>
              </a:rPr>
              <a:t>, </a:t>
            </a:r>
            <a:r>
              <a:rPr lang="fr-FR" altLang="en-US" b="1" dirty="0" err="1">
                <a:latin typeface=".VnArial" panose="020B7200000000000000" pitchFamily="34" charset="0"/>
              </a:rPr>
              <a:t>em</a:t>
            </a:r>
            <a:endParaRPr lang="fr-FR" altLang="en-US" b="1" dirty="0">
              <a:latin typeface=".VnArial" panose="020B7200000000000000" pitchFamily="34" charset="0"/>
            </a:endParaRPr>
          </a:p>
          <a:p>
            <a:pPr algn="just" eaLnBrk="1" hangingPunct="1"/>
            <a:r>
              <a:rPr lang="fr-FR" altLang="en-US" b="1" dirty="0">
                <a:latin typeface=".VnArial" panose="020B7200000000000000" pitchFamily="34" charset="0"/>
              </a:rPr>
              <a:t> </a:t>
            </a:r>
            <a:r>
              <a:rPr lang="fr-FR" altLang="en-US" b="1" dirty="0" err="1">
                <a:latin typeface=".VnArial" panose="020B7200000000000000" pitchFamily="34" charset="0"/>
              </a:rPr>
              <a:t>nghÜ</a:t>
            </a:r>
            <a:r>
              <a:rPr lang="fr-FR" altLang="en-US" b="1" dirty="0">
                <a:latin typeface=".VnArial" panose="020B7200000000000000" pitchFamily="34" charset="0"/>
              </a:rPr>
              <a:t> ®</a:t>
            </a:r>
            <a:r>
              <a:rPr lang="fr-FR" altLang="en-US" b="1" dirty="0" err="1">
                <a:latin typeface=".VnArial" panose="020B7200000000000000" pitchFamily="34" charset="0"/>
              </a:rPr>
              <a:t>Õn</a:t>
            </a:r>
            <a:r>
              <a:rPr lang="fr-FR" altLang="en-US" b="1" dirty="0">
                <a:latin typeface=".VnArial" panose="020B7200000000000000" pitchFamily="34" charset="0"/>
              </a:rPr>
              <a:t> </a:t>
            </a:r>
            <a:r>
              <a:rPr lang="fr-FR" altLang="en-US" b="1" dirty="0" err="1">
                <a:latin typeface=".VnArial" panose="020B7200000000000000" pitchFamily="34" charset="0"/>
              </a:rPr>
              <a:t>bÞ</a:t>
            </a:r>
            <a:r>
              <a:rPr lang="fr-FR" altLang="en-US" b="1" dirty="0">
                <a:latin typeface=".VnArial" panose="020B7200000000000000" pitchFamily="34" charset="0"/>
              </a:rPr>
              <a:t> </a:t>
            </a:r>
            <a:r>
              <a:rPr lang="fr-FR" altLang="en-US" b="1" dirty="0" err="1">
                <a:latin typeface=".VnArial" panose="020B7200000000000000" pitchFamily="34" charset="0"/>
              </a:rPr>
              <a:t>cha</a:t>
            </a:r>
            <a:r>
              <a:rPr lang="fr-FR" altLang="en-US" b="1" dirty="0">
                <a:latin typeface=".VnArial" panose="020B7200000000000000" pitchFamily="34" charset="0"/>
              </a:rPr>
              <a:t> m¾ng</a:t>
            </a:r>
            <a:endParaRPr lang="vi-VN" altLang="en-US" b="1" dirty="0">
              <a:latin typeface=".VnTime" panose="020B7200000000000000" pitchFamily="34" charset="0"/>
            </a:endParaRPr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7606435" y="1028702"/>
            <a:ext cx="133945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 dirty="0" err="1">
                <a:latin typeface=".VnArial" panose="020B7200000000000000" pitchFamily="34" charset="0"/>
              </a:rPr>
              <a:t>Mong</a:t>
            </a:r>
            <a:r>
              <a:rPr lang="en-US" altLang="en-US" b="1" dirty="0">
                <a:latin typeface=".VnArial" panose="020B7200000000000000" pitchFamily="34" charset="0"/>
              </a:rPr>
              <a:t> ®­</a:t>
            </a:r>
            <a:r>
              <a:rPr lang="en-US" altLang="en-US" b="1" dirty="0" err="1">
                <a:latin typeface=".VnArial" panose="020B7200000000000000" pitchFamily="34" charset="0"/>
              </a:rPr>
              <a:t>îc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s­ëi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b="1" dirty="0" err="1">
                <a:latin typeface=".VnArial" panose="020B7200000000000000" pitchFamily="34" charset="0"/>
              </a:rPr>
              <a:t>Êm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endParaRPr lang="vi-VN" altLang="en-US" b="1" dirty="0">
              <a:latin typeface=".VnArial" panose="020B7200000000000000" pitchFamily="34" charset="0"/>
            </a:endParaRP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86412" y="2209800"/>
            <a:ext cx="6664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rgbClr val="FF5050"/>
                </a:solidFill>
                <a:latin typeface=".VnArial" panose="020B7200000000000000" pitchFamily="34" charset="0"/>
              </a:rPr>
              <a:t>LÇn</a:t>
            </a:r>
            <a:r>
              <a:rPr lang="en-US" altLang="en-US" sz="2000" b="1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sz="2000" b="1">
                <a:solidFill>
                  <a:srgbClr val="FF0066"/>
                </a:solidFill>
                <a:latin typeface=".VnArial" panose="020B7200000000000000" pitchFamily="34" charset="0"/>
              </a:rPr>
              <a:t>2</a:t>
            </a:r>
            <a:endParaRPr lang="vi-VN" altLang="en-US" sz="2000">
              <a:latin typeface=".VnArial" panose="020B7200000000000000" pitchFamily="34" charset="0"/>
            </a:endParaRP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921775" y="2209800"/>
            <a:ext cx="3612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fr-FR" altLang="en-US" sz="1600" b="1" dirty="0" err="1">
                <a:latin typeface=".VnArial" panose="020B7200000000000000" pitchFamily="34" charset="0"/>
              </a:rPr>
              <a:t>Bµn</a:t>
            </a:r>
            <a:r>
              <a:rPr lang="fr-FR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>
                <a:latin typeface=".VnArial" panose="020B7200000000000000" pitchFamily="34" charset="0"/>
              </a:rPr>
              <a:t>¨n </a:t>
            </a:r>
            <a:r>
              <a:rPr lang="fr-FR" altLang="en-US" sz="1600" b="1" dirty="0" err="1">
                <a:latin typeface=".VnArial" panose="020B7200000000000000" pitchFamily="34" charset="0"/>
              </a:rPr>
              <a:t>cã</a:t>
            </a:r>
            <a:r>
              <a:rPr lang="fr-FR" altLang="en-US" sz="1600" b="1" dirty="0">
                <a:latin typeface=".VnArial" panose="020B7200000000000000" pitchFamily="34" charset="0"/>
              </a:rPr>
              <a:t> </a:t>
            </a:r>
            <a:r>
              <a:rPr lang="fr-FR" altLang="en-US" sz="1600" b="1" dirty="0" err="1">
                <a:latin typeface=".VnArial" panose="020B7200000000000000" pitchFamily="34" charset="0"/>
              </a:rPr>
              <a:t>ngçng</a:t>
            </a:r>
            <a:r>
              <a:rPr lang="fr-FR" altLang="en-US" sz="1600" b="1" dirty="0">
                <a:latin typeface=".VnArial" panose="020B7200000000000000" pitchFamily="34" charset="0"/>
              </a:rPr>
              <a:t> </a:t>
            </a:r>
            <a:r>
              <a:rPr lang="fr-FR" altLang="en-US" sz="1600" b="1" dirty="0" err="1">
                <a:latin typeface=".VnArial" panose="020B7200000000000000" pitchFamily="34" charset="0"/>
              </a:rPr>
              <a:t>quay</a:t>
            </a:r>
            <a:r>
              <a:rPr lang="fr-FR" altLang="en-US" sz="1600" b="1" dirty="0">
                <a:latin typeface=".VnArial" panose="020B7200000000000000" pitchFamily="34" charset="0"/>
              </a:rPr>
              <a:t>, </a:t>
            </a:r>
            <a:r>
              <a:rPr lang="fr-FR" altLang="en-US" sz="1600" b="1" dirty="0" err="1">
                <a:latin typeface=".VnArial" panose="020B7200000000000000" pitchFamily="34" charset="0"/>
              </a:rPr>
              <a:t>ngçng</a:t>
            </a:r>
            <a:endParaRPr lang="fr-FR" altLang="en-US" sz="1600" b="1" dirty="0">
              <a:latin typeface=".VnArial" panose="020B7200000000000000" pitchFamily="34" charset="0"/>
            </a:endParaRPr>
          </a:p>
          <a:p>
            <a:pPr algn="ctr" eaLnBrk="1" hangingPunct="1"/>
            <a:r>
              <a:rPr lang="fr-FR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nh¶y</a:t>
            </a:r>
            <a:r>
              <a:rPr lang="fr-FR" altLang="en-US" sz="1600" b="1" dirty="0">
                <a:latin typeface=".VnArial" panose="020B7200000000000000" pitchFamily="34" charset="0"/>
              </a:rPr>
              <a:t> ra </a:t>
            </a:r>
            <a:r>
              <a:rPr lang="fr-FR" altLang="en-US" sz="1600" b="1" dirty="0" err="1">
                <a:latin typeface=".VnArial" panose="020B7200000000000000" pitchFamily="34" charset="0"/>
              </a:rPr>
              <a:t>khái</a:t>
            </a:r>
            <a:r>
              <a:rPr lang="fr-FR" altLang="en-US" sz="1600" b="1" dirty="0">
                <a:latin typeface=".VnArial" panose="020B7200000000000000" pitchFamily="34" charset="0"/>
              </a:rPr>
              <a:t> ®</a:t>
            </a:r>
            <a:r>
              <a:rPr lang="fr-FR" altLang="en-US" sz="1600" b="1" dirty="0" err="1">
                <a:latin typeface=".VnArial" panose="020B7200000000000000" pitchFamily="34" charset="0"/>
              </a:rPr>
              <a:t>Üa</a:t>
            </a:r>
            <a:r>
              <a:rPr lang="fr-FR" altLang="en-US" sz="1600" b="1" dirty="0">
                <a:latin typeface=".VnArial" panose="020B7200000000000000" pitchFamily="34" charset="0"/>
              </a:rPr>
              <a:t> </a:t>
            </a:r>
            <a:r>
              <a:rPr lang="fr-FR" altLang="en-US" sz="1600" b="1" dirty="0" err="1">
                <a:latin typeface=".VnArial" panose="020B7200000000000000" pitchFamily="34" charset="0"/>
              </a:rPr>
              <a:t>tiÕn</a:t>
            </a:r>
            <a:r>
              <a:rPr lang="fr-FR" altLang="en-US" sz="1600" b="1" dirty="0">
                <a:latin typeface=".VnArial" panose="020B7200000000000000" pitchFamily="34" charset="0"/>
              </a:rPr>
              <a:t> </a:t>
            </a:r>
            <a:r>
              <a:rPr lang="fr-FR" altLang="en-US" sz="1600" b="1" dirty="0" err="1">
                <a:latin typeface=".VnArial" panose="020B7200000000000000" pitchFamily="34" charset="0"/>
              </a:rPr>
              <a:t>vÒ</a:t>
            </a:r>
            <a:r>
              <a:rPr lang="fr-FR" altLang="en-US" sz="1600" b="1" dirty="0">
                <a:latin typeface=".VnArial" panose="020B7200000000000000" pitchFamily="34" charset="0"/>
              </a:rPr>
              <a:t> </a:t>
            </a:r>
            <a:r>
              <a:rPr lang="fr-FR" altLang="en-US" sz="1600" b="1" dirty="0" err="1">
                <a:latin typeface=".VnArial" panose="020B7200000000000000" pitchFamily="34" charset="0"/>
              </a:rPr>
              <a:t>phÝa</a:t>
            </a:r>
            <a:r>
              <a:rPr lang="fr-FR" altLang="en-US" sz="1600" b="1" dirty="0">
                <a:latin typeface=".VnArial" panose="020B7200000000000000" pitchFamily="34" charset="0"/>
              </a:rPr>
              <a:t> </a:t>
            </a:r>
            <a:r>
              <a:rPr lang="fr-FR" altLang="en-US" b="1" dirty="0" err="1">
                <a:latin typeface=".VnArial" panose="020B7200000000000000" pitchFamily="34" charset="0"/>
              </a:rPr>
              <a:t>em</a:t>
            </a:r>
            <a:r>
              <a:rPr lang="fr-FR" altLang="en-US" b="1" dirty="0">
                <a:latin typeface=".VnArial" panose="020B7200000000000000" pitchFamily="34" charset="0"/>
              </a:rPr>
              <a:t>.</a:t>
            </a:r>
            <a:r>
              <a:rPr lang="fr-FR" altLang="en-US" b="1" dirty="0">
                <a:solidFill>
                  <a:srgbClr val="0066FF"/>
                </a:solidFill>
                <a:latin typeface=".VnTime" panose="020B7200000000000000" pitchFamily="34" charset="0"/>
              </a:rPr>
              <a:t> </a:t>
            </a:r>
            <a:endParaRPr lang="vi-VN" altLang="en-US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4085122" y="2312988"/>
            <a:ext cx="307138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fr-FR" altLang="en-US" b="1" dirty="0" err="1">
                <a:latin typeface=".VnArial" panose="020B7200000000000000" pitchFamily="34" charset="0"/>
              </a:rPr>
              <a:t>Bøc</a:t>
            </a:r>
            <a:r>
              <a:rPr lang="fr-FR" altLang="en-US" b="1" dirty="0">
                <a:latin typeface=".VnArial" panose="020B7200000000000000" pitchFamily="34" charset="0"/>
              </a:rPr>
              <a:t> </a:t>
            </a:r>
            <a:r>
              <a:rPr lang="fr-FR" altLang="en-US" b="1" dirty="0" err="1">
                <a:latin typeface=".VnArial" panose="020B7200000000000000" pitchFamily="34" charset="0"/>
              </a:rPr>
              <a:t>t­êng</a:t>
            </a:r>
            <a:r>
              <a:rPr lang="fr-FR" altLang="en-US" b="1" dirty="0">
                <a:latin typeface=".VnArial" panose="020B7200000000000000" pitchFamily="34" charset="0"/>
              </a:rPr>
              <a:t> l¹nh </a:t>
            </a:r>
            <a:r>
              <a:rPr lang="fr-FR" altLang="en-US" b="1" dirty="0" err="1">
                <a:latin typeface=".VnArial" panose="020B7200000000000000" pitchFamily="34" charset="0"/>
              </a:rPr>
              <a:t>lÏo</a:t>
            </a:r>
            <a:r>
              <a:rPr lang="fr-FR" altLang="en-US" b="1" dirty="0">
                <a:latin typeface=".VnArial" panose="020B7200000000000000" pitchFamily="34" charset="0"/>
              </a:rPr>
              <a:t> vµ </a:t>
            </a:r>
          </a:p>
          <a:p>
            <a:pPr algn="just" eaLnBrk="1" hangingPunct="1"/>
            <a:r>
              <a:rPr lang="fr-FR" altLang="en-US" b="1" dirty="0" err="1">
                <a:latin typeface=".VnArial" panose="020B7200000000000000" pitchFamily="34" charset="0"/>
              </a:rPr>
              <a:t>phè</a:t>
            </a:r>
            <a:r>
              <a:rPr lang="fr-FR" altLang="en-US" b="1" dirty="0">
                <a:latin typeface=".VnArial" panose="020B7200000000000000" pitchFamily="34" charset="0"/>
              </a:rPr>
              <a:t> x¸ v¾ng </a:t>
            </a:r>
            <a:r>
              <a:rPr lang="fr-FR" altLang="en-US" b="1" dirty="0" err="1">
                <a:latin typeface=".VnArial" panose="020B7200000000000000" pitchFamily="34" charset="0"/>
              </a:rPr>
              <a:t>teo</a:t>
            </a:r>
            <a:r>
              <a:rPr lang="fr-FR" altLang="en-US" b="1" dirty="0">
                <a:latin typeface=".VnArial" panose="020B7200000000000000" pitchFamily="34" charset="0"/>
              </a:rPr>
              <a:t> l¹nh </a:t>
            </a:r>
            <a:r>
              <a:rPr lang="fr-FR" altLang="en-US" b="1" dirty="0" err="1">
                <a:latin typeface=".VnArial" panose="020B7200000000000000" pitchFamily="34" charset="0"/>
              </a:rPr>
              <a:t>buèt</a:t>
            </a:r>
            <a:endParaRPr lang="fr-FR" altLang="en-US" b="1" dirty="0">
              <a:latin typeface=".VnArial" panose="020B7200000000000000" pitchFamily="34" charset="0"/>
            </a:endParaRP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7588574" y="2228852"/>
            <a:ext cx="1339454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 dirty="0" err="1">
                <a:latin typeface=".VnArial" panose="020B7200000000000000" pitchFamily="34" charset="0"/>
              </a:rPr>
              <a:t>Mong</a:t>
            </a:r>
            <a:r>
              <a:rPr lang="en-US" altLang="en-US" b="1" dirty="0">
                <a:latin typeface=".VnArial" panose="020B7200000000000000" pitchFamily="34" charset="0"/>
              </a:rPr>
              <a:t> ®­</a:t>
            </a:r>
            <a:r>
              <a:rPr lang="en-US" altLang="en-US" b="1" dirty="0" err="1">
                <a:latin typeface=".VnArial" panose="020B7200000000000000" pitchFamily="34" charset="0"/>
              </a:rPr>
              <a:t>îc</a:t>
            </a:r>
            <a:r>
              <a:rPr lang="en-US" altLang="en-US" b="1" dirty="0">
                <a:latin typeface=".VnArial" panose="020B7200000000000000" pitchFamily="34" charset="0"/>
              </a:rPr>
              <a:t> ¨n </a:t>
            </a:r>
          </a:p>
          <a:p>
            <a:pPr algn="ctr" eaLnBrk="1" hangingPunct="1"/>
            <a:r>
              <a:rPr lang="en-US" altLang="en-US" b="1" dirty="0" err="1">
                <a:latin typeface=".VnArial" panose="020B7200000000000000" pitchFamily="34" charset="0"/>
              </a:rPr>
              <a:t>ngon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endParaRPr lang="vi-VN" altLang="en-US" b="1" dirty="0">
              <a:latin typeface=".VnArial" panose="020B7200000000000000" pitchFamily="34" charset="0"/>
            </a:endParaRP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86412" y="3352800"/>
            <a:ext cx="6664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rgbClr val="FF5050"/>
                </a:solidFill>
                <a:latin typeface=".VnArial" panose="020B7200000000000000" pitchFamily="34" charset="0"/>
              </a:rPr>
              <a:t>LÇn</a:t>
            </a:r>
            <a:r>
              <a:rPr lang="en-US" altLang="en-US" sz="2000" b="1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sz="2000" b="1">
                <a:solidFill>
                  <a:srgbClr val="FF0066"/>
                </a:solidFill>
                <a:latin typeface=".VnArial" panose="020B7200000000000000" pitchFamily="34" charset="0"/>
              </a:rPr>
              <a:t>3</a:t>
            </a:r>
            <a:endParaRPr lang="vi-VN" altLang="en-US" sz="2000">
              <a:latin typeface=".VnArial" panose="020B7200000000000000" pitchFamily="34" charset="0"/>
            </a:endParaRP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902725" y="3484564"/>
            <a:ext cx="3600419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 dirty="0" err="1">
                <a:latin typeface=".VnArial" panose="020B7200000000000000" pitchFamily="34" charset="0"/>
              </a:rPr>
              <a:t>C©y</a:t>
            </a:r>
            <a:r>
              <a:rPr lang="en-US" altLang="en-US" sz="1600" b="1" dirty="0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th«ng</a:t>
            </a:r>
            <a:r>
              <a:rPr lang="en-US" altLang="en-US" sz="1600" b="1" dirty="0">
                <a:latin typeface=".VnArial" panose="020B7200000000000000" pitchFamily="34" charset="0"/>
              </a:rPr>
              <a:t> N« </a:t>
            </a:r>
            <a:r>
              <a:rPr lang="en-US" altLang="en-US" sz="1600" b="1" dirty="0" err="1">
                <a:latin typeface=".VnArial" panose="020B7200000000000000" pitchFamily="34" charset="0"/>
              </a:rPr>
              <a:t>en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trang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trÝ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léng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lÉy</a:t>
            </a:r>
            <a:endParaRPr lang="en-US" altLang="en-US" sz="1600" b="1" dirty="0">
              <a:latin typeface=".VnArial" panose="020B7200000000000000" pitchFamily="34" charset="0"/>
            </a:endParaRPr>
          </a:p>
          <a:p>
            <a:pPr algn="ctr" eaLnBrk="1" hangingPunct="1"/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víi</a:t>
            </a:r>
            <a:r>
              <a:rPr lang="en-US" altLang="en-US" sz="1600" b="1" dirty="0">
                <a:latin typeface=".VnArial" panose="020B7200000000000000" pitchFamily="34" charset="0"/>
              </a:rPr>
              <a:t>  </a:t>
            </a:r>
            <a:r>
              <a:rPr lang="en-US" altLang="en-US" sz="1600" b="1" dirty="0" err="1">
                <a:latin typeface=".VnArial" panose="020B7200000000000000" pitchFamily="34" charset="0"/>
              </a:rPr>
              <a:t>ngµn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ngän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nÕn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s¸ng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rùc</a:t>
            </a:r>
            <a:r>
              <a:rPr lang="en-US" altLang="en-US" sz="1600" b="1" dirty="0">
                <a:latin typeface=".VnArial" panose="020B7200000000000000" pitchFamily="34" charset="0"/>
              </a:rPr>
              <a:t>.</a:t>
            </a:r>
            <a:endParaRPr lang="en-US" altLang="en-US" sz="1600" b="1" dirty="0">
              <a:latin typeface=".VnTime" panose="020B7200000000000000" pitchFamily="34" charset="0"/>
            </a:endParaRP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4145999" y="3540127"/>
            <a:ext cx="299297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b="1" dirty="0" err="1">
                <a:latin typeface=".VnArial" panose="020B7200000000000000" pitchFamily="34" charset="0"/>
              </a:rPr>
              <a:t>NÕn</a:t>
            </a:r>
            <a:r>
              <a:rPr lang="en-US" altLang="en-US" b="1" dirty="0">
                <a:latin typeface=".VnArial" panose="020B7200000000000000" pitchFamily="34" charset="0"/>
              </a:rPr>
              <a:t> bay </a:t>
            </a:r>
            <a:r>
              <a:rPr lang="en-US" altLang="en-US" b="1" dirty="0" err="1">
                <a:latin typeface=".VnArial" panose="020B7200000000000000" pitchFamily="34" charset="0"/>
              </a:rPr>
              <a:t>lªn</a:t>
            </a:r>
            <a:r>
              <a:rPr lang="en-US" altLang="en-US" b="1" dirty="0">
                <a:latin typeface=".VnArial" panose="020B7200000000000000" pitchFamily="34" charset="0"/>
              </a:rPr>
              <a:t>, bay </a:t>
            </a:r>
            <a:r>
              <a:rPr lang="en-US" altLang="en-US" b="1" dirty="0" err="1">
                <a:latin typeface=".VnArial" panose="020B7200000000000000" pitchFamily="34" charset="0"/>
              </a:rPr>
              <a:t>m·i</a:t>
            </a:r>
            <a:endParaRPr lang="en-US" altLang="en-US" b="1" dirty="0">
              <a:latin typeface=".VnArial" panose="020B7200000000000000" pitchFamily="34" charset="0"/>
            </a:endParaRPr>
          </a:p>
          <a:p>
            <a:pPr algn="just" eaLnBrk="1" hangingPunct="1"/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biÕn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thµnh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nh÷ng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ng«i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sao</a:t>
            </a:r>
            <a:r>
              <a:rPr lang="en-US" altLang="en-US" sz="2400" b="1" dirty="0">
                <a:latin typeface=".VnArial" panose="020B7200000000000000" pitchFamily="34" charset="0"/>
              </a:rPr>
              <a:t>.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7656441" y="3352802"/>
            <a:ext cx="133945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.VnArial" panose="020B7200000000000000" pitchFamily="34" charset="0"/>
              </a:rPr>
              <a:t>Mong ®­îc</a:t>
            </a:r>
          </a:p>
          <a:p>
            <a:pPr algn="ctr" eaLnBrk="1" hangingPunct="1"/>
            <a:r>
              <a:rPr lang="en-US" altLang="en-US" b="1">
                <a:latin typeface=".VnArial" panose="020B7200000000000000" pitchFamily="34" charset="0"/>
              </a:rPr>
              <a:t> vui chơi</a:t>
            </a:r>
            <a:endParaRPr lang="vi-VN" altLang="en-US" b="1">
              <a:latin typeface=".VnArial" panose="020B7200000000000000" pitchFamily="34" charset="0"/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86412" y="4514850"/>
            <a:ext cx="6664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rgbClr val="FF5050"/>
                </a:solidFill>
                <a:latin typeface=".VnArial" panose="020B7200000000000000" pitchFamily="34" charset="0"/>
              </a:rPr>
              <a:t>LÇn</a:t>
            </a:r>
            <a:r>
              <a:rPr lang="en-US" altLang="en-US" sz="2000" b="1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sz="2000" b="1">
                <a:solidFill>
                  <a:srgbClr val="FF0066"/>
                </a:solidFill>
                <a:latin typeface=".VnArial" panose="020B7200000000000000" pitchFamily="34" charset="0"/>
              </a:rPr>
              <a:t>4</a:t>
            </a:r>
            <a:endParaRPr lang="vi-VN" altLang="en-US" sz="2000">
              <a:latin typeface=".VnArial" panose="020B7200000000000000" pitchFamily="34" charset="0"/>
            </a:endParaRP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921776" y="4532315"/>
            <a:ext cx="3531855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.VnArial" panose="020B7200000000000000" pitchFamily="34" charset="0"/>
              </a:rPr>
              <a:t>Bµ ®</a:t>
            </a:r>
            <a:r>
              <a:rPr lang="en-US" altLang="en-US" b="1" dirty="0" err="1">
                <a:latin typeface=".VnArial" panose="020B7200000000000000" pitchFamily="34" charset="0"/>
              </a:rPr>
              <a:t>ang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mØm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c­êi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víi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em</a:t>
            </a:r>
            <a:r>
              <a:rPr lang="en-US" altLang="en-US" b="1" dirty="0">
                <a:latin typeface=".VnArial" panose="020B7200000000000000" pitchFamily="34" charset="0"/>
              </a:rPr>
              <a:t>, </a:t>
            </a:r>
            <a:r>
              <a:rPr lang="en-US" altLang="en-US" b="1" dirty="0" err="1">
                <a:latin typeface=".VnArial" panose="020B7200000000000000" pitchFamily="34" charset="0"/>
              </a:rPr>
              <a:t>em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b="1" dirty="0">
                <a:latin typeface=".VnArial" panose="020B7200000000000000" pitchFamily="34" charset="0"/>
              </a:rPr>
              <a:t>reo </a:t>
            </a:r>
            <a:r>
              <a:rPr lang="en-US" altLang="en-US" b="1" dirty="0" err="1">
                <a:latin typeface=".VnArial" panose="020B7200000000000000" pitchFamily="34" charset="0"/>
              </a:rPr>
              <a:t>lªn</a:t>
            </a:r>
            <a:r>
              <a:rPr lang="en-US" altLang="en-US" b="1" dirty="0">
                <a:latin typeface=".VnArial" panose="020B7200000000000000" pitchFamily="34" charset="0"/>
              </a:rPr>
              <a:t>, </a:t>
            </a:r>
            <a:r>
              <a:rPr lang="en-US" altLang="en-US" b="1" dirty="0" err="1">
                <a:latin typeface=".VnArial" panose="020B7200000000000000" pitchFamily="34" charset="0"/>
              </a:rPr>
              <a:t>cho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ch¸u</a:t>
            </a:r>
            <a:r>
              <a:rPr lang="en-US" altLang="en-US" b="1" dirty="0">
                <a:latin typeface=".VnArial" panose="020B7200000000000000" pitchFamily="34" charset="0"/>
              </a:rPr>
              <a:t> ®</a:t>
            </a:r>
            <a:r>
              <a:rPr lang="en-US" altLang="en-US" b="1" dirty="0" err="1">
                <a:latin typeface=".VnArial" panose="020B7200000000000000" pitchFamily="34" charset="0"/>
              </a:rPr>
              <a:t>i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víi</a:t>
            </a:r>
            <a:r>
              <a:rPr lang="en-US" altLang="en-US" b="1" dirty="0">
                <a:latin typeface=".VnArial" panose="020B7200000000000000" pitchFamily="34" charset="0"/>
              </a:rPr>
              <a:t>, </a:t>
            </a:r>
            <a:r>
              <a:rPr lang="en-US" altLang="en-US" b="1" dirty="0" err="1">
                <a:latin typeface=".VnArial" panose="020B7200000000000000" pitchFamily="34" charset="0"/>
              </a:rPr>
              <a:t>xin</a:t>
            </a:r>
            <a:endParaRPr lang="en-US" altLang="en-US" b="1" dirty="0">
              <a:latin typeface=".VnArial" panose="020B7200000000000000" pitchFamily="34" charset="0"/>
            </a:endParaRPr>
          </a:p>
          <a:p>
            <a:pPr algn="ctr" eaLnBrk="1" hangingPunct="1"/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Th­îng</a:t>
            </a:r>
            <a:r>
              <a:rPr lang="en-US" altLang="en-US" b="1" dirty="0">
                <a:latin typeface=".VnArial" panose="020B7200000000000000" pitchFamily="34" charset="0"/>
              </a:rPr>
              <a:t> ®Õ </a:t>
            </a:r>
            <a:r>
              <a:rPr lang="en-US" altLang="en-US" b="1" dirty="0" err="1">
                <a:latin typeface=".VnArial" panose="020B7200000000000000" pitchFamily="34" charset="0"/>
              </a:rPr>
              <a:t>cho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ch¸u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vÒ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víi</a:t>
            </a:r>
            <a:r>
              <a:rPr lang="en-US" altLang="en-US" b="1" dirty="0">
                <a:latin typeface=".VnArial" panose="020B7200000000000000" pitchFamily="34" charset="0"/>
              </a:rPr>
              <a:t> Bµ</a:t>
            </a:r>
            <a:r>
              <a:rPr lang="en-US" altLang="en-US" b="1" dirty="0">
                <a:solidFill>
                  <a:srgbClr val="0066FF"/>
                </a:solidFill>
                <a:latin typeface=".VnArial" panose="020B7200000000000000" pitchFamily="34" charset="0"/>
              </a:rPr>
              <a:t>.</a:t>
            </a:r>
            <a:endParaRPr lang="en-US" altLang="en-US" sz="2000" b="1" dirty="0">
              <a:solidFill>
                <a:srgbClr val="FF5050"/>
              </a:solidFill>
              <a:latin typeface=".VnTime" panose="020B7200000000000000" pitchFamily="34" charset="0"/>
            </a:endParaRP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4116078" y="4556127"/>
            <a:ext cx="307138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b="1" dirty="0">
                <a:latin typeface=".VnArialH" panose="020B7200000000000000" pitchFamily="34" charset="0"/>
              </a:rPr>
              <a:t>¶</a:t>
            </a:r>
            <a:r>
              <a:rPr lang="en-US" altLang="en-US" b="1" dirty="0">
                <a:latin typeface=".VnArial" panose="020B7200000000000000" pitchFamily="34" charset="0"/>
              </a:rPr>
              <a:t>o ¶</a:t>
            </a:r>
            <a:r>
              <a:rPr lang="en-US" altLang="en-US" b="1" dirty="0" err="1">
                <a:latin typeface=".VnArial" panose="020B7200000000000000" pitchFamily="34" charset="0"/>
              </a:rPr>
              <a:t>nh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rùc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s¸ng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biÕn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mÊt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</a:p>
          <a:p>
            <a:pPr algn="just" eaLnBrk="1" hangingPunct="1"/>
            <a:r>
              <a:rPr lang="en-US" altLang="en-US" b="1" dirty="0">
                <a:latin typeface=".VnArial" panose="020B7200000000000000" pitchFamily="34" charset="0"/>
              </a:rPr>
              <a:t>( Bµ </a:t>
            </a:r>
            <a:r>
              <a:rPr lang="en-US" altLang="en-US" b="1" dirty="0" err="1">
                <a:latin typeface=".VnArial" panose="020B7200000000000000" pitchFamily="34" charset="0"/>
              </a:rPr>
              <a:t>biÕn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mÊt</a:t>
            </a:r>
            <a:r>
              <a:rPr lang="en-US" altLang="en-US" b="1" dirty="0">
                <a:latin typeface=".VnArial" panose="020B7200000000000000" pitchFamily="34" charset="0"/>
              </a:rPr>
              <a:t> ).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7656441" y="4572002"/>
            <a:ext cx="133945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 dirty="0" err="1">
                <a:latin typeface=".VnArial" panose="020B7200000000000000" pitchFamily="34" charset="0"/>
              </a:rPr>
              <a:t>Mong</a:t>
            </a:r>
            <a:r>
              <a:rPr lang="en-US" altLang="en-US" b="1" dirty="0">
                <a:latin typeface=".VnArial" panose="020B7200000000000000" pitchFamily="34" charset="0"/>
              </a:rPr>
              <a:t> ®­</a:t>
            </a:r>
            <a:r>
              <a:rPr lang="en-US" altLang="en-US" b="1" dirty="0" err="1">
                <a:latin typeface=".VnArial" panose="020B7200000000000000" pitchFamily="34" charset="0"/>
              </a:rPr>
              <a:t>îc</a:t>
            </a:r>
            <a:r>
              <a:rPr lang="en-US" altLang="en-US" b="1" dirty="0">
                <a:latin typeface=".VnArial" panose="020B7200000000000000" pitchFamily="34" charset="0"/>
              </a:rPr>
              <a:t> bµ</a:t>
            </a:r>
          </a:p>
          <a:p>
            <a:pPr algn="ctr" eaLnBrk="1" hangingPunct="1"/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che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chë</a:t>
            </a:r>
            <a:r>
              <a:rPr lang="en-US" altLang="en-US" b="1" dirty="0">
                <a:latin typeface=".VnArial" panose="020B7200000000000000" pitchFamily="34" charset="0"/>
              </a:rPr>
              <a:t> vµ </a:t>
            </a:r>
          </a:p>
          <a:p>
            <a:pPr algn="ctr" eaLnBrk="1" hangingPunct="1"/>
            <a:r>
              <a:rPr lang="en-US" altLang="en-US" b="1" dirty="0" err="1">
                <a:latin typeface=".VnArial" panose="020B7200000000000000" pitchFamily="34" charset="0"/>
              </a:rPr>
              <a:t>yªu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th­¬ng</a:t>
            </a:r>
            <a:r>
              <a:rPr lang="en-US" altLang="en-US" b="1" dirty="0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  <a:endParaRPr lang="vi-VN" altLang="en-US" b="1" dirty="0">
              <a:solidFill>
                <a:srgbClr val="0066FF"/>
              </a:solidFill>
              <a:latin typeface=".VnArial" panose="020B7200000000000000" pitchFamily="34" charset="0"/>
            </a:endParaRP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135229" y="5695950"/>
            <a:ext cx="6664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rgbClr val="FF5050"/>
                </a:solidFill>
                <a:latin typeface=".VnArial" panose="020B7200000000000000" pitchFamily="34" charset="0"/>
              </a:rPr>
              <a:t>LÇn</a:t>
            </a:r>
            <a:r>
              <a:rPr lang="en-US" altLang="en-US" sz="2000" b="1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sz="2000" b="1">
                <a:solidFill>
                  <a:srgbClr val="FF0066"/>
                </a:solidFill>
                <a:latin typeface=".VnArial" panose="020B7200000000000000" pitchFamily="34" charset="0"/>
              </a:rPr>
              <a:t>5</a:t>
            </a:r>
            <a:endParaRPr lang="vi-VN" altLang="en-US" sz="2000">
              <a:latin typeface=".VnArial" panose="020B7200000000000000" pitchFamily="34" charset="0"/>
            </a:endParaRP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902725" y="5768977"/>
            <a:ext cx="36121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 dirty="0">
                <a:latin typeface=".VnArial" panose="020B7200000000000000" pitchFamily="34" charset="0"/>
              </a:rPr>
              <a:t>Bµ </a:t>
            </a:r>
            <a:r>
              <a:rPr lang="en-US" altLang="en-US" sz="1600" b="1" dirty="0" err="1">
                <a:latin typeface=".VnArial" panose="020B7200000000000000" pitchFamily="34" charset="0"/>
              </a:rPr>
              <a:t>cÇm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tay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em</a:t>
            </a:r>
            <a:r>
              <a:rPr lang="en-US" altLang="en-US" sz="1600" b="1" dirty="0">
                <a:latin typeface=".VnArial" panose="020B7200000000000000" pitchFamily="34" charset="0"/>
              </a:rPr>
              <a:t>, </a:t>
            </a:r>
            <a:r>
              <a:rPr lang="en-US" altLang="en-US" sz="1600" b="1" dirty="0" err="1">
                <a:latin typeface=".VnArial" panose="020B7200000000000000" pitchFamily="34" charset="0"/>
              </a:rPr>
              <a:t>hai</a:t>
            </a:r>
            <a:r>
              <a:rPr lang="en-US" altLang="en-US" sz="1600" b="1" dirty="0">
                <a:latin typeface=".VnArial" panose="020B7200000000000000" pitchFamily="34" charset="0"/>
              </a:rPr>
              <a:t> Bµ </a:t>
            </a:r>
            <a:r>
              <a:rPr lang="en-US" altLang="en-US" sz="1600" b="1" dirty="0" err="1">
                <a:latin typeface=".VnArial" panose="020B7200000000000000" pitchFamily="34" charset="0"/>
              </a:rPr>
              <a:t>ch¸u</a:t>
            </a:r>
            <a:r>
              <a:rPr lang="en-US" altLang="en-US" sz="1600" b="1" dirty="0">
                <a:latin typeface=".VnArial" panose="020B7200000000000000" pitchFamily="34" charset="0"/>
              </a:rPr>
              <a:t> bay</a:t>
            </a:r>
          </a:p>
          <a:p>
            <a:pPr algn="ctr" eaLnBrk="1" hangingPunct="1"/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lªn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cao</a:t>
            </a:r>
            <a:r>
              <a:rPr lang="en-US" altLang="en-US" sz="1600" b="1" dirty="0">
                <a:latin typeface=".VnArial" panose="020B7200000000000000" pitchFamily="34" charset="0"/>
              </a:rPr>
              <a:t> ch¼ng </a:t>
            </a:r>
            <a:r>
              <a:rPr lang="en-US" altLang="en-US" sz="1600" b="1" dirty="0" err="1">
                <a:latin typeface=".VnArial" panose="020B7200000000000000" pitchFamily="34" charset="0"/>
              </a:rPr>
              <a:t>cßn</a:t>
            </a:r>
            <a:r>
              <a:rPr lang="en-US" altLang="en-US" sz="1600" b="1" dirty="0">
                <a:latin typeface=".VnArial" panose="020B7200000000000000" pitchFamily="34" charset="0"/>
              </a:rPr>
              <a:t> ®</a:t>
            </a:r>
            <a:r>
              <a:rPr lang="en-US" altLang="en-US" sz="1600" b="1" dirty="0" err="1">
                <a:latin typeface=".VnArial" panose="020B7200000000000000" pitchFamily="34" charset="0"/>
              </a:rPr>
              <a:t>ãi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rÐt</a:t>
            </a:r>
            <a:r>
              <a:rPr lang="en-US" altLang="en-US" sz="1600" b="1" dirty="0">
                <a:latin typeface=".VnArial" panose="020B7200000000000000" pitchFamily="34" charset="0"/>
              </a:rPr>
              <a:t> ®au </a:t>
            </a:r>
          </a:p>
          <a:p>
            <a:pPr algn="ctr" eaLnBrk="1" hangingPunct="1"/>
            <a:r>
              <a:rPr lang="en-US" altLang="en-US" sz="1600" b="1" dirty="0" err="1">
                <a:latin typeface=".VnArial" panose="020B7200000000000000" pitchFamily="34" charset="0"/>
              </a:rPr>
              <a:t>buån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nµo</a:t>
            </a:r>
            <a:r>
              <a:rPr lang="en-US" altLang="en-US" sz="1600" b="1" dirty="0">
                <a:latin typeface=".VnArial" panose="020B7200000000000000" pitchFamily="34" charset="0"/>
              </a:rPr>
              <a:t> ®e do¹.</a:t>
            </a:r>
            <a:endParaRPr lang="en-US" altLang="en-US" sz="1600" b="1" dirty="0">
              <a:latin typeface=".VnTime" panose="020B7200000000000000" pitchFamily="34" charset="0"/>
            </a:endParaRPr>
          </a:p>
        </p:txBody>
      </p:sp>
      <p:sp>
        <p:nvSpPr>
          <p:cNvPr id="27708" name="Rectangle 60"/>
          <p:cNvSpPr>
            <a:spLocks noChangeArrowheads="1"/>
          </p:cNvSpPr>
          <p:nvPr/>
        </p:nvSpPr>
        <p:spPr bwMode="auto">
          <a:xfrm>
            <a:off x="4097028" y="5710238"/>
            <a:ext cx="3071389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b="1" dirty="0" err="1">
                <a:latin typeface=".VnArial" panose="020B7200000000000000" pitchFamily="34" charset="0"/>
              </a:rPr>
              <a:t>Em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vÒ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chÇu</a:t>
            </a:r>
            <a:r>
              <a:rPr lang="en-US" altLang="en-US" b="1" dirty="0"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latin typeface=".VnArial" panose="020B7200000000000000" pitchFamily="34" charset="0"/>
              </a:rPr>
              <a:t>Th­îng</a:t>
            </a:r>
            <a:r>
              <a:rPr lang="en-US" altLang="en-US" b="1" dirty="0">
                <a:latin typeface=".VnArial" panose="020B7200000000000000" pitchFamily="34" charset="0"/>
              </a:rPr>
              <a:t> ®Õ</a:t>
            </a:r>
          </a:p>
          <a:p>
            <a:pPr algn="just" eaLnBrk="1" hangingPunct="1"/>
            <a:r>
              <a:rPr lang="en-US" altLang="en-US" b="1" dirty="0">
                <a:latin typeface=".VnArial" panose="020B7200000000000000" pitchFamily="34" charset="0"/>
              </a:rPr>
              <a:t> ( </a:t>
            </a:r>
            <a:r>
              <a:rPr lang="en-US" altLang="en-US" b="1" dirty="0" err="1">
                <a:latin typeface=".VnArial" panose="020B7200000000000000" pitchFamily="34" charset="0"/>
              </a:rPr>
              <a:t>em</a:t>
            </a:r>
            <a:r>
              <a:rPr lang="en-US" altLang="en-US" b="1" dirty="0">
                <a:latin typeface=".VnArial" panose="020B7200000000000000" pitchFamily="34" charset="0"/>
              </a:rPr>
              <a:t> ®· </a:t>
            </a:r>
            <a:r>
              <a:rPr lang="en-US" altLang="en-US" b="1" dirty="0" err="1">
                <a:latin typeface=".VnArial" panose="020B7200000000000000" pitchFamily="34" charset="0"/>
              </a:rPr>
              <a:t>chÕt</a:t>
            </a:r>
            <a:r>
              <a:rPr lang="en-US" altLang="en-US" b="1" dirty="0">
                <a:latin typeface=".VnArial" panose="020B7200000000000000" pitchFamily="34" charset="0"/>
              </a:rPr>
              <a:t> ). </a:t>
            </a:r>
          </a:p>
        </p:txBody>
      </p:sp>
      <p:sp>
        <p:nvSpPr>
          <p:cNvPr id="27709" name="Rectangle 61"/>
          <p:cNvSpPr>
            <a:spLocks noChangeArrowheads="1"/>
          </p:cNvSpPr>
          <p:nvPr/>
        </p:nvSpPr>
        <p:spPr bwMode="auto">
          <a:xfrm>
            <a:off x="7602862" y="5700713"/>
            <a:ext cx="1339454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.VnArial" panose="020B7200000000000000" pitchFamily="34" charset="0"/>
              </a:rPr>
              <a:t>Mong ®­îc m·i</a:t>
            </a:r>
          </a:p>
          <a:p>
            <a:pPr algn="ctr" eaLnBrk="1" hangingPunct="1"/>
            <a:r>
              <a:rPr lang="en-US" altLang="en-US" b="1">
                <a:latin typeface=".VnArial" panose="020B7200000000000000" pitchFamily="34" charset="0"/>
              </a:rPr>
              <a:t>  ë cïng bµ</a:t>
            </a:r>
            <a:endParaRPr lang="vi-VN" altLang="en-US" b="1">
              <a:latin typeface=".VnArial" panose="020B7200000000000000" pitchFamily="34" charset="0"/>
            </a:endParaRPr>
          </a:p>
        </p:txBody>
      </p:sp>
      <p:sp>
        <p:nvSpPr>
          <p:cNvPr id="27710" name="Rectangle 62"/>
          <p:cNvSpPr>
            <a:spLocks noChangeArrowheads="1"/>
          </p:cNvSpPr>
          <p:nvPr/>
        </p:nvSpPr>
        <p:spPr bwMode="auto">
          <a:xfrm>
            <a:off x="1159900" y="1752600"/>
            <a:ext cx="24883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2000" dirty="0">
                <a:solidFill>
                  <a:srgbClr val="0066FF"/>
                </a:solidFill>
                <a:latin typeface=".VnTime" panose="020B7200000000000000" pitchFamily="34" charset="0"/>
              </a:rPr>
              <a:t>. </a:t>
            </a:r>
            <a:r>
              <a:rPr lang="en-US" altLang="en-US" sz="2000" b="1" dirty="0">
                <a:solidFill>
                  <a:srgbClr val="FF5050"/>
                </a:solidFill>
                <a:latin typeface=".VnArial" panose="020B7200000000000000" pitchFamily="34" charset="0"/>
              </a:rPr>
              <a:t>=&gt; </a:t>
            </a:r>
            <a:r>
              <a:rPr lang="en-US" altLang="en-US" sz="20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S¸ng</a:t>
            </a:r>
            <a:r>
              <a:rPr lang="en-US" altLang="en-US" sz="2000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sña</a:t>
            </a:r>
            <a:r>
              <a:rPr lang="en-US" altLang="en-US" sz="2000" b="1" dirty="0">
                <a:solidFill>
                  <a:srgbClr val="FF5050"/>
                </a:solidFill>
                <a:latin typeface=".VnArial" panose="020B7200000000000000" pitchFamily="34" charset="0"/>
              </a:rPr>
              <a:t>, </a:t>
            </a:r>
            <a:r>
              <a:rPr lang="en-US" altLang="en-US" sz="20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Êm</a:t>
            </a:r>
            <a:r>
              <a:rPr lang="en-US" altLang="en-US" sz="2000" b="1" dirty="0">
                <a:solidFill>
                  <a:srgbClr val="FF5050"/>
                </a:solidFill>
                <a:latin typeface=".VnArial" panose="020B7200000000000000" pitchFamily="34" charset="0"/>
              </a:rPr>
              <a:t> ¸p.</a:t>
            </a:r>
            <a:endParaRPr lang="vi-VN" altLang="en-US" sz="2000" dirty="0">
              <a:latin typeface=".VnArial" panose="020B7200000000000000" pitchFamily="34" charset="0"/>
            </a:endParaRPr>
          </a:p>
        </p:txBody>
      </p:sp>
      <p:sp>
        <p:nvSpPr>
          <p:cNvPr id="27711" name="Rectangle 63"/>
          <p:cNvSpPr>
            <a:spLocks noChangeArrowheads="1"/>
          </p:cNvSpPr>
          <p:nvPr/>
        </p:nvSpPr>
        <p:spPr bwMode="auto">
          <a:xfrm>
            <a:off x="4301368" y="1778514"/>
            <a:ext cx="248246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fr-FR" altLang="en-US" sz="2400" b="1" dirty="0">
                <a:solidFill>
                  <a:srgbClr val="FF5050"/>
                </a:solidFill>
                <a:latin typeface=".VnArial" panose="020B7200000000000000" pitchFamily="34" charset="0"/>
              </a:rPr>
              <a:t>=&gt; </a:t>
            </a:r>
            <a:r>
              <a:rPr lang="en-US" altLang="en-US" sz="24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Tèi</a:t>
            </a:r>
            <a:r>
              <a:rPr lang="en-US" altLang="en-US" sz="2400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t¨m</a:t>
            </a:r>
            <a:r>
              <a:rPr lang="fr-FR" altLang="en-US" sz="2400" b="1" dirty="0">
                <a:solidFill>
                  <a:srgbClr val="FF5050"/>
                </a:solidFill>
                <a:latin typeface=".VnArial" panose="020B7200000000000000" pitchFamily="34" charset="0"/>
              </a:rPr>
              <a:t>, l¹nh </a:t>
            </a:r>
            <a:r>
              <a:rPr lang="fr-FR" altLang="en-US" sz="24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lÏo</a:t>
            </a:r>
            <a:r>
              <a:rPr lang="fr-FR" altLang="en-US" sz="2400" b="1" dirty="0">
                <a:solidFill>
                  <a:srgbClr val="FF5050"/>
                </a:solidFill>
                <a:latin typeface=".VnArial" panose="020B7200000000000000" pitchFamily="34" charset="0"/>
              </a:rPr>
              <a:t>.</a:t>
            </a:r>
            <a:endParaRPr lang="vi-VN" altLang="en-US" sz="2400" b="1" dirty="0">
              <a:latin typeface=".VnArial" panose="020B7200000000000000" pitchFamily="34" charset="0"/>
            </a:endParaRPr>
          </a:p>
        </p:txBody>
      </p: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1274200" y="2895600"/>
            <a:ext cx="256862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fr-FR" altLang="en-US" sz="2000" b="1">
                <a:solidFill>
                  <a:srgbClr val="FF5050"/>
                </a:solidFill>
                <a:latin typeface=".VnArial" panose="020B7200000000000000" pitchFamily="34" charset="0"/>
              </a:rPr>
              <a:t>=&gt; Giµu cã, sung tóc.</a:t>
            </a:r>
            <a:endParaRPr lang="vi-VN" altLang="en-US" sz="2000" b="1">
              <a:solidFill>
                <a:srgbClr val="FF5050"/>
              </a:solidFill>
              <a:latin typeface=".VnArial" panose="020B7200000000000000" pitchFamily="34" charset="0"/>
            </a:endParaRPr>
          </a:p>
        </p:txBody>
      </p:sp>
      <p:sp>
        <p:nvSpPr>
          <p:cNvPr id="27713" name="Rectangle 65"/>
          <p:cNvSpPr>
            <a:spLocks noChangeArrowheads="1"/>
          </p:cNvSpPr>
          <p:nvPr/>
        </p:nvSpPr>
        <p:spPr bwMode="auto">
          <a:xfrm>
            <a:off x="4078845" y="2870200"/>
            <a:ext cx="3029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fr-FR" altLang="en-US" sz="2000" b="1" dirty="0">
                <a:solidFill>
                  <a:srgbClr val="FF5050"/>
                </a:solidFill>
                <a:latin typeface=".VnArial" panose="020B7200000000000000" pitchFamily="34" charset="0"/>
              </a:rPr>
              <a:t>=&gt;</a:t>
            </a:r>
            <a:r>
              <a:rPr lang="fr-FR" altLang="en-US" sz="20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NghÌo</a:t>
            </a:r>
            <a:r>
              <a:rPr lang="fr-FR" altLang="en-US" sz="2000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fr-FR" altLang="en-US" sz="20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khæ</a:t>
            </a:r>
            <a:r>
              <a:rPr lang="fr-FR" altLang="en-US" sz="2000" b="1" dirty="0">
                <a:solidFill>
                  <a:srgbClr val="FF5050"/>
                </a:solidFill>
                <a:latin typeface=".VnArial" panose="020B7200000000000000" pitchFamily="34" charset="0"/>
              </a:rPr>
              <a:t>, </a:t>
            </a:r>
            <a:r>
              <a:rPr lang="fr-FR" altLang="en-US" sz="20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thiÕu</a:t>
            </a:r>
            <a:r>
              <a:rPr lang="fr-FR" altLang="en-US" sz="2000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fr-FR" altLang="en-US" sz="2000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thèn</a:t>
            </a:r>
            <a:r>
              <a:rPr lang="fr-FR" altLang="en-US" sz="2400" b="1" dirty="0">
                <a:solidFill>
                  <a:srgbClr val="FF5050"/>
                </a:solidFill>
                <a:latin typeface=".VnArial" panose="020B7200000000000000" pitchFamily="34" charset="0"/>
              </a:rPr>
              <a:t>.</a:t>
            </a:r>
          </a:p>
        </p:txBody>
      </p: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1159901" y="4114800"/>
            <a:ext cx="184619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rgbClr val="FF5050"/>
                </a:solidFill>
                <a:latin typeface=".VnArial" panose="020B7200000000000000" pitchFamily="34" charset="0"/>
              </a:rPr>
              <a:t>=&gt; Vui t­¬i, ®Ñp ®Ï</a:t>
            </a:r>
          </a:p>
        </p:txBody>
      </p:sp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4600329" y="4038600"/>
            <a:ext cx="20820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=&gt; 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Xãt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xa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,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th­¬ng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c¶m</a:t>
            </a:r>
            <a:endParaRPr lang="en-US" altLang="en-US" b="1" dirty="0">
              <a:solidFill>
                <a:srgbClr val="FF5050"/>
              </a:solidFill>
              <a:latin typeface=".VnArial" panose="020B7200000000000000" pitchFamily="34" charset="0"/>
            </a:endParaRPr>
          </a:p>
        </p:txBody>
      </p:sp>
      <p:sp>
        <p:nvSpPr>
          <p:cNvPr id="27716" name="Rectangle 68"/>
          <p:cNvSpPr>
            <a:spLocks noChangeArrowheads="1"/>
          </p:cNvSpPr>
          <p:nvPr/>
        </p:nvSpPr>
        <p:spPr bwMode="auto">
          <a:xfrm>
            <a:off x="1331350" y="5334000"/>
            <a:ext cx="160538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rgbClr val="FF5050"/>
                </a:solidFill>
                <a:latin typeface=".VnArial" panose="020B7200000000000000" pitchFamily="34" charset="0"/>
              </a:rPr>
              <a:t>=&gt; Vui s­íng.</a:t>
            </a:r>
          </a:p>
        </p:txBody>
      </p:sp>
      <p:sp>
        <p:nvSpPr>
          <p:cNvPr id="27717" name="Rectangle 69"/>
          <p:cNvSpPr>
            <a:spLocks noChangeArrowheads="1"/>
          </p:cNvSpPr>
          <p:nvPr/>
        </p:nvSpPr>
        <p:spPr bwMode="auto">
          <a:xfrm>
            <a:off x="4309018" y="5181600"/>
            <a:ext cx="26426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=&gt; §au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khæ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,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tuyÖt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väng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.</a:t>
            </a:r>
          </a:p>
        </p:txBody>
      </p:sp>
      <p:sp>
        <p:nvSpPr>
          <p:cNvPr id="27718" name="Rectangle 70"/>
          <p:cNvSpPr>
            <a:spLocks noChangeArrowheads="1"/>
          </p:cNvSpPr>
          <p:nvPr/>
        </p:nvSpPr>
        <p:spPr bwMode="auto">
          <a:xfrm>
            <a:off x="1055125" y="6527800"/>
            <a:ext cx="305023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rgbClr val="FF5050"/>
                </a:solidFill>
                <a:latin typeface=".VnArial" panose="020B7200000000000000" pitchFamily="34" charset="0"/>
              </a:rPr>
              <a:t>=&gt; H¹nh phóc d¹t dµo.</a:t>
            </a:r>
          </a:p>
        </p:txBody>
      </p:sp>
      <p:sp>
        <p:nvSpPr>
          <p:cNvPr id="27719" name="Rectangle 71"/>
          <p:cNvSpPr>
            <a:spLocks noChangeArrowheads="1"/>
          </p:cNvSpPr>
          <p:nvPr/>
        </p:nvSpPr>
        <p:spPr bwMode="auto">
          <a:xfrm>
            <a:off x="4422979" y="6438900"/>
            <a:ext cx="240239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=&gt;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Phò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phµng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,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tµn</a:t>
            </a:r>
            <a:r>
              <a:rPr lang="en-US" altLang="en-US" b="1" dirty="0">
                <a:solidFill>
                  <a:srgbClr val="FF5050"/>
                </a:solidFill>
                <a:latin typeface=".VnArial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5050"/>
                </a:solidFill>
                <a:latin typeface=".VnArial" panose="020B7200000000000000" pitchFamily="34" charset="0"/>
              </a:rPr>
              <a:t>nhÉn</a:t>
            </a:r>
            <a:endParaRPr lang="en-US" altLang="en-US" b="1" dirty="0">
              <a:solidFill>
                <a:srgbClr val="FF5050"/>
              </a:solidFill>
              <a:latin typeface=".VnArial" panose="020B7200000000000000" pitchFamily="34" charset="0"/>
            </a:endParaRPr>
          </a:p>
        </p:txBody>
      </p:sp>
      <p:sp>
        <p:nvSpPr>
          <p:cNvPr id="27720" name="Rectangle 72"/>
          <p:cNvSpPr>
            <a:spLocks noChangeArrowheads="1"/>
          </p:cNvSpPr>
          <p:nvPr/>
        </p:nvSpPr>
        <p:spPr bwMode="auto">
          <a:xfrm>
            <a:off x="-16917" y="2"/>
            <a:ext cx="722036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600" b="1" dirty="0" err="1">
                <a:latin typeface=".VnArial" panose="020B7200000000000000" pitchFamily="34" charset="0"/>
              </a:rPr>
              <a:t>C¸c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  <a:r>
              <a:rPr lang="en-US" altLang="en-US" sz="1600" b="1" dirty="0" err="1">
                <a:latin typeface=".VnArial" panose="020B7200000000000000" pitchFamily="34" charset="0"/>
              </a:rPr>
              <a:t>lÇn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sz="1600" b="1" dirty="0" err="1">
                <a:latin typeface=".VnArial" panose="020B7200000000000000" pitchFamily="34" charset="0"/>
              </a:rPr>
              <a:t>quÑt</a:t>
            </a:r>
            <a:r>
              <a:rPr lang="en-US" altLang="en-US" sz="1600" b="1" dirty="0">
                <a:latin typeface=".VnArial" panose="020B7200000000000000" pitchFamily="34" charset="0"/>
              </a:rPr>
              <a:t> </a:t>
            </a:r>
          </a:p>
          <a:p>
            <a:pPr algn="ctr" eaLnBrk="1" hangingPunct="1"/>
            <a:r>
              <a:rPr lang="en-US" altLang="en-US" sz="1600" b="1" dirty="0" err="1">
                <a:latin typeface=".VnArial" panose="020B7200000000000000" pitchFamily="34" charset="0"/>
              </a:rPr>
              <a:t>diªm</a:t>
            </a:r>
            <a:r>
              <a:rPr lang="en-US" altLang="en-US" sz="1600" b="1" dirty="0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  <a:endParaRPr lang="vi-VN" altLang="en-US" sz="1600" b="1" dirty="0">
              <a:solidFill>
                <a:srgbClr val="0066FF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753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 autoUpdateAnimBg="0"/>
      <p:bldP spid="27692" grpId="0" autoUpdateAnimBg="0"/>
      <p:bldP spid="27693" grpId="0" autoUpdateAnimBg="0"/>
      <p:bldP spid="27695" grpId="0" autoUpdateAnimBg="0"/>
      <p:bldP spid="27696" grpId="0" autoUpdateAnimBg="0"/>
      <p:bldP spid="27697" grpId="0" autoUpdateAnimBg="0"/>
      <p:bldP spid="27699" grpId="0" autoUpdateAnimBg="0"/>
      <p:bldP spid="27700" grpId="0" autoUpdateAnimBg="0"/>
      <p:bldP spid="27701" grpId="0" autoUpdateAnimBg="0"/>
      <p:bldP spid="27703" grpId="0" autoUpdateAnimBg="0"/>
      <p:bldP spid="27704" grpId="0" autoUpdateAnimBg="0"/>
      <p:bldP spid="27705" grpId="0" autoUpdateAnimBg="0"/>
      <p:bldP spid="27707" grpId="0" autoUpdateAnimBg="0"/>
      <p:bldP spid="27708" grpId="0" autoUpdateAnimBg="0"/>
      <p:bldP spid="27709" grpId="0" autoUpdateAnimBg="0"/>
      <p:bldP spid="27710" grpId="0" autoUpdateAnimBg="0"/>
      <p:bldP spid="27711" grpId="0" autoUpdateAnimBg="0"/>
      <p:bldP spid="27712" grpId="0" autoUpdateAnimBg="0"/>
      <p:bldP spid="27713" grpId="0" autoUpdateAnimBg="0"/>
      <p:bldP spid="27714" grpId="0" autoUpdateAnimBg="0"/>
      <p:bldP spid="27715" grpId="0" autoUpdateAnimBg="0"/>
      <p:bldP spid="27716" grpId="0" autoUpdateAnimBg="0"/>
      <p:bldP spid="27717" grpId="0" autoUpdateAnimBg="0"/>
      <p:bldP spid="27718" grpId="0" autoUpdateAnimBg="0"/>
      <p:bldP spid="277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81400" y="2362200"/>
            <a:ext cx="4114800" cy="1524000"/>
            <a:chOff x="2486" y="1549"/>
            <a:chExt cx="2284" cy="879"/>
          </a:xfrm>
        </p:grpSpPr>
        <p:sp>
          <p:nvSpPr>
            <p:cNvPr id="347140" name="Freeform 5"/>
            <p:cNvSpPr>
              <a:spLocks/>
            </p:cNvSpPr>
            <p:nvPr/>
          </p:nvSpPr>
          <p:spPr bwMode="gray">
            <a:xfrm rot="706266">
              <a:off x="4341" y="1725"/>
              <a:ext cx="384" cy="703"/>
            </a:xfrm>
            <a:custGeom>
              <a:avLst/>
              <a:gdLst>
                <a:gd name="T0" fmla="*/ 2795 w 308"/>
                <a:gd name="T1" fmla="*/ 11892 h 444"/>
                <a:gd name="T2" fmla="*/ 0 w 308"/>
                <a:gd name="T3" fmla="*/ 43960 h 444"/>
                <a:gd name="T4" fmla="*/ 0 w 308"/>
                <a:gd name="T5" fmla="*/ 28313 h 444"/>
                <a:gd name="T6" fmla="*/ 2795 w 308"/>
                <a:gd name="T7" fmla="*/ 0 h 444"/>
                <a:gd name="T8" fmla="*/ 2795 w 308"/>
                <a:gd name="T9" fmla="*/ 1189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99FFC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41" name="Freeform 6"/>
            <p:cNvSpPr>
              <a:spLocks/>
            </p:cNvSpPr>
            <p:nvPr/>
          </p:nvSpPr>
          <p:spPr bwMode="gray">
            <a:xfrm rot="706266">
              <a:off x="2539" y="1549"/>
              <a:ext cx="2231" cy="449"/>
            </a:xfrm>
            <a:custGeom>
              <a:avLst/>
              <a:gdLst>
                <a:gd name="T0" fmla="*/ 13673 w 1786"/>
                <a:gd name="T1" fmla="*/ 27712 h 284"/>
                <a:gd name="T2" fmla="*/ 0 w 1786"/>
                <a:gd name="T3" fmla="*/ 27712 h 284"/>
                <a:gd name="T4" fmla="*/ 4126 w 1786"/>
                <a:gd name="T5" fmla="*/ 0 h 284"/>
                <a:gd name="T6" fmla="*/ 16516 w 1786"/>
                <a:gd name="T7" fmla="*/ 0 h 284"/>
                <a:gd name="T8" fmla="*/ 13673 w 1786"/>
                <a:gd name="T9" fmla="*/ 27712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42" name="Rectangle 7"/>
            <p:cNvSpPr>
              <a:spLocks noChangeArrowheads="1"/>
            </p:cNvSpPr>
            <p:nvPr/>
          </p:nvSpPr>
          <p:spPr bwMode="gray">
            <a:xfrm rot="706266">
              <a:off x="2486" y="1946"/>
              <a:ext cx="1846" cy="253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u="none">
                  <a:solidFill>
                    <a:srgbClr val="7030A0"/>
                  </a:solidFill>
                  <a:latin typeface=".VnCentury Schoolbook" pitchFamily="34" charset="0"/>
                </a:rPr>
                <a:t>Bà</a:t>
              </a:r>
              <a:r>
                <a:rPr lang="vi-VN" sz="2400" u="none">
                  <a:solidFill>
                    <a:srgbClr val="7030A0"/>
                  </a:solidFill>
                  <a:latin typeface="Arial" charset="0"/>
                </a:rPr>
                <a:t> mỉm cười với em</a:t>
              </a:r>
              <a:r>
                <a:rPr lang="en-US" sz="2400" u="none">
                  <a:solidFill>
                    <a:srgbClr val="7030A0"/>
                  </a:solidFill>
                  <a:latin typeface=".VnCentury Schoolbook" pitchFamily="34" charset="0"/>
                </a:rPr>
                <a:t>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362200" y="3352800"/>
            <a:ext cx="4495800" cy="1447800"/>
            <a:chOff x="1819" y="2112"/>
            <a:chExt cx="2451" cy="898"/>
          </a:xfrm>
        </p:grpSpPr>
        <p:sp>
          <p:nvSpPr>
            <p:cNvPr id="347144" name="Freeform 9"/>
            <p:cNvSpPr>
              <a:spLocks/>
            </p:cNvSpPr>
            <p:nvPr/>
          </p:nvSpPr>
          <p:spPr bwMode="gray">
            <a:xfrm rot="706266">
              <a:off x="3841" y="2310"/>
              <a:ext cx="385" cy="700"/>
            </a:xfrm>
            <a:custGeom>
              <a:avLst/>
              <a:gdLst>
                <a:gd name="T0" fmla="*/ 2868 w 308"/>
                <a:gd name="T1" fmla="*/ 11916 h 442"/>
                <a:gd name="T2" fmla="*/ 0 w 308"/>
                <a:gd name="T3" fmla="*/ 43877 h 442"/>
                <a:gd name="T4" fmla="*/ 0 w 308"/>
                <a:gd name="T5" fmla="*/ 28385 h 442"/>
                <a:gd name="T6" fmla="*/ 2868 w 308"/>
                <a:gd name="T7" fmla="*/ 0 h 442"/>
                <a:gd name="T8" fmla="*/ 2868 w 308"/>
                <a:gd name="T9" fmla="*/ 11916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99FF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45" name="Freeform 10"/>
            <p:cNvSpPr>
              <a:spLocks/>
            </p:cNvSpPr>
            <p:nvPr/>
          </p:nvSpPr>
          <p:spPr bwMode="gray">
            <a:xfrm rot="706266">
              <a:off x="1872" y="2112"/>
              <a:ext cx="2398" cy="449"/>
            </a:xfrm>
            <a:custGeom>
              <a:avLst/>
              <a:gdLst>
                <a:gd name="T0" fmla="*/ 14885 w 1920"/>
                <a:gd name="T1" fmla="*/ 27712 h 284"/>
                <a:gd name="T2" fmla="*/ 0 w 1920"/>
                <a:gd name="T3" fmla="*/ 27712 h 284"/>
                <a:gd name="T4" fmla="*/ 4117 w 1920"/>
                <a:gd name="T5" fmla="*/ 0 h 284"/>
                <a:gd name="T6" fmla="*/ 17733 w 1920"/>
                <a:gd name="T7" fmla="*/ 0 h 284"/>
                <a:gd name="T8" fmla="*/ 14885 w 1920"/>
                <a:gd name="T9" fmla="*/ 27712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46" name="Rectangle 11"/>
            <p:cNvSpPr>
              <a:spLocks noChangeArrowheads="1"/>
            </p:cNvSpPr>
            <p:nvPr/>
          </p:nvSpPr>
          <p:spPr bwMode="gray">
            <a:xfrm rot="706266">
              <a:off x="1819" y="2509"/>
              <a:ext cx="2013" cy="247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u="none">
                  <a:solidFill>
                    <a:srgbClr val="FF9900"/>
                  </a:solidFill>
                  <a:latin typeface=".VnCentury Schoolbook" pitchFamily="34" charset="0"/>
                </a:rPr>
                <a:t>C</a:t>
              </a:r>
              <a:r>
                <a:rPr lang="en-US" sz="2400" u="none">
                  <a:solidFill>
                    <a:srgbClr val="FF9900"/>
                  </a:solidFill>
                  <a:latin typeface="Arial" charset="0"/>
                </a:rPr>
                <a:t>ây thông Noel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4267200"/>
            <a:ext cx="4845050" cy="1524000"/>
            <a:chOff x="1152" y="2677"/>
            <a:chExt cx="2620" cy="919"/>
          </a:xfrm>
        </p:grpSpPr>
        <p:sp>
          <p:nvSpPr>
            <p:cNvPr id="347148" name="Freeform 13"/>
            <p:cNvSpPr>
              <a:spLocks/>
            </p:cNvSpPr>
            <p:nvPr/>
          </p:nvSpPr>
          <p:spPr bwMode="gray">
            <a:xfrm rot="706266">
              <a:off x="3341" y="2893"/>
              <a:ext cx="383" cy="703"/>
            </a:xfrm>
            <a:custGeom>
              <a:avLst/>
              <a:gdLst>
                <a:gd name="T0" fmla="*/ 2889 w 306"/>
                <a:gd name="T1" fmla="*/ 12098 h 444"/>
                <a:gd name="T2" fmla="*/ 0 w 306"/>
                <a:gd name="T3" fmla="*/ 43960 h 444"/>
                <a:gd name="T4" fmla="*/ 0 w 306"/>
                <a:gd name="T5" fmla="*/ 28313 h 444"/>
                <a:gd name="T6" fmla="*/ 2889 w 306"/>
                <a:gd name="T7" fmla="*/ 0 h 444"/>
                <a:gd name="T8" fmla="*/ 2889 w 306"/>
                <a:gd name="T9" fmla="*/ 12098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solidFill>
              <a:srgbClr val="FF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49" name="Freeform 14"/>
            <p:cNvSpPr>
              <a:spLocks/>
            </p:cNvSpPr>
            <p:nvPr/>
          </p:nvSpPr>
          <p:spPr bwMode="gray">
            <a:xfrm rot="706266">
              <a:off x="1213" y="2677"/>
              <a:ext cx="2559" cy="454"/>
            </a:xfrm>
            <a:custGeom>
              <a:avLst/>
              <a:gdLst>
                <a:gd name="T0" fmla="*/ 16164 w 2048"/>
                <a:gd name="T1" fmla="*/ 29089 h 286"/>
                <a:gd name="T2" fmla="*/ 0 w 2048"/>
                <a:gd name="T3" fmla="*/ 29089 h 286"/>
                <a:gd name="T4" fmla="*/ 4136 w 2048"/>
                <a:gd name="T5" fmla="*/ 0 h 286"/>
                <a:gd name="T6" fmla="*/ 19003 w 2048"/>
                <a:gd name="T7" fmla="*/ 0 h 286"/>
                <a:gd name="T8" fmla="*/ 16164 w 2048"/>
                <a:gd name="T9" fmla="*/ 29089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50" name="Rectangle 15"/>
            <p:cNvSpPr>
              <a:spLocks noChangeArrowheads="1"/>
            </p:cNvSpPr>
            <p:nvPr/>
          </p:nvSpPr>
          <p:spPr bwMode="gray">
            <a:xfrm rot="706266">
              <a:off x="1152" y="3072"/>
              <a:ext cx="2178" cy="248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u="none">
                  <a:solidFill>
                    <a:srgbClr val="808080"/>
                  </a:solidFill>
                  <a:latin typeface="Arial" charset="0"/>
                </a:rPr>
                <a:t>Bàn ăn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5257800"/>
            <a:ext cx="5029200" cy="1600200"/>
            <a:chOff x="493" y="3247"/>
            <a:chExt cx="2781" cy="929"/>
          </a:xfrm>
        </p:grpSpPr>
        <p:sp>
          <p:nvSpPr>
            <p:cNvPr id="347152" name="Freeform 17"/>
            <p:cNvSpPr>
              <a:spLocks/>
            </p:cNvSpPr>
            <p:nvPr/>
          </p:nvSpPr>
          <p:spPr bwMode="gray">
            <a:xfrm rot="706266">
              <a:off x="2843" y="3473"/>
              <a:ext cx="385" cy="703"/>
            </a:xfrm>
            <a:custGeom>
              <a:avLst/>
              <a:gdLst>
                <a:gd name="T0" fmla="*/ 2868 w 308"/>
                <a:gd name="T1" fmla="*/ 12098 h 444"/>
                <a:gd name="T2" fmla="*/ 0 w 308"/>
                <a:gd name="T3" fmla="*/ 43960 h 444"/>
                <a:gd name="T4" fmla="*/ 0 w 308"/>
                <a:gd name="T5" fmla="*/ 28313 h 444"/>
                <a:gd name="T6" fmla="*/ 2868 w 308"/>
                <a:gd name="T7" fmla="*/ 0 h 444"/>
                <a:gd name="T8" fmla="*/ 2868 w 308"/>
                <a:gd name="T9" fmla="*/ 12098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53" name="Freeform 18"/>
            <p:cNvSpPr>
              <a:spLocks/>
            </p:cNvSpPr>
            <p:nvPr/>
          </p:nvSpPr>
          <p:spPr bwMode="gray">
            <a:xfrm rot="706266">
              <a:off x="550" y="3247"/>
              <a:ext cx="2724" cy="449"/>
            </a:xfrm>
            <a:custGeom>
              <a:avLst/>
              <a:gdLst>
                <a:gd name="T0" fmla="*/ 17370 w 2180"/>
                <a:gd name="T1" fmla="*/ 27712 h 284"/>
                <a:gd name="T2" fmla="*/ 0 w 2180"/>
                <a:gd name="T3" fmla="*/ 27712 h 284"/>
                <a:gd name="T4" fmla="*/ 4136 w 2180"/>
                <a:gd name="T5" fmla="*/ 0 h 284"/>
                <a:gd name="T6" fmla="*/ 20226 w 2180"/>
                <a:gd name="T7" fmla="*/ 0 h 284"/>
                <a:gd name="T8" fmla="*/ 17370 w 2180"/>
                <a:gd name="T9" fmla="*/ 27712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FC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54" name="Rectangle 19"/>
            <p:cNvSpPr>
              <a:spLocks noChangeArrowheads="1"/>
            </p:cNvSpPr>
            <p:nvPr/>
          </p:nvSpPr>
          <p:spPr bwMode="gray">
            <a:xfrm rot="706266">
              <a:off x="493" y="3645"/>
              <a:ext cx="2345" cy="24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u="none">
                  <a:solidFill>
                    <a:srgbClr val="FF0000"/>
                  </a:solidFill>
                  <a:latin typeface="Arial" charset="0"/>
                </a:rPr>
                <a:t>Lò sưởi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48200" y="1143000"/>
            <a:ext cx="4027488" cy="1751013"/>
            <a:chOff x="3127" y="835"/>
            <a:chExt cx="2154" cy="1007"/>
          </a:xfrm>
        </p:grpSpPr>
        <p:sp>
          <p:nvSpPr>
            <p:cNvPr id="347156" name="Freeform 21"/>
            <p:cNvSpPr>
              <a:spLocks/>
            </p:cNvSpPr>
            <p:nvPr/>
          </p:nvSpPr>
          <p:spPr bwMode="gray">
            <a:xfrm rot="706266">
              <a:off x="3209" y="835"/>
              <a:ext cx="2072" cy="536"/>
            </a:xfrm>
            <a:custGeom>
              <a:avLst/>
              <a:gdLst>
                <a:gd name="T0" fmla="*/ 6532 w 1786"/>
                <a:gd name="T1" fmla="*/ 162921 h 284"/>
                <a:gd name="T2" fmla="*/ 0 w 1786"/>
                <a:gd name="T3" fmla="*/ 162921 h 284"/>
                <a:gd name="T4" fmla="*/ 1968 w 1786"/>
                <a:gd name="T5" fmla="*/ 0 h 284"/>
                <a:gd name="T6" fmla="*/ 7889 w 1786"/>
                <a:gd name="T7" fmla="*/ 0 h 284"/>
                <a:gd name="T8" fmla="*/ 6532 w 1786"/>
                <a:gd name="T9" fmla="*/ 162921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127" y="1006"/>
              <a:ext cx="2100" cy="836"/>
              <a:chOff x="3127" y="1006"/>
              <a:chExt cx="2100" cy="836"/>
            </a:xfrm>
          </p:grpSpPr>
          <p:sp>
            <p:nvSpPr>
              <p:cNvPr id="347158" name="Freeform 23"/>
              <p:cNvSpPr>
                <a:spLocks/>
              </p:cNvSpPr>
              <p:nvPr/>
            </p:nvSpPr>
            <p:spPr bwMode="gray">
              <a:xfrm rot="706266">
                <a:off x="4852" y="1006"/>
                <a:ext cx="375" cy="836"/>
              </a:xfrm>
              <a:custGeom>
                <a:avLst/>
                <a:gdLst>
                  <a:gd name="T0" fmla="*/ 2204 w 308"/>
                  <a:gd name="T1" fmla="*/ 67281 h 444"/>
                  <a:gd name="T2" fmla="*/ 0 w 308"/>
                  <a:gd name="T3" fmla="*/ 248674 h 444"/>
                  <a:gd name="T4" fmla="*/ 0 w 308"/>
                  <a:gd name="T5" fmla="*/ 160341 h 444"/>
                  <a:gd name="T6" fmla="*/ 2204 w 308"/>
                  <a:gd name="T7" fmla="*/ 0 h 444"/>
                  <a:gd name="T8" fmla="*/ 2204 w 308"/>
                  <a:gd name="T9" fmla="*/ 67281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59" name="Rectangle 24"/>
              <p:cNvSpPr>
                <a:spLocks noChangeArrowheads="1"/>
              </p:cNvSpPr>
              <p:nvPr/>
            </p:nvSpPr>
            <p:spPr bwMode="gray">
              <a:xfrm rot="706266">
                <a:off x="3127" y="1325"/>
                <a:ext cx="1704" cy="30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u="none">
                    <a:solidFill>
                      <a:srgbClr val="FF3300"/>
                    </a:solidFill>
                    <a:latin typeface="Arial" charset="0"/>
                  </a:rPr>
                  <a:t>Hai bà cháu bay </a:t>
                </a:r>
                <a:r>
                  <a:rPr lang="vi-VN" sz="2400" u="none">
                    <a:solidFill>
                      <a:srgbClr val="FF3300"/>
                    </a:solidFill>
                    <a:latin typeface="Arial" charset="0"/>
                  </a:rPr>
                  <a:t>lên cao</a:t>
                </a:r>
              </a:p>
              <a:p>
                <a:pPr algn="ctr" eaLnBrk="0" hangingPunct="0"/>
                <a:endParaRPr lang="en-US" sz="2400" u="none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47160" name="Rectangle 25"/>
          <p:cNvSpPr>
            <a:spLocks noChangeArrowheads="1"/>
          </p:cNvSpPr>
          <p:nvPr/>
        </p:nvSpPr>
        <p:spPr bwMode="auto">
          <a:xfrm>
            <a:off x="3505200" y="609600"/>
            <a:ext cx="563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i="1" u="none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0" y="95250"/>
            <a:ext cx="4616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i="1" u="none">
                <a:solidFill>
                  <a:srgbClr val="000000"/>
                </a:solidFill>
                <a:latin typeface="Arial" charset="0"/>
              </a:rPr>
              <a:t>Em có nhận xét gì về thứ tự các mộng tưởng của em bé?</a:t>
            </a:r>
            <a:endParaRPr lang="en-US" sz="2400" b="0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7164" name="Rectangle 28"/>
          <p:cNvSpPr>
            <a:spLocks noChangeArrowheads="1"/>
          </p:cNvSpPr>
          <p:nvPr/>
        </p:nvSpPr>
        <p:spPr bwMode="auto">
          <a:xfrm>
            <a:off x="152400" y="2286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800" u="none">
                <a:solidFill>
                  <a:srgbClr val="FF6600"/>
                </a:solidFill>
                <a:latin typeface="Arial" charset="0"/>
              </a:rPr>
              <a:t>=&gt; </a:t>
            </a:r>
            <a:r>
              <a:rPr lang="en-US" sz="2800" u="none">
                <a:solidFill>
                  <a:srgbClr val="FF6600"/>
                </a:solidFill>
                <a:latin typeface="Arial" charset="0"/>
              </a:rPr>
              <a:t>Các mộng tưởng diễn ra theo trình tự hợp lí, phù hợp với hoàn cảnh em bé lúc đó.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47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724" name="Group 92"/>
          <p:cNvGraphicFramePr>
            <a:graphicFrameLocks noGrp="1"/>
          </p:cNvGraphicFramePr>
          <p:nvPr>
            <p:ph sz="half" idx="2"/>
          </p:nvPr>
        </p:nvGraphicFramePr>
        <p:xfrm>
          <a:off x="76200" y="0"/>
          <a:ext cx="9144000" cy="701675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5671" name="Rectangle 39"/>
          <p:cNvSpPr>
            <a:spLocks noChangeArrowheads="1"/>
          </p:cNvSpPr>
          <p:nvPr/>
        </p:nvSpPr>
        <p:spPr bwMode="auto">
          <a:xfrm>
            <a:off x="838200" y="838200"/>
            <a:ext cx="3429000" cy="833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u="none">
                <a:latin typeface=".VnArial" pitchFamily="34" charset="0"/>
              </a:rPr>
              <a:t>Em ngåi tr­íc mét lß s­ëi b»ng</a:t>
            </a:r>
          </a:p>
          <a:p>
            <a:pPr algn="just"/>
            <a:r>
              <a:rPr lang="en-US" u="none">
                <a:latin typeface=".VnArial" pitchFamily="34" charset="0"/>
              </a:rPr>
              <a:t> s¾t, löa ch¸y nom vui m¾t, h¬i  </a:t>
            </a:r>
          </a:p>
          <a:p>
            <a:pPr algn="just"/>
            <a:r>
              <a:rPr lang="en-US" u="none">
                <a:latin typeface=".VnArial" pitchFamily="34" charset="0"/>
              </a:rPr>
              <a:t>nãng dÞu dµng</a:t>
            </a:r>
          </a:p>
        </p:txBody>
      </p:sp>
      <p:sp>
        <p:nvSpPr>
          <p:cNvPr id="325673" name="Rectangle 41"/>
          <p:cNvSpPr>
            <a:spLocks noChangeArrowheads="1"/>
          </p:cNvSpPr>
          <p:nvPr/>
        </p:nvSpPr>
        <p:spPr bwMode="auto">
          <a:xfrm>
            <a:off x="4648200" y="762000"/>
            <a:ext cx="990600" cy="1122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Mong ®­îc </a:t>
            </a:r>
          </a:p>
          <a:p>
            <a:pPr algn="ctr"/>
            <a:r>
              <a:rPr lang="en-US" u="none">
                <a:latin typeface=".VnArial" pitchFamily="34" charset="0"/>
              </a:rPr>
              <a:t>s­ëi </a:t>
            </a:r>
          </a:p>
          <a:p>
            <a:pPr algn="ctr"/>
            <a:r>
              <a:rPr lang="en-US" u="none">
                <a:latin typeface=".VnArial" pitchFamily="34" charset="0"/>
              </a:rPr>
              <a:t>Êm </a:t>
            </a:r>
            <a:endParaRPr lang="vi-VN" u="none">
              <a:latin typeface=".VnArial" pitchFamily="34" charset="0"/>
            </a:endParaRPr>
          </a:p>
        </p:txBody>
      </p:sp>
      <p:sp>
        <p:nvSpPr>
          <p:cNvPr id="325674" name="Rectangle 42"/>
          <p:cNvSpPr>
            <a:spLocks noChangeArrowheads="1"/>
          </p:cNvSpPr>
          <p:nvPr/>
        </p:nvSpPr>
        <p:spPr bwMode="auto">
          <a:xfrm>
            <a:off x="5943600" y="838200"/>
            <a:ext cx="2922588" cy="576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u="none">
                <a:latin typeface=".VnArial" pitchFamily="34" charset="0"/>
              </a:rPr>
              <a:t>Löa t¾t, lß s­ëi biÕn mÊt,</a:t>
            </a:r>
          </a:p>
          <a:p>
            <a:pPr algn="ctr"/>
            <a:r>
              <a:rPr lang="fr-FR" u="none">
                <a:latin typeface=".VnArial" pitchFamily="34" charset="0"/>
              </a:rPr>
              <a:t>em nghÜ ®Õn bÞ cha m¾ng</a:t>
            </a:r>
            <a:endParaRPr lang="vi-VN" sz="2000" u="none">
              <a:latin typeface=".VnTime" pitchFamily="34" charset="0"/>
            </a:endParaRPr>
          </a:p>
        </p:txBody>
      </p:sp>
      <p:sp>
        <p:nvSpPr>
          <p:cNvPr id="325676" name="Rectangle 44"/>
          <p:cNvSpPr>
            <a:spLocks noChangeArrowheads="1"/>
          </p:cNvSpPr>
          <p:nvPr/>
        </p:nvSpPr>
        <p:spPr bwMode="auto">
          <a:xfrm>
            <a:off x="914400" y="2133600"/>
            <a:ext cx="3429000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u="none">
                <a:latin typeface=".VnArial" pitchFamily="34" charset="0"/>
              </a:rPr>
              <a:t>Bµn </a:t>
            </a:r>
            <a:r>
              <a:rPr lang="vi-VN" u="none">
                <a:latin typeface="Arial" charset="0"/>
              </a:rPr>
              <a:t>ăn </a:t>
            </a:r>
            <a:r>
              <a:rPr lang="fr-FR" u="none">
                <a:latin typeface=".VnArial" pitchFamily="34" charset="0"/>
              </a:rPr>
              <a:t>cã ngçng quay, ngçng</a:t>
            </a:r>
          </a:p>
          <a:p>
            <a:pPr algn="ctr"/>
            <a:r>
              <a:rPr lang="fr-FR" u="none">
                <a:latin typeface=".VnArial" pitchFamily="34" charset="0"/>
              </a:rPr>
              <a:t> </a:t>
            </a:r>
            <a:r>
              <a:rPr lang="en-US" u="none">
                <a:latin typeface=".VnArial" pitchFamily="34" charset="0"/>
              </a:rPr>
              <a:t>nh¶y</a:t>
            </a:r>
            <a:r>
              <a:rPr lang="fr-FR" u="none">
                <a:latin typeface=".VnArial" pitchFamily="34" charset="0"/>
              </a:rPr>
              <a:t> ra khái ®Üa tiÕn vÒ phÝa em</a:t>
            </a:r>
            <a:r>
              <a:rPr lang="fr-FR" u="none">
                <a:solidFill>
                  <a:srgbClr val="0066FF"/>
                </a:solidFill>
                <a:latin typeface=".VnArial" pitchFamily="34" charset="0"/>
              </a:rPr>
              <a:t>.</a:t>
            </a:r>
            <a:r>
              <a:rPr lang="fr-FR" u="none">
                <a:solidFill>
                  <a:srgbClr val="0066FF"/>
                </a:solidFill>
                <a:latin typeface=".VnTime" pitchFamily="34" charset="0"/>
              </a:rPr>
              <a:t> </a:t>
            </a:r>
            <a:endParaRPr lang="vi-VN" u="none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325678" name="Rectangle 46"/>
          <p:cNvSpPr>
            <a:spLocks noChangeArrowheads="1"/>
          </p:cNvSpPr>
          <p:nvPr/>
        </p:nvSpPr>
        <p:spPr bwMode="auto">
          <a:xfrm>
            <a:off x="4572000" y="1905000"/>
            <a:ext cx="1143000" cy="1122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Mong ®­îc</a:t>
            </a:r>
          </a:p>
          <a:p>
            <a:pPr algn="ctr"/>
            <a:r>
              <a:rPr lang="en-US" u="none">
                <a:latin typeface=".VnArial" pitchFamily="34" charset="0"/>
              </a:rPr>
              <a:t> </a:t>
            </a:r>
            <a:r>
              <a:rPr lang="vi-VN" u="none">
                <a:latin typeface="Arial" charset="0"/>
              </a:rPr>
              <a:t>ăn</a:t>
            </a:r>
            <a:endParaRPr lang="en-US" u="none">
              <a:latin typeface="Arial" charset="0"/>
            </a:endParaRPr>
          </a:p>
          <a:p>
            <a:pPr algn="ctr"/>
            <a:r>
              <a:rPr lang="en-US" u="none">
                <a:latin typeface=".VnArial" pitchFamily="34" charset="0"/>
              </a:rPr>
              <a:t>n</a:t>
            </a:r>
            <a:r>
              <a:rPr lang="vi-VN" u="none">
                <a:latin typeface="Arial" charset="0"/>
              </a:rPr>
              <a:t>o</a:t>
            </a:r>
          </a:p>
        </p:txBody>
      </p:sp>
      <p:sp>
        <p:nvSpPr>
          <p:cNvPr id="325679" name="Rectangle 47"/>
          <p:cNvSpPr>
            <a:spLocks noChangeArrowheads="1"/>
          </p:cNvSpPr>
          <p:nvPr/>
        </p:nvSpPr>
        <p:spPr bwMode="auto">
          <a:xfrm>
            <a:off x="5916613" y="2057400"/>
            <a:ext cx="2922587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u="none">
                <a:latin typeface=".VnArial" pitchFamily="34" charset="0"/>
              </a:rPr>
              <a:t>Bøc t­êng l¹nh lÏo vµ </a:t>
            </a:r>
          </a:p>
          <a:p>
            <a:r>
              <a:rPr lang="fr-FR" u="none">
                <a:latin typeface=".VnArial" pitchFamily="34" charset="0"/>
              </a:rPr>
              <a:t>phè x¸ v¾ng teo l¹nh buèt</a:t>
            </a:r>
          </a:p>
        </p:txBody>
      </p:sp>
      <p:sp>
        <p:nvSpPr>
          <p:cNvPr id="325681" name="Rectangle 49"/>
          <p:cNvSpPr>
            <a:spLocks noChangeArrowheads="1"/>
          </p:cNvSpPr>
          <p:nvPr/>
        </p:nvSpPr>
        <p:spPr bwMode="auto">
          <a:xfrm>
            <a:off x="925513" y="3255963"/>
            <a:ext cx="3417887" cy="566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C©y th«ng Noel trang trÝ léng lÉy</a:t>
            </a:r>
          </a:p>
          <a:p>
            <a:pPr algn="ctr"/>
            <a:r>
              <a:rPr lang="en-US" u="none">
                <a:latin typeface=".VnArial" pitchFamily="34" charset="0"/>
              </a:rPr>
              <a:t> víi  ngµn ngän nÕn s¸ng rùc</a:t>
            </a:r>
            <a:r>
              <a:rPr lang="en-US" u="none">
                <a:solidFill>
                  <a:srgbClr val="0066FF"/>
                </a:solidFill>
                <a:latin typeface=".VnArial" pitchFamily="34" charset="0"/>
              </a:rPr>
              <a:t>.</a:t>
            </a:r>
            <a:endParaRPr lang="en-US" sz="2000" u="none">
              <a:solidFill>
                <a:srgbClr val="FF5050"/>
              </a:solidFill>
              <a:latin typeface=".VnTime" pitchFamily="34" charset="0"/>
            </a:endParaRPr>
          </a:p>
        </p:txBody>
      </p:sp>
      <p:sp>
        <p:nvSpPr>
          <p:cNvPr id="325683" name="Rectangle 51"/>
          <p:cNvSpPr>
            <a:spLocks noChangeArrowheads="1"/>
          </p:cNvSpPr>
          <p:nvPr/>
        </p:nvSpPr>
        <p:spPr bwMode="auto">
          <a:xfrm>
            <a:off x="4495800" y="3133725"/>
            <a:ext cx="1371600" cy="981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Mong ®­îc </a:t>
            </a:r>
          </a:p>
          <a:p>
            <a:pPr algn="ctr"/>
            <a:r>
              <a:rPr lang="en-US" sz="2000" u="none">
                <a:latin typeface=".VnTime" pitchFamily="34" charset="0"/>
              </a:rPr>
              <a:t>vui ch¬i</a:t>
            </a:r>
            <a:endParaRPr lang="vi-VN" sz="2000" u="none">
              <a:latin typeface=".VnTime" pitchFamily="34" charset="0"/>
            </a:endParaRPr>
          </a:p>
        </p:txBody>
      </p:sp>
      <p:sp>
        <p:nvSpPr>
          <p:cNvPr id="325684" name="Rectangle 52"/>
          <p:cNvSpPr>
            <a:spLocks noChangeArrowheads="1"/>
          </p:cNvSpPr>
          <p:nvPr/>
        </p:nvSpPr>
        <p:spPr bwMode="auto">
          <a:xfrm>
            <a:off x="6143625" y="3352800"/>
            <a:ext cx="2847975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NÕn bay lªn, bay m·i</a:t>
            </a:r>
          </a:p>
          <a:p>
            <a:pPr algn="ctr"/>
            <a:r>
              <a:rPr lang="en-US" u="none">
                <a:latin typeface=".VnArial" pitchFamily="34" charset="0"/>
              </a:rPr>
              <a:t> biÕn thµnh </a:t>
            </a:r>
            <a:r>
              <a:rPr lang="vi-VN" u="none">
                <a:latin typeface="Arial" charset="0"/>
              </a:rPr>
              <a:t>những </a:t>
            </a:r>
            <a:r>
              <a:rPr lang="en-US" u="none">
                <a:latin typeface=".VnArial" pitchFamily="34" charset="0"/>
              </a:rPr>
              <a:t>ng«i sao.</a:t>
            </a:r>
            <a:endParaRPr lang="en-US" sz="2000" u="none">
              <a:latin typeface=".VnTime" pitchFamily="34" charset="0"/>
            </a:endParaRPr>
          </a:p>
        </p:txBody>
      </p:sp>
      <p:sp>
        <p:nvSpPr>
          <p:cNvPr id="325686" name="Rectangle 54"/>
          <p:cNvSpPr>
            <a:spLocks noChangeArrowheads="1"/>
          </p:cNvSpPr>
          <p:nvPr/>
        </p:nvSpPr>
        <p:spPr bwMode="auto">
          <a:xfrm>
            <a:off x="825500" y="4343400"/>
            <a:ext cx="3352800" cy="801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Bµ ®ang mØm c­êi víi em, em </a:t>
            </a:r>
          </a:p>
          <a:p>
            <a:pPr algn="ctr"/>
            <a:r>
              <a:rPr lang="en-US" u="none">
                <a:latin typeface=".VnArial" pitchFamily="34" charset="0"/>
              </a:rPr>
              <a:t>reo lªn, cho ch¸u ®i víi, xin</a:t>
            </a:r>
          </a:p>
          <a:p>
            <a:pPr algn="ctr"/>
            <a:r>
              <a:rPr lang="en-US" u="none">
                <a:latin typeface=".VnArial" pitchFamily="34" charset="0"/>
              </a:rPr>
              <a:t> Th­îng ®Õ cho ch¸u vÒ víi bµ.</a:t>
            </a:r>
            <a:endParaRPr lang="en-US" sz="2000" u="none">
              <a:latin typeface=".VnTime" pitchFamily="34" charset="0"/>
            </a:endParaRPr>
          </a:p>
        </p:txBody>
      </p:sp>
      <p:sp>
        <p:nvSpPr>
          <p:cNvPr id="325688" name="Rectangle 56"/>
          <p:cNvSpPr>
            <a:spLocks noChangeArrowheads="1"/>
          </p:cNvSpPr>
          <p:nvPr/>
        </p:nvSpPr>
        <p:spPr bwMode="auto">
          <a:xfrm>
            <a:off x="4724400" y="4267200"/>
            <a:ext cx="914400" cy="1122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Mong ®­îc </a:t>
            </a:r>
          </a:p>
          <a:p>
            <a:pPr algn="ctr"/>
            <a:r>
              <a:rPr lang="en-US" u="none">
                <a:latin typeface=".VnArial" pitchFamily="34" charset="0"/>
              </a:rPr>
              <a:t>bµ</a:t>
            </a:r>
          </a:p>
          <a:p>
            <a:pPr algn="ctr"/>
            <a:r>
              <a:rPr lang="en-US" u="none">
                <a:latin typeface=".VnArial" pitchFamily="34" charset="0"/>
              </a:rPr>
              <a:t> che chë vµ </a:t>
            </a:r>
          </a:p>
          <a:p>
            <a:pPr algn="ctr"/>
            <a:r>
              <a:rPr lang="en-US" u="none">
                <a:latin typeface=".VnArial" pitchFamily="34" charset="0"/>
              </a:rPr>
              <a:t>yªu th­¬ng</a:t>
            </a:r>
            <a:r>
              <a:rPr lang="en-US" u="none">
                <a:solidFill>
                  <a:srgbClr val="0066FF"/>
                </a:solidFill>
                <a:latin typeface=".VnArial" pitchFamily="34" charset="0"/>
              </a:rPr>
              <a:t> </a:t>
            </a:r>
            <a:endParaRPr lang="vi-VN" u="none">
              <a:solidFill>
                <a:srgbClr val="0066FF"/>
              </a:solidFill>
              <a:latin typeface=".VnArial" pitchFamily="34" charset="0"/>
            </a:endParaRPr>
          </a:p>
        </p:txBody>
      </p:sp>
      <p:sp>
        <p:nvSpPr>
          <p:cNvPr id="325689" name="Rectangle 57"/>
          <p:cNvSpPr>
            <a:spLocks noChangeArrowheads="1"/>
          </p:cNvSpPr>
          <p:nvPr/>
        </p:nvSpPr>
        <p:spPr bwMode="auto">
          <a:xfrm>
            <a:off x="5992813" y="4495800"/>
            <a:ext cx="2922587" cy="638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H" pitchFamily="34" charset="0"/>
              </a:rPr>
              <a:t>¶</a:t>
            </a:r>
            <a:r>
              <a:rPr lang="en-US" u="none">
                <a:latin typeface=".VnArial" pitchFamily="34" charset="0"/>
              </a:rPr>
              <a:t>o ¶nh rùc s¸ng biÕn mÊt </a:t>
            </a:r>
          </a:p>
          <a:p>
            <a:pPr algn="ctr"/>
            <a:r>
              <a:rPr lang="en-US" u="none">
                <a:latin typeface=".VnArial" pitchFamily="34" charset="0"/>
              </a:rPr>
              <a:t>( Bµ biÕn mÊt ).</a:t>
            </a:r>
            <a:endParaRPr lang="en-US" sz="2000" u="none">
              <a:latin typeface=".VnTime" pitchFamily="34" charset="0"/>
            </a:endParaRPr>
          </a:p>
        </p:txBody>
      </p:sp>
      <p:sp>
        <p:nvSpPr>
          <p:cNvPr id="325691" name="Rectangle 59"/>
          <p:cNvSpPr>
            <a:spLocks noChangeArrowheads="1"/>
          </p:cNvSpPr>
          <p:nvPr/>
        </p:nvSpPr>
        <p:spPr bwMode="auto">
          <a:xfrm>
            <a:off x="914400" y="5638800"/>
            <a:ext cx="3429000" cy="733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Bµ cÇm tay em, hai bµ ch¸u bay</a:t>
            </a:r>
          </a:p>
          <a:p>
            <a:pPr algn="ctr"/>
            <a:r>
              <a:rPr lang="en-US" u="none">
                <a:latin typeface=".VnArial" pitchFamily="34" charset="0"/>
              </a:rPr>
              <a:t> lªn cao ch¼ng cßn ®ãi rÐt ®au </a:t>
            </a:r>
          </a:p>
          <a:p>
            <a:pPr algn="ctr"/>
            <a:r>
              <a:rPr lang="en-US" u="none">
                <a:latin typeface=".VnArial" pitchFamily="34" charset="0"/>
              </a:rPr>
              <a:t>buån nµo ®e do¹.</a:t>
            </a:r>
            <a:endParaRPr lang="en-US" sz="2000" u="none">
              <a:latin typeface=".VnTime" pitchFamily="34" charset="0"/>
            </a:endParaRPr>
          </a:p>
        </p:txBody>
      </p:sp>
      <p:sp>
        <p:nvSpPr>
          <p:cNvPr id="325693" name="Rectangle 61"/>
          <p:cNvSpPr>
            <a:spLocks noChangeArrowheads="1"/>
          </p:cNvSpPr>
          <p:nvPr/>
        </p:nvSpPr>
        <p:spPr bwMode="auto">
          <a:xfrm>
            <a:off x="4572000" y="5700713"/>
            <a:ext cx="1143000" cy="1122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Mong ®­îc</a:t>
            </a:r>
          </a:p>
          <a:p>
            <a:pPr algn="ctr"/>
            <a:r>
              <a:rPr lang="en-US" u="none">
                <a:latin typeface=".VnArial" pitchFamily="34" charset="0"/>
              </a:rPr>
              <a:t> m·i</a:t>
            </a:r>
          </a:p>
          <a:p>
            <a:pPr algn="ctr"/>
            <a:r>
              <a:rPr lang="en-US" u="none">
                <a:latin typeface=".VnArial" pitchFamily="34" charset="0"/>
              </a:rPr>
              <a:t> m·i ë cïng </a:t>
            </a:r>
          </a:p>
          <a:p>
            <a:pPr algn="ctr"/>
            <a:r>
              <a:rPr lang="en-US" u="none">
                <a:latin typeface=".VnArial" pitchFamily="34" charset="0"/>
              </a:rPr>
              <a:t>bµ</a:t>
            </a:r>
            <a:endParaRPr lang="vi-VN" u="none">
              <a:latin typeface=".VnArial" pitchFamily="34" charset="0"/>
            </a:endParaRPr>
          </a:p>
        </p:txBody>
      </p:sp>
      <p:sp>
        <p:nvSpPr>
          <p:cNvPr id="325694" name="Rectangle 62"/>
          <p:cNvSpPr>
            <a:spLocks noChangeArrowheads="1"/>
          </p:cNvSpPr>
          <p:nvPr/>
        </p:nvSpPr>
        <p:spPr bwMode="auto">
          <a:xfrm>
            <a:off x="5916613" y="5562600"/>
            <a:ext cx="2922587" cy="6905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none">
                <a:latin typeface=".VnArial" pitchFamily="34" charset="0"/>
              </a:rPr>
              <a:t>Em vÒ chÇu Th­îng ®Õ</a:t>
            </a:r>
          </a:p>
          <a:p>
            <a:pPr algn="ctr"/>
            <a:r>
              <a:rPr lang="en-US" u="none">
                <a:latin typeface=".VnArial" pitchFamily="34" charset="0"/>
              </a:rPr>
              <a:t> ( </a:t>
            </a:r>
            <a:r>
              <a:rPr lang="vi-VN" u="none">
                <a:latin typeface="Arial" charset="0"/>
              </a:rPr>
              <a:t>E</a:t>
            </a:r>
            <a:r>
              <a:rPr lang="en-US" u="none">
                <a:latin typeface=".VnArial" pitchFamily="34" charset="0"/>
              </a:rPr>
              <a:t>m ®· chÕt ). </a:t>
            </a:r>
          </a:p>
        </p:txBody>
      </p:sp>
      <p:sp>
        <p:nvSpPr>
          <p:cNvPr id="325696" name="Rectangle 64"/>
          <p:cNvSpPr>
            <a:spLocks noChangeArrowheads="1"/>
          </p:cNvSpPr>
          <p:nvPr/>
        </p:nvSpPr>
        <p:spPr bwMode="auto">
          <a:xfrm>
            <a:off x="76200" y="-152400"/>
            <a:ext cx="825500" cy="1122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u="none">
                <a:solidFill>
                  <a:srgbClr val="FF3300"/>
                </a:solidFill>
                <a:latin typeface=".VnArial" pitchFamily="34" charset="0"/>
              </a:rPr>
              <a:t>C¸c lÇn </a:t>
            </a:r>
          </a:p>
          <a:p>
            <a:pPr algn="ctr"/>
            <a:r>
              <a:rPr lang="en-US" sz="1600" u="none">
                <a:solidFill>
                  <a:srgbClr val="FF3300"/>
                </a:solidFill>
                <a:latin typeface=".VnArial" pitchFamily="34" charset="0"/>
              </a:rPr>
              <a:t>quÑt </a:t>
            </a:r>
          </a:p>
          <a:p>
            <a:pPr algn="ctr"/>
            <a:r>
              <a:rPr lang="en-US" sz="1600" u="none">
                <a:solidFill>
                  <a:srgbClr val="FF3300"/>
                </a:solidFill>
                <a:latin typeface=".VnArial" pitchFamily="34" charset="0"/>
              </a:rPr>
              <a:t>diªm </a:t>
            </a:r>
            <a:endParaRPr lang="vi-VN" sz="1600" u="none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325697" name="Rectangle 65"/>
          <p:cNvSpPr>
            <a:spLocks noChangeArrowheads="1"/>
          </p:cNvSpPr>
          <p:nvPr/>
        </p:nvSpPr>
        <p:spPr bwMode="auto">
          <a:xfrm>
            <a:off x="6096000" y="0"/>
            <a:ext cx="2819400" cy="990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solidFill>
                  <a:srgbClr val="FF0066"/>
                </a:solidFill>
                <a:latin typeface=".VnTimeH" pitchFamily="34" charset="0"/>
              </a:rPr>
              <a:t>Thùc tÕ</a:t>
            </a:r>
            <a:endParaRPr lang="vi-VN" sz="2800" u="none">
              <a:solidFill>
                <a:srgbClr val="FF0066"/>
              </a:solidFill>
              <a:latin typeface=".VnTimeH" pitchFamily="34" charset="0"/>
            </a:endParaRPr>
          </a:p>
        </p:txBody>
      </p:sp>
      <p:sp>
        <p:nvSpPr>
          <p:cNvPr id="325698" name="Rectangle 66"/>
          <p:cNvSpPr>
            <a:spLocks noChangeArrowheads="1"/>
          </p:cNvSpPr>
          <p:nvPr/>
        </p:nvSpPr>
        <p:spPr bwMode="auto">
          <a:xfrm>
            <a:off x="4343400" y="-152400"/>
            <a:ext cx="1785938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u="none">
              <a:solidFill>
                <a:srgbClr val="FF0066"/>
              </a:solidFill>
              <a:latin typeface=".VnTimeH" pitchFamily="34" charset="0"/>
            </a:endParaRPr>
          </a:p>
          <a:p>
            <a:pPr algn="ctr"/>
            <a:r>
              <a:rPr lang="en-US" sz="2400" u="none">
                <a:solidFill>
                  <a:srgbClr val="FF0066"/>
                </a:solidFill>
                <a:latin typeface=".VnTimeH" pitchFamily="34" charset="0"/>
              </a:rPr>
              <a:t>­íc m¬</a:t>
            </a:r>
            <a:endParaRPr lang="vi-VN" sz="2400" u="none">
              <a:solidFill>
                <a:srgbClr val="FF0066"/>
              </a:solidFill>
              <a:latin typeface=".VnTimeH" pitchFamily="34" charset="0"/>
            </a:endParaRPr>
          </a:p>
        </p:txBody>
      </p:sp>
      <p:sp>
        <p:nvSpPr>
          <p:cNvPr id="325699" name="Rectangle 67"/>
          <p:cNvSpPr>
            <a:spLocks noChangeArrowheads="1"/>
          </p:cNvSpPr>
          <p:nvPr/>
        </p:nvSpPr>
        <p:spPr bwMode="auto">
          <a:xfrm>
            <a:off x="800100" y="71438"/>
            <a:ext cx="3429000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solidFill>
                  <a:srgbClr val="FF0066"/>
                </a:solidFill>
                <a:latin typeface=".VnTimeH" pitchFamily="34" charset="0"/>
              </a:rPr>
              <a:t>Méng t­ëng</a:t>
            </a:r>
            <a:endParaRPr lang="vi-VN" sz="2800" u="none">
              <a:solidFill>
                <a:srgbClr val="FF0066"/>
              </a:solidFill>
              <a:latin typeface=".VnTimeH" pitchFamily="34" charset="0"/>
            </a:endParaRPr>
          </a:p>
        </p:txBody>
      </p:sp>
      <p:sp>
        <p:nvSpPr>
          <p:cNvPr id="325700" name="Rectangle 68"/>
          <p:cNvSpPr>
            <a:spLocks noChangeArrowheads="1"/>
          </p:cNvSpPr>
          <p:nvPr/>
        </p:nvSpPr>
        <p:spPr bwMode="auto">
          <a:xfrm>
            <a:off x="23813" y="914400"/>
            <a:ext cx="7620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u="none">
                <a:solidFill>
                  <a:srgbClr val="FF5050"/>
                </a:solidFill>
                <a:latin typeface=".VnArial" pitchFamily="34" charset="0"/>
              </a:rPr>
              <a:t>LÇn</a:t>
            </a:r>
            <a:r>
              <a:rPr lang="en-US" sz="2000" u="none">
                <a:solidFill>
                  <a:srgbClr val="0066FF"/>
                </a:solidFill>
                <a:latin typeface=".VnArial" pitchFamily="34" charset="0"/>
              </a:rPr>
              <a:t> </a:t>
            </a:r>
          </a:p>
          <a:p>
            <a:pPr algn="ctr"/>
            <a:r>
              <a:rPr lang="en-US" sz="2000" u="none">
                <a:solidFill>
                  <a:srgbClr val="FF0066"/>
                </a:solidFill>
                <a:latin typeface=".VnArial" pitchFamily="34" charset="0"/>
              </a:rPr>
              <a:t>1</a:t>
            </a:r>
            <a:endParaRPr lang="vi-VN" sz="2000" u="none">
              <a:latin typeface=".VnArial" pitchFamily="34" charset="0"/>
            </a:endParaRPr>
          </a:p>
        </p:txBody>
      </p:sp>
      <p:sp>
        <p:nvSpPr>
          <p:cNvPr id="325701" name="Rectangle 69"/>
          <p:cNvSpPr>
            <a:spLocks noChangeArrowheads="1"/>
          </p:cNvSpPr>
          <p:nvPr/>
        </p:nvSpPr>
        <p:spPr bwMode="auto">
          <a:xfrm>
            <a:off x="23813" y="2209800"/>
            <a:ext cx="7620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u="none">
                <a:solidFill>
                  <a:srgbClr val="FF5050"/>
                </a:solidFill>
                <a:latin typeface=".VnArial" pitchFamily="34" charset="0"/>
              </a:rPr>
              <a:t>LÇn</a:t>
            </a:r>
            <a:r>
              <a:rPr lang="en-US" sz="2000" u="none">
                <a:solidFill>
                  <a:srgbClr val="0066FF"/>
                </a:solidFill>
                <a:latin typeface=".VnArial" pitchFamily="34" charset="0"/>
              </a:rPr>
              <a:t> </a:t>
            </a:r>
          </a:p>
          <a:p>
            <a:pPr algn="ctr"/>
            <a:r>
              <a:rPr lang="en-US" sz="2000" u="none">
                <a:solidFill>
                  <a:srgbClr val="FF0066"/>
                </a:solidFill>
                <a:latin typeface=".VnArial" pitchFamily="34" charset="0"/>
              </a:rPr>
              <a:t>2</a:t>
            </a:r>
            <a:endParaRPr lang="vi-VN" sz="2000" b="0" u="none">
              <a:latin typeface=".VnArial" pitchFamily="34" charset="0"/>
            </a:endParaRPr>
          </a:p>
        </p:txBody>
      </p:sp>
      <p:sp>
        <p:nvSpPr>
          <p:cNvPr id="325702" name="Rectangle 70"/>
          <p:cNvSpPr>
            <a:spLocks noChangeArrowheads="1"/>
          </p:cNvSpPr>
          <p:nvPr/>
        </p:nvSpPr>
        <p:spPr bwMode="auto">
          <a:xfrm>
            <a:off x="23813" y="3124200"/>
            <a:ext cx="7620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u="none">
                <a:solidFill>
                  <a:srgbClr val="FF5050"/>
                </a:solidFill>
                <a:latin typeface=".VnArial" pitchFamily="34" charset="0"/>
              </a:rPr>
              <a:t>LÇn</a:t>
            </a:r>
            <a:r>
              <a:rPr lang="en-US" sz="2000" u="none">
                <a:solidFill>
                  <a:srgbClr val="0066FF"/>
                </a:solidFill>
                <a:latin typeface=".VnArial" pitchFamily="34" charset="0"/>
              </a:rPr>
              <a:t> </a:t>
            </a:r>
          </a:p>
          <a:p>
            <a:pPr algn="ctr"/>
            <a:r>
              <a:rPr lang="en-US" sz="2000" u="none">
                <a:solidFill>
                  <a:srgbClr val="FF0066"/>
                </a:solidFill>
                <a:latin typeface=".VnArial" pitchFamily="34" charset="0"/>
              </a:rPr>
              <a:t>3</a:t>
            </a:r>
            <a:endParaRPr lang="vi-VN" sz="2000" b="0" u="none">
              <a:latin typeface=".VnArial" pitchFamily="34" charset="0"/>
            </a:endParaRPr>
          </a:p>
        </p:txBody>
      </p:sp>
      <p:sp>
        <p:nvSpPr>
          <p:cNvPr id="325703" name="Rectangle 71"/>
          <p:cNvSpPr>
            <a:spLocks noChangeArrowheads="1"/>
          </p:cNvSpPr>
          <p:nvPr/>
        </p:nvSpPr>
        <p:spPr bwMode="auto">
          <a:xfrm>
            <a:off x="23813" y="4267200"/>
            <a:ext cx="7620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u="none">
                <a:solidFill>
                  <a:srgbClr val="FF5050"/>
                </a:solidFill>
                <a:latin typeface=".VnArial" pitchFamily="34" charset="0"/>
              </a:rPr>
              <a:t>LÇn</a:t>
            </a:r>
            <a:r>
              <a:rPr lang="en-US" sz="2000" u="none">
                <a:solidFill>
                  <a:srgbClr val="0066FF"/>
                </a:solidFill>
                <a:latin typeface=".VnArial" pitchFamily="34" charset="0"/>
              </a:rPr>
              <a:t> </a:t>
            </a:r>
          </a:p>
          <a:p>
            <a:pPr algn="ctr"/>
            <a:r>
              <a:rPr lang="en-US" sz="2000" u="none">
                <a:solidFill>
                  <a:srgbClr val="FF0066"/>
                </a:solidFill>
                <a:latin typeface=".VnArial" pitchFamily="34" charset="0"/>
              </a:rPr>
              <a:t>4</a:t>
            </a:r>
            <a:endParaRPr lang="vi-VN" sz="2000" b="0" u="none">
              <a:latin typeface=".VnArial" pitchFamily="34" charset="0"/>
            </a:endParaRPr>
          </a:p>
        </p:txBody>
      </p:sp>
      <p:sp>
        <p:nvSpPr>
          <p:cNvPr id="325704" name="Rectangle 72"/>
          <p:cNvSpPr>
            <a:spLocks noChangeArrowheads="1"/>
          </p:cNvSpPr>
          <p:nvPr/>
        </p:nvSpPr>
        <p:spPr bwMode="auto">
          <a:xfrm>
            <a:off x="23813" y="5562600"/>
            <a:ext cx="7620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u="none">
                <a:solidFill>
                  <a:srgbClr val="FF5050"/>
                </a:solidFill>
                <a:latin typeface=".VnArial" pitchFamily="34" charset="0"/>
              </a:rPr>
              <a:t>LÇn</a:t>
            </a:r>
            <a:r>
              <a:rPr lang="en-US" sz="2000" u="none">
                <a:solidFill>
                  <a:srgbClr val="0066FF"/>
                </a:solidFill>
                <a:latin typeface=".VnArial" pitchFamily="34" charset="0"/>
              </a:rPr>
              <a:t> </a:t>
            </a:r>
          </a:p>
          <a:p>
            <a:pPr algn="ctr"/>
            <a:r>
              <a:rPr lang="en-US" sz="2000" u="none">
                <a:solidFill>
                  <a:srgbClr val="FF0066"/>
                </a:solidFill>
                <a:latin typeface=".VnArial" pitchFamily="34" charset="0"/>
              </a:rPr>
              <a:t>5</a:t>
            </a:r>
            <a:endParaRPr lang="vi-VN" sz="2000" b="0" u="none">
              <a:latin typeface=".VnArial" pitchFamily="34" charset="0"/>
            </a:endParaRPr>
          </a:p>
        </p:txBody>
      </p:sp>
      <p:sp>
        <p:nvSpPr>
          <p:cNvPr id="325705" name="Text Box 73"/>
          <p:cNvSpPr txBox="1">
            <a:spLocks noChangeArrowheads="1"/>
          </p:cNvSpPr>
          <p:nvPr/>
        </p:nvSpPr>
        <p:spPr bwMode="auto">
          <a:xfrm>
            <a:off x="152400" y="7146925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000" u="none">
                <a:solidFill>
                  <a:srgbClr val="FF3300"/>
                </a:solidFill>
                <a:latin typeface="Arial" charset="0"/>
              </a:rPr>
              <a:t>Đối lập, đan xen giữa mộng tưởng và thực tế</a:t>
            </a:r>
            <a:endParaRPr lang="en-US" sz="2000" u="non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25706" name="Text Box 74"/>
          <p:cNvSpPr txBox="1">
            <a:spLocks noChangeArrowheads="1"/>
          </p:cNvSpPr>
          <p:nvPr/>
        </p:nvSpPr>
        <p:spPr bwMode="auto">
          <a:xfrm>
            <a:off x="1676400" y="7467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>
              <a:latin typeface="Arial" charset="0"/>
            </a:endParaRPr>
          </a:p>
        </p:txBody>
      </p:sp>
      <p:sp>
        <p:nvSpPr>
          <p:cNvPr id="325707" name="Text Box 75"/>
          <p:cNvSpPr txBox="1">
            <a:spLocks noChangeArrowheads="1"/>
          </p:cNvSpPr>
          <p:nvPr/>
        </p:nvSpPr>
        <p:spPr bwMode="auto">
          <a:xfrm>
            <a:off x="1905000" y="7315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>
              <a:latin typeface="Arial" charset="0"/>
            </a:endParaRPr>
          </a:p>
        </p:txBody>
      </p:sp>
      <p:sp>
        <p:nvSpPr>
          <p:cNvPr id="325708" name="Text Box 76"/>
          <p:cNvSpPr txBox="1">
            <a:spLocks noChangeArrowheads="1"/>
          </p:cNvSpPr>
          <p:nvPr/>
        </p:nvSpPr>
        <p:spPr bwMode="auto">
          <a:xfrm>
            <a:off x="1828800" y="7391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>
              <a:latin typeface="Arial" charset="0"/>
            </a:endParaRPr>
          </a:p>
        </p:txBody>
      </p:sp>
      <p:sp>
        <p:nvSpPr>
          <p:cNvPr id="325709" name="AutoShape 77"/>
          <p:cNvSpPr>
            <a:spLocks noChangeArrowheads="1"/>
          </p:cNvSpPr>
          <p:nvPr/>
        </p:nvSpPr>
        <p:spPr bwMode="auto">
          <a:xfrm>
            <a:off x="1905000" y="7772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10" name="AutoShape 78"/>
          <p:cNvSpPr>
            <a:spLocks noChangeArrowheads="1"/>
          </p:cNvSpPr>
          <p:nvPr/>
        </p:nvSpPr>
        <p:spPr bwMode="auto">
          <a:xfrm>
            <a:off x="2514600" y="77724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11" name="Text Box 79"/>
          <p:cNvSpPr txBox="1">
            <a:spLocks noChangeArrowheads="1"/>
          </p:cNvSpPr>
          <p:nvPr/>
        </p:nvSpPr>
        <p:spPr bwMode="auto">
          <a:xfrm>
            <a:off x="3429000" y="7620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>
              <a:latin typeface="Arial" charset="0"/>
            </a:endParaRPr>
          </a:p>
        </p:txBody>
      </p:sp>
      <p:sp>
        <p:nvSpPr>
          <p:cNvPr id="325712" name="Text Box 80"/>
          <p:cNvSpPr txBox="1">
            <a:spLocks noChangeArrowheads="1"/>
          </p:cNvSpPr>
          <p:nvPr/>
        </p:nvSpPr>
        <p:spPr bwMode="auto">
          <a:xfrm>
            <a:off x="3124200" y="7467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>
              <a:latin typeface="Arial" charset="0"/>
            </a:endParaRPr>
          </a:p>
        </p:txBody>
      </p:sp>
      <p:sp>
        <p:nvSpPr>
          <p:cNvPr id="325713" name="AutoShape 81"/>
          <p:cNvSpPr>
            <a:spLocks noChangeArrowheads="1"/>
          </p:cNvSpPr>
          <p:nvPr/>
        </p:nvSpPr>
        <p:spPr bwMode="auto">
          <a:xfrm>
            <a:off x="3505200" y="7696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14" name="AutoShape 82"/>
          <p:cNvSpPr>
            <a:spLocks noChangeArrowheads="1"/>
          </p:cNvSpPr>
          <p:nvPr/>
        </p:nvSpPr>
        <p:spPr bwMode="auto">
          <a:xfrm>
            <a:off x="4038600" y="76962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15" name="Text Box 83"/>
          <p:cNvSpPr txBox="1">
            <a:spLocks noChangeArrowheads="1"/>
          </p:cNvSpPr>
          <p:nvPr/>
        </p:nvSpPr>
        <p:spPr bwMode="auto">
          <a:xfrm>
            <a:off x="4953000" y="769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>
              <a:latin typeface="Arial" charset="0"/>
            </a:endParaRPr>
          </a:p>
        </p:txBody>
      </p:sp>
      <p:sp>
        <p:nvSpPr>
          <p:cNvPr id="325716" name="AutoShape 84"/>
          <p:cNvSpPr>
            <a:spLocks noChangeArrowheads="1"/>
          </p:cNvSpPr>
          <p:nvPr/>
        </p:nvSpPr>
        <p:spPr bwMode="auto">
          <a:xfrm>
            <a:off x="4953000" y="7620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17" name="AutoShape 85"/>
          <p:cNvSpPr>
            <a:spLocks noChangeArrowheads="1"/>
          </p:cNvSpPr>
          <p:nvPr/>
        </p:nvSpPr>
        <p:spPr bwMode="auto">
          <a:xfrm>
            <a:off x="5486400" y="76200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18" name="Text Box 86"/>
          <p:cNvSpPr txBox="1">
            <a:spLocks noChangeArrowheads="1"/>
          </p:cNvSpPr>
          <p:nvPr/>
        </p:nvSpPr>
        <p:spPr bwMode="auto">
          <a:xfrm>
            <a:off x="6248400" y="7543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>
              <a:latin typeface="Arial" charset="0"/>
            </a:endParaRPr>
          </a:p>
        </p:txBody>
      </p:sp>
      <p:sp>
        <p:nvSpPr>
          <p:cNvPr id="325719" name="AutoShape 87"/>
          <p:cNvSpPr>
            <a:spLocks noChangeArrowheads="1"/>
          </p:cNvSpPr>
          <p:nvPr/>
        </p:nvSpPr>
        <p:spPr bwMode="auto">
          <a:xfrm>
            <a:off x="6324600" y="7620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20" name="AutoShape 88"/>
          <p:cNvSpPr>
            <a:spLocks noChangeArrowheads="1"/>
          </p:cNvSpPr>
          <p:nvPr/>
        </p:nvSpPr>
        <p:spPr bwMode="auto">
          <a:xfrm>
            <a:off x="6858000" y="76200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21" name="Text Box 89"/>
          <p:cNvSpPr txBox="1">
            <a:spLocks noChangeArrowheads="1"/>
          </p:cNvSpPr>
          <p:nvPr/>
        </p:nvSpPr>
        <p:spPr bwMode="auto">
          <a:xfrm>
            <a:off x="8001000" y="7543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>
              <a:latin typeface="Arial" charset="0"/>
            </a:endParaRPr>
          </a:p>
        </p:txBody>
      </p:sp>
      <p:sp>
        <p:nvSpPr>
          <p:cNvPr id="325722" name="AutoShape 90"/>
          <p:cNvSpPr>
            <a:spLocks noChangeArrowheads="1"/>
          </p:cNvSpPr>
          <p:nvPr/>
        </p:nvSpPr>
        <p:spPr bwMode="auto">
          <a:xfrm>
            <a:off x="6172200" y="7543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23" name="AutoShape 91"/>
          <p:cNvSpPr>
            <a:spLocks noChangeArrowheads="1"/>
          </p:cNvSpPr>
          <p:nvPr/>
        </p:nvSpPr>
        <p:spPr bwMode="auto">
          <a:xfrm>
            <a:off x="6705600" y="75438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325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25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25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2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25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L 0.45416 -1.025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5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51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227 L 0.30833 -0.91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5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45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 L 0.3 -0.904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5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44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20231E-7 L 0.12917 -0.771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5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38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22 L 0.1375 -0.771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5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7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8728E-6 L -0.025 -0.59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5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5434E-6 L -0.025 -0.59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5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5434E-6 L -0.18334 -0.449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5434E-6 L -0.1875 -0.449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277 L -0.15833 -0.252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5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-0.15833 -0.249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5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73" grpId="0"/>
      <p:bldP spid="325678" grpId="0"/>
      <p:bldP spid="325683" grpId="0"/>
      <p:bldP spid="325688" grpId="0"/>
      <p:bldP spid="325693" grpId="0"/>
      <p:bldP spid="325698" grpId="0"/>
      <p:bldP spid="325705" grpId="0"/>
      <p:bldP spid="325705" grpId="1"/>
      <p:bldP spid="325709" grpId="0" animBg="1"/>
      <p:bldP spid="325710" grpId="0" animBg="1"/>
      <p:bldP spid="325713" grpId="0" animBg="1"/>
      <p:bldP spid="325714" grpId="0" animBg="1"/>
      <p:bldP spid="325716" grpId="0" animBg="1"/>
      <p:bldP spid="325717" grpId="0" animBg="1"/>
      <p:bldP spid="325719" grpId="0" animBg="1"/>
      <p:bldP spid="325720" grpId="0" animBg="1"/>
      <p:bldP spid="325722" grpId="0" animBg="1"/>
      <p:bldP spid="3257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AutoShape 5"/>
          <p:cNvSpPr>
            <a:spLocks noChangeArrowheads="1"/>
          </p:cNvSpPr>
          <p:nvPr/>
        </p:nvSpPr>
        <p:spPr bwMode="auto">
          <a:xfrm>
            <a:off x="1600200" y="914400"/>
            <a:ext cx="5638800" cy="4876800"/>
          </a:xfrm>
          <a:prstGeom prst="wedgeEllipseCallout">
            <a:avLst>
              <a:gd name="adj1" fmla="val -80454"/>
              <a:gd name="adj2" fmla="val 51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 sz="2400" u="none">
                <a:latin typeface="Arial" charset="0"/>
              </a:rPr>
              <a:t>Đây là đoạn truyện </a:t>
            </a:r>
            <a:r>
              <a:rPr lang="pt-BR" sz="2400" u="none">
                <a:solidFill>
                  <a:srgbClr val="FF3300"/>
                </a:solidFill>
                <a:latin typeface="Arial" charset="0"/>
              </a:rPr>
              <a:t>mang </a:t>
            </a:r>
            <a:endParaRPr lang="vi-VN" sz="2400" u="none">
              <a:solidFill>
                <a:srgbClr val="FF3300"/>
              </a:solidFill>
              <a:latin typeface="Arial" charset="0"/>
            </a:endParaRPr>
          </a:p>
          <a:p>
            <a:pPr algn="ctr"/>
            <a:r>
              <a:rPr lang="pt-BR" sz="2400" u="none">
                <a:solidFill>
                  <a:srgbClr val="FF3300"/>
                </a:solidFill>
                <a:latin typeface="Arial" charset="0"/>
              </a:rPr>
              <a:t>đậm màu sắc cổ</a:t>
            </a:r>
            <a:r>
              <a:rPr lang="vi-VN" sz="2400" u="none">
                <a:solidFill>
                  <a:srgbClr val="FF3300"/>
                </a:solidFill>
                <a:latin typeface="Arial" charset="0"/>
              </a:rPr>
              <a:t> </a:t>
            </a:r>
            <a:r>
              <a:rPr lang="pt-BR" sz="2400" u="none">
                <a:solidFill>
                  <a:srgbClr val="FF3300"/>
                </a:solidFill>
                <a:latin typeface="Arial" charset="0"/>
              </a:rPr>
              <a:t>tích</a:t>
            </a:r>
            <a:r>
              <a:rPr lang="pt-BR" sz="2400" u="none">
                <a:latin typeface="Arial" charset="0"/>
              </a:rPr>
              <a:t>.</a:t>
            </a:r>
            <a:endParaRPr lang="vi-VN" sz="2400" u="none">
              <a:latin typeface="Arial" charset="0"/>
            </a:endParaRPr>
          </a:p>
          <a:p>
            <a:pPr algn="ctr"/>
            <a:r>
              <a:rPr lang="pt-BR" sz="2400" u="none">
                <a:latin typeface="Arial" charset="0"/>
              </a:rPr>
              <a:t> Em thấy trong phần truyện</a:t>
            </a:r>
            <a:r>
              <a:rPr lang="vi-VN" sz="2400" u="none">
                <a:latin typeface="Arial" charset="0"/>
              </a:rPr>
              <a:t> </a:t>
            </a:r>
            <a:r>
              <a:rPr lang="pt-BR" sz="2400" u="none">
                <a:latin typeface="Arial" charset="0"/>
              </a:rPr>
              <a:t>này có chỗ nào </a:t>
            </a:r>
            <a:r>
              <a:rPr lang="pt-BR" sz="2400" u="none">
                <a:solidFill>
                  <a:srgbClr val="FF3300"/>
                </a:solidFill>
                <a:latin typeface="Arial" charset="0"/>
              </a:rPr>
              <a:t>giống</a:t>
            </a:r>
            <a:r>
              <a:rPr lang="vi-VN" sz="2400" u="none">
                <a:solidFill>
                  <a:srgbClr val="FF3300"/>
                </a:solidFill>
                <a:latin typeface="Arial" charset="0"/>
              </a:rPr>
              <a:t> </a:t>
            </a:r>
            <a:r>
              <a:rPr lang="pt-BR" sz="2400" u="none">
                <a:solidFill>
                  <a:srgbClr val="FF3300"/>
                </a:solidFill>
                <a:latin typeface="Arial" charset="0"/>
              </a:rPr>
              <a:t>và khác</a:t>
            </a:r>
            <a:r>
              <a:rPr lang="vi-VN" sz="2400" u="none">
                <a:latin typeface="Arial" charset="0"/>
              </a:rPr>
              <a:t> </a:t>
            </a:r>
            <a:r>
              <a:rPr lang="pt-BR" sz="2400" u="none">
                <a:latin typeface="Arial" charset="0"/>
              </a:rPr>
              <a:t>với những truyện cố tích mà</a:t>
            </a:r>
            <a:r>
              <a:rPr lang="vi-VN" sz="2400" u="none">
                <a:latin typeface="Arial" charset="0"/>
              </a:rPr>
              <a:t> </a:t>
            </a:r>
            <a:r>
              <a:rPr lang="pt-BR" sz="2400" u="none">
                <a:latin typeface="Arial" charset="0"/>
              </a:rPr>
              <a:t>em đã biết?</a:t>
            </a:r>
            <a:r>
              <a:rPr lang="en-US" sz="2400" u="none">
                <a:latin typeface="Arial" charset="0"/>
              </a:rPr>
              <a:t> </a:t>
            </a:r>
          </a:p>
          <a:p>
            <a:pPr algn="ctr"/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3" name="Picture 5" descr="f0c21fbcffc094b81477ede13a7efc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5" y="0"/>
            <a:ext cx="4467225" cy="8153400"/>
          </a:xfrm>
          <a:prstGeom prst="rect">
            <a:avLst/>
          </a:prstGeom>
          <a:noFill/>
        </p:spPr>
      </p:pic>
      <p:sp>
        <p:nvSpPr>
          <p:cNvPr id="339977" name="AutoShape 9"/>
          <p:cNvSpPr>
            <a:spLocks noChangeArrowheads="1"/>
          </p:cNvSpPr>
          <p:nvPr/>
        </p:nvSpPr>
        <p:spPr bwMode="auto">
          <a:xfrm>
            <a:off x="3657600" y="457200"/>
            <a:ext cx="5181600" cy="5029200"/>
          </a:xfrm>
          <a:prstGeom prst="cloudCallout">
            <a:avLst>
              <a:gd name="adj1" fmla="val -47153"/>
              <a:gd name="adj2" fmla="val 66981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vi-VN" sz="3200" u="none"/>
          </a:p>
          <a:p>
            <a:pPr algn="ctr"/>
            <a:r>
              <a:rPr lang="pt-BR" sz="3000" u="none">
                <a:latin typeface="Arial" charset="0"/>
              </a:rPr>
              <a:t>Theo em, vì sao</a:t>
            </a:r>
            <a:r>
              <a:rPr lang="vi-VN" sz="3000" u="none">
                <a:latin typeface="Arial" charset="0"/>
              </a:rPr>
              <a:t> </a:t>
            </a:r>
            <a:r>
              <a:rPr lang="pt-BR" sz="3000" u="none">
                <a:latin typeface="Arial" charset="0"/>
              </a:rPr>
              <a:t>nhà văn đã không để một bà tiên </a:t>
            </a:r>
            <a:endParaRPr lang="vi-VN" sz="3000" u="none">
              <a:latin typeface="Arial" charset="0"/>
            </a:endParaRPr>
          </a:p>
          <a:p>
            <a:pPr algn="ctr"/>
            <a:r>
              <a:rPr lang="pt-BR" sz="3000" u="none">
                <a:latin typeface="Arial" charset="0"/>
              </a:rPr>
              <a:t>xuất hiện trong phần truyện này?</a:t>
            </a:r>
            <a:endParaRPr lang="en-US" sz="3000" u="none">
              <a:latin typeface="Arial" charset="0"/>
            </a:endParaRPr>
          </a:p>
          <a:p>
            <a:pPr algn="ctr"/>
            <a:endParaRPr lang="en-US" sz="3200"/>
          </a:p>
        </p:txBody>
      </p:sp>
    </p:spTree>
  </p:cSld>
  <p:clrMapOvr>
    <a:masterClrMapping/>
  </p:clrMapOvr>
  <p:transition spd="med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" name="Oval 6" descr="Picture11"/>
          <p:cNvSpPr>
            <a:spLocks noChangeArrowheads="1"/>
          </p:cNvSpPr>
          <p:nvPr/>
        </p:nvSpPr>
        <p:spPr bwMode="auto">
          <a:xfrm>
            <a:off x="2600325" y="3617192"/>
            <a:ext cx="28575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" name="AutoShape 7" descr="Picture12"/>
          <p:cNvSpPr>
            <a:spLocks noChangeArrowheads="1"/>
          </p:cNvSpPr>
          <p:nvPr/>
        </p:nvSpPr>
        <p:spPr bwMode="auto">
          <a:xfrm>
            <a:off x="6427643" y="4194465"/>
            <a:ext cx="2514600" cy="2133600"/>
          </a:xfrm>
          <a:prstGeom prst="cloudCallout">
            <a:avLst>
              <a:gd name="adj1" fmla="val -60227"/>
              <a:gd name="adj2" fmla="val 22620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.VnTime" panose="020B7200000000000000" pitchFamily="34" charset="0"/>
            </a:endParaRPr>
          </a:p>
        </p:txBody>
      </p:sp>
      <p:sp>
        <p:nvSpPr>
          <p:cNvPr id="5" name="AutoShape 8" descr="Picture13"/>
          <p:cNvSpPr>
            <a:spLocks noChangeArrowheads="1"/>
          </p:cNvSpPr>
          <p:nvPr/>
        </p:nvSpPr>
        <p:spPr bwMode="auto">
          <a:xfrm>
            <a:off x="466725" y="495301"/>
            <a:ext cx="2514600" cy="2133600"/>
          </a:xfrm>
          <a:prstGeom prst="cloudCallout">
            <a:avLst>
              <a:gd name="adj1" fmla="val 12074"/>
              <a:gd name="adj2" fmla="val 77083"/>
            </a:avLst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.VnTime" panose="020B7200000000000000" pitchFamily="34" charset="0"/>
            </a:endParaRPr>
          </a:p>
        </p:txBody>
      </p:sp>
      <p:sp>
        <p:nvSpPr>
          <p:cNvPr id="6" name="AutoShape 9" descr="14"/>
          <p:cNvSpPr>
            <a:spLocks noChangeArrowheads="1"/>
          </p:cNvSpPr>
          <p:nvPr/>
        </p:nvSpPr>
        <p:spPr bwMode="auto">
          <a:xfrm>
            <a:off x="3322493" y="342901"/>
            <a:ext cx="2514600" cy="2133600"/>
          </a:xfrm>
          <a:prstGeom prst="cloudCallout">
            <a:avLst>
              <a:gd name="adj1" fmla="val -30301"/>
              <a:gd name="adj2" fmla="val 106921"/>
            </a:avLst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.VnTime" panose="020B7200000000000000" pitchFamily="34" charset="0"/>
            </a:endParaRPr>
          </a:p>
        </p:txBody>
      </p:sp>
      <p:sp>
        <p:nvSpPr>
          <p:cNvPr id="7" name="AutoShape 10" descr="Picture15"/>
          <p:cNvSpPr>
            <a:spLocks noChangeArrowheads="1"/>
          </p:cNvSpPr>
          <p:nvPr/>
        </p:nvSpPr>
        <p:spPr bwMode="auto">
          <a:xfrm>
            <a:off x="6178262" y="1409701"/>
            <a:ext cx="2514600" cy="2133600"/>
          </a:xfrm>
          <a:prstGeom prst="cloudCallout">
            <a:avLst>
              <a:gd name="adj1" fmla="val -57625"/>
              <a:gd name="adj2" fmla="val 55208"/>
            </a:avLst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.VnTime" panose="020B7200000000000000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0416" y="4354480"/>
            <a:ext cx="22046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tích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ý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nghĩa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ảnh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ngọn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lửa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diêm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8963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87824430,D:\Nam hoc 2011 - 2012\e-learning\Co be ban diem Tiet hoi gia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1949</Words>
  <Application>Microsoft Office PowerPoint</Application>
  <PresentationFormat>On-screen Show (4:3)</PresentationFormat>
  <Paragraphs>254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.VnArial</vt:lpstr>
      <vt:lpstr>.VnArialH</vt:lpstr>
      <vt:lpstr>.VnAristote</vt:lpstr>
      <vt:lpstr>.VnCentury Schoolbook</vt:lpstr>
      <vt:lpstr>.VnTime</vt:lpstr>
      <vt:lpstr>.VnTimeH</vt:lpstr>
      <vt:lpstr>Arial</vt:lpstr>
      <vt:lpstr>Calibri</vt:lpstr>
      <vt:lpstr>Hobo</vt:lpstr>
      <vt:lpstr>Times New Roman</vt:lpstr>
      <vt:lpstr>迷你简卡通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MR.LAN</cp:lastModifiedBy>
  <cp:revision>31</cp:revision>
  <dcterms:created xsi:type="dcterms:W3CDTF">2021-10-05T08:37:53Z</dcterms:created>
  <dcterms:modified xsi:type="dcterms:W3CDTF">2023-03-22T10:33:06Z</dcterms:modified>
</cp:coreProperties>
</file>