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69" r:id="rId15"/>
    <p:sldId id="270" r:id="rId16"/>
    <p:sldId id="271" r:id="rId17"/>
    <p:sldId id="272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6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2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A0CB-85F8-4F57-9B93-1E5AB314F1BE}" type="datetimeFigureOut">
              <a:rPr lang="en-US" smtClean="0"/>
              <a:t>18/2/2023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08CBC-6AE1-48CC-84AD-58C8363E4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NULL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NUL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NULL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NULL"/><Relationship Id="rId4" Type="http://schemas.openxmlformats.org/officeDocument/2006/relationships/image" Target="../media/image29.pn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NULL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NULL"/><Relationship Id="rId4" Type="http://schemas.openxmlformats.org/officeDocument/2006/relationships/image" Target="../media/image29.png"/><Relationship Id="rId9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53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4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55.png"/><Relationship Id="rId9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58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8.png"/><Relationship Id="rId12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NULL"/><Relationship Id="rId5" Type="http://schemas.openxmlformats.org/officeDocument/2006/relationships/image" Target="../media/image6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NUL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NULL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2.emf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6.emf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3488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33360" y="1450735"/>
            <a:ext cx="7922305" cy="400598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61738" y="616534"/>
            <a:ext cx="2044329" cy="7027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345218" y="3640439"/>
            <a:ext cx="2699555" cy="23401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99400" y="1069209"/>
            <a:ext cx="993199" cy="9245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845961" y="1319272"/>
            <a:ext cx="500079" cy="428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370155" y="685800"/>
            <a:ext cx="1136045" cy="11636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76676" y="4067027"/>
            <a:ext cx="1664195" cy="18138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440878" y="2368199"/>
            <a:ext cx="909117" cy="9507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1881103" y="1845694"/>
            <a:ext cx="8280253" cy="3201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334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en-US" sz="5334" b="1" dirty="0" smtClean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THẦY CÔ GIÁO ĐẾN DỰ GIỜ TIẾT HỌC LỚP 6C2!</a:t>
            </a:r>
            <a:endParaRPr lang="en-US" sz="5334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8400" y="1371902"/>
            <a:ext cx="9169400" cy="31520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61340" y="2075696"/>
            <a:ext cx="342073" cy="4329367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555345" y="4523931"/>
            <a:ext cx="2480006" cy="25666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45715" y="1094931"/>
            <a:ext cx="845028" cy="83024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5284984" y="1388589"/>
            <a:ext cx="1355965" cy="3525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81345" y="1454106"/>
            <a:ext cx="2044329" cy="70273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064528" y="2623318"/>
            <a:ext cx="8273272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334"/>
              </a:lnSpc>
              <a:defRPr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</a:rPr>
              <a:t>II. HAI ĐƯỜNG THẲNG SONG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94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292276" y="531916"/>
            <a:ext cx="10007599" cy="1173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Mỗi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bức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ảnh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đây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gợi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nên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ảnh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về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hai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 Hai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điểm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chung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529" y="-49445"/>
            <a:ext cx="1183342" cy="609073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892971"/>
            <a:ext cx="3810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46" y="1874923"/>
            <a:ext cx="3782121" cy="25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4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95413" y="3111099"/>
            <a:ext cx="515219" cy="3808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vi-VN" sz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446864" y="4313569"/>
            <a:ext cx="10879087" cy="736835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2933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1030174" y="4315360"/>
            <a:ext cx="10101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725072" y="2943979"/>
            <a:ext cx="10362142" cy="1343935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en-US" sz="1333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1333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362290" y="2974832"/>
            <a:ext cx="10247944" cy="115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7" name="Picture 2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57" y="272660"/>
            <a:ext cx="3808428" cy="24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2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3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249963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18285" y="519206"/>
            <a:ext cx="6305278" cy="979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0797599" y="342930"/>
            <a:ext cx="1355965" cy="352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8226" y="5523311"/>
            <a:ext cx="867548" cy="1334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61974" y="163571"/>
            <a:ext cx="641942" cy="6307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1308073" y="136170"/>
            <a:ext cx="819232" cy="9975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455540" y="306498"/>
            <a:ext cx="3587720" cy="1610505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00"/>
                </a:lnSpc>
                <a:spcBef>
                  <a:spcPct val="0"/>
                </a:spcBef>
                <a:defRPr/>
              </a:pP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4638114" y="631359"/>
            <a:ext cx="636109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Quan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933" i="1" dirty="0">
                <a:solidFill>
                  <a:prstClr val="black"/>
                </a:solidFill>
                <a:latin typeface="Arial" panose="020B0604020202020204" pitchFamily="34" charset="0"/>
              </a:rPr>
              <a:t> 34.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20196" y="2146809"/>
            <a:ext cx="7420597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a)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ra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song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song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328226" y="3014794"/>
            <a:ext cx="9784559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b)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ra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cắt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</a:rPr>
              <a:t>nhau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endParaRPr lang="vi-VN" sz="29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4948641" y="3852226"/>
            <a:ext cx="1243263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30000"/>
              </a:lnSpc>
              <a:defRPr/>
            </a:pPr>
            <a:r>
              <a:rPr lang="en-US" sz="2933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933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3127446" y="4481872"/>
            <a:ext cx="63697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3087329" y="5479810"/>
            <a:ext cx="63697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4119019" y="4541592"/>
            <a:ext cx="1651252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7545734" y="1185302"/>
            <a:ext cx="4216949" cy="253949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3814361" y="5445264"/>
            <a:ext cx="3429000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6357213" y="4541592"/>
            <a:ext cx="14835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3852324" y="6272027"/>
            <a:ext cx="3725581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2933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09980" y="1324197"/>
            <a:ext cx="7678059" cy="326345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81527" y="1166567"/>
            <a:ext cx="342073" cy="4329367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2910834" y="2405271"/>
            <a:ext cx="5910877" cy="7437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endParaRPr lang="en-US" sz="64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2880"/>
              </a:lnSpc>
            </a:pPr>
            <a:r>
              <a:rPr lang="en-US" sz="64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995" y="249828"/>
            <a:ext cx="2714321" cy="4275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62" y="4375151"/>
            <a:ext cx="2650617" cy="2743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764435" y="5288786"/>
            <a:ext cx="1358437" cy="1480585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8324233" y="1626941"/>
            <a:ext cx="1133823" cy="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853094" y="4347361"/>
            <a:ext cx="2650617" cy="2743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0902327" y="365844"/>
            <a:ext cx="1355965" cy="3525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6933" y="127000"/>
            <a:ext cx="845028" cy="8302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117600" y="127001"/>
            <a:ext cx="9851017" cy="106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2667" dirty="0">
                <a:latin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</a:rPr>
              <a:t> 35, </a:t>
            </a:r>
            <a:r>
              <a:rPr lang="en-US" sz="2667" dirty="0" err="1">
                <a:latin typeface="Arial" panose="020B0604020202020204" pitchFamily="34" charset="0"/>
              </a:rPr>
              <a:t>đọc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tên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</a:rPr>
              <a:t>, </a:t>
            </a:r>
            <a:r>
              <a:rPr lang="en-US" sz="2667" dirty="0" err="1">
                <a:latin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chỉ</a:t>
            </a:r>
            <a:r>
              <a:rPr lang="en-US" sz="2667" dirty="0">
                <a:latin typeface="Arial" panose="020B0604020202020204" pitchFamily="34" charset="0"/>
              </a:rPr>
              <a:t> ra </a:t>
            </a:r>
            <a:r>
              <a:rPr lang="en-US" sz="2667" dirty="0" err="1">
                <a:latin typeface="Arial" panose="020B0604020202020204" pitchFamily="34" charset="0"/>
              </a:rPr>
              <a:t>giao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</a:rPr>
              <a:t> (</a:t>
            </a:r>
            <a:r>
              <a:rPr lang="en-US" sz="2667" dirty="0" err="1">
                <a:latin typeface="Arial" panose="020B0604020202020204" pitchFamily="34" charset="0"/>
              </a:rPr>
              <a:t>nếu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</a:rPr>
              <a:t>).</a:t>
            </a:r>
            <a:endParaRPr lang="vi-VN" sz="2667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177800" y="1080265"/>
            <a:ext cx="11607800" cy="3159499"/>
            <a:chOff x="266700" y="1620398"/>
            <a:chExt cx="17411700" cy="473924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50"/>
              <a:ext cx="1066800" cy="800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67" dirty="0">
                  <a:latin typeface="Arial" panose="020B0604020202020204" pitchFamily="34" charset="0"/>
                </a:rPr>
                <a:t>b)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7" y="4909139"/>
              <a:ext cx="1066800" cy="800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667" dirty="0">
                  <a:latin typeface="Arial" panose="020B0604020202020204" pitchFamily="34" charset="0"/>
                </a:rPr>
                <a:t>c)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739248"/>
              <a:chOff x="266700" y="1620398"/>
              <a:chExt cx="17411700" cy="4739248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801021"/>
                <a:chOff x="266700" y="1620398"/>
                <a:chExt cx="17411700" cy="380102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1" y="2385900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b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c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H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1" y="4621103"/>
                  <a:ext cx="10160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a)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a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d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m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9" y="2385900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n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7" y="3283245"/>
                  <a:ext cx="609600" cy="80031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2667" dirty="0">
                      <a:latin typeface="Arial" panose="020B0604020202020204" pitchFamily="34" charset="0"/>
                    </a:rPr>
                    <a:t>T</a:t>
                  </a:r>
                  <a:endParaRPr lang="vi-VN" sz="2667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880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933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2933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2933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177800" y="4084489"/>
            <a:ext cx="1769533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latin typeface="Arial" panose="020B0604020202020204" pitchFamily="34" charset="0"/>
              </a:rPr>
              <a:t>:</a:t>
            </a:r>
            <a:endParaRPr lang="vi-VN" sz="2933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1786467" y="4465168"/>
            <a:ext cx="10505681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a) </a:t>
            </a:r>
            <a:r>
              <a:rPr lang="vi-VN" sz="2933" dirty="0" smtClean="0">
                <a:latin typeface="Arial" panose="020B0604020202020204" pitchFamily="34" charset="0"/>
              </a:rPr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b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vi-VN" sz="2933" dirty="0" smtClean="0">
                <a:latin typeface="Arial" panose="020B0604020202020204" pitchFamily="34" charset="0"/>
              </a:rPr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c </a:t>
            </a:r>
            <a:r>
              <a:rPr lang="en-US" sz="2933" dirty="0" err="1">
                <a:latin typeface="Arial" panose="020B0604020202020204" pitchFamily="34" charset="0"/>
              </a:rPr>
              <a:t>tại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giao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H.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1786467" y="5125355"/>
            <a:ext cx="9656596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b) </a:t>
            </a:r>
            <a:r>
              <a:rPr lang="vi-VN" sz="2933" dirty="0"/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a </a:t>
            </a:r>
            <a:r>
              <a:rPr lang="en-US" sz="2933" dirty="0">
                <a:latin typeface="Arial" panose="020B0604020202020204" pitchFamily="34" charset="0"/>
              </a:rPr>
              <a:t>song </a:t>
            </a:r>
            <a:r>
              <a:rPr lang="en-US" sz="2933" dirty="0" err="1">
                <a:latin typeface="Arial" panose="020B0604020202020204" pitchFamily="34" charset="0"/>
              </a:rPr>
              <a:t>song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với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vi-VN" sz="2933" dirty="0"/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d </a:t>
            </a:r>
            <a:r>
              <a:rPr lang="en-US" sz="2933" dirty="0">
                <a:latin typeface="Arial" panose="020B0604020202020204" pitchFamily="34" charset="0"/>
              </a:rPr>
              <a:t>( a // d )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1786467" y="5827211"/>
            <a:ext cx="9287933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c) </a:t>
            </a:r>
            <a:r>
              <a:rPr lang="vi-VN" sz="2933" dirty="0"/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m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vi-VN" sz="2933" dirty="0"/>
              <a:t>đường thẳng </a:t>
            </a:r>
            <a:r>
              <a:rPr lang="en-US" sz="2933" dirty="0" smtClean="0">
                <a:latin typeface="Arial" panose="020B0604020202020204" pitchFamily="34" charset="0"/>
              </a:rPr>
              <a:t>n </a:t>
            </a:r>
            <a:r>
              <a:rPr lang="en-US" sz="2933" dirty="0" err="1">
                <a:latin typeface="Arial" panose="020B0604020202020204" pitchFamily="34" charset="0"/>
              </a:rPr>
              <a:t>tại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giao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T.</a:t>
            </a:r>
            <a:endParaRPr lang="vi-VN" sz="2933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800" y="-846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60746" y="201368"/>
            <a:ext cx="2714321" cy="4275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72" y="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650571" y="732813"/>
            <a:ext cx="6299200" cy="160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2667" dirty="0">
                <a:latin typeface="Arial" panose="020B0604020202020204" pitchFamily="34" charset="0"/>
              </a:rPr>
              <a:t>Quan </a:t>
            </a:r>
            <a:r>
              <a:rPr lang="en-US" sz="2667" dirty="0" err="1">
                <a:latin typeface="Arial" panose="020B0604020202020204" pitchFamily="34" charset="0"/>
              </a:rPr>
              <a:t>sát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Hình</a:t>
            </a:r>
            <a:r>
              <a:rPr lang="en-US" sz="2667" dirty="0">
                <a:latin typeface="Arial" panose="020B0604020202020204" pitchFamily="34" charset="0"/>
              </a:rPr>
              <a:t> 36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chỉ</a:t>
            </a:r>
            <a:r>
              <a:rPr lang="en-US" sz="2667" dirty="0">
                <a:latin typeface="Arial" panose="020B0604020202020204" pitchFamily="34" charset="0"/>
              </a:rPr>
              <a:t> ra</a:t>
            </a: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</a:p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  <a:endParaRPr lang="vi-VN" sz="2667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0530" y="375624"/>
            <a:ext cx="5160433" cy="3411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63738" y="2881813"/>
            <a:ext cx="1650246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138767" y="3961176"/>
            <a:ext cx="10443633" cy="2347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25" indent="-495325" algn="just">
              <a:lnSpc>
                <a:spcPct val="130000"/>
              </a:lnSpc>
              <a:buAutoNum type="alphaLcParenR"/>
            </a:pPr>
            <a:r>
              <a:rPr lang="vi-VN" sz="2933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a // </a:t>
            </a:r>
            <a:r>
              <a:rPr lang="vi-VN" sz="2933" b="1" dirty="0" smtClean="0">
                <a:latin typeface="Arial" panose="020B0604020202020204" pitchFamily="34" charset="0"/>
                <a:cs typeface="Arial" panose="020B0604020202020204" pitchFamily="34" charset="0"/>
              </a:rPr>
              <a:t>b; b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vi-VN" sz="2933" b="1" dirty="0" smtClean="0">
                <a:latin typeface="Arial" panose="020B0604020202020204" pitchFamily="34" charset="0"/>
                <a:cs typeface="Arial" panose="020B0604020202020204" pitchFamily="34" charset="0"/>
              </a:rPr>
              <a:t>c; a // c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; d // e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2933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293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2933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29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933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9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453" y="7215919"/>
            <a:ext cx="4069681" cy="259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8800" y="-846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60746" y="201368"/>
            <a:ext cx="2714321" cy="4275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72" y="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650571" y="732813"/>
            <a:ext cx="9560229" cy="106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3. 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Quan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sát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37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</a:rPr>
              <a:t>chỉ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ra</a:t>
            </a:r>
            <a:r>
              <a:rPr lang="en-US" sz="2667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2667" dirty="0" err="1">
                <a:latin typeface="Arial" panose="020B0604020202020204" pitchFamily="34" charset="0"/>
              </a:rPr>
              <a:t>Hãy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nêu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cặp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cắt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xác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giao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</a:rPr>
              <a:t>  </a:t>
            </a:r>
            <a:r>
              <a:rPr lang="en-US" sz="2667" dirty="0" err="1">
                <a:latin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</a:rPr>
              <a:t>.</a:t>
            </a:r>
            <a:endParaRPr lang="en-US" sz="2667" b="1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27377" y="2292657"/>
            <a:ext cx="1650246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30000"/>
              </a:lnSpc>
              <a:defRPr/>
            </a:pP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933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2933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582" y="1202298"/>
            <a:ext cx="4069681" cy="25925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3388364" y="3241364"/>
            <a:ext cx="3740527" cy="2933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2933" dirty="0"/>
              <a:t>AB cắt AE tại A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AB cắt DB tại B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DE cắt AE tại E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DE cắt DB tại D</a:t>
            </a:r>
            <a:r>
              <a:rPr lang="en-GB" sz="2933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2933" dirty="0"/>
              <a:t>AE cắt DB tại C</a:t>
            </a:r>
            <a:r>
              <a:rPr lang="en-US" sz="293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8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1" y="-43180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2668559" y="208236"/>
            <a:ext cx="6430773" cy="1724656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49360" y="-146213"/>
            <a:ext cx="993199" cy="92457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18862" y="-55790"/>
            <a:ext cx="500079" cy="4282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04734" y="1097747"/>
            <a:ext cx="2044329" cy="7027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239500" y="5590407"/>
            <a:ext cx="1106450" cy="13113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1740" y="1020179"/>
            <a:ext cx="70732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40185" y="685800"/>
            <a:ext cx="845028" cy="8302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1910847" y="2175275"/>
            <a:ext cx="9881877" cy="347851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2667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SGK.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</a:t>
            </a:r>
            <a:r>
              <a:rPr lang="en-US" sz="2667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667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667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2667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GB" sz="2667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67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vi-VN" sz="2667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667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251597" y="4218807"/>
            <a:ext cx="26506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06207" y="3316709"/>
            <a:ext cx="2109493" cy="28554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0143345" y="1018117"/>
            <a:ext cx="964304" cy="12900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827256" y="1118689"/>
            <a:ext cx="1820264" cy="13333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1389959" y="4653550"/>
            <a:ext cx="1197926" cy="122706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3605823" y="174331"/>
            <a:ext cx="4980354" cy="574932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31459" y="1976804"/>
            <a:ext cx="6329081" cy="234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66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51033" y="1161479"/>
            <a:ext cx="1145673" cy="12477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725399" y="3489557"/>
            <a:ext cx="2714321" cy="4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5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3205" y="4946400"/>
            <a:ext cx="1333743" cy="1805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5074" y="279920"/>
            <a:ext cx="2714321" cy="4275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31437" y="146550"/>
            <a:ext cx="1696309" cy="15482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1417132" y="70361"/>
            <a:ext cx="677685" cy="9681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304674" y="285588"/>
            <a:ext cx="4771701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4187" y="984623"/>
            <a:ext cx="5139355" cy="39335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484397" y="1447800"/>
            <a:ext cx="6062187" cy="1760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 smtClean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GB" sz="2933" dirty="0" smtClean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Minh,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2933" dirty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933" dirty="0" err="1" smtClean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2933" dirty="0" smtClean="0">
                <a:solidFill>
                  <a:srgbClr val="002060"/>
                </a:solidFill>
                <a:latin typeface="Calisto MT" panose="02040603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2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4" y="4918205"/>
            <a:ext cx="801557" cy="12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1625074" y="4946399"/>
            <a:ext cx="7976126" cy="14798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1930400" y="5190638"/>
            <a:ext cx="7518400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4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103" y="685800"/>
            <a:ext cx="10506097" cy="54864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781527" y="1166567"/>
            <a:ext cx="342073" cy="4329367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689779" y="1292500"/>
            <a:ext cx="1096035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48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48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50645" y="3260718"/>
            <a:ext cx="2714321" cy="42750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6062" y="4375151"/>
            <a:ext cx="2650617" cy="2743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477882" y="4625968"/>
            <a:ext cx="2056637" cy="22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5607" y="1881632"/>
            <a:ext cx="7347896" cy="16245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5608" y="3996833"/>
            <a:ext cx="7639253" cy="162458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1172" y="685800"/>
            <a:ext cx="845028" cy="83024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828441" y="352897"/>
            <a:ext cx="8313586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5866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62000" y="1371602"/>
            <a:ext cx="2714321" cy="42750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37880" y="4976077"/>
            <a:ext cx="1700788" cy="188192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991144" y="2417814"/>
            <a:ext cx="492134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933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2684049" y="2361491"/>
            <a:ext cx="584086" cy="546018"/>
            <a:chOff x="4491198" y="3216503"/>
            <a:chExt cx="876129" cy="81902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4"/>
              <a:ext cx="876129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36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601810" y="4614046"/>
            <a:ext cx="643013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933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2933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2933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2649943" y="4544396"/>
            <a:ext cx="648417" cy="603617"/>
            <a:chOff x="4425929" y="5777723"/>
            <a:chExt cx="972625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5" y="6087186"/>
              <a:ext cx="938579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32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78010" y="4696107"/>
            <a:ext cx="909117" cy="95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5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8400" y="1371902"/>
            <a:ext cx="9169400" cy="315202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61340" y="2075696"/>
            <a:ext cx="342073" cy="4329367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555345" y="4523931"/>
            <a:ext cx="2480006" cy="25666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445715" y="1094931"/>
            <a:ext cx="845028" cy="83024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5284984" y="1388589"/>
            <a:ext cx="1355965" cy="35255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881345" y="1454106"/>
            <a:ext cx="2044329" cy="702738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064528" y="2623318"/>
            <a:ext cx="8273272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  <p:extLst>
      <p:ext uri="{BB962C8B-B14F-4D97-AF65-F5344CB8AC3E}">
        <p14:creationId xmlns:p14="http://schemas.microsoft.com/office/powerpoint/2010/main" val="271391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8467"/>
            <a:ext cx="845028" cy="8302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92267" y="138395"/>
            <a:ext cx="2044329" cy="702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09" y="729204"/>
            <a:ext cx="1099811" cy="5423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727200" y="745834"/>
            <a:ext cx="9855200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Hai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ở </a:t>
            </a:r>
            <a:r>
              <a:rPr lang="en-US" sz="2933" dirty="0" err="1">
                <a:latin typeface="Arial" panose="020B0604020202020204" pitchFamily="34" charset="0"/>
              </a:rPr>
              <a:t>Hình</a:t>
            </a:r>
            <a:r>
              <a:rPr lang="en-US" sz="2933" dirty="0">
                <a:latin typeface="Arial" panose="020B0604020202020204" pitchFamily="34" charset="0"/>
              </a:rPr>
              <a:t> 26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bao </a:t>
            </a:r>
            <a:r>
              <a:rPr lang="en-US" sz="2933" dirty="0" err="1">
                <a:latin typeface="Arial" panose="020B0604020202020204" pitchFamily="34" charset="0"/>
              </a:rPr>
              <a:t>nhiêu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chung</a:t>
            </a:r>
            <a:r>
              <a:rPr lang="en-US" sz="2933" dirty="0">
                <a:latin typeface="Arial" panose="020B0604020202020204" pitchFamily="34" charset="0"/>
              </a:rPr>
              <a:t>.</a:t>
            </a:r>
            <a:endParaRPr lang="vi-VN" sz="2933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0511" y="1429213"/>
            <a:ext cx="4493260" cy="24735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8855045" y="3903670"/>
            <a:ext cx="2540000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267273" y="1562464"/>
            <a:ext cx="6486286" cy="131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2933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575501" y="3437714"/>
            <a:ext cx="515219" cy="3808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284206" y="3033320"/>
            <a:ext cx="6486286" cy="131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2933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933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933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933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2933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927126"/>
            <a:ext cx="3079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4191117" y="4871756"/>
            <a:ext cx="5156083" cy="1847850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933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933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2933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293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384" y="242437"/>
            <a:ext cx="909117" cy="9507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04237" y="1276350"/>
            <a:ext cx="1889650" cy="760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952500" y="1743936"/>
            <a:ext cx="9666197" cy="3037441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en-US" sz="1333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1333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1687226" y="2067339"/>
            <a:ext cx="847694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855632" y="3253622"/>
            <a:ext cx="2438255" cy="37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5218" y="-60387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9722" y="96975"/>
            <a:ext cx="6305278" cy="9793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9545302" y="205013"/>
            <a:ext cx="1355965" cy="3525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8226" y="5523311"/>
            <a:ext cx="867548" cy="1334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29420" y="-33867"/>
            <a:ext cx="641942" cy="6307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1308073" y="136170"/>
            <a:ext cx="819232" cy="99754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145871" y="-111459"/>
            <a:ext cx="3587720" cy="1610505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36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4939552" y="209129"/>
            <a:ext cx="636109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Cho </a:t>
            </a:r>
            <a:r>
              <a:rPr lang="en-US" sz="2933" i="1" dirty="0" err="1">
                <a:latin typeface="Arial" panose="020B0604020202020204" pitchFamily="34" charset="0"/>
              </a:rPr>
              <a:t>Hình</a:t>
            </a:r>
            <a:r>
              <a:rPr lang="en-US" sz="2933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72177" y="1104172"/>
            <a:ext cx="4512056" cy="21586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328226" y="1719519"/>
            <a:ext cx="7420597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a) </a:t>
            </a:r>
            <a:r>
              <a:rPr lang="en-US" sz="2933" dirty="0" err="1">
                <a:latin typeface="Arial" panose="020B0604020202020204" pitchFamily="34" charset="0"/>
              </a:rPr>
              <a:t>Vẽ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đi</a:t>
            </a:r>
            <a:r>
              <a:rPr lang="en-US" sz="2933" dirty="0">
                <a:latin typeface="Arial" panose="020B0604020202020204" pitchFamily="34" charset="0"/>
              </a:rPr>
              <a:t> qua </a:t>
            </a:r>
            <a:r>
              <a:rPr lang="en-US" sz="2933" dirty="0" err="1">
                <a:latin typeface="Arial" panose="020B0604020202020204" pitchFamily="34" charset="0"/>
              </a:rPr>
              <a:t>hai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điểm</a:t>
            </a:r>
            <a:r>
              <a:rPr lang="en-US" sz="2933" dirty="0">
                <a:latin typeface="Arial" panose="020B0604020202020204" pitchFamily="34" charset="0"/>
              </a:rPr>
              <a:t> A </a:t>
            </a:r>
            <a:r>
              <a:rPr lang="en-US" sz="2933" dirty="0" err="1">
                <a:latin typeface="Arial" panose="020B0604020202020204" pitchFamily="34" charset="0"/>
              </a:rPr>
              <a:t>và</a:t>
            </a:r>
            <a:r>
              <a:rPr lang="en-US" sz="2933" dirty="0">
                <a:latin typeface="Arial" panose="020B0604020202020204" pitchFamily="34" charset="0"/>
              </a:rPr>
              <a:t> B.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324641" y="2663508"/>
            <a:ext cx="9784559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Arial" panose="020B0604020202020204" pitchFamily="34" charset="0"/>
              </a:rPr>
              <a:t>b)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d </a:t>
            </a:r>
            <a:r>
              <a:rPr lang="en-US" sz="2933" dirty="0" err="1">
                <a:latin typeface="Arial" panose="020B0604020202020204" pitchFamily="34" charset="0"/>
              </a:rPr>
              <a:t>có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cắt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đường</a:t>
            </a:r>
            <a:r>
              <a:rPr lang="en-US" sz="2933" dirty="0">
                <a:latin typeface="Arial" panose="020B0604020202020204" pitchFamily="34" charset="0"/>
              </a:rPr>
              <a:t> </a:t>
            </a:r>
            <a:r>
              <a:rPr lang="en-US" sz="2933" dirty="0" err="1">
                <a:latin typeface="Arial" panose="020B0604020202020204" pitchFamily="34" charset="0"/>
              </a:rPr>
              <a:t>thẳng</a:t>
            </a:r>
            <a:r>
              <a:rPr lang="en-US" sz="2933" dirty="0">
                <a:latin typeface="Arial" panose="020B0604020202020204" pitchFamily="34" charset="0"/>
              </a:rPr>
              <a:t> c hay </a:t>
            </a:r>
            <a:r>
              <a:rPr lang="en-US" sz="2933" dirty="0" err="1">
                <a:latin typeface="Arial" panose="020B0604020202020204" pitchFamily="34" charset="0"/>
              </a:rPr>
              <a:t>không</a:t>
            </a:r>
            <a:r>
              <a:rPr lang="en-US" sz="2933" dirty="0">
                <a:latin typeface="Arial" panose="020B0604020202020204" pitchFamily="34" charset="0"/>
              </a:rPr>
              <a:t>?</a:t>
            </a:r>
            <a:endParaRPr lang="vi-VN" sz="2933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5321151" y="3257671"/>
            <a:ext cx="1243263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2933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2933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166528" y="4061961"/>
            <a:ext cx="63697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5414" y="3619911"/>
            <a:ext cx="2627764" cy="184678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188104" y="5601793"/>
            <a:ext cx="636974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2933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2129514" y="5523311"/>
            <a:ext cx="6858000" cy="70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933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2933" i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62000" y="0"/>
            <a:ext cx="13716000" cy="6858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7789" y="8467"/>
            <a:ext cx="7690335" cy="9326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4" y="5033599"/>
            <a:ext cx="1145673" cy="1247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789" y="5869641"/>
            <a:ext cx="909117" cy="95071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997" y="179375"/>
            <a:ext cx="2044329" cy="70273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698125" y="5535795"/>
            <a:ext cx="1255858" cy="114283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35917" y="-19250"/>
            <a:ext cx="3587720" cy="1442126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9"/>
              <a:ext cx="5381580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4114800" y="179375"/>
            <a:ext cx="6811397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30. </a:t>
            </a:r>
            <a:endParaRPr lang="vi-VN" sz="29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261475" y="1364700"/>
            <a:ext cx="9100091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  <a:endParaRPr lang="vi-V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234497" y="2244966"/>
            <a:ext cx="9777300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M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NP.</a:t>
            </a:r>
            <a:endParaRPr lang="vi-VN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5169500" y="2991755"/>
            <a:ext cx="1180500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933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840" y="688358"/>
            <a:ext cx="3197112" cy="314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64" y="3508918"/>
            <a:ext cx="4356029" cy="3410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0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658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Calisto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24h</dc:creator>
  <cp:lastModifiedBy>Admin</cp:lastModifiedBy>
  <cp:revision>7</cp:revision>
  <dcterms:created xsi:type="dcterms:W3CDTF">2023-02-17T14:43:09Z</dcterms:created>
  <dcterms:modified xsi:type="dcterms:W3CDTF">2023-02-17T17:23:31Z</dcterms:modified>
</cp:coreProperties>
</file>