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22"/>
  </p:notesMasterIdLst>
  <p:sldIdLst>
    <p:sldId id="256" r:id="rId3"/>
    <p:sldId id="274" r:id="rId4"/>
    <p:sldId id="296" r:id="rId5"/>
    <p:sldId id="297" r:id="rId6"/>
    <p:sldId id="257" r:id="rId7"/>
    <p:sldId id="309" r:id="rId8"/>
    <p:sldId id="298" r:id="rId9"/>
    <p:sldId id="299" r:id="rId10"/>
    <p:sldId id="300" r:id="rId11"/>
    <p:sldId id="310" r:id="rId12"/>
    <p:sldId id="301" r:id="rId13"/>
    <p:sldId id="306" r:id="rId14"/>
    <p:sldId id="291" r:id="rId15"/>
    <p:sldId id="307" r:id="rId16"/>
    <p:sldId id="308" r:id="rId17"/>
    <p:sldId id="303" r:id="rId18"/>
    <p:sldId id="304" r:id="rId19"/>
    <p:sldId id="305" r:id="rId20"/>
    <p:sldId id="284" r:id="rId21"/>
  </p:sldIdLst>
  <p:sldSz cx="16778288" cy="9475788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5">
          <p15:clr>
            <a:srgbClr val="A4A3A4"/>
          </p15:clr>
        </p15:guide>
        <p15:guide id="2" pos="528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ễn Thư" initials="NT" lastIdx="1" clrIdx="0">
    <p:extLst>
      <p:ext uri="{19B8F6BF-5375-455C-9EA6-DF929625EA0E}">
        <p15:presenceInfo xmlns:p15="http://schemas.microsoft.com/office/powerpoint/2012/main" userId="33bfd00e3dddbb3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6961"/>
    <a:srgbClr val="FFEB71"/>
    <a:srgbClr val="FFEFAB"/>
    <a:srgbClr val="3399FF"/>
    <a:srgbClr val="663300"/>
    <a:srgbClr val="FFD937"/>
    <a:srgbClr val="FFFF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54"/>
    <p:restoredTop sz="95025"/>
  </p:normalViewPr>
  <p:slideViewPr>
    <p:cSldViewPr showGuides="1">
      <p:cViewPr varScale="1">
        <p:scale>
          <a:sx n="80" d="100"/>
          <a:sy n="80" d="100"/>
        </p:scale>
        <p:origin x="816" y="96"/>
      </p:cViewPr>
      <p:guideLst>
        <p:guide orient="horz" pos="2985"/>
        <p:guide pos="528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245353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93712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04336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571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516025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660202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8424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20532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97326" y="1550835"/>
            <a:ext cx="12583954" cy="3299088"/>
          </a:xfrm>
          <a:prstGeom prst="rect">
            <a:avLst/>
          </a:prstGeom>
        </p:spPr>
        <p:txBody>
          <a:bodyPr anchor="b"/>
          <a:lstStyle>
            <a:lvl1pPr algn="ctr">
              <a:defRPr sz="825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97326" y="4977149"/>
            <a:ext cx="12583954" cy="22878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305"/>
            </a:lvl1pPr>
            <a:lvl2pPr marL="629285" indent="0" algn="ctr">
              <a:buNone/>
              <a:defRPr sz="2750"/>
            </a:lvl2pPr>
            <a:lvl3pPr marL="1258570" indent="0" algn="ctr">
              <a:buNone/>
              <a:defRPr sz="2475"/>
            </a:lvl3pPr>
            <a:lvl4pPr marL="1887855" indent="0" algn="ctr">
              <a:buNone/>
              <a:defRPr sz="2200"/>
            </a:lvl4pPr>
            <a:lvl5pPr marL="2516505" indent="0" algn="ctr">
              <a:buNone/>
              <a:defRPr sz="2200"/>
            </a:lvl5pPr>
            <a:lvl6pPr marL="3145790" indent="0" algn="ctr">
              <a:buNone/>
              <a:defRPr sz="2200"/>
            </a:lvl6pPr>
            <a:lvl7pPr marL="3775075" indent="0" algn="ctr">
              <a:buNone/>
              <a:defRPr sz="2200"/>
            </a:lvl7pPr>
            <a:lvl8pPr marL="4404360" indent="0" algn="ctr">
              <a:buNone/>
              <a:defRPr sz="2200"/>
            </a:lvl8pPr>
            <a:lvl9pPr marL="5033645" indent="0" algn="ctr">
              <a:buNone/>
              <a:defRPr sz="2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007189" y="504515"/>
            <a:ext cx="3617887" cy="803056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3529" y="504515"/>
            <a:ext cx="10643928" cy="803056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4169" y="2522574"/>
            <a:ext cx="7130907" cy="289986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4169" y="5633018"/>
            <a:ext cx="7130907" cy="290205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97286" y="1550051"/>
            <a:ext cx="12583716" cy="3298978"/>
          </a:xfrm>
        </p:spPr>
        <p:txBody>
          <a:bodyPr anchor="b"/>
          <a:lstStyle>
            <a:lvl1pPr algn="ctr">
              <a:defRPr sz="1101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97286" y="4977716"/>
            <a:ext cx="12583716" cy="2287057"/>
          </a:xfrm>
        </p:spPr>
        <p:txBody>
          <a:bodyPr/>
          <a:lstStyle>
            <a:lvl1pPr marL="0" indent="0" algn="ctr">
              <a:buNone/>
              <a:defRPr sz="4404"/>
            </a:lvl1pPr>
            <a:lvl2pPr marL="838911" indent="0" algn="ctr">
              <a:buNone/>
              <a:defRPr sz="3670"/>
            </a:lvl2pPr>
            <a:lvl3pPr marL="1677822" indent="0" algn="ctr">
              <a:buNone/>
              <a:defRPr sz="3303"/>
            </a:lvl3pPr>
            <a:lvl4pPr marL="2516731" indent="0" algn="ctr">
              <a:buNone/>
              <a:defRPr sz="2935"/>
            </a:lvl4pPr>
            <a:lvl5pPr marL="3355642" indent="0" algn="ctr">
              <a:buNone/>
              <a:defRPr sz="2935"/>
            </a:lvl5pPr>
            <a:lvl6pPr marL="4194553" indent="0" algn="ctr">
              <a:buNone/>
              <a:defRPr sz="2935"/>
            </a:lvl6pPr>
            <a:lvl7pPr marL="5033464" indent="0" algn="ctr">
              <a:buNone/>
              <a:defRPr sz="2935"/>
            </a:lvl7pPr>
            <a:lvl8pPr marL="5872373" indent="0" algn="ctr">
              <a:buNone/>
              <a:defRPr sz="2935"/>
            </a:lvl8pPr>
            <a:lvl9pPr marL="6711284" indent="0" algn="ctr">
              <a:buNone/>
              <a:defRPr sz="2935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58366" rtl="0" fontAlgn="auto">
              <a:spcBef>
                <a:spcPts val="0"/>
              </a:spcBef>
              <a:spcAft>
                <a:spcPts val="0"/>
              </a:spcAft>
            </a:pPr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1258366" rtl="0" fontAlgn="auto">
                <a:spcBef>
                  <a:spcPts val="0"/>
                </a:spcBef>
                <a:spcAft>
                  <a:spcPts val="0"/>
                </a:spcAft>
              </a:pPr>
              <a:t>2022/8/23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58366" rtl="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58366" rtl="0" fontAlgn="auto">
              <a:spcBef>
                <a:spcPts val="0"/>
              </a:spcBef>
              <a:spcAft>
                <a:spcPts val="0"/>
              </a:spcAft>
            </a:pPr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1258366" rtl="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85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58366" rtl="0" fontAlgn="auto">
              <a:spcBef>
                <a:spcPts val="0"/>
              </a:spcBef>
              <a:spcAft>
                <a:spcPts val="0"/>
              </a:spcAft>
            </a:pPr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1258366" rtl="0" fontAlgn="auto">
                <a:spcBef>
                  <a:spcPts val="0"/>
                </a:spcBef>
                <a:spcAft>
                  <a:spcPts val="0"/>
                </a:spcAft>
              </a:pPr>
              <a:t>2022/8/23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58366" rtl="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58366" rtl="0" fontAlgn="auto">
              <a:spcBef>
                <a:spcPts val="0"/>
              </a:spcBef>
              <a:spcAft>
                <a:spcPts val="0"/>
              </a:spcAft>
            </a:pPr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1258366" rtl="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89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4770" y="2363099"/>
            <a:ext cx="14471273" cy="3942396"/>
          </a:xfrm>
        </p:spPr>
        <p:txBody>
          <a:bodyPr anchor="b"/>
          <a:lstStyle>
            <a:lvl1pPr>
              <a:defRPr sz="1101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44770" y="6340591"/>
            <a:ext cx="14471273" cy="2073560"/>
          </a:xfrm>
        </p:spPr>
        <p:txBody>
          <a:bodyPr/>
          <a:lstStyle>
            <a:lvl1pPr marL="0" indent="0">
              <a:buNone/>
              <a:defRPr sz="4404">
                <a:solidFill>
                  <a:schemeClr val="tx1">
                    <a:tint val="75000"/>
                  </a:schemeClr>
                </a:solidFill>
              </a:defRPr>
            </a:lvl1pPr>
            <a:lvl2pPr marL="838911" indent="0">
              <a:buNone/>
              <a:defRPr sz="3670">
                <a:solidFill>
                  <a:schemeClr val="tx1">
                    <a:tint val="75000"/>
                  </a:schemeClr>
                </a:solidFill>
              </a:defRPr>
            </a:lvl2pPr>
            <a:lvl3pPr marL="1677822" indent="0">
              <a:buNone/>
              <a:defRPr sz="3303">
                <a:solidFill>
                  <a:schemeClr val="tx1">
                    <a:tint val="75000"/>
                  </a:schemeClr>
                </a:solidFill>
              </a:defRPr>
            </a:lvl3pPr>
            <a:lvl4pPr marL="2516731" indent="0">
              <a:buNone/>
              <a:defRPr sz="2935">
                <a:solidFill>
                  <a:schemeClr val="tx1">
                    <a:tint val="75000"/>
                  </a:schemeClr>
                </a:solidFill>
              </a:defRPr>
            </a:lvl4pPr>
            <a:lvl5pPr marL="3355642" indent="0">
              <a:buNone/>
              <a:defRPr sz="2935">
                <a:solidFill>
                  <a:schemeClr val="tx1">
                    <a:tint val="75000"/>
                  </a:schemeClr>
                </a:solidFill>
              </a:defRPr>
            </a:lvl5pPr>
            <a:lvl6pPr marL="4194553" indent="0">
              <a:buNone/>
              <a:defRPr sz="2935">
                <a:solidFill>
                  <a:schemeClr val="tx1">
                    <a:tint val="75000"/>
                  </a:schemeClr>
                </a:solidFill>
              </a:defRPr>
            </a:lvl6pPr>
            <a:lvl7pPr marL="5033464" indent="0">
              <a:buNone/>
              <a:defRPr sz="2935">
                <a:solidFill>
                  <a:schemeClr val="tx1">
                    <a:tint val="75000"/>
                  </a:schemeClr>
                </a:solidFill>
              </a:defRPr>
            </a:lvl7pPr>
            <a:lvl8pPr marL="5872373" indent="0">
              <a:buNone/>
              <a:defRPr sz="2935">
                <a:solidFill>
                  <a:schemeClr val="tx1">
                    <a:tint val="75000"/>
                  </a:schemeClr>
                </a:solidFill>
              </a:defRPr>
            </a:lvl8pPr>
            <a:lvl9pPr marL="6711284" indent="0">
              <a:buNone/>
              <a:defRPr sz="2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58366" rtl="0" fontAlgn="auto">
              <a:spcBef>
                <a:spcPts val="0"/>
              </a:spcBef>
              <a:spcAft>
                <a:spcPts val="0"/>
              </a:spcAft>
            </a:pPr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1258366" rtl="0" fontAlgn="auto">
                <a:spcBef>
                  <a:spcPts val="0"/>
                </a:spcBef>
                <a:spcAft>
                  <a:spcPts val="0"/>
                </a:spcAft>
              </a:pPr>
              <a:t>2022/8/23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58366" rtl="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58366" rtl="0" fontAlgn="auto">
              <a:spcBef>
                <a:spcPts val="0"/>
              </a:spcBef>
              <a:spcAft>
                <a:spcPts val="0"/>
              </a:spcAft>
            </a:pPr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1258366" rtl="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15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07" y="2523954"/>
            <a:ext cx="7095818" cy="601010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528963" y="2523954"/>
            <a:ext cx="7095818" cy="601010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58366" rtl="0" fontAlgn="auto">
              <a:spcBef>
                <a:spcPts val="0"/>
              </a:spcBef>
              <a:spcAft>
                <a:spcPts val="0"/>
              </a:spcAft>
            </a:pPr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1258366" rtl="0" fontAlgn="auto">
                <a:spcBef>
                  <a:spcPts val="0"/>
                </a:spcBef>
                <a:spcAft>
                  <a:spcPts val="0"/>
                </a:spcAft>
              </a:pPr>
              <a:t>2022/8/23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58366" rtl="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58366" rtl="0" fontAlgn="auto">
              <a:spcBef>
                <a:spcPts val="0"/>
              </a:spcBef>
              <a:spcAft>
                <a:spcPts val="0"/>
              </a:spcAft>
            </a:pPr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1258366" rtl="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3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6421" y="505963"/>
            <a:ext cx="14471273" cy="183081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56422" y="2322154"/>
            <a:ext cx="7098730" cy="1140604"/>
          </a:xfrm>
        </p:spPr>
        <p:txBody>
          <a:bodyPr anchor="b"/>
          <a:lstStyle>
            <a:lvl1pPr marL="0" indent="0">
              <a:buNone/>
              <a:defRPr sz="4404" b="1"/>
            </a:lvl1pPr>
            <a:lvl2pPr marL="838911" indent="0">
              <a:buNone/>
              <a:defRPr sz="3670" b="1"/>
            </a:lvl2pPr>
            <a:lvl3pPr marL="1677822" indent="0">
              <a:buNone/>
              <a:defRPr sz="3303" b="1"/>
            </a:lvl3pPr>
            <a:lvl4pPr marL="2516731" indent="0">
              <a:buNone/>
              <a:defRPr sz="2935" b="1"/>
            </a:lvl4pPr>
            <a:lvl5pPr marL="3355642" indent="0">
              <a:buNone/>
              <a:defRPr sz="2935" b="1"/>
            </a:lvl5pPr>
            <a:lvl6pPr marL="4194553" indent="0">
              <a:buNone/>
              <a:defRPr sz="2935" b="1"/>
            </a:lvl6pPr>
            <a:lvl7pPr marL="5033464" indent="0">
              <a:buNone/>
              <a:defRPr sz="2935" b="1"/>
            </a:lvl7pPr>
            <a:lvl8pPr marL="5872373" indent="0">
              <a:buNone/>
              <a:defRPr sz="2935" b="1"/>
            </a:lvl8pPr>
            <a:lvl9pPr marL="6711284" indent="0">
              <a:buNone/>
              <a:defRPr sz="2935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56422" y="3462757"/>
            <a:ext cx="7098730" cy="50888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494009" y="2322154"/>
            <a:ext cx="7133686" cy="1140604"/>
          </a:xfrm>
        </p:spPr>
        <p:txBody>
          <a:bodyPr anchor="b"/>
          <a:lstStyle>
            <a:lvl1pPr marL="0" indent="0">
              <a:buNone/>
              <a:defRPr sz="4404" b="1"/>
            </a:lvl1pPr>
            <a:lvl2pPr marL="838911" indent="0">
              <a:buNone/>
              <a:defRPr sz="3670" b="1"/>
            </a:lvl2pPr>
            <a:lvl3pPr marL="1677822" indent="0">
              <a:buNone/>
              <a:defRPr sz="3303" b="1"/>
            </a:lvl3pPr>
            <a:lvl4pPr marL="2516731" indent="0">
              <a:buNone/>
              <a:defRPr sz="2935" b="1"/>
            </a:lvl4pPr>
            <a:lvl5pPr marL="3355642" indent="0">
              <a:buNone/>
              <a:defRPr sz="2935" b="1"/>
            </a:lvl5pPr>
            <a:lvl6pPr marL="4194553" indent="0">
              <a:buNone/>
              <a:defRPr sz="2935" b="1"/>
            </a:lvl6pPr>
            <a:lvl7pPr marL="5033464" indent="0">
              <a:buNone/>
              <a:defRPr sz="2935" b="1"/>
            </a:lvl7pPr>
            <a:lvl8pPr marL="5872373" indent="0">
              <a:buNone/>
              <a:defRPr sz="2935" b="1"/>
            </a:lvl8pPr>
            <a:lvl9pPr marL="6711284" indent="0">
              <a:buNone/>
              <a:defRPr sz="2935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494009" y="3462757"/>
            <a:ext cx="7133686" cy="50888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58366" rtl="0" fontAlgn="auto">
              <a:spcBef>
                <a:spcPts val="0"/>
              </a:spcBef>
              <a:spcAft>
                <a:spcPts val="0"/>
              </a:spcAft>
            </a:pPr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1258366" rtl="0" fontAlgn="auto">
                <a:spcBef>
                  <a:spcPts val="0"/>
                </a:spcBef>
                <a:spcAft>
                  <a:spcPts val="0"/>
                </a:spcAft>
              </a:pPr>
              <a:t>2022/8/23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58366" rtl="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58366" rtl="0" fontAlgn="auto">
              <a:spcBef>
                <a:spcPts val="0"/>
              </a:spcBef>
              <a:spcAft>
                <a:spcPts val="0"/>
              </a:spcAft>
            </a:pPr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1258366" rtl="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12266489" y="7245435"/>
            <a:ext cx="1422294" cy="345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778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16778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16778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16778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16778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16778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16778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16778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16778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178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58366" rtl="0" fontAlgn="auto">
              <a:spcBef>
                <a:spcPts val="0"/>
              </a:spcBef>
              <a:spcAft>
                <a:spcPts val="0"/>
              </a:spcAft>
            </a:pPr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1258366" rtl="0" fontAlgn="auto">
                <a:spcBef>
                  <a:spcPts val="0"/>
                </a:spcBef>
                <a:spcAft>
                  <a:spcPts val="0"/>
                </a:spcAft>
              </a:pPr>
              <a:t>2022/8/23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58366" rtl="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58366" rtl="0" fontAlgn="auto">
              <a:spcBef>
                <a:spcPts val="0"/>
              </a:spcBef>
              <a:spcAft>
                <a:spcPts val="0"/>
              </a:spcAft>
            </a:pPr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1258366" rtl="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43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3954830" cy="9475788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635296" y="1228343"/>
            <a:ext cx="131429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12203912" y="547929"/>
            <a:ext cx="4416594" cy="6006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583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30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138817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337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"/>
          <p:cNvSpPr txBox="1">
            <a:spLocks noGrp="1"/>
          </p:cNvSpPr>
          <p:nvPr>
            <p:ph type="subTitle" idx="1"/>
          </p:nvPr>
        </p:nvSpPr>
        <p:spPr>
          <a:xfrm>
            <a:off x="3358685" y="3861059"/>
            <a:ext cx="10060918" cy="149611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  <p:sp>
        <p:nvSpPr>
          <p:cNvPr id="269" name="Google Shape;269;p18"/>
          <p:cNvSpPr txBox="1">
            <a:spLocks noGrp="1"/>
          </p:cNvSpPr>
          <p:nvPr>
            <p:ph type="subTitle" idx="2"/>
          </p:nvPr>
        </p:nvSpPr>
        <p:spPr>
          <a:xfrm>
            <a:off x="5414136" y="5647430"/>
            <a:ext cx="5950017" cy="5383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30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30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30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30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30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30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30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30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303"/>
            </a:lvl9pPr>
          </a:lstStyle>
          <a:p>
            <a:endParaRPr/>
          </a:p>
        </p:txBody>
      </p:sp>
      <p:sp>
        <p:nvSpPr>
          <p:cNvPr id="270" name="Google Shape;270;p18"/>
          <p:cNvSpPr/>
          <p:nvPr/>
        </p:nvSpPr>
        <p:spPr>
          <a:xfrm flipH="1">
            <a:off x="-3911077" y="7598419"/>
            <a:ext cx="5586486" cy="468803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rgbClr val="FFF4E9"/>
          </a:solidFill>
          <a:ln>
            <a:noFill/>
          </a:ln>
        </p:spPr>
        <p:txBody>
          <a:bodyPr spcFirstLastPara="1" wrap="square" lIns="167695" tIns="167695" rIns="167695" bIns="167695" anchor="ctr" anchorCtr="0">
            <a:noAutofit/>
          </a:bodyPr>
          <a:lstStyle/>
          <a:p>
            <a:pPr marL="0" marR="0" lvl="0" indent="0" algn="l" defTabSz="12583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30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1" name="Google Shape;271;p18"/>
          <p:cNvSpPr/>
          <p:nvPr/>
        </p:nvSpPr>
        <p:spPr>
          <a:xfrm flipH="1">
            <a:off x="15253412" y="7054109"/>
            <a:ext cx="3364956" cy="3490424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7695" tIns="167695" rIns="167695" bIns="167695" anchor="ctr" anchorCtr="0">
            <a:noAutofit/>
          </a:bodyPr>
          <a:lstStyle/>
          <a:p>
            <a:pPr marL="0" marR="0" lvl="0" indent="0" algn="l" defTabSz="12583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30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2" name="Google Shape;272;p18"/>
          <p:cNvSpPr/>
          <p:nvPr/>
        </p:nvSpPr>
        <p:spPr>
          <a:xfrm flipH="1">
            <a:off x="-2700175" y="-782296"/>
            <a:ext cx="3968953" cy="3727360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rgbClr val="E0B9A4"/>
          </a:solidFill>
          <a:ln>
            <a:noFill/>
          </a:ln>
        </p:spPr>
        <p:txBody>
          <a:bodyPr spcFirstLastPara="1" wrap="square" lIns="167695" tIns="167695" rIns="167695" bIns="167695" anchor="ctr" anchorCtr="0">
            <a:noAutofit/>
          </a:bodyPr>
          <a:lstStyle/>
          <a:p>
            <a:pPr marL="0" marR="0" lvl="0" indent="0" algn="l" defTabSz="12583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30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3" name="Google Shape;273;p18"/>
          <p:cNvSpPr/>
          <p:nvPr/>
        </p:nvSpPr>
        <p:spPr>
          <a:xfrm rot="1593655" flipH="1">
            <a:off x="12723654" y="-1997333"/>
            <a:ext cx="6861356" cy="4721293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rgbClr val="FFF4E9"/>
          </a:solidFill>
          <a:ln>
            <a:noFill/>
          </a:ln>
        </p:spPr>
        <p:txBody>
          <a:bodyPr spcFirstLastPara="1" wrap="square" lIns="167695" tIns="167695" rIns="167695" bIns="167695" anchor="ctr" anchorCtr="0">
            <a:noAutofit/>
          </a:bodyPr>
          <a:lstStyle/>
          <a:p>
            <a:pPr marL="0" marR="0" lvl="0" indent="0" algn="l" defTabSz="12583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30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4" name="Google Shape;274;p18"/>
          <p:cNvSpPr/>
          <p:nvPr/>
        </p:nvSpPr>
        <p:spPr>
          <a:xfrm flipH="1">
            <a:off x="5190629" y="8421272"/>
            <a:ext cx="7390796" cy="3373882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rgbClr val="F4CAC1"/>
          </a:solidFill>
          <a:ln>
            <a:noFill/>
          </a:ln>
        </p:spPr>
        <p:txBody>
          <a:bodyPr spcFirstLastPara="1" wrap="square" lIns="167695" tIns="167695" rIns="167695" bIns="167695" anchor="ctr" anchorCtr="0">
            <a:noAutofit/>
          </a:bodyPr>
          <a:lstStyle/>
          <a:p>
            <a:pPr marL="0" marR="0" lvl="0" indent="0" algn="l" defTabSz="12583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30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5" name="Google Shape;275;p18"/>
          <p:cNvSpPr/>
          <p:nvPr/>
        </p:nvSpPr>
        <p:spPr>
          <a:xfrm flipH="1">
            <a:off x="3589358" y="-2846326"/>
            <a:ext cx="7390792" cy="4189245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7695" tIns="167695" rIns="167695" bIns="167695" anchor="ctr" anchorCtr="0">
            <a:noAutofit/>
          </a:bodyPr>
          <a:lstStyle/>
          <a:p>
            <a:pPr marL="0" marR="0" lvl="0" indent="0" algn="l" defTabSz="12583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30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76" name="Google Shape;276;p18"/>
          <p:cNvGrpSpPr/>
          <p:nvPr/>
        </p:nvGrpSpPr>
        <p:grpSpPr>
          <a:xfrm rot="10800000" flipH="1">
            <a:off x="315185" y="-87231"/>
            <a:ext cx="1812648" cy="3032307"/>
            <a:chOff x="3529975" y="3414475"/>
            <a:chExt cx="987875" cy="1645950"/>
          </a:xfrm>
        </p:grpSpPr>
        <p:sp>
          <p:nvSpPr>
            <p:cNvPr id="277" name="Google Shape;277;p18"/>
            <p:cNvSpPr/>
            <p:nvPr/>
          </p:nvSpPr>
          <p:spPr>
            <a:xfrm>
              <a:off x="3529975" y="3676850"/>
              <a:ext cx="308525" cy="1383575"/>
            </a:xfrm>
            <a:custGeom>
              <a:avLst/>
              <a:gdLst/>
              <a:ahLst/>
              <a:cxnLst/>
              <a:rect l="l" t="t" r="r" b="b"/>
              <a:pathLst>
                <a:path w="12341" h="55343" extrusionOk="0">
                  <a:moveTo>
                    <a:pt x="1799" y="1"/>
                  </a:moveTo>
                  <a:cubicBezTo>
                    <a:pt x="1710" y="1"/>
                    <a:pt x="1609" y="59"/>
                    <a:pt x="1490" y="205"/>
                  </a:cubicBezTo>
                  <a:cubicBezTo>
                    <a:pt x="1246" y="478"/>
                    <a:pt x="1125" y="1238"/>
                    <a:pt x="1034" y="1603"/>
                  </a:cubicBezTo>
                  <a:cubicBezTo>
                    <a:pt x="517" y="3670"/>
                    <a:pt x="213" y="5797"/>
                    <a:pt x="183" y="7956"/>
                  </a:cubicBezTo>
                  <a:cubicBezTo>
                    <a:pt x="213" y="10782"/>
                    <a:pt x="0" y="13670"/>
                    <a:pt x="213" y="16527"/>
                  </a:cubicBezTo>
                  <a:cubicBezTo>
                    <a:pt x="487" y="20235"/>
                    <a:pt x="1003" y="23913"/>
                    <a:pt x="1763" y="27561"/>
                  </a:cubicBezTo>
                  <a:cubicBezTo>
                    <a:pt x="2189" y="29628"/>
                    <a:pt x="2493" y="31755"/>
                    <a:pt x="2918" y="33853"/>
                  </a:cubicBezTo>
                  <a:cubicBezTo>
                    <a:pt x="3344" y="35828"/>
                    <a:pt x="4043" y="37743"/>
                    <a:pt x="4590" y="39689"/>
                  </a:cubicBezTo>
                  <a:cubicBezTo>
                    <a:pt x="5532" y="43184"/>
                    <a:pt x="7082" y="46436"/>
                    <a:pt x="8177" y="49871"/>
                  </a:cubicBezTo>
                  <a:cubicBezTo>
                    <a:pt x="8602" y="51087"/>
                    <a:pt x="8937" y="52303"/>
                    <a:pt x="9423" y="53488"/>
                  </a:cubicBezTo>
                  <a:cubicBezTo>
                    <a:pt x="9605" y="53883"/>
                    <a:pt x="9818" y="55099"/>
                    <a:pt x="10183" y="55342"/>
                  </a:cubicBezTo>
                  <a:lnTo>
                    <a:pt x="10396" y="55160"/>
                  </a:lnTo>
                  <a:cubicBezTo>
                    <a:pt x="10454" y="55169"/>
                    <a:pt x="10507" y="55174"/>
                    <a:pt x="10556" y="55174"/>
                  </a:cubicBezTo>
                  <a:cubicBezTo>
                    <a:pt x="10832" y="55174"/>
                    <a:pt x="10943" y="55009"/>
                    <a:pt x="10943" y="54491"/>
                  </a:cubicBezTo>
                  <a:cubicBezTo>
                    <a:pt x="10973" y="54005"/>
                    <a:pt x="11064" y="53549"/>
                    <a:pt x="11216" y="53093"/>
                  </a:cubicBezTo>
                  <a:cubicBezTo>
                    <a:pt x="11338" y="52576"/>
                    <a:pt x="11307" y="52090"/>
                    <a:pt x="11459" y="51573"/>
                  </a:cubicBezTo>
                  <a:cubicBezTo>
                    <a:pt x="11551" y="51117"/>
                    <a:pt x="11399" y="50631"/>
                    <a:pt x="11490" y="50175"/>
                  </a:cubicBezTo>
                  <a:cubicBezTo>
                    <a:pt x="11611" y="49749"/>
                    <a:pt x="11794" y="49598"/>
                    <a:pt x="11794" y="49081"/>
                  </a:cubicBezTo>
                  <a:cubicBezTo>
                    <a:pt x="11763" y="48594"/>
                    <a:pt x="11976" y="48412"/>
                    <a:pt x="12067" y="48017"/>
                  </a:cubicBezTo>
                  <a:cubicBezTo>
                    <a:pt x="12280" y="47196"/>
                    <a:pt x="12067" y="46072"/>
                    <a:pt x="12067" y="45221"/>
                  </a:cubicBezTo>
                  <a:cubicBezTo>
                    <a:pt x="12067" y="43062"/>
                    <a:pt x="12341" y="40692"/>
                    <a:pt x="12067" y="38534"/>
                  </a:cubicBezTo>
                  <a:cubicBezTo>
                    <a:pt x="11976" y="37804"/>
                    <a:pt x="11855" y="37135"/>
                    <a:pt x="11794" y="36406"/>
                  </a:cubicBezTo>
                  <a:cubicBezTo>
                    <a:pt x="11763" y="35676"/>
                    <a:pt x="11581" y="34886"/>
                    <a:pt x="11490" y="34187"/>
                  </a:cubicBezTo>
                  <a:cubicBezTo>
                    <a:pt x="11277" y="32728"/>
                    <a:pt x="11003" y="31239"/>
                    <a:pt x="10760" y="29780"/>
                  </a:cubicBezTo>
                  <a:cubicBezTo>
                    <a:pt x="9970" y="25615"/>
                    <a:pt x="9180" y="21482"/>
                    <a:pt x="8268" y="17348"/>
                  </a:cubicBezTo>
                  <a:cubicBezTo>
                    <a:pt x="7781" y="15068"/>
                    <a:pt x="6900" y="12910"/>
                    <a:pt x="6444" y="10630"/>
                  </a:cubicBezTo>
                  <a:cubicBezTo>
                    <a:pt x="6110" y="8685"/>
                    <a:pt x="5623" y="6770"/>
                    <a:pt x="4985" y="4916"/>
                  </a:cubicBezTo>
                  <a:cubicBezTo>
                    <a:pt x="4438" y="3366"/>
                    <a:pt x="3313" y="2028"/>
                    <a:pt x="2401" y="691"/>
                  </a:cubicBezTo>
                  <a:cubicBezTo>
                    <a:pt x="2183" y="385"/>
                    <a:pt x="2027" y="1"/>
                    <a:pt x="1799" y="1"/>
                  </a:cubicBezTo>
                  <a:close/>
                </a:path>
              </a:pathLst>
            </a:custGeom>
            <a:solidFill>
              <a:srgbClr val="E2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583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30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3782575" y="3414475"/>
              <a:ext cx="735275" cy="1639875"/>
            </a:xfrm>
            <a:custGeom>
              <a:avLst/>
              <a:gdLst/>
              <a:ahLst/>
              <a:cxnLst/>
              <a:rect l="l" t="t" r="r" b="b"/>
              <a:pathLst>
                <a:path w="29411" h="65595" extrusionOk="0">
                  <a:moveTo>
                    <a:pt x="28742" y="61"/>
                  </a:moveTo>
                  <a:lnTo>
                    <a:pt x="28468" y="244"/>
                  </a:lnTo>
                  <a:cubicBezTo>
                    <a:pt x="28523" y="228"/>
                    <a:pt x="28575" y="210"/>
                    <a:pt x="28627" y="191"/>
                  </a:cubicBezTo>
                  <a:lnTo>
                    <a:pt x="28627" y="191"/>
                  </a:lnTo>
                  <a:cubicBezTo>
                    <a:pt x="28668" y="149"/>
                    <a:pt x="28707" y="105"/>
                    <a:pt x="28742" y="61"/>
                  </a:cubicBezTo>
                  <a:close/>
                  <a:moveTo>
                    <a:pt x="29076" y="0"/>
                  </a:moveTo>
                  <a:lnTo>
                    <a:pt x="29076" y="0"/>
                  </a:lnTo>
                  <a:cubicBezTo>
                    <a:pt x="28918" y="68"/>
                    <a:pt x="28777" y="136"/>
                    <a:pt x="28627" y="191"/>
                  </a:cubicBezTo>
                  <a:lnTo>
                    <a:pt x="28627" y="191"/>
                  </a:lnTo>
                  <a:cubicBezTo>
                    <a:pt x="28244" y="589"/>
                    <a:pt x="27637" y="926"/>
                    <a:pt x="27253" y="1338"/>
                  </a:cubicBezTo>
                  <a:cubicBezTo>
                    <a:pt x="26371" y="2250"/>
                    <a:pt x="25429" y="3070"/>
                    <a:pt x="24578" y="4013"/>
                  </a:cubicBezTo>
                  <a:cubicBezTo>
                    <a:pt x="23848" y="4833"/>
                    <a:pt x="23149" y="5776"/>
                    <a:pt x="22389" y="6627"/>
                  </a:cubicBezTo>
                  <a:cubicBezTo>
                    <a:pt x="21386" y="7812"/>
                    <a:pt x="20809" y="9119"/>
                    <a:pt x="19927" y="10365"/>
                  </a:cubicBezTo>
                  <a:cubicBezTo>
                    <a:pt x="17739" y="13375"/>
                    <a:pt x="15581" y="16353"/>
                    <a:pt x="13848" y="19666"/>
                  </a:cubicBezTo>
                  <a:cubicBezTo>
                    <a:pt x="12359" y="22493"/>
                    <a:pt x="10626" y="25229"/>
                    <a:pt x="9258" y="28086"/>
                  </a:cubicBezTo>
                  <a:cubicBezTo>
                    <a:pt x="7526" y="31703"/>
                    <a:pt x="6340" y="35533"/>
                    <a:pt x="5246" y="39363"/>
                  </a:cubicBezTo>
                  <a:cubicBezTo>
                    <a:pt x="4790" y="41004"/>
                    <a:pt x="4608" y="42706"/>
                    <a:pt x="4152" y="44348"/>
                  </a:cubicBezTo>
                  <a:cubicBezTo>
                    <a:pt x="3787" y="45807"/>
                    <a:pt x="3179" y="47266"/>
                    <a:pt x="2784" y="48725"/>
                  </a:cubicBezTo>
                  <a:cubicBezTo>
                    <a:pt x="2237" y="50670"/>
                    <a:pt x="1781" y="52646"/>
                    <a:pt x="1264" y="54621"/>
                  </a:cubicBezTo>
                  <a:cubicBezTo>
                    <a:pt x="808" y="56323"/>
                    <a:pt x="778" y="58117"/>
                    <a:pt x="595" y="59880"/>
                  </a:cubicBezTo>
                  <a:cubicBezTo>
                    <a:pt x="460" y="61449"/>
                    <a:pt x="325" y="62970"/>
                    <a:pt x="297" y="64529"/>
                  </a:cubicBezTo>
                  <a:lnTo>
                    <a:pt x="297" y="64529"/>
                  </a:lnTo>
                  <a:cubicBezTo>
                    <a:pt x="422" y="64250"/>
                    <a:pt x="563" y="63980"/>
                    <a:pt x="656" y="63740"/>
                  </a:cubicBezTo>
                  <a:cubicBezTo>
                    <a:pt x="869" y="63162"/>
                    <a:pt x="1143" y="62615"/>
                    <a:pt x="1477" y="62099"/>
                  </a:cubicBezTo>
                  <a:cubicBezTo>
                    <a:pt x="2176" y="60944"/>
                    <a:pt x="2936" y="59910"/>
                    <a:pt x="3696" y="58786"/>
                  </a:cubicBezTo>
                  <a:cubicBezTo>
                    <a:pt x="4699" y="57266"/>
                    <a:pt x="5672" y="55685"/>
                    <a:pt x="6918" y="54348"/>
                  </a:cubicBezTo>
                  <a:cubicBezTo>
                    <a:pt x="7647" y="53618"/>
                    <a:pt x="8316" y="52798"/>
                    <a:pt x="8863" y="51916"/>
                  </a:cubicBezTo>
                  <a:cubicBezTo>
                    <a:pt x="9623" y="50670"/>
                    <a:pt x="10656" y="49576"/>
                    <a:pt x="11356" y="48299"/>
                  </a:cubicBezTo>
                  <a:cubicBezTo>
                    <a:pt x="11781" y="47509"/>
                    <a:pt x="12267" y="46779"/>
                    <a:pt x="12815" y="46080"/>
                  </a:cubicBezTo>
                  <a:cubicBezTo>
                    <a:pt x="13362" y="45259"/>
                    <a:pt x="13696" y="44469"/>
                    <a:pt x="14182" y="43649"/>
                  </a:cubicBezTo>
                  <a:cubicBezTo>
                    <a:pt x="15094" y="42068"/>
                    <a:pt x="15885" y="40396"/>
                    <a:pt x="16796" y="38816"/>
                  </a:cubicBezTo>
                  <a:cubicBezTo>
                    <a:pt x="17374" y="37752"/>
                    <a:pt x="17860" y="36688"/>
                    <a:pt x="18316" y="35563"/>
                  </a:cubicBezTo>
                  <a:cubicBezTo>
                    <a:pt x="18863" y="34378"/>
                    <a:pt x="19532" y="33314"/>
                    <a:pt x="19927" y="32037"/>
                  </a:cubicBezTo>
                  <a:cubicBezTo>
                    <a:pt x="20626" y="29819"/>
                    <a:pt x="21629" y="27660"/>
                    <a:pt x="22389" y="25411"/>
                  </a:cubicBezTo>
                  <a:cubicBezTo>
                    <a:pt x="23271" y="22888"/>
                    <a:pt x="24183" y="20426"/>
                    <a:pt x="24882" y="17843"/>
                  </a:cubicBezTo>
                  <a:cubicBezTo>
                    <a:pt x="25550" y="15411"/>
                    <a:pt x="26493" y="13101"/>
                    <a:pt x="27101" y="10639"/>
                  </a:cubicBezTo>
                  <a:cubicBezTo>
                    <a:pt x="27435" y="9362"/>
                    <a:pt x="27496" y="8086"/>
                    <a:pt x="27921" y="6839"/>
                  </a:cubicBezTo>
                  <a:cubicBezTo>
                    <a:pt x="28316" y="5776"/>
                    <a:pt x="28620" y="4712"/>
                    <a:pt x="28833" y="3587"/>
                  </a:cubicBezTo>
                  <a:cubicBezTo>
                    <a:pt x="29076" y="2250"/>
                    <a:pt x="29411" y="1307"/>
                    <a:pt x="29076" y="0"/>
                  </a:cubicBezTo>
                  <a:close/>
                  <a:moveTo>
                    <a:pt x="297" y="64529"/>
                  </a:moveTo>
                  <a:cubicBezTo>
                    <a:pt x="137" y="64884"/>
                    <a:pt x="1" y="65253"/>
                    <a:pt x="18" y="65594"/>
                  </a:cubicBezTo>
                  <a:cubicBezTo>
                    <a:pt x="18" y="65503"/>
                    <a:pt x="292" y="65169"/>
                    <a:pt x="292" y="65108"/>
                  </a:cubicBezTo>
                  <a:cubicBezTo>
                    <a:pt x="292" y="64914"/>
                    <a:pt x="293" y="64721"/>
                    <a:pt x="297" y="64529"/>
                  </a:cubicBezTo>
                  <a:close/>
                </a:path>
              </a:pathLst>
            </a:custGeom>
            <a:solidFill>
              <a:srgbClr val="E2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583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30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9" name="Google Shape;279;p18"/>
          <p:cNvGrpSpPr/>
          <p:nvPr/>
        </p:nvGrpSpPr>
        <p:grpSpPr>
          <a:xfrm rot="2376714">
            <a:off x="222436" y="7356858"/>
            <a:ext cx="2236564" cy="1926755"/>
            <a:chOff x="5803575" y="672725"/>
            <a:chExt cx="1218875" cy="1045825"/>
          </a:xfrm>
        </p:grpSpPr>
        <p:sp>
          <p:nvSpPr>
            <p:cNvPr id="280" name="Google Shape;280;p18"/>
            <p:cNvSpPr/>
            <p:nvPr/>
          </p:nvSpPr>
          <p:spPr>
            <a:xfrm>
              <a:off x="5803575" y="672725"/>
              <a:ext cx="1218875" cy="992275"/>
            </a:xfrm>
            <a:custGeom>
              <a:avLst/>
              <a:gdLst/>
              <a:ahLst/>
              <a:cxnLst/>
              <a:rect l="l" t="t" r="r" b="b"/>
              <a:pathLst>
                <a:path w="48755" h="39691" extrusionOk="0">
                  <a:moveTo>
                    <a:pt x="26275" y="0"/>
                  </a:moveTo>
                  <a:cubicBezTo>
                    <a:pt x="24293" y="0"/>
                    <a:pt x="22492" y="1886"/>
                    <a:pt x="21156" y="3104"/>
                  </a:cubicBezTo>
                  <a:cubicBezTo>
                    <a:pt x="20274" y="3833"/>
                    <a:pt x="19514" y="4654"/>
                    <a:pt x="18815" y="5596"/>
                  </a:cubicBezTo>
                  <a:cubicBezTo>
                    <a:pt x="18520" y="6031"/>
                    <a:pt x="18403" y="6237"/>
                    <a:pt x="18238" y="6237"/>
                  </a:cubicBezTo>
                  <a:cubicBezTo>
                    <a:pt x="18114" y="6237"/>
                    <a:pt x="17964" y="6121"/>
                    <a:pt x="17690" y="5900"/>
                  </a:cubicBezTo>
                  <a:cubicBezTo>
                    <a:pt x="17113" y="5353"/>
                    <a:pt x="16475" y="4897"/>
                    <a:pt x="15745" y="4563"/>
                  </a:cubicBezTo>
                  <a:cubicBezTo>
                    <a:pt x="14894" y="4319"/>
                    <a:pt x="13982" y="4198"/>
                    <a:pt x="13101" y="4198"/>
                  </a:cubicBezTo>
                  <a:cubicBezTo>
                    <a:pt x="12432" y="4228"/>
                    <a:pt x="11794" y="4502"/>
                    <a:pt x="11338" y="4988"/>
                  </a:cubicBezTo>
                  <a:cubicBezTo>
                    <a:pt x="10791" y="5444"/>
                    <a:pt x="10578" y="6143"/>
                    <a:pt x="10274" y="6721"/>
                  </a:cubicBezTo>
                  <a:cubicBezTo>
                    <a:pt x="9727" y="7754"/>
                    <a:pt x="9909" y="8818"/>
                    <a:pt x="9575" y="9943"/>
                  </a:cubicBezTo>
                  <a:cubicBezTo>
                    <a:pt x="9423" y="10307"/>
                    <a:pt x="9271" y="10672"/>
                    <a:pt x="9149" y="11067"/>
                  </a:cubicBezTo>
                  <a:cubicBezTo>
                    <a:pt x="9058" y="11554"/>
                    <a:pt x="9028" y="12040"/>
                    <a:pt x="8663" y="12344"/>
                  </a:cubicBezTo>
                  <a:cubicBezTo>
                    <a:pt x="8329" y="12678"/>
                    <a:pt x="7964" y="12678"/>
                    <a:pt x="7569" y="12800"/>
                  </a:cubicBezTo>
                  <a:cubicBezTo>
                    <a:pt x="6991" y="12952"/>
                    <a:pt x="6474" y="13195"/>
                    <a:pt x="5897" y="13347"/>
                  </a:cubicBezTo>
                  <a:cubicBezTo>
                    <a:pt x="5076" y="13560"/>
                    <a:pt x="4316" y="13894"/>
                    <a:pt x="3617" y="14350"/>
                  </a:cubicBezTo>
                  <a:cubicBezTo>
                    <a:pt x="2736" y="15110"/>
                    <a:pt x="1976" y="15991"/>
                    <a:pt x="1398" y="16964"/>
                  </a:cubicBezTo>
                  <a:cubicBezTo>
                    <a:pt x="730" y="18028"/>
                    <a:pt x="638" y="19244"/>
                    <a:pt x="486" y="20459"/>
                  </a:cubicBezTo>
                  <a:cubicBezTo>
                    <a:pt x="0" y="23681"/>
                    <a:pt x="517" y="27694"/>
                    <a:pt x="2979" y="30064"/>
                  </a:cubicBezTo>
                  <a:cubicBezTo>
                    <a:pt x="6414" y="33347"/>
                    <a:pt x="10122" y="36964"/>
                    <a:pt x="14772" y="38393"/>
                  </a:cubicBezTo>
                  <a:cubicBezTo>
                    <a:pt x="16961" y="39031"/>
                    <a:pt x="19180" y="39426"/>
                    <a:pt x="21459" y="39639"/>
                  </a:cubicBezTo>
                  <a:cubicBezTo>
                    <a:pt x="21790" y="39673"/>
                    <a:pt x="22125" y="39690"/>
                    <a:pt x="22461" y="39690"/>
                  </a:cubicBezTo>
                  <a:cubicBezTo>
                    <a:pt x="23021" y="39690"/>
                    <a:pt x="23583" y="39643"/>
                    <a:pt x="24134" y="39548"/>
                  </a:cubicBezTo>
                  <a:cubicBezTo>
                    <a:pt x="24501" y="39474"/>
                    <a:pt x="24947" y="39224"/>
                    <a:pt x="25360" y="39224"/>
                  </a:cubicBezTo>
                  <a:cubicBezTo>
                    <a:pt x="25461" y="39224"/>
                    <a:pt x="25559" y="39239"/>
                    <a:pt x="25654" y="39274"/>
                  </a:cubicBezTo>
                  <a:cubicBezTo>
                    <a:pt x="25928" y="38849"/>
                    <a:pt x="26323" y="38514"/>
                    <a:pt x="26779" y="38271"/>
                  </a:cubicBezTo>
                  <a:cubicBezTo>
                    <a:pt x="27265" y="38028"/>
                    <a:pt x="27782" y="37815"/>
                    <a:pt x="28329" y="37633"/>
                  </a:cubicBezTo>
                  <a:cubicBezTo>
                    <a:pt x="29210" y="37359"/>
                    <a:pt x="30092" y="36964"/>
                    <a:pt x="30943" y="36630"/>
                  </a:cubicBezTo>
                  <a:cubicBezTo>
                    <a:pt x="31399" y="36448"/>
                    <a:pt x="31855" y="36448"/>
                    <a:pt x="32341" y="36265"/>
                  </a:cubicBezTo>
                  <a:cubicBezTo>
                    <a:pt x="32797" y="36083"/>
                    <a:pt x="33192" y="35779"/>
                    <a:pt x="33709" y="35596"/>
                  </a:cubicBezTo>
                  <a:cubicBezTo>
                    <a:pt x="34925" y="35171"/>
                    <a:pt x="35958" y="34472"/>
                    <a:pt x="37144" y="34046"/>
                  </a:cubicBezTo>
                  <a:cubicBezTo>
                    <a:pt x="37995" y="33742"/>
                    <a:pt x="38663" y="33134"/>
                    <a:pt x="39484" y="32770"/>
                  </a:cubicBezTo>
                  <a:cubicBezTo>
                    <a:pt x="40183" y="32435"/>
                    <a:pt x="40852" y="32101"/>
                    <a:pt x="41521" y="31736"/>
                  </a:cubicBezTo>
                  <a:cubicBezTo>
                    <a:pt x="43800" y="30520"/>
                    <a:pt x="45806" y="28849"/>
                    <a:pt x="47387" y="26782"/>
                  </a:cubicBezTo>
                  <a:cubicBezTo>
                    <a:pt x="48269" y="25566"/>
                    <a:pt x="48451" y="24107"/>
                    <a:pt x="48603" y="22618"/>
                  </a:cubicBezTo>
                  <a:cubicBezTo>
                    <a:pt x="48755" y="21189"/>
                    <a:pt x="47843" y="20155"/>
                    <a:pt x="46506" y="19791"/>
                  </a:cubicBezTo>
                  <a:cubicBezTo>
                    <a:pt x="46080" y="19639"/>
                    <a:pt x="44439" y="19882"/>
                    <a:pt x="44378" y="19213"/>
                  </a:cubicBezTo>
                  <a:cubicBezTo>
                    <a:pt x="44347" y="18909"/>
                    <a:pt x="44986" y="17906"/>
                    <a:pt x="45107" y="17602"/>
                  </a:cubicBezTo>
                  <a:cubicBezTo>
                    <a:pt x="45381" y="16842"/>
                    <a:pt x="45715" y="16052"/>
                    <a:pt x="45958" y="15231"/>
                  </a:cubicBezTo>
                  <a:cubicBezTo>
                    <a:pt x="46141" y="14350"/>
                    <a:pt x="46293" y="13438"/>
                    <a:pt x="46384" y="12557"/>
                  </a:cubicBezTo>
                  <a:cubicBezTo>
                    <a:pt x="46475" y="11827"/>
                    <a:pt x="46658" y="11432"/>
                    <a:pt x="46354" y="10733"/>
                  </a:cubicBezTo>
                  <a:cubicBezTo>
                    <a:pt x="46110" y="10216"/>
                    <a:pt x="45958" y="9669"/>
                    <a:pt x="45715" y="9152"/>
                  </a:cubicBezTo>
                  <a:cubicBezTo>
                    <a:pt x="45047" y="7693"/>
                    <a:pt x="43375" y="6629"/>
                    <a:pt x="42098" y="5748"/>
                  </a:cubicBezTo>
                  <a:cubicBezTo>
                    <a:pt x="40756" y="4861"/>
                    <a:pt x="39645" y="4524"/>
                    <a:pt x="38187" y="4524"/>
                  </a:cubicBezTo>
                  <a:cubicBezTo>
                    <a:pt x="37895" y="4524"/>
                    <a:pt x="37589" y="4537"/>
                    <a:pt x="37265" y="4563"/>
                  </a:cubicBezTo>
                  <a:cubicBezTo>
                    <a:pt x="36232" y="4654"/>
                    <a:pt x="35198" y="4867"/>
                    <a:pt x="34226" y="5231"/>
                  </a:cubicBezTo>
                  <a:cubicBezTo>
                    <a:pt x="33455" y="5517"/>
                    <a:pt x="32684" y="6151"/>
                    <a:pt x="31837" y="6151"/>
                  </a:cubicBezTo>
                  <a:cubicBezTo>
                    <a:pt x="31782" y="6151"/>
                    <a:pt x="31728" y="6149"/>
                    <a:pt x="31672" y="6143"/>
                  </a:cubicBezTo>
                  <a:cubicBezTo>
                    <a:pt x="31399" y="5414"/>
                    <a:pt x="31369" y="4684"/>
                    <a:pt x="31095" y="3955"/>
                  </a:cubicBezTo>
                  <a:cubicBezTo>
                    <a:pt x="30761" y="3195"/>
                    <a:pt x="30365" y="2465"/>
                    <a:pt x="29910" y="1766"/>
                  </a:cubicBezTo>
                  <a:cubicBezTo>
                    <a:pt x="29028" y="550"/>
                    <a:pt x="27903" y="64"/>
                    <a:pt x="26414" y="3"/>
                  </a:cubicBezTo>
                  <a:cubicBezTo>
                    <a:pt x="26368" y="1"/>
                    <a:pt x="26321" y="0"/>
                    <a:pt x="26275" y="0"/>
                  </a:cubicBezTo>
                  <a:close/>
                </a:path>
              </a:pathLst>
            </a:custGeom>
            <a:solidFill>
              <a:srgbClr val="E0A5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583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30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1" name="Google Shape;281;p18"/>
            <p:cNvSpPr/>
            <p:nvPr/>
          </p:nvSpPr>
          <p:spPr>
            <a:xfrm>
              <a:off x="6040650" y="1331800"/>
              <a:ext cx="739400" cy="386750"/>
            </a:xfrm>
            <a:custGeom>
              <a:avLst/>
              <a:gdLst/>
              <a:ahLst/>
              <a:cxnLst/>
              <a:rect l="l" t="t" r="r" b="b"/>
              <a:pathLst>
                <a:path w="29576" h="15470" extrusionOk="0">
                  <a:moveTo>
                    <a:pt x="9340" y="0"/>
                  </a:moveTo>
                  <a:cubicBezTo>
                    <a:pt x="9285" y="0"/>
                    <a:pt x="9231" y="8"/>
                    <a:pt x="9180" y="24"/>
                  </a:cubicBezTo>
                  <a:cubicBezTo>
                    <a:pt x="8815" y="115"/>
                    <a:pt x="8724" y="1057"/>
                    <a:pt x="8724" y="1452"/>
                  </a:cubicBezTo>
                  <a:cubicBezTo>
                    <a:pt x="8755" y="2334"/>
                    <a:pt x="8815" y="3246"/>
                    <a:pt x="8876" y="4157"/>
                  </a:cubicBezTo>
                  <a:cubicBezTo>
                    <a:pt x="9059" y="5373"/>
                    <a:pt x="9362" y="6559"/>
                    <a:pt x="9818" y="7714"/>
                  </a:cubicBezTo>
                  <a:cubicBezTo>
                    <a:pt x="10153" y="8595"/>
                    <a:pt x="10669" y="9507"/>
                    <a:pt x="10761" y="10510"/>
                  </a:cubicBezTo>
                  <a:cubicBezTo>
                    <a:pt x="10691" y="10517"/>
                    <a:pt x="10619" y="10520"/>
                    <a:pt x="10546" y="10520"/>
                  </a:cubicBezTo>
                  <a:cubicBezTo>
                    <a:pt x="9945" y="10520"/>
                    <a:pt x="9229" y="10318"/>
                    <a:pt x="8633" y="10236"/>
                  </a:cubicBezTo>
                  <a:cubicBezTo>
                    <a:pt x="7630" y="10085"/>
                    <a:pt x="6596" y="9933"/>
                    <a:pt x="5593" y="9781"/>
                  </a:cubicBezTo>
                  <a:cubicBezTo>
                    <a:pt x="5055" y="9700"/>
                    <a:pt x="4462" y="9649"/>
                    <a:pt x="3867" y="9649"/>
                  </a:cubicBezTo>
                  <a:cubicBezTo>
                    <a:pt x="3118" y="9649"/>
                    <a:pt x="2363" y="9729"/>
                    <a:pt x="1703" y="9933"/>
                  </a:cubicBezTo>
                  <a:cubicBezTo>
                    <a:pt x="1216" y="10085"/>
                    <a:pt x="730" y="10297"/>
                    <a:pt x="305" y="10540"/>
                  </a:cubicBezTo>
                  <a:cubicBezTo>
                    <a:pt x="1" y="10814"/>
                    <a:pt x="61" y="10814"/>
                    <a:pt x="244" y="11088"/>
                  </a:cubicBezTo>
                  <a:cubicBezTo>
                    <a:pt x="396" y="11392"/>
                    <a:pt x="912" y="11483"/>
                    <a:pt x="1216" y="11635"/>
                  </a:cubicBezTo>
                  <a:cubicBezTo>
                    <a:pt x="1916" y="12030"/>
                    <a:pt x="2584" y="12455"/>
                    <a:pt x="3223" y="12911"/>
                  </a:cubicBezTo>
                  <a:cubicBezTo>
                    <a:pt x="4013" y="13489"/>
                    <a:pt x="4834" y="14006"/>
                    <a:pt x="5685" y="14461"/>
                  </a:cubicBezTo>
                  <a:cubicBezTo>
                    <a:pt x="6566" y="14917"/>
                    <a:pt x="7539" y="14948"/>
                    <a:pt x="8481" y="15100"/>
                  </a:cubicBezTo>
                  <a:cubicBezTo>
                    <a:pt x="9970" y="15282"/>
                    <a:pt x="11399" y="15404"/>
                    <a:pt x="12888" y="15465"/>
                  </a:cubicBezTo>
                  <a:cubicBezTo>
                    <a:pt x="12961" y="15468"/>
                    <a:pt x="13033" y="15470"/>
                    <a:pt x="13106" y="15470"/>
                  </a:cubicBezTo>
                  <a:cubicBezTo>
                    <a:pt x="14028" y="15470"/>
                    <a:pt x="14951" y="15198"/>
                    <a:pt x="15874" y="15198"/>
                  </a:cubicBezTo>
                  <a:cubicBezTo>
                    <a:pt x="16094" y="15198"/>
                    <a:pt x="16315" y="15213"/>
                    <a:pt x="16536" y="15252"/>
                  </a:cubicBezTo>
                  <a:cubicBezTo>
                    <a:pt x="16718" y="15221"/>
                    <a:pt x="16688" y="15161"/>
                    <a:pt x="16627" y="15069"/>
                  </a:cubicBezTo>
                  <a:cubicBezTo>
                    <a:pt x="17995" y="15069"/>
                    <a:pt x="19363" y="14522"/>
                    <a:pt x="20639" y="14006"/>
                  </a:cubicBezTo>
                  <a:cubicBezTo>
                    <a:pt x="22341" y="13246"/>
                    <a:pt x="23922" y="12243"/>
                    <a:pt x="25320" y="11027"/>
                  </a:cubicBezTo>
                  <a:cubicBezTo>
                    <a:pt x="25807" y="10632"/>
                    <a:pt x="26323" y="10328"/>
                    <a:pt x="26840" y="9902"/>
                  </a:cubicBezTo>
                  <a:cubicBezTo>
                    <a:pt x="27387" y="9507"/>
                    <a:pt x="27661" y="8869"/>
                    <a:pt x="28117" y="8352"/>
                  </a:cubicBezTo>
                  <a:cubicBezTo>
                    <a:pt x="28694" y="7714"/>
                    <a:pt x="29576" y="6923"/>
                    <a:pt x="29120" y="6072"/>
                  </a:cubicBezTo>
                  <a:cubicBezTo>
                    <a:pt x="28824" y="5521"/>
                    <a:pt x="28235" y="5365"/>
                    <a:pt x="27617" y="5365"/>
                  </a:cubicBezTo>
                  <a:cubicBezTo>
                    <a:pt x="27282" y="5365"/>
                    <a:pt x="26937" y="5411"/>
                    <a:pt x="26627" y="5464"/>
                  </a:cubicBezTo>
                  <a:cubicBezTo>
                    <a:pt x="25837" y="5586"/>
                    <a:pt x="25016" y="5768"/>
                    <a:pt x="24256" y="6072"/>
                  </a:cubicBezTo>
                  <a:cubicBezTo>
                    <a:pt x="23770" y="6285"/>
                    <a:pt x="23253" y="6437"/>
                    <a:pt x="22706" y="6589"/>
                  </a:cubicBezTo>
                  <a:cubicBezTo>
                    <a:pt x="22980" y="5981"/>
                    <a:pt x="23588" y="5495"/>
                    <a:pt x="23861" y="4826"/>
                  </a:cubicBezTo>
                  <a:cubicBezTo>
                    <a:pt x="24044" y="4188"/>
                    <a:pt x="24165" y="3549"/>
                    <a:pt x="24165" y="2911"/>
                  </a:cubicBezTo>
                  <a:cubicBezTo>
                    <a:pt x="24226" y="2455"/>
                    <a:pt x="24104" y="1635"/>
                    <a:pt x="23648" y="1391"/>
                  </a:cubicBezTo>
                  <a:cubicBezTo>
                    <a:pt x="23553" y="1337"/>
                    <a:pt x="23441" y="1314"/>
                    <a:pt x="23320" y="1314"/>
                  </a:cubicBezTo>
                  <a:cubicBezTo>
                    <a:pt x="22899" y="1314"/>
                    <a:pt x="22368" y="1584"/>
                    <a:pt x="22037" y="1726"/>
                  </a:cubicBezTo>
                  <a:cubicBezTo>
                    <a:pt x="20244" y="2425"/>
                    <a:pt x="18603" y="3489"/>
                    <a:pt x="17235" y="4856"/>
                  </a:cubicBezTo>
                  <a:cubicBezTo>
                    <a:pt x="16976" y="5087"/>
                    <a:pt x="15952" y="6082"/>
                    <a:pt x="15458" y="6082"/>
                  </a:cubicBezTo>
                  <a:cubicBezTo>
                    <a:pt x="15430" y="6082"/>
                    <a:pt x="15405" y="6079"/>
                    <a:pt x="15381" y="6072"/>
                  </a:cubicBezTo>
                  <a:cubicBezTo>
                    <a:pt x="15077" y="6012"/>
                    <a:pt x="14803" y="5343"/>
                    <a:pt x="14651" y="5100"/>
                  </a:cubicBezTo>
                  <a:cubicBezTo>
                    <a:pt x="14074" y="4066"/>
                    <a:pt x="13375" y="3094"/>
                    <a:pt x="12584" y="2212"/>
                  </a:cubicBezTo>
                  <a:cubicBezTo>
                    <a:pt x="12037" y="1665"/>
                    <a:pt x="11460" y="1148"/>
                    <a:pt x="10791" y="753"/>
                  </a:cubicBezTo>
                  <a:cubicBezTo>
                    <a:pt x="10464" y="535"/>
                    <a:pt x="9821" y="0"/>
                    <a:pt x="9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583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30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2" name="Google Shape;282;p18"/>
          <p:cNvGrpSpPr/>
          <p:nvPr/>
        </p:nvGrpSpPr>
        <p:grpSpPr>
          <a:xfrm>
            <a:off x="10980133" y="8737359"/>
            <a:ext cx="1413879" cy="525005"/>
            <a:chOff x="1732463" y="636925"/>
            <a:chExt cx="770550" cy="284975"/>
          </a:xfrm>
        </p:grpSpPr>
        <p:sp>
          <p:nvSpPr>
            <p:cNvPr id="283" name="Google Shape;283;p18"/>
            <p:cNvSpPr/>
            <p:nvPr/>
          </p:nvSpPr>
          <p:spPr>
            <a:xfrm>
              <a:off x="1732463" y="636925"/>
              <a:ext cx="770550" cy="108675"/>
            </a:xfrm>
            <a:custGeom>
              <a:avLst/>
              <a:gdLst/>
              <a:ahLst/>
              <a:cxnLst/>
              <a:rect l="l" t="t" r="r" b="b"/>
              <a:pathLst>
                <a:path w="30822" h="4347" fill="none" extrusionOk="0">
                  <a:moveTo>
                    <a:pt x="0" y="3496"/>
                  </a:moveTo>
                  <a:cubicBezTo>
                    <a:pt x="213" y="2827"/>
                    <a:pt x="700" y="2310"/>
                    <a:pt x="1338" y="2006"/>
                  </a:cubicBezTo>
                  <a:cubicBezTo>
                    <a:pt x="1855" y="1733"/>
                    <a:pt x="2493" y="1307"/>
                    <a:pt x="3070" y="1186"/>
                  </a:cubicBezTo>
                  <a:cubicBezTo>
                    <a:pt x="3587" y="1125"/>
                    <a:pt x="4073" y="1125"/>
                    <a:pt x="4590" y="1186"/>
                  </a:cubicBezTo>
                  <a:cubicBezTo>
                    <a:pt x="5198" y="1186"/>
                    <a:pt x="5684" y="1125"/>
                    <a:pt x="6232" y="1368"/>
                  </a:cubicBezTo>
                  <a:cubicBezTo>
                    <a:pt x="6870" y="1642"/>
                    <a:pt x="7447" y="1946"/>
                    <a:pt x="8025" y="2310"/>
                  </a:cubicBezTo>
                  <a:cubicBezTo>
                    <a:pt x="8572" y="2675"/>
                    <a:pt x="8906" y="3131"/>
                    <a:pt x="9545" y="3314"/>
                  </a:cubicBezTo>
                  <a:cubicBezTo>
                    <a:pt x="10609" y="3709"/>
                    <a:pt x="11764" y="3557"/>
                    <a:pt x="12706" y="2949"/>
                  </a:cubicBezTo>
                  <a:cubicBezTo>
                    <a:pt x="13040" y="2797"/>
                    <a:pt x="13344" y="2584"/>
                    <a:pt x="13648" y="2341"/>
                  </a:cubicBezTo>
                  <a:cubicBezTo>
                    <a:pt x="13800" y="2158"/>
                    <a:pt x="13952" y="1976"/>
                    <a:pt x="14165" y="1855"/>
                  </a:cubicBezTo>
                  <a:cubicBezTo>
                    <a:pt x="14530" y="1520"/>
                    <a:pt x="14955" y="1216"/>
                    <a:pt x="15411" y="973"/>
                  </a:cubicBezTo>
                  <a:cubicBezTo>
                    <a:pt x="16141" y="578"/>
                    <a:pt x="17174" y="0"/>
                    <a:pt x="17964" y="365"/>
                  </a:cubicBezTo>
                  <a:cubicBezTo>
                    <a:pt x="18390" y="608"/>
                    <a:pt x="18815" y="882"/>
                    <a:pt x="19211" y="1186"/>
                  </a:cubicBezTo>
                  <a:cubicBezTo>
                    <a:pt x="19606" y="1490"/>
                    <a:pt x="20062" y="1794"/>
                    <a:pt x="20518" y="2098"/>
                  </a:cubicBezTo>
                  <a:cubicBezTo>
                    <a:pt x="21399" y="2706"/>
                    <a:pt x="22007" y="3678"/>
                    <a:pt x="23010" y="4073"/>
                  </a:cubicBezTo>
                  <a:cubicBezTo>
                    <a:pt x="23709" y="4256"/>
                    <a:pt x="24408" y="4347"/>
                    <a:pt x="25138" y="4286"/>
                  </a:cubicBezTo>
                  <a:cubicBezTo>
                    <a:pt x="25563" y="4317"/>
                    <a:pt x="25989" y="4317"/>
                    <a:pt x="26445" y="4256"/>
                  </a:cubicBezTo>
                  <a:cubicBezTo>
                    <a:pt x="26870" y="4043"/>
                    <a:pt x="27326" y="3800"/>
                    <a:pt x="27752" y="3526"/>
                  </a:cubicBezTo>
                  <a:cubicBezTo>
                    <a:pt x="28481" y="3040"/>
                    <a:pt x="29150" y="2432"/>
                    <a:pt x="29667" y="1733"/>
                  </a:cubicBezTo>
                  <a:cubicBezTo>
                    <a:pt x="29910" y="1399"/>
                    <a:pt x="30123" y="1034"/>
                    <a:pt x="30335" y="699"/>
                  </a:cubicBezTo>
                  <a:cubicBezTo>
                    <a:pt x="30457" y="517"/>
                    <a:pt x="30548" y="274"/>
                    <a:pt x="30791" y="244"/>
                  </a:cubicBezTo>
                  <a:cubicBezTo>
                    <a:pt x="30822" y="426"/>
                    <a:pt x="30822" y="608"/>
                    <a:pt x="30822" y="791"/>
                  </a:cubicBezTo>
                </a:path>
              </a:pathLst>
            </a:custGeom>
            <a:noFill/>
            <a:ln w="66875" cap="flat" cmpd="sng">
              <a:solidFill>
                <a:srgbClr val="E29E3B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583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30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4" name="Google Shape;284;p18"/>
            <p:cNvSpPr/>
            <p:nvPr/>
          </p:nvSpPr>
          <p:spPr>
            <a:xfrm>
              <a:off x="1732463" y="813225"/>
              <a:ext cx="770550" cy="108675"/>
            </a:xfrm>
            <a:custGeom>
              <a:avLst/>
              <a:gdLst/>
              <a:ahLst/>
              <a:cxnLst/>
              <a:rect l="l" t="t" r="r" b="b"/>
              <a:pathLst>
                <a:path w="30822" h="4347" fill="none" extrusionOk="0">
                  <a:moveTo>
                    <a:pt x="0" y="3496"/>
                  </a:moveTo>
                  <a:cubicBezTo>
                    <a:pt x="213" y="2827"/>
                    <a:pt x="700" y="2310"/>
                    <a:pt x="1338" y="2006"/>
                  </a:cubicBezTo>
                  <a:cubicBezTo>
                    <a:pt x="1855" y="1733"/>
                    <a:pt x="2493" y="1277"/>
                    <a:pt x="3070" y="1186"/>
                  </a:cubicBezTo>
                  <a:cubicBezTo>
                    <a:pt x="3587" y="1125"/>
                    <a:pt x="4073" y="1125"/>
                    <a:pt x="4590" y="1186"/>
                  </a:cubicBezTo>
                  <a:cubicBezTo>
                    <a:pt x="5137" y="1125"/>
                    <a:pt x="5715" y="1186"/>
                    <a:pt x="6232" y="1368"/>
                  </a:cubicBezTo>
                  <a:cubicBezTo>
                    <a:pt x="6870" y="1642"/>
                    <a:pt x="7447" y="1976"/>
                    <a:pt x="8025" y="2310"/>
                  </a:cubicBezTo>
                  <a:cubicBezTo>
                    <a:pt x="8572" y="2675"/>
                    <a:pt x="8906" y="3131"/>
                    <a:pt x="9545" y="3313"/>
                  </a:cubicBezTo>
                  <a:cubicBezTo>
                    <a:pt x="10609" y="3708"/>
                    <a:pt x="11764" y="3556"/>
                    <a:pt x="12706" y="2979"/>
                  </a:cubicBezTo>
                  <a:cubicBezTo>
                    <a:pt x="13040" y="2797"/>
                    <a:pt x="13344" y="2584"/>
                    <a:pt x="13648" y="2341"/>
                  </a:cubicBezTo>
                  <a:cubicBezTo>
                    <a:pt x="13800" y="2158"/>
                    <a:pt x="13952" y="1976"/>
                    <a:pt x="14165" y="1854"/>
                  </a:cubicBezTo>
                  <a:cubicBezTo>
                    <a:pt x="14530" y="1490"/>
                    <a:pt x="14955" y="1216"/>
                    <a:pt x="15411" y="942"/>
                  </a:cubicBezTo>
                  <a:cubicBezTo>
                    <a:pt x="16141" y="547"/>
                    <a:pt x="17204" y="0"/>
                    <a:pt x="17964" y="365"/>
                  </a:cubicBezTo>
                  <a:cubicBezTo>
                    <a:pt x="18390" y="608"/>
                    <a:pt x="18815" y="882"/>
                    <a:pt x="19211" y="1186"/>
                  </a:cubicBezTo>
                  <a:cubicBezTo>
                    <a:pt x="19606" y="1490"/>
                    <a:pt x="20062" y="1763"/>
                    <a:pt x="20518" y="2067"/>
                  </a:cubicBezTo>
                  <a:cubicBezTo>
                    <a:pt x="21399" y="2675"/>
                    <a:pt x="22007" y="3678"/>
                    <a:pt x="23010" y="4043"/>
                  </a:cubicBezTo>
                  <a:cubicBezTo>
                    <a:pt x="23709" y="4256"/>
                    <a:pt x="24408" y="4347"/>
                    <a:pt x="25138" y="4256"/>
                  </a:cubicBezTo>
                  <a:cubicBezTo>
                    <a:pt x="25563" y="4316"/>
                    <a:pt x="25989" y="4316"/>
                    <a:pt x="26445" y="4225"/>
                  </a:cubicBezTo>
                  <a:cubicBezTo>
                    <a:pt x="26870" y="4043"/>
                    <a:pt x="27326" y="3769"/>
                    <a:pt x="27752" y="3496"/>
                  </a:cubicBezTo>
                  <a:cubicBezTo>
                    <a:pt x="28481" y="3040"/>
                    <a:pt x="29150" y="2432"/>
                    <a:pt x="29667" y="1733"/>
                  </a:cubicBezTo>
                  <a:cubicBezTo>
                    <a:pt x="29910" y="1398"/>
                    <a:pt x="30123" y="1064"/>
                    <a:pt x="30335" y="699"/>
                  </a:cubicBezTo>
                  <a:cubicBezTo>
                    <a:pt x="30457" y="517"/>
                    <a:pt x="30548" y="274"/>
                    <a:pt x="30791" y="243"/>
                  </a:cubicBezTo>
                  <a:cubicBezTo>
                    <a:pt x="30822" y="426"/>
                    <a:pt x="30822" y="608"/>
                    <a:pt x="30822" y="790"/>
                  </a:cubicBezTo>
                </a:path>
              </a:pathLst>
            </a:custGeom>
            <a:noFill/>
            <a:ln w="76000" cap="flat" cmpd="sng">
              <a:solidFill>
                <a:schemeClr val="accent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583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30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03645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50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4790" y="2362446"/>
            <a:ext cx="14471547" cy="3941796"/>
          </a:xfrm>
          <a:prstGeom prst="rect">
            <a:avLst/>
          </a:prstGeom>
        </p:spPr>
        <p:txBody>
          <a:bodyPr anchor="b"/>
          <a:lstStyle>
            <a:lvl1pPr>
              <a:defRPr sz="825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44790" y="6341533"/>
            <a:ext cx="14471547" cy="20728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5">
                <a:solidFill>
                  <a:schemeClr val="tx1">
                    <a:tint val="75000"/>
                  </a:schemeClr>
                </a:solidFill>
              </a:defRPr>
            </a:lvl1pPr>
            <a:lvl2pPr marL="629285" indent="0">
              <a:buNone/>
              <a:defRPr sz="2750">
                <a:solidFill>
                  <a:schemeClr val="tx1">
                    <a:tint val="75000"/>
                  </a:schemeClr>
                </a:solidFill>
              </a:defRPr>
            </a:lvl2pPr>
            <a:lvl3pPr marL="1258570" indent="0">
              <a:buNone/>
              <a:defRPr sz="2475">
                <a:solidFill>
                  <a:schemeClr val="tx1">
                    <a:tint val="75000"/>
                  </a:schemeClr>
                </a:solidFill>
              </a:defRPr>
            </a:lvl3pPr>
            <a:lvl4pPr marL="188785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51650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14579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377507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4043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03364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9416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504515"/>
            <a:ext cx="14471547" cy="183160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33236" y="2457373"/>
            <a:ext cx="6707002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633236" y="3682912"/>
            <a:ext cx="6707002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610785" y="2457373"/>
            <a:ext cx="6740034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610785" y="3682912"/>
            <a:ext cx="6740034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411536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33093" y="1364384"/>
            <a:ext cx="8494169" cy="6734176"/>
          </a:xfrm>
          <a:prstGeom prst="rect">
            <a:avLst/>
          </a:prstGeom>
        </p:spPr>
        <p:txBody>
          <a:bodyPr/>
          <a:lstStyle>
            <a:lvl1pPr>
              <a:defRPr sz="4405"/>
            </a:lvl1pPr>
            <a:lvl2pPr>
              <a:defRPr sz="3855"/>
            </a:lvl2pPr>
            <a:lvl3pPr>
              <a:defRPr sz="3305"/>
            </a:lvl3pPr>
            <a:lvl4pPr>
              <a:defRPr sz="2750"/>
            </a:lvl4pPr>
            <a:lvl5pPr>
              <a:defRPr sz="2750"/>
            </a:lvl5pPr>
            <a:lvl6pPr>
              <a:defRPr sz="2750"/>
            </a:lvl6pPr>
            <a:lvl7pPr>
              <a:defRPr sz="2750"/>
            </a:lvl7pPr>
            <a:lvl8pPr>
              <a:defRPr sz="2750"/>
            </a:lvl8pPr>
            <a:lvl9pPr>
              <a:defRPr sz="27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411536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  <a:lvl2pPr marL="629285" indent="0">
              <a:buNone/>
              <a:defRPr sz="1925"/>
            </a:lvl2pPr>
            <a:lvl3pPr marL="1258570" indent="0">
              <a:buNone/>
              <a:defRPr sz="1650"/>
            </a:lvl3pPr>
            <a:lvl4pPr marL="1887855" indent="0">
              <a:buNone/>
              <a:defRPr sz="1375"/>
            </a:lvl4pPr>
            <a:lvl5pPr marL="2516505" indent="0">
              <a:buNone/>
              <a:defRPr sz="1375"/>
            </a:lvl5pPr>
            <a:lvl6pPr marL="3145790" indent="0">
              <a:buNone/>
              <a:defRPr sz="1375"/>
            </a:lvl6pPr>
            <a:lvl7pPr marL="3775075" indent="0">
              <a:buNone/>
              <a:defRPr sz="1375"/>
            </a:lvl7pPr>
            <a:lvl8pPr marL="4404360" indent="0">
              <a:buNone/>
              <a:defRPr sz="1375"/>
            </a:lvl8pPr>
            <a:lvl9pPr marL="5033645" indent="0">
              <a:buNone/>
              <a:defRPr sz="13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732345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133093" y="631742"/>
            <a:ext cx="8494169" cy="74668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5"/>
            </a:lvl1pPr>
            <a:lvl2pPr marL="629285" indent="0">
              <a:buNone/>
              <a:defRPr sz="3855"/>
            </a:lvl2pPr>
            <a:lvl3pPr marL="1258570" indent="0">
              <a:buNone/>
              <a:defRPr sz="3305"/>
            </a:lvl3pPr>
            <a:lvl4pPr marL="1887855" indent="0">
              <a:buNone/>
              <a:defRPr sz="2750"/>
            </a:lvl4pPr>
            <a:lvl5pPr marL="2516505" indent="0">
              <a:buNone/>
              <a:defRPr sz="2750"/>
            </a:lvl5pPr>
            <a:lvl6pPr marL="3145790" indent="0">
              <a:buNone/>
              <a:defRPr sz="2750"/>
            </a:lvl6pPr>
            <a:lvl7pPr marL="3775075" indent="0">
              <a:buNone/>
              <a:defRPr sz="2750"/>
            </a:lvl7pPr>
            <a:lvl8pPr marL="4404360" indent="0">
              <a:buNone/>
              <a:defRPr sz="2750"/>
            </a:lvl8pPr>
            <a:lvl9pPr marL="5033645" indent="0">
              <a:buNone/>
              <a:defRPr sz="275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732345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50"/>
            </a:lvl1pPr>
            <a:lvl2pPr marL="629285" indent="0">
              <a:buNone/>
              <a:defRPr sz="2475"/>
            </a:lvl2pPr>
            <a:lvl3pPr marL="1258570" indent="0">
              <a:buNone/>
              <a:defRPr sz="2200"/>
            </a:lvl3pPr>
            <a:lvl4pPr marL="1887855" indent="0">
              <a:buNone/>
              <a:defRPr sz="1925"/>
            </a:lvl4pPr>
            <a:lvl5pPr marL="2516505" indent="0">
              <a:buNone/>
              <a:defRPr sz="1925"/>
            </a:lvl5pPr>
            <a:lvl6pPr marL="3145790" indent="0">
              <a:buNone/>
              <a:defRPr sz="1925"/>
            </a:lvl6pPr>
            <a:lvl7pPr marL="3775075" indent="0">
              <a:buNone/>
              <a:defRPr sz="1925"/>
            </a:lvl7pPr>
            <a:lvl8pPr marL="4404360" indent="0">
              <a:buNone/>
              <a:defRPr sz="1925"/>
            </a:lvl8pPr>
            <a:lvl9pPr marL="5033645" indent="0">
              <a:buNone/>
              <a:defRPr sz="192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588" y="1588"/>
            <a:ext cx="16775112" cy="9472612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 advTm="3000">
    <p:random/>
  </p:transition>
  <p:hf sldNum="0" hdr="0"/>
  <p:txStyles>
    <p:titleStyle>
      <a:lvl1pPr marL="0" lvl="0" indent="0" algn="ctr" defTabSz="150050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7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61975" lvl="0" indent="-561975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5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219200" lvl="1" indent="-4699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75155" lvl="2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625725" lvl="3" indent="-37592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375025" lvl="4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153508" y="505963"/>
            <a:ext cx="14471273" cy="1830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53508" y="2523954"/>
            <a:ext cx="14471273" cy="6010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153507" y="8782654"/>
            <a:ext cx="3775115" cy="5059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58366" rtl="0" fontAlgn="auto">
              <a:spcBef>
                <a:spcPts val="0"/>
              </a:spcBef>
              <a:spcAft>
                <a:spcPts val="0"/>
              </a:spcAft>
            </a:pPr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1258366" rtl="0" fontAlgn="auto">
                <a:spcBef>
                  <a:spcPts val="0"/>
                </a:spcBef>
                <a:spcAft>
                  <a:spcPts val="0"/>
                </a:spcAft>
              </a:pPr>
              <a:t>2022/8/23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557808" y="8782654"/>
            <a:ext cx="5662672" cy="5059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58366" rtl="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849666" y="8782654"/>
            <a:ext cx="3775115" cy="5059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58366" rtl="0" fontAlgn="auto">
              <a:spcBef>
                <a:spcPts val="0"/>
              </a:spcBef>
              <a:spcAft>
                <a:spcPts val="0"/>
              </a:spcAft>
            </a:pPr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1258366" rtl="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457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1677822" rtl="0" eaLnBrk="1" latinLnBrk="0" hangingPunct="1">
        <a:lnSpc>
          <a:spcPct val="90000"/>
        </a:lnSpc>
        <a:spcBef>
          <a:spcPct val="0"/>
        </a:spcBef>
        <a:buNone/>
        <a:defRPr sz="807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9455" indent="-419455" algn="l" defTabSz="1677822" rtl="0" eaLnBrk="1" latinLnBrk="0" hangingPunct="1">
        <a:lnSpc>
          <a:spcPct val="90000"/>
        </a:lnSpc>
        <a:spcBef>
          <a:spcPts val="1834"/>
        </a:spcBef>
        <a:buFont typeface="Arial" panose="020B0604020202020204" pitchFamily="34" charset="0"/>
        <a:buChar char="•"/>
        <a:defRPr sz="5137" kern="1200">
          <a:solidFill>
            <a:schemeClr val="tx1"/>
          </a:solidFill>
          <a:latin typeface="+mn-lt"/>
          <a:ea typeface="+mn-ea"/>
          <a:cs typeface="+mn-cs"/>
        </a:defRPr>
      </a:lvl1pPr>
      <a:lvl2pPr marL="1258366" indent="-419455" algn="l" defTabSz="1677822" rtl="0" eaLnBrk="1" latinLnBrk="0" hangingPunct="1">
        <a:lnSpc>
          <a:spcPct val="90000"/>
        </a:lnSpc>
        <a:spcBef>
          <a:spcPts val="918"/>
        </a:spcBef>
        <a:buFont typeface="Arial" panose="020B0604020202020204" pitchFamily="34" charset="0"/>
        <a:buChar char="•"/>
        <a:defRPr sz="4404" kern="1200">
          <a:solidFill>
            <a:schemeClr val="tx1"/>
          </a:solidFill>
          <a:latin typeface="+mn-lt"/>
          <a:ea typeface="+mn-ea"/>
          <a:cs typeface="+mn-cs"/>
        </a:defRPr>
      </a:lvl2pPr>
      <a:lvl3pPr marL="2097277" indent="-419455" algn="l" defTabSz="1677822" rtl="0" eaLnBrk="1" latinLnBrk="0" hangingPunct="1">
        <a:lnSpc>
          <a:spcPct val="90000"/>
        </a:lnSpc>
        <a:spcBef>
          <a:spcPts val="918"/>
        </a:spcBef>
        <a:buFont typeface="Arial" panose="020B0604020202020204" pitchFamily="34" charset="0"/>
        <a:buChar char="•"/>
        <a:defRPr sz="3670" kern="1200">
          <a:solidFill>
            <a:schemeClr val="tx1"/>
          </a:solidFill>
          <a:latin typeface="+mn-lt"/>
          <a:ea typeface="+mn-ea"/>
          <a:cs typeface="+mn-cs"/>
        </a:defRPr>
      </a:lvl3pPr>
      <a:lvl4pPr marL="2936187" indent="-419455" algn="l" defTabSz="1677822" rtl="0" eaLnBrk="1" latinLnBrk="0" hangingPunct="1">
        <a:lnSpc>
          <a:spcPct val="90000"/>
        </a:lnSpc>
        <a:spcBef>
          <a:spcPts val="918"/>
        </a:spcBef>
        <a:buFont typeface="Arial" panose="020B0604020202020204" pitchFamily="34" charset="0"/>
        <a:buChar char="•"/>
        <a:defRPr sz="3303" kern="1200">
          <a:solidFill>
            <a:schemeClr val="tx1"/>
          </a:solidFill>
          <a:latin typeface="+mn-lt"/>
          <a:ea typeface="+mn-ea"/>
          <a:cs typeface="+mn-cs"/>
        </a:defRPr>
      </a:lvl4pPr>
      <a:lvl5pPr marL="3775097" indent="-419455" algn="l" defTabSz="1677822" rtl="0" eaLnBrk="1" latinLnBrk="0" hangingPunct="1">
        <a:lnSpc>
          <a:spcPct val="90000"/>
        </a:lnSpc>
        <a:spcBef>
          <a:spcPts val="918"/>
        </a:spcBef>
        <a:buFont typeface="Arial" panose="020B0604020202020204" pitchFamily="34" charset="0"/>
        <a:buChar char="•"/>
        <a:defRPr sz="3303" kern="1200">
          <a:solidFill>
            <a:schemeClr val="tx1"/>
          </a:solidFill>
          <a:latin typeface="+mn-lt"/>
          <a:ea typeface="+mn-ea"/>
          <a:cs typeface="+mn-cs"/>
        </a:defRPr>
      </a:lvl5pPr>
      <a:lvl6pPr marL="4614008" indent="-419455" algn="l" defTabSz="1677822" rtl="0" eaLnBrk="1" latinLnBrk="0" hangingPunct="1">
        <a:lnSpc>
          <a:spcPct val="90000"/>
        </a:lnSpc>
        <a:spcBef>
          <a:spcPts val="918"/>
        </a:spcBef>
        <a:buFont typeface="Arial" panose="020B0604020202020204" pitchFamily="34" charset="0"/>
        <a:buChar char="•"/>
        <a:defRPr sz="3303" kern="1200">
          <a:solidFill>
            <a:schemeClr val="tx1"/>
          </a:solidFill>
          <a:latin typeface="+mn-lt"/>
          <a:ea typeface="+mn-ea"/>
          <a:cs typeface="+mn-cs"/>
        </a:defRPr>
      </a:lvl6pPr>
      <a:lvl7pPr marL="5452919" indent="-419455" algn="l" defTabSz="1677822" rtl="0" eaLnBrk="1" latinLnBrk="0" hangingPunct="1">
        <a:lnSpc>
          <a:spcPct val="90000"/>
        </a:lnSpc>
        <a:spcBef>
          <a:spcPts val="918"/>
        </a:spcBef>
        <a:buFont typeface="Arial" panose="020B0604020202020204" pitchFamily="34" charset="0"/>
        <a:buChar char="•"/>
        <a:defRPr sz="3303" kern="1200">
          <a:solidFill>
            <a:schemeClr val="tx1"/>
          </a:solidFill>
          <a:latin typeface="+mn-lt"/>
          <a:ea typeface="+mn-ea"/>
          <a:cs typeface="+mn-cs"/>
        </a:defRPr>
      </a:lvl7pPr>
      <a:lvl8pPr marL="6291830" indent="-419455" algn="l" defTabSz="1677822" rtl="0" eaLnBrk="1" latinLnBrk="0" hangingPunct="1">
        <a:lnSpc>
          <a:spcPct val="90000"/>
        </a:lnSpc>
        <a:spcBef>
          <a:spcPts val="918"/>
        </a:spcBef>
        <a:buFont typeface="Arial" panose="020B0604020202020204" pitchFamily="34" charset="0"/>
        <a:buChar char="•"/>
        <a:defRPr sz="3303" kern="1200">
          <a:solidFill>
            <a:schemeClr val="tx1"/>
          </a:solidFill>
          <a:latin typeface="+mn-lt"/>
          <a:ea typeface="+mn-ea"/>
          <a:cs typeface="+mn-cs"/>
        </a:defRPr>
      </a:lvl8pPr>
      <a:lvl9pPr marL="7130739" indent="-419455" algn="l" defTabSz="1677822" rtl="0" eaLnBrk="1" latinLnBrk="0" hangingPunct="1">
        <a:lnSpc>
          <a:spcPct val="90000"/>
        </a:lnSpc>
        <a:spcBef>
          <a:spcPts val="918"/>
        </a:spcBef>
        <a:buFont typeface="Arial" panose="020B0604020202020204" pitchFamily="34" charset="0"/>
        <a:buChar char="•"/>
        <a:defRPr sz="33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677822" rtl="0" eaLnBrk="1" latinLnBrk="0" hangingPunct="1">
        <a:defRPr sz="3303" kern="1200">
          <a:solidFill>
            <a:schemeClr val="tx1"/>
          </a:solidFill>
          <a:latin typeface="+mn-lt"/>
          <a:ea typeface="+mn-ea"/>
          <a:cs typeface="+mn-cs"/>
        </a:defRPr>
      </a:lvl1pPr>
      <a:lvl2pPr marL="838911" algn="l" defTabSz="1677822" rtl="0" eaLnBrk="1" latinLnBrk="0" hangingPunct="1">
        <a:defRPr sz="3303" kern="1200">
          <a:solidFill>
            <a:schemeClr val="tx1"/>
          </a:solidFill>
          <a:latin typeface="+mn-lt"/>
          <a:ea typeface="+mn-ea"/>
          <a:cs typeface="+mn-cs"/>
        </a:defRPr>
      </a:lvl2pPr>
      <a:lvl3pPr marL="1677822" algn="l" defTabSz="1677822" rtl="0" eaLnBrk="1" latinLnBrk="0" hangingPunct="1">
        <a:defRPr sz="3303" kern="1200">
          <a:solidFill>
            <a:schemeClr val="tx1"/>
          </a:solidFill>
          <a:latin typeface="+mn-lt"/>
          <a:ea typeface="+mn-ea"/>
          <a:cs typeface="+mn-cs"/>
        </a:defRPr>
      </a:lvl3pPr>
      <a:lvl4pPr marL="2516731" algn="l" defTabSz="1677822" rtl="0" eaLnBrk="1" latinLnBrk="0" hangingPunct="1">
        <a:defRPr sz="3303" kern="1200">
          <a:solidFill>
            <a:schemeClr val="tx1"/>
          </a:solidFill>
          <a:latin typeface="+mn-lt"/>
          <a:ea typeface="+mn-ea"/>
          <a:cs typeface="+mn-cs"/>
        </a:defRPr>
      </a:lvl4pPr>
      <a:lvl5pPr marL="3355642" algn="l" defTabSz="1677822" rtl="0" eaLnBrk="1" latinLnBrk="0" hangingPunct="1">
        <a:defRPr sz="3303" kern="1200">
          <a:solidFill>
            <a:schemeClr val="tx1"/>
          </a:solidFill>
          <a:latin typeface="+mn-lt"/>
          <a:ea typeface="+mn-ea"/>
          <a:cs typeface="+mn-cs"/>
        </a:defRPr>
      </a:lvl5pPr>
      <a:lvl6pPr marL="4194553" algn="l" defTabSz="1677822" rtl="0" eaLnBrk="1" latinLnBrk="0" hangingPunct="1">
        <a:defRPr sz="3303" kern="1200">
          <a:solidFill>
            <a:schemeClr val="tx1"/>
          </a:solidFill>
          <a:latin typeface="+mn-lt"/>
          <a:ea typeface="+mn-ea"/>
          <a:cs typeface="+mn-cs"/>
        </a:defRPr>
      </a:lvl6pPr>
      <a:lvl7pPr marL="5033464" algn="l" defTabSz="1677822" rtl="0" eaLnBrk="1" latinLnBrk="0" hangingPunct="1">
        <a:defRPr sz="3303" kern="1200">
          <a:solidFill>
            <a:schemeClr val="tx1"/>
          </a:solidFill>
          <a:latin typeface="+mn-lt"/>
          <a:ea typeface="+mn-ea"/>
          <a:cs typeface="+mn-cs"/>
        </a:defRPr>
      </a:lvl7pPr>
      <a:lvl8pPr marL="5872373" algn="l" defTabSz="1677822" rtl="0" eaLnBrk="1" latinLnBrk="0" hangingPunct="1">
        <a:defRPr sz="3303" kern="1200">
          <a:solidFill>
            <a:schemeClr val="tx1"/>
          </a:solidFill>
          <a:latin typeface="+mn-lt"/>
          <a:ea typeface="+mn-ea"/>
          <a:cs typeface="+mn-cs"/>
        </a:defRPr>
      </a:lvl8pPr>
      <a:lvl9pPr marL="6711284" algn="l" defTabSz="1677822" rtl="0" eaLnBrk="1" latinLnBrk="0" hangingPunct="1">
        <a:defRPr sz="3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slideLayout" Target="../slideLayouts/slideLayout20.xml"/><Relationship Id="rId3" Type="http://schemas.openxmlformats.org/officeDocument/2006/relationships/tags" Target="../tags/tag3.xml"/><Relationship Id="rId21" Type="http://schemas.openxmlformats.org/officeDocument/2006/relationships/image" Target="../media/image11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image" Target="../media/image10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19" Type="http://schemas.openxmlformats.org/officeDocument/2006/relationships/notesSlide" Target="../notesSlides/notesSlide3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" y="6350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875" y="273398"/>
            <a:ext cx="15986125" cy="1592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5364163" y="6810375"/>
            <a:ext cx="67691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defTabSz="1500505">
              <a:spcBef>
                <a:spcPct val="50000"/>
              </a:spcBef>
            </a:pPr>
            <a:endParaRPr lang="zh-CN" altLang="en-US" sz="2800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056" name="文本框 2055"/>
          <p:cNvSpPr txBox="1"/>
          <p:nvPr/>
        </p:nvSpPr>
        <p:spPr>
          <a:xfrm>
            <a:off x="4644728" y="4723923"/>
            <a:ext cx="7344816" cy="238118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lvl="0" algn="ctr" defTabSz="1500505">
              <a:lnSpc>
                <a:spcPct val="140000"/>
              </a:lnSpc>
              <a:spcBef>
                <a:spcPts val="0"/>
              </a:spcBef>
            </a:pPr>
            <a:r>
              <a:rPr lang="en-US" altLang="zh-CN" sz="3200" b="1" dirty="0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CHÀO MỪNG THẦY CÔ VÀ CÁC EM ĐẾN VỚI TIẾT HỌC HÔM NAY!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675" y="488950"/>
            <a:ext cx="3086100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25425" y="417513"/>
            <a:ext cx="3457575" cy="1609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1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2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  <p:bldP spid="2056" grpI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778289" cy="9475788"/>
          </a:xfrm>
        </p:spPr>
      </p:pic>
    </p:spTree>
    <p:extLst>
      <p:ext uri="{BB962C8B-B14F-4D97-AF65-F5344CB8AC3E}">
        <p14:creationId xmlns:p14="http://schemas.microsoft.com/office/powerpoint/2010/main" val="308440516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1472" y="561430"/>
            <a:ext cx="3198251" cy="45175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3019" t="-1079" r="15701" b="641"/>
          <a:stretch/>
        </p:blipFill>
        <p:spPr>
          <a:xfrm>
            <a:off x="13561197" y="4233838"/>
            <a:ext cx="3021663" cy="425779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7277" y="2820194"/>
            <a:ext cx="10081120" cy="4248472"/>
          </a:xfrm>
          <a:prstGeom prst="rect">
            <a:avLst/>
          </a:prstGeom>
          <a:solidFill>
            <a:schemeClr val="bg1"/>
          </a:solidFill>
          <a:ln w="38100">
            <a:solidFill>
              <a:srgbClr val="D5696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26236" y="2959271"/>
            <a:ext cx="1005273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9105" marR="83820" indent="-4572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b="1" i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Ăng-toan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đơ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Xanh-tơ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Ê-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pe-ri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XX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459105" marR="83820" indent="-4572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b="1" i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250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b="1" i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8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459105" marR="83820" indent="-4572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b="1" i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200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bán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b="1" i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9105" marR="83820" indent="-4572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b="1" i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phim</a:t>
            </a:r>
            <a:r>
              <a:rPr lang="en-US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lang="en-US" sz="2800" b="1" i="1" dirty="0">
              <a:solidFill>
                <a:schemeClr val="accent4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78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óm tắt Hoàng tử bé 5_">
            <a:hlinkClick r:id="" action="ppaction://media"/>
            <a:extLst>
              <a:ext uri="{FF2B5EF4-FFF2-40B4-BE49-F238E27FC236}">
                <a16:creationId xmlns:a16="http://schemas.microsoft.com/office/drawing/2014/main" id="{F6C7B7DB-A8CC-AD98-F001-B0EE0024BE5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20" end="6668.559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741" y="10398"/>
            <a:ext cx="16783029" cy="944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74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6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7880" y="-734714"/>
            <a:ext cx="17857984" cy="10421986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007261"/>
              </p:ext>
            </p:extLst>
          </p:nvPr>
        </p:nvGraphicFramePr>
        <p:xfrm>
          <a:off x="2052440" y="1281509"/>
          <a:ext cx="12025336" cy="67687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12668">
                  <a:extLst>
                    <a:ext uri="{9D8B030D-6E8A-4147-A177-3AD203B41FA5}">
                      <a16:colId xmlns:a16="http://schemas.microsoft.com/office/drawing/2014/main" val="1930744617"/>
                    </a:ext>
                  </a:extLst>
                </a:gridCol>
                <a:gridCol w="6012668">
                  <a:extLst>
                    <a:ext uri="{9D8B030D-6E8A-4147-A177-3AD203B41FA5}">
                      <a16:colId xmlns:a16="http://schemas.microsoft.com/office/drawing/2014/main" val="806466228"/>
                    </a:ext>
                  </a:extLst>
                </a:gridCol>
              </a:tblGrid>
              <a:tr h="159083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HOÀNG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TỬ BÉ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CÁO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0136928"/>
                  </a:ext>
                </a:extLst>
              </a:tr>
              <a:tr h="1590838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6266794"/>
                  </a:ext>
                </a:extLst>
              </a:tr>
              <a:tr h="1996239"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8102870"/>
                  </a:ext>
                </a:extLst>
              </a:tr>
              <a:tr h="1590838">
                <a:tc gridSpan="2"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52948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19221" y="3088897"/>
            <a:ext cx="53143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2298" y="4665885"/>
            <a:ext cx="61082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9682" t="25500" r="37007" b="25500"/>
          <a:stretch/>
        </p:blipFill>
        <p:spPr>
          <a:xfrm>
            <a:off x="468264" y="888052"/>
            <a:ext cx="4053298" cy="32082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6769" t="25500" r="38188" b="24801"/>
          <a:stretch/>
        </p:blipFill>
        <p:spPr>
          <a:xfrm>
            <a:off x="6042093" y="896509"/>
            <a:ext cx="4045708" cy="3199770"/>
          </a:xfrm>
          <a:prstGeom prst="rect">
            <a:avLst/>
          </a:prstGeom>
        </p:spPr>
      </p:pic>
      <p:pic>
        <p:nvPicPr>
          <p:cNvPr id="1026" name="Picture 2" descr="Cảm nhận về nhân vật hoàng tử bé - Văn 6 (3 mẫu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9415" y="896509"/>
            <a:ext cx="4120360" cy="319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Little Prince Collection: Hoàng Tử Bé (Vietnamese2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475" y="5078488"/>
            <a:ext cx="4053298" cy="318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Little Prince Collection: Hoàng Tử Bé (Vietnamese2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5520" y="5163485"/>
            <a:ext cx="4248150" cy="320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ÁC GIẢ “HOÀNG TỬ BÉ” ANTOINE DE SAINT-EXUPÉRY NÓI VỀ VIỆC MẤT MỘT NGƯỜI  BẠN - BOOKHUNTER - Đọc để nhận thức một thế giới đa chiề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54" y="5097934"/>
            <a:ext cx="4045708" cy="318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/>
          <p:cNvSpPr/>
          <p:nvPr/>
        </p:nvSpPr>
        <p:spPr>
          <a:xfrm>
            <a:off x="4829174" y="2269400"/>
            <a:ext cx="864096" cy="4455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10576560" y="2327626"/>
            <a:ext cx="864096" cy="4455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13789744" y="4305846"/>
            <a:ext cx="432048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>
            <a:off x="10639820" y="6482539"/>
            <a:ext cx="805676" cy="4320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Arrow 18"/>
          <p:cNvSpPr/>
          <p:nvPr/>
        </p:nvSpPr>
        <p:spPr>
          <a:xfrm>
            <a:off x="4778288" y="6472336"/>
            <a:ext cx="805676" cy="4320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61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7880" y="-734714"/>
            <a:ext cx="17857984" cy="10421986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036874"/>
              </p:ext>
            </p:extLst>
          </p:nvPr>
        </p:nvGraphicFramePr>
        <p:xfrm>
          <a:off x="2052440" y="1281509"/>
          <a:ext cx="12025336" cy="67687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12668">
                  <a:extLst>
                    <a:ext uri="{9D8B030D-6E8A-4147-A177-3AD203B41FA5}">
                      <a16:colId xmlns:a16="http://schemas.microsoft.com/office/drawing/2014/main" val="1930744617"/>
                    </a:ext>
                  </a:extLst>
                </a:gridCol>
                <a:gridCol w="6012668">
                  <a:extLst>
                    <a:ext uri="{9D8B030D-6E8A-4147-A177-3AD203B41FA5}">
                      <a16:colId xmlns:a16="http://schemas.microsoft.com/office/drawing/2014/main" val="806466228"/>
                    </a:ext>
                  </a:extLst>
                </a:gridCol>
              </a:tblGrid>
              <a:tr h="159083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HOÀNG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TỬ BÉ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CÁO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0136928"/>
                  </a:ext>
                </a:extLst>
              </a:tr>
              <a:tr h="1590838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6266794"/>
                  </a:ext>
                </a:extLst>
              </a:tr>
              <a:tr h="1996239"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8102870"/>
                  </a:ext>
                </a:extLst>
              </a:tr>
              <a:tr h="1590838">
                <a:tc gridSpan="2"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52948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19221" y="3088897"/>
            <a:ext cx="53143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Hoàng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tử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bé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đến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hành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tinh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rất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nhỏ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bé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kì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lạ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2298" y="4665885"/>
            <a:ext cx="61082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Cậu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buồn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bã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thất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nằm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trên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cỏ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khóc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khi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phát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hiện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ra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bông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hồng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cậu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không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phải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duy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nhất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12268" y="3088896"/>
            <a:ext cx="52276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Cáo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bị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tinh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ranh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gian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xảo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xấu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tính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40922" y="4896718"/>
            <a:ext cx="51703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Cáo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cô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đơn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buồn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chán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sợ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hãi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khi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bị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săn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đuổi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19364" y="6704540"/>
            <a:ext cx="8846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NHẬN XÉT</a:t>
            </a:r>
            <a:r>
              <a:rPr kumimoji="0" lang="en-US" sz="3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kumimoji="0" lang="en-US" sz="3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Cả</a:t>
            </a:r>
            <a:r>
              <a:rPr kumimoji="0" lang="en-US" sz="3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hai</a:t>
            </a:r>
            <a:r>
              <a:rPr kumimoji="0" lang="en-US" sz="3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đều</a:t>
            </a:r>
            <a:r>
              <a:rPr kumimoji="0" lang="en-US" sz="3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kumimoji="0" lang="en-US" sz="3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tâm</a:t>
            </a:r>
            <a:r>
              <a:rPr kumimoji="0" lang="en-US" sz="3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trạng</a:t>
            </a:r>
            <a:r>
              <a:rPr kumimoji="0" lang="en-US" sz="3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cô</a:t>
            </a:r>
            <a:r>
              <a:rPr kumimoji="0" lang="en-US" sz="3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đơn</a:t>
            </a:r>
            <a:r>
              <a:rPr kumimoji="0" lang="en-US" sz="3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kumimoji="0" lang="en-US" sz="3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buồn</a:t>
            </a:r>
            <a:r>
              <a:rPr kumimoji="0" lang="en-US" sz="3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bã</a:t>
            </a:r>
            <a:r>
              <a:rPr kumimoji="0" lang="en-US" sz="3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kumimoji="0" lang="en-US" sz="3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mong</a:t>
            </a:r>
            <a:r>
              <a:rPr kumimoji="0" lang="en-US" sz="3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muốn</a:t>
            </a:r>
            <a:r>
              <a:rPr kumimoji="0" lang="en-US" sz="3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tìm</a:t>
            </a:r>
            <a:r>
              <a:rPr kumimoji="0" lang="en-US" sz="3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cho</a:t>
            </a:r>
            <a:r>
              <a:rPr kumimoji="0" lang="en-US" sz="3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mình</a:t>
            </a:r>
            <a:r>
              <a:rPr kumimoji="0" lang="en-US" sz="3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kumimoji="0" lang="en-US" sz="3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kumimoji="0" lang="en-US" sz="3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bạn</a:t>
            </a:r>
            <a:r>
              <a:rPr kumimoji="0" lang="en-US" sz="3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05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6803" descr="PPT素材-03">
            <a:extLst>
              <a:ext uri="{FF2B5EF4-FFF2-40B4-BE49-F238E27FC236}">
                <a16:creationId xmlns:a16="http://schemas.microsoft.com/office/drawing/2014/main" id="{85A9F1D5-E7A7-483D-8FF0-97D428F35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904" y="998621"/>
            <a:ext cx="11199670" cy="71123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99382" cy="94757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245128" y="3081710"/>
            <a:ext cx="79208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9017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chào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400" b="1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9017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khen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400" b="1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9017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342900" marR="9017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khen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cậu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4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71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201" y="-734714"/>
            <a:ext cx="9793087" cy="106571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50430" y="2125966"/>
            <a:ext cx="6920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“Xin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–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oàng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 –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31506" y="4078434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21192" y="5738010"/>
            <a:ext cx="8291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–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00116" y="7334392"/>
            <a:ext cx="8271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85086" y="8104819"/>
            <a:ext cx="82710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2" descr="TÁC GIẢ “HOÀNG TỬ BÉ” ANTOINE DE SAINT-EXUPÉRY NÓI VỀ VIỆC MẤT MỘT NGƯỜI  BẠN - BOOKHUNTER - Đọc để nhận thức một thế giới đa chiề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64" y="487698"/>
            <a:ext cx="3312368" cy="222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-31927" y="6199675"/>
            <a:ext cx="71300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Curved Up Arrow 16"/>
          <p:cNvSpPr/>
          <p:nvPr/>
        </p:nvSpPr>
        <p:spPr>
          <a:xfrm rot="2096644" flipH="1">
            <a:off x="3219358" y="7850082"/>
            <a:ext cx="2165682" cy="1023173"/>
          </a:xfrm>
          <a:prstGeom prst="curvedUpArrow">
            <a:avLst/>
          </a:prstGeom>
          <a:solidFill>
            <a:srgbClr val="D569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8" name="Picture 4" descr="83 ♎Hoàng Tử Bé ý tưởng | prince, tiểu thuyết, tác giả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556" y="3198649"/>
            <a:ext cx="3276600" cy="222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74392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3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83 ♎Hoàng Tử Bé ý tưởng | prince, tiểu thuyết, tác gi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224" y="5542120"/>
            <a:ext cx="6547064" cy="399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Chuyến bay &quot;hụt&quot; tới Việt Nam đã giúp tác phẩm &quot;Hoàng tử bé&quot; ra đời | Báo  Dân tr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3" y="5457974"/>
            <a:ext cx="6306235" cy="401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11268" descr="24">
            <a:extLst>
              <a:ext uri="{FF2B5EF4-FFF2-40B4-BE49-F238E27FC236}">
                <a16:creationId xmlns:a16="http://schemas.microsoft.com/office/drawing/2014/main" id="{288ADE2E-8B38-4DCB-BA96-3AA68D8E9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600" y="0"/>
            <a:ext cx="9529252" cy="725817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4063051" y="3441750"/>
            <a:ext cx="8388350" cy="295798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gỡ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gỡ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8807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6350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5063" y="2217738"/>
            <a:ext cx="3086100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232" y="185504"/>
            <a:ext cx="15986125" cy="1592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7" name="图片 64546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5425" y="417513"/>
            <a:ext cx="3457575" cy="160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7513"/>
            <a:ext cx="2339975" cy="1089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817170" y="5169942"/>
            <a:ext cx="11306223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5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黑体" panose="02010609060101010101" pitchFamily="2" charset="-122"/>
              </a:rPr>
              <a:t>CẢM ƠN THẦY CÔ VÀ CÁC EM ĐÃ CHÚ Ý THEO DÕI</a:t>
            </a:r>
            <a:endParaRPr lang="zh-CN" altLang="en-US" sz="5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5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408" y="417414"/>
            <a:ext cx="13105456" cy="8496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9848" y="6250062"/>
            <a:ext cx="6808788" cy="39687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Văn bản: Nếu cậu muốn có một người bạn - Phần 2 - Ngữ văn 6 [OLM.VN] - 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66"/>
            <a:ext cx="16778288" cy="947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30990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69826"/>
            <a:ext cx="16778288" cy="418696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981" y="2898596"/>
            <a:ext cx="4940326" cy="47795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9001"/>
            <a:ext cx="3954830" cy="9437787"/>
          </a:xfrm>
          <a:prstGeom prst="rect">
            <a:avLst/>
          </a:prstGeom>
        </p:spPr>
      </p:pic>
      <p:sp>
        <p:nvSpPr>
          <p:cNvPr id="20" name="KSO_Shape"/>
          <p:cNvSpPr/>
          <p:nvPr>
            <p:custDataLst>
              <p:tags r:id="rId1"/>
            </p:custDataLst>
          </p:nvPr>
        </p:nvSpPr>
        <p:spPr>
          <a:xfrm>
            <a:off x="9396281" y="1527421"/>
            <a:ext cx="762450" cy="694726"/>
          </a:xfrm>
          <a:prstGeom prst="heart">
            <a:avLst/>
          </a:prstGeom>
          <a:noFill/>
          <a:ln w="25400">
            <a:solidFill>
              <a:srgbClr val="2D54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1258366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59">
              <a:solidFill>
                <a:srgbClr val="FFFF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1" name="KSO_Shape"/>
          <p:cNvSpPr/>
          <p:nvPr>
            <p:custDataLst>
              <p:tags r:id="rId2"/>
            </p:custDataLst>
          </p:nvPr>
        </p:nvSpPr>
        <p:spPr>
          <a:xfrm rot="922652">
            <a:off x="9816968" y="1527768"/>
            <a:ext cx="761490" cy="693668"/>
          </a:xfrm>
          <a:prstGeom prst="heart">
            <a:avLst/>
          </a:prstGeom>
          <a:solidFill>
            <a:srgbClr val="2D5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1258366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202" b="1" dirty="0">
                <a:solidFill>
                  <a:srgbClr val="FFFFFF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01</a:t>
            </a:r>
            <a:endParaRPr lang="zh-CN" altLang="en-US" sz="2202" b="1" dirty="0">
              <a:solidFill>
                <a:srgbClr val="FFFFFF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4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829424" y="1350462"/>
            <a:ext cx="5363575" cy="95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58366" rtl="0" fontAlgn="auto">
              <a:spcBef>
                <a:spcPts val="0"/>
              </a:spcBef>
              <a:spcAft>
                <a:spcPts val="0"/>
              </a:spcAft>
            </a:pPr>
            <a:r>
              <a:rPr lang="en-US" sz="247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ĐỌC – TÌM HIỂU CHUNG</a:t>
            </a:r>
            <a:endParaRPr lang="en-GB" sz="247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KSO_Shape"/>
          <p:cNvSpPr/>
          <p:nvPr>
            <p:custDataLst>
              <p:tags r:id="rId4"/>
            </p:custDataLst>
          </p:nvPr>
        </p:nvSpPr>
        <p:spPr>
          <a:xfrm flipH="1">
            <a:off x="5915289" y="1306786"/>
            <a:ext cx="1848233" cy="1684383"/>
          </a:xfrm>
          <a:prstGeom prst="heart">
            <a:avLst/>
          </a:prstGeom>
          <a:noFill/>
          <a:ln w="25400">
            <a:solidFill>
              <a:srgbClr val="2D54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1258366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59">
              <a:solidFill>
                <a:srgbClr val="FFFF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3" name="KSO_Shape"/>
          <p:cNvSpPr/>
          <p:nvPr>
            <p:custDataLst>
              <p:tags r:id="rId5"/>
            </p:custDataLst>
          </p:nvPr>
        </p:nvSpPr>
        <p:spPr>
          <a:xfrm rot="20677348" flipH="1">
            <a:off x="4891336" y="1280179"/>
            <a:ext cx="2045100" cy="1684622"/>
          </a:xfrm>
          <a:prstGeom prst="heart">
            <a:avLst/>
          </a:prstGeom>
          <a:solidFill>
            <a:srgbClr val="2D5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49542" bIns="0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1258366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4404" dirty="0">
              <a:solidFill>
                <a:srgbClr val="FFFF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4" name="KSO_Shape"/>
          <p:cNvSpPr/>
          <p:nvPr>
            <p:custDataLst>
              <p:tags r:id="rId6"/>
            </p:custDataLst>
          </p:nvPr>
        </p:nvSpPr>
        <p:spPr>
          <a:xfrm>
            <a:off x="9396281" y="2596018"/>
            <a:ext cx="762450" cy="694726"/>
          </a:xfrm>
          <a:prstGeom prst="heart">
            <a:avLst/>
          </a:prstGeom>
          <a:noFill/>
          <a:ln w="25400">
            <a:solidFill>
              <a:srgbClr val="2D54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1258366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59">
              <a:solidFill>
                <a:srgbClr val="FFFF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5" name="KSO_Shape"/>
          <p:cNvSpPr/>
          <p:nvPr>
            <p:custDataLst>
              <p:tags r:id="rId7"/>
            </p:custDataLst>
          </p:nvPr>
        </p:nvSpPr>
        <p:spPr>
          <a:xfrm rot="922652">
            <a:off x="9816968" y="2596365"/>
            <a:ext cx="761490" cy="693668"/>
          </a:xfrm>
          <a:prstGeom prst="heart">
            <a:avLst/>
          </a:prstGeom>
          <a:solidFill>
            <a:srgbClr val="2D5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1258366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202" b="1" dirty="0">
                <a:solidFill>
                  <a:srgbClr val="FFFFFF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02</a:t>
            </a:r>
            <a:endParaRPr lang="zh-CN" altLang="en-US" sz="2202" b="1" dirty="0">
              <a:solidFill>
                <a:srgbClr val="FFFFFF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6" name="文本框 44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0829424" y="2419059"/>
            <a:ext cx="5363575" cy="95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58366" rtl="0" fontAlgn="auto">
              <a:spcBef>
                <a:spcPts val="0"/>
              </a:spcBef>
              <a:spcAft>
                <a:spcPts val="0"/>
              </a:spcAft>
            </a:pPr>
            <a:r>
              <a:rPr lang="en-US" sz="247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ĐỌC – TÌM HIỂU CHI TIẾT</a:t>
            </a:r>
            <a:endParaRPr lang="en-GB" sz="247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KSO_Shape"/>
          <p:cNvSpPr/>
          <p:nvPr>
            <p:custDataLst>
              <p:tags r:id="rId9"/>
            </p:custDataLst>
          </p:nvPr>
        </p:nvSpPr>
        <p:spPr>
          <a:xfrm>
            <a:off x="9396281" y="3863659"/>
            <a:ext cx="762450" cy="694726"/>
          </a:xfrm>
          <a:prstGeom prst="heart">
            <a:avLst/>
          </a:prstGeom>
          <a:noFill/>
          <a:ln w="25400">
            <a:solidFill>
              <a:srgbClr val="2D54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1258366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59">
              <a:solidFill>
                <a:srgbClr val="FFFF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8" name="KSO_Shape"/>
          <p:cNvSpPr/>
          <p:nvPr>
            <p:custDataLst>
              <p:tags r:id="rId10"/>
            </p:custDataLst>
          </p:nvPr>
        </p:nvSpPr>
        <p:spPr>
          <a:xfrm rot="922652">
            <a:off x="9816968" y="3864007"/>
            <a:ext cx="761490" cy="693668"/>
          </a:xfrm>
          <a:prstGeom prst="heart">
            <a:avLst/>
          </a:prstGeom>
          <a:solidFill>
            <a:srgbClr val="2D5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1258366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202" b="1" dirty="0">
                <a:solidFill>
                  <a:srgbClr val="FFFFFF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03</a:t>
            </a:r>
            <a:endParaRPr lang="zh-CN" altLang="en-US" sz="2202" b="1" dirty="0">
              <a:solidFill>
                <a:srgbClr val="FFFFFF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9" name="文本框 4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0829420" y="3684992"/>
            <a:ext cx="5363575" cy="95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58366" rtl="0" fontAlgn="auto">
              <a:spcBef>
                <a:spcPts val="0"/>
              </a:spcBef>
              <a:spcAft>
                <a:spcPts val="0"/>
              </a:spcAft>
            </a:pPr>
            <a:r>
              <a:rPr lang="en-US" sz="247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  <a:endParaRPr lang="en-GB" sz="247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A19D001-5C17-4113-85AC-7A767AD54985}"/>
              </a:ext>
            </a:extLst>
          </p:cNvPr>
          <p:cNvSpPr txBox="1"/>
          <p:nvPr/>
        </p:nvSpPr>
        <p:spPr>
          <a:xfrm>
            <a:off x="4222973" y="2868518"/>
            <a:ext cx="4356929" cy="995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58366" rtl="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5872" b="1" dirty="0">
                <a:solidFill>
                  <a:srgbClr val="2D54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17" name="KSO_Shape">
            <a:extLst>
              <a:ext uri="{FF2B5EF4-FFF2-40B4-BE49-F238E27FC236}">
                <a16:creationId xmlns:a16="http://schemas.microsoft.com/office/drawing/2014/main" id="{0FDAE585-F33D-4986-94B7-581BCC1563E3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9399068" y="5290484"/>
            <a:ext cx="762450" cy="694726"/>
          </a:xfrm>
          <a:prstGeom prst="heart">
            <a:avLst/>
          </a:prstGeom>
          <a:noFill/>
          <a:ln w="25400">
            <a:solidFill>
              <a:srgbClr val="2D54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1258366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59">
              <a:solidFill>
                <a:srgbClr val="FFFF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8" name="KSO_Shape">
            <a:extLst>
              <a:ext uri="{FF2B5EF4-FFF2-40B4-BE49-F238E27FC236}">
                <a16:creationId xmlns:a16="http://schemas.microsoft.com/office/drawing/2014/main" id="{5B07925A-7F6F-41B2-9493-76C0357D04C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 rot="922652">
            <a:off x="9819756" y="5290830"/>
            <a:ext cx="761490" cy="693668"/>
          </a:xfrm>
          <a:prstGeom prst="heart">
            <a:avLst/>
          </a:prstGeom>
          <a:solidFill>
            <a:srgbClr val="2D5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1258366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202" b="1" dirty="0">
                <a:solidFill>
                  <a:srgbClr val="FFFFFF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04</a:t>
            </a:r>
            <a:endParaRPr lang="zh-CN" altLang="en-US" sz="2202" b="1" dirty="0">
              <a:solidFill>
                <a:srgbClr val="FFFFFF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44">
            <a:extLst>
              <a:ext uri="{FF2B5EF4-FFF2-40B4-BE49-F238E27FC236}">
                <a16:creationId xmlns:a16="http://schemas.microsoft.com/office/drawing/2014/main" id="{838F4767-4C1E-4611-A93B-19D249E75530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0829420" y="5066382"/>
            <a:ext cx="5363575" cy="95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58366" rtl="0" fontAlgn="auto">
              <a:spcBef>
                <a:spcPts val="0"/>
              </a:spcBef>
              <a:spcAft>
                <a:spcPts val="0"/>
              </a:spcAft>
            </a:pPr>
            <a:r>
              <a:rPr lang="en-US" sz="247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VẬN DỤNG</a:t>
            </a:r>
            <a:endParaRPr lang="en-GB" sz="247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KSO_Shape">
            <a:extLst>
              <a:ext uri="{FF2B5EF4-FFF2-40B4-BE49-F238E27FC236}">
                <a16:creationId xmlns:a16="http://schemas.microsoft.com/office/drawing/2014/main" id="{926C2A94-02D9-49AE-B64A-3C257411213A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9639873" y="6667652"/>
            <a:ext cx="762450" cy="694726"/>
          </a:xfrm>
          <a:prstGeom prst="heart">
            <a:avLst/>
          </a:prstGeom>
          <a:noFill/>
          <a:ln w="25400">
            <a:solidFill>
              <a:srgbClr val="2D54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1258366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59">
              <a:solidFill>
                <a:srgbClr val="FFFF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3" name="KSO_Shape">
            <a:extLst>
              <a:ext uri="{FF2B5EF4-FFF2-40B4-BE49-F238E27FC236}">
                <a16:creationId xmlns:a16="http://schemas.microsoft.com/office/drawing/2014/main" id="{4E66FB1F-7D88-445D-96E8-CA45B0CD6E20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 rot="922652">
            <a:off x="10060560" y="6667998"/>
            <a:ext cx="761490" cy="693668"/>
          </a:xfrm>
          <a:prstGeom prst="heart">
            <a:avLst/>
          </a:prstGeom>
          <a:solidFill>
            <a:srgbClr val="2D5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1258366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202" b="1" dirty="0">
                <a:solidFill>
                  <a:srgbClr val="FFFFFF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05</a:t>
            </a:r>
            <a:endParaRPr lang="zh-CN" altLang="en-US" sz="2202" b="1" dirty="0">
              <a:solidFill>
                <a:srgbClr val="FFFFFF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44">
            <a:extLst>
              <a:ext uri="{FF2B5EF4-FFF2-40B4-BE49-F238E27FC236}">
                <a16:creationId xmlns:a16="http://schemas.microsoft.com/office/drawing/2014/main" id="{1584DCA7-400A-438D-8804-64E890433161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0815735" y="6337970"/>
            <a:ext cx="5363575" cy="95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58366" rtl="0" fontAlgn="auto">
              <a:spcBef>
                <a:spcPts val="0"/>
              </a:spcBef>
              <a:spcAft>
                <a:spcPts val="0"/>
              </a:spcAft>
            </a:pPr>
            <a:r>
              <a:rPr lang="en-US" sz="247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MỞ RỘNG</a:t>
            </a:r>
            <a:endParaRPr lang="en-GB" sz="247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94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8" grpId="0"/>
      <p:bldP spid="32" grpId="0" animBg="1"/>
      <p:bldP spid="33" grpId="0" animBg="1"/>
      <p:bldP spid="34" grpId="0" animBg="1"/>
      <p:bldP spid="35" grpId="0" animBg="1"/>
      <p:bldP spid="36" grpId="0"/>
      <p:bldP spid="37" grpId="0" animBg="1"/>
      <p:bldP spid="38" grpId="0" animBg="1"/>
      <p:bldP spid="39" grpId="0"/>
      <p:bldP spid="17" grpId="0" animBg="1"/>
      <p:bldP spid="18" grpId="0" animBg="1"/>
      <p:bldP spid="19" grpId="0"/>
      <p:bldP spid="22" grpId="0" animBg="1"/>
      <p:bldP spid="23" grpId="0" animBg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273050"/>
            <a:ext cx="14978063" cy="9029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4908" y="4881910"/>
            <a:ext cx="5112568" cy="48703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2988544" y="2217614"/>
            <a:ext cx="125293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8665" marR="85725" indent="-4572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rành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8665" marR="85725" indent="-4572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ý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8665" marR="85725" indent="-4572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ý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91465" marR="85725" algn="just"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74178" y="1281510"/>
            <a:ext cx="6972806" cy="769441"/>
          </a:xfrm>
          <a:prstGeom prst="rect">
            <a:avLst/>
          </a:prstGeom>
        </p:spPr>
        <p:txBody>
          <a:bodyPr wrap="none">
            <a:prstTxWarp prst="textDoubleWave1">
              <a:avLst/>
            </a:prstTxWarp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 SỐ LƯU Ý KHI ĐỌC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6778288" cy="9475789"/>
          </a:xfrm>
        </p:spPr>
      </p:pic>
    </p:spTree>
    <p:extLst>
      <p:ext uri="{BB962C8B-B14F-4D97-AF65-F5344CB8AC3E}">
        <p14:creationId xmlns:p14="http://schemas.microsoft.com/office/powerpoint/2010/main" val="69867059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113" t="16401" r="28739" b="16543"/>
          <a:stretch/>
        </p:blipFill>
        <p:spPr>
          <a:xfrm>
            <a:off x="0" y="-1"/>
            <a:ext cx="16778288" cy="947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7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113" t="16401" r="28344" b="17100"/>
          <a:stretch/>
        </p:blipFill>
        <p:spPr>
          <a:xfrm>
            <a:off x="16200" y="0"/>
            <a:ext cx="16762088" cy="947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0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PHI CÔNG THỜI CHIẾ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1" t="5084" r="18286" b="2852"/>
          <a:stretch/>
        </p:blipFill>
        <p:spPr bwMode="auto">
          <a:xfrm>
            <a:off x="2523685" y="4737894"/>
            <a:ext cx="3658609" cy="4764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õi Người Ta - Antoine de Saint Exupéry # mob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184" y="2141129"/>
            <a:ext cx="3247429" cy="49791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eBook Chuyến Thư Miền Nam - Antoine De Saint-Exupéry‎ full prc pdf epub  azw3 [Tiểu thuyết] - DTV eBook - Thư Viện Sách Truyện Tiểu Thuyết Văn Học  Miễn Phí Tải PRC/PDF/EPUB/AZW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2211" y="2141129"/>
            <a:ext cx="3422583" cy="50127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272" y="399332"/>
            <a:ext cx="6928164" cy="3888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2559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Shap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Shap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文本框 4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Shap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Shap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文本框 4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Shap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Shap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文本框 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Shap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文本框 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Shap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Shap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Shap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Shap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文本框 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Shape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</TotalTime>
  <Words>605</Words>
  <Application>Microsoft Office PowerPoint</Application>
  <PresentationFormat>Custom</PresentationFormat>
  <Paragraphs>52</Paragraphs>
  <Slides>19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宋体</vt:lpstr>
      <vt:lpstr>Arial</vt:lpstr>
      <vt:lpstr>Calibri</vt:lpstr>
      <vt:lpstr>等线</vt:lpstr>
      <vt:lpstr>等线 Light</vt:lpstr>
      <vt:lpstr>Segoe Script</vt:lpstr>
      <vt:lpstr>黑体</vt:lpstr>
      <vt:lpstr>Spartan</vt:lpstr>
      <vt:lpstr>华文中宋</vt:lpstr>
      <vt:lpstr>Times New Roman</vt:lpstr>
      <vt:lpstr>Wingdings</vt:lpstr>
      <vt:lpstr>默认设计模板</vt:lpstr>
      <vt:lpstr>2_https://www.freeppt7.com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Admin</cp:lastModifiedBy>
  <cp:revision>87</cp:revision>
  <cp:lastPrinted>2022-08-22T23:16:13Z</cp:lastPrinted>
  <dcterms:created xsi:type="dcterms:W3CDTF">2015-09-14T06:10:05Z</dcterms:created>
  <dcterms:modified xsi:type="dcterms:W3CDTF">2022-08-22T23:52:41Z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